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9" r:id="rId2"/>
    <p:sldMasterId id="2147483700" r:id="rId3"/>
    <p:sldMasterId id="2147483730" r:id="rId4"/>
    <p:sldMasterId id="2147483736" r:id="rId5"/>
    <p:sldMasterId id="2147483742" r:id="rId6"/>
    <p:sldMasterId id="2147483757" r:id="rId7"/>
  </p:sldMasterIdLst>
  <p:notesMasterIdLst>
    <p:notesMasterId r:id="rId18"/>
  </p:notesMasterIdLst>
  <p:sldIdLst>
    <p:sldId id="2147474118" r:id="rId8"/>
    <p:sldId id="2145705763" r:id="rId9"/>
    <p:sldId id="2147474101" r:id="rId10"/>
    <p:sldId id="2147474117" r:id="rId11"/>
    <p:sldId id="2147474120" r:id="rId12"/>
    <p:sldId id="2147474115" r:id="rId13"/>
    <p:sldId id="2147474112" r:id="rId14"/>
    <p:sldId id="2147474106" r:id="rId15"/>
    <p:sldId id="2147474109" r:id="rId16"/>
    <p:sldId id="214747411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A21D680-3D4E-4FBD-93BE-F901CC079ED8}">
          <p14:sldIdLst>
            <p14:sldId id="2147474118"/>
            <p14:sldId id="2145705763"/>
          </p14:sldIdLst>
        </p14:section>
        <p14:section name="药品基本信息及疾病介绍" id="{C52874E7-AFC4-453E-9510-F32973D9BEDA}">
          <p14:sldIdLst>
            <p14:sldId id="2147474101"/>
            <p14:sldId id="2147474117"/>
            <p14:sldId id="2147474120"/>
          </p14:sldIdLst>
        </p14:section>
        <p14:section name="安全性" id="{C4A5EE58-724B-4DC8-9D99-CFB718886D0F}">
          <p14:sldIdLst>
            <p14:sldId id="2147474115"/>
          </p14:sldIdLst>
        </p14:section>
        <p14:section name="有效性" id="{C62676F1-AC50-41EF-82E3-AD51F959516D}">
          <p14:sldIdLst>
            <p14:sldId id="2147474112"/>
            <p14:sldId id="2147474106"/>
          </p14:sldIdLst>
        </p14:section>
        <p14:section name="创新性" id="{F89E13B0-DE16-4F30-87B0-693F442BFE77}">
          <p14:sldIdLst>
            <p14:sldId id="2147474109"/>
          </p14:sldIdLst>
        </p14:section>
        <p14:section name="公平性" id="{BE8DF8D6-C88E-4F4E-9A4E-716BA8328144}">
          <p14:sldIdLst>
            <p14:sldId id="214747411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D7F082-9828-15D1-152F-4C43B11A5DB0}" name="Ying Yang" initials="YY" userId="S::ying.9.yang@gsk.com::f1527f9b-a873-4aa2-b225-cf8fd3466e0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ing Yang" initials="YY" lastIdx="41" clrIdx="0">
    <p:extLst>
      <p:ext uri="{19B8F6BF-5375-455C-9EA6-DF929625EA0E}">
        <p15:presenceInfo xmlns:p15="http://schemas.microsoft.com/office/powerpoint/2012/main" userId="S::ying.9.yang@gsk.com::f1527f9b-a873-4aa2-b225-cf8fd3466e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D4CAA"/>
    <a:srgbClr val="D5BFDB"/>
    <a:srgbClr val="2E75B6"/>
    <a:srgbClr val="0088EE"/>
    <a:srgbClr val="FFB7B7"/>
    <a:srgbClr val="C278D6"/>
    <a:srgbClr val="752A89"/>
    <a:srgbClr val="2DC8FF"/>
    <a:srgbClr val="FBFBFB"/>
    <a:srgbClr val="F8F0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4796" autoAdjust="0"/>
  </p:normalViewPr>
  <p:slideViewPr>
    <p:cSldViewPr snapToGrid="0">
      <p:cViewPr varScale="1">
        <p:scale>
          <a:sx n="76" d="100"/>
          <a:sy n="76" d="100"/>
        </p:scale>
        <p:origin x="45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Liu" userId="e329cf16-e166-4610-b137-a6bef245da39" providerId="ADAL" clId="{85E2277C-E2FF-4E50-BF6C-23BA02FA16FF}"/>
    <pc:docChg chg="undo custSel delSld modSld delSection modSection">
      <pc:chgData name="Lucy Liu" userId="e329cf16-e166-4610-b137-a6bef245da39" providerId="ADAL" clId="{85E2277C-E2FF-4E50-BF6C-23BA02FA16FF}" dt="2023-07-12T09:03:14.901" v="158" actId="20577"/>
      <pc:docMkLst>
        <pc:docMk/>
      </pc:docMkLst>
      <pc:sldChg chg="delSp modSp mod">
        <pc:chgData name="Lucy Liu" userId="e329cf16-e166-4610-b137-a6bef245da39" providerId="ADAL" clId="{85E2277C-E2FF-4E50-BF6C-23BA02FA16FF}" dt="2023-07-12T09:01:32.846" v="150" actId="1076"/>
        <pc:sldMkLst>
          <pc:docMk/>
          <pc:sldMk cId="2661643207" sldId="2145705763"/>
        </pc:sldMkLst>
        <pc:spChg chg="del">
          <ac:chgData name="Lucy Liu" userId="e329cf16-e166-4610-b137-a6bef245da39" providerId="ADAL" clId="{85E2277C-E2FF-4E50-BF6C-23BA02FA16FF}" dt="2023-07-12T09:01:28.992" v="148" actId="478"/>
          <ac:spMkLst>
            <pc:docMk/>
            <pc:sldMk cId="2661643207" sldId="2145705763"/>
            <ac:spMk id="37" creationId="{FFE8FFB2-4602-4627-A472-1A72338F0575}"/>
          </ac:spMkLst>
        </pc:spChg>
        <pc:spChg chg="mod">
          <ac:chgData name="Lucy Liu" userId="e329cf16-e166-4610-b137-a6bef245da39" providerId="ADAL" clId="{85E2277C-E2FF-4E50-BF6C-23BA02FA16FF}" dt="2023-07-12T09:01:20.155" v="139" actId="20577"/>
          <ac:spMkLst>
            <pc:docMk/>
            <pc:sldMk cId="2661643207" sldId="2145705763"/>
            <ac:spMk id="45" creationId="{BE2A14D8-B0CF-40F4-8DAE-14EFAC6E0CE6}"/>
          </ac:spMkLst>
        </pc:spChg>
        <pc:spChg chg="mod">
          <ac:chgData name="Lucy Liu" userId="e329cf16-e166-4610-b137-a6bef245da39" providerId="ADAL" clId="{85E2277C-E2FF-4E50-BF6C-23BA02FA16FF}" dt="2023-07-12T09:01:24.822" v="147" actId="20577"/>
          <ac:spMkLst>
            <pc:docMk/>
            <pc:sldMk cId="2661643207" sldId="2145705763"/>
            <ac:spMk id="49" creationId="{BA2AA2ED-1FD1-403A-A32F-29E6748EAA54}"/>
          </ac:spMkLst>
        </pc:spChg>
        <pc:grpChg chg="mod">
          <ac:chgData name="Lucy Liu" userId="e329cf16-e166-4610-b137-a6bef245da39" providerId="ADAL" clId="{85E2277C-E2FF-4E50-BF6C-23BA02FA16FF}" dt="2023-07-12T09:01:32.846" v="150" actId="1076"/>
          <ac:grpSpMkLst>
            <pc:docMk/>
            <pc:sldMk cId="2661643207" sldId="2145705763"/>
            <ac:grpSpMk id="27" creationId="{A3DBAF63-CB17-4D2F-B448-A994EEB00547}"/>
          </ac:grpSpMkLst>
        </pc:grpChg>
        <pc:grpChg chg="del">
          <ac:chgData name="Lucy Liu" userId="e329cf16-e166-4610-b137-a6bef245da39" providerId="ADAL" clId="{85E2277C-E2FF-4E50-BF6C-23BA02FA16FF}" dt="2023-07-12T09:01:31.002" v="149" actId="478"/>
          <ac:grpSpMkLst>
            <pc:docMk/>
            <pc:sldMk cId="2661643207" sldId="2145705763"/>
            <ac:grpSpMk id="32" creationId="{159D4BB4-359F-4697-9332-CEA90A944902}"/>
          </ac:grpSpMkLst>
        </pc:grpChg>
      </pc:sldChg>
      <pc:sldChg chg="del">
        <pc:chgData name="Lucy Liu" userId="e329cf16-e166-4610-b137-a6bef245da39" providerId="ADAL" clId="{85E2277C-E2FF-4E50-BF6C-23BA02FA16FF}" dt="2023-07-07T07:16:20.095" v="1" actId="2696"/>
        <pc:sldMkLst>
          <pc:docMk/>
          <pc:sldMk cId="37216289" sldId="2147474107"/>
        </pc:sldMkLst>
      </pc:sldChg>
      <pc:sldChg chg="del">
        <pc:chgData name="Lucy Liu" userId="e329cf16-e166-4610-b137-a6bef245da39" providerId="ADAL" clId="{85E2277C-E2FF-4E50-BF6C-23BA02FA16FF}" dt="2023-07-07T07:16:22.696" v="2" actId="2696"/>
        <pc:sldMkLst>
          <pc:docMk/>
          <pc:sldMk cId="3615271802" sldId="2147474108"/>
        </pc:sldMkLst>
      </pc:sldChg>
      <pc:sldChg chg="modSp mod">
        <pc:chgData name="Lucy Liu" userId="e329cf16-e166-4610-b137-a6bef245da39" providerId="ADAL" clId="{85E2277C-E2FF-4E50-BF6C-23BA02FA16FF}" dt="2023-07-12T09:02:27.347" v="152" actId="20577"/>
        <pc:sldMkLst>
          <pc:docMk/>
          <pc:sldMk cId="3186125885" sldId="2147474109"/>
        </pc:sldMkLst>
        <pc:spChg chg="mod">
          <ac:chgData name="Lucy Liu" userId="e329cf16-e166-4610-b137-a6bef245da39" providerId="ADAL" clId="{85E2277C-E2FF-4E50-BF6C-23BA02FA16FF}" dt="2023-07-12T09:02:27.347" v="152" actId="20577"/>
          <ac:spMkLst>
            <pc:docMk/>
            <pc:sldMk cId="3186125885" sldId="2147474109"/>
            <ac:spMk id="5" creationId="{9B433E22-C916-54FB-6E52-ED33B6B78120}"/>
          </ac:spMkLst>
        </pc:spChg>
      </pc:sldChg>
      <pc:sldChg chg="modSp mod">
        <pc:chgData name="Lucy Liu" userId="e329cf16-e166-4610-b137-a6bef245da39" providerId="ADAL" clId="{85E2277C-E2FF-4E50-BF6C-23BA02FA16FF}" dt="2023-07-12T09:02:34.481" v="154" actId="20577"/>
        <pc:sldMkLst>
          <pc:docMk/>
          <pc:sldMk cId="2710411218" sldId="2147474111"/>
        </pc:sldMkLst>
        <pc:spChg chg="mod">
          <ac:chgData name="Lucy Liu" userId="e329cf16-e166-4610-b137-a6bef245da39" providerId="ADAL" clId="{85E2277C-E2FF-4E50-BF6C-23BA02FA16FF}" dt="2023-07-12T09:02:34.481" v="154" actId="20577"/>
          <ac:spMkLst>
            <pc:docMk/>
            <pc:sldMk cId="2710411218" sldId="2147474111"/>
            <ac:spMk id="13" creationId="{F81509E0-FDC9-F854-A5BD-29EDBD181E62}"/>
          </ac:spMkLst>
        </pc:spChg>
      </pc:sldChg>
      <pc:sldChg chg="modSp mod">
        <pc:chgData name="Lucy Liu" userId="e329cf16-e166-4610-b137-a6bef245da39" providerId="ADAL" clId="{85E2277C-E2FF-4E50-BF6C-23BA02FA16FF}" dt="2023-07-12T09:03:14.901" v="158" actId="20577"/>
        <pc:sldMkLst>
          <pc:docMk/>
          <pc:sldMk cId="2822979353" sldId="2147474115"/>
        </pc:sldMkLst>
        <pc:spChg chg="mod">
          <ac:chgData name="Lucy Liu" userId="e329cf16-e166-4610-b137-a6bef245da39" providerId="ADAL" clId="{85E2277C-E2FF-4E50-BF6C-23BA02FA16FF}" dt="2023-07-12T09:03:14.901" v="158" actId="20577"/>
          <ac:spMkLst>
            <pc:docMk/>
            <pc:sldMk cId="2822979353" sldId="2147474115"/>
            <ac:spMk id="2" creationId="{DB56CB2A-F8BF-DC27-863D-B5F3837C74B1}"/>
          </ac:spMkLst>
        </pc:spChg>
      </pc:sldChg>
      <pc:sldChg chg="modSp mod">
        <pc:chgData name="Lucy Liu" userId="e329cf16-e166-4610-b137-a6bef245da39" providerId="ADAL" clId="{85E2277C-E2FF-4E50-BF6C-23BA02FA16FF}" dt="2023-07-11T06:19:10.630" v="127" actId="20577"/>
        <pc:sldMkLst>
          <pc:docMk/>
          <pc:sldMk cId="1571584894" sldId="2147474117"/>
        </pc:sldMkLst>
        <pc:spChg chg="mod">
          <ac:chgData name="Lucy Liu" userId="e329cf16-e166-4610-b137-a6bef245da39" providerId="ADAL" clId="{85E2277C-E2FF-4E50-BF6C-23BA02FA16FF}" dt="2023-07-11T06:19:10.630" v="127" actId="20577"/>
          <ac:spMkLst>
            <pc:docMk/>
            <pc:sldMk cId="1571584894" sldId="2147474117"/>
            <ac:spMk id="12" creationId="{2672A959-F2B8-199B-E2A3-26CD7C2ACF82}"/>
          </ac:spMkLst>
        </pc:spChg>
      </pc:sldChg>
      <pc:sldChg chg="modSp mod">
        <pc:chgData name="Lucy Liu" userId="e329cf16-e166-4610-b137-a6bef245da39" providerId="ADAL" clId="{85E2277C-E2FF-4E50-BF6C-23BA02FA16FF}" dt="2023-07-12T09:02:58.134" v="156" actId="20577"/>
        <pc:sldMkLst>
          <pc:docMk/>
          <pc:sldMk cId="3203267755" sldId="2147474120"/>
        </pc:sldMkLst>
        <pc:spChg chg="mod">
          <ac:chgData name="Lucy Liu" userId="e329cf16-e166-4610-b137-a6bef245da39" providerId="ADAL" clId="{85E2277C-E2FF-4E50-BF6C-23BA02FA16FF}" dt="2023-07-11T07:25:16.840" v="129" actId="403"/>
          <ac:spMkLst>
            <pc:docMk/>
            <pc:sldMk cId="3203267755" sldId="2147474120"/>
            <ac:spMk id="2" creationId="{C5DE2ED3-652E-5E8B-7BA1-BB1E234D833C}"/>
          </ac:spMkLst>
        </pc:spChg>
        <pc:spChg chg="mod">
          <ac:chgData name="Lucy Liu" userId="e329cf16-e166-4610-b137-a6bef245da39" providerId="ADAL" clId="{85E2277C-E2FF-4E50-BF6C-23BA02FA16FF}" dt="2023-07-12T09:02:58.134" v="156" actId="20577"/>
          <ac:spMkLst>
            <pc:docMk/>
            <pc:sldMk cId="3203267755" sldId="2147474120"/>
            <ac:spMk id="7" creationId="{CAAC0247-F662-4A01-3D3D-33E1287C416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168954367071202E-2"/>
          <c:y val="2.9582399992550398E-2"/>
          <c:w val="0.94545221986936201"/>
          <c:h val="0.55321097794116303"/>
        </c:manualLayout>
      </c:layout>
      <c:barChart>
        <c:barDir val="col"/>
        <c:grouping val="clustered"/>
        <c:varyColors val="0"/>
        <c:ser>
          <c:idx val="0"/>
          <c:order val="0"/>
          <c:tx>
            <c:strRef>
              <c:f>Sheet1!$B$2</c:f>
              <c:strCache>
                <c:ptCount val="1"/>
                <c:pt idx="0">
                  <c:v>东亚人群</c:v>
                </c:pt>
              </c:strCache>
            </c:strRef>
          </c:tx>
          <c:spPr>
            <a:solidFill>
              <a:schemeClr val="accent1"/>
            </a:solidFill>
            <a:ln>
              <a:noFill/>
            </a:ln>
            <a:effectLst/>
          </c:spPr>
          <c:invertIfNegative val="0"/>
          <c:dPt>
            <c:idx val="0"/>
            <c:invertIfNegative val="0"/>
            <c:bubble3D val="0"/>
            <c:spPr>
              <a:solidFill>
                <a:srgbClr val="FFFFFF">
                  <a:lumMod val="85000"/>
                </a:srgbClr>
              </a:solidFill>
              <a:ln>
                <a:noFill/>
              </a:ln>
              <a:effectLst/>
            </c:spPr>
            <c:extLst>
              <c:ext xmlns:c16="http://schemas.microsoft.com/office/drawing/2014/chart" uri="{C3380CC4-5D6E-409C-BE32-E72D297353CC}">
                <c16:uniqueId val="{00000001-1C9C-477E-B4D4-E54433078DFF}"/>
              </c:ext>
            </c:extLst>
          </c:dPt>
          <c:dPt>
            <c:idx val="1"/>
            <c:invertIfNegative val="0"/>
            <c:bubble3D val="0"/>
            <c:spPr>
              <a:solidFill>
                <a:srgbClr val="9D4CAA"/>
              </a:solidFill>
              <a:ln>
                <a:noFill/>
              </a:ln>
              <a:effectLst/>
            </c:spPr>
            <c:extLst>
              <c:ext xmlns:c16="http://schemas.microsoft.com/office/drawing/2014/chart" uri="{C3380CC4-5D6E-409C-BE32-E72D297353CC}">
                <c16:uniqueId val="{00000003-1C9C-477E-B4D4-E54433078DFF}"/>
              </c:ext>
            </c:extLst>
          </c:dPt>
          <c:dLbls>
            <c:dLbl>
              <c:idx val="0"/>
              <c:tx>
                <c:rich>
                  <a:bodyPr rot="0" spcFirstLastPara="1" vertOverflow="ellipsis" vert="horz" wrap="square" lIns="38100" tIns="19050" rIns="38100" bIns="19050" anchor="ctr" anchorCtr="1"/>
                  <a:lstStyle/>
                  <a:p>
                    <a:pPr>
                      <a:defRPr lang="zh-CN" sz="1600" b="0" i="0" u="none" strike="noStrike" kern="1200" baseline="0">
                        <a:solidFill>
                          <a:schemeClr val="tx1"/>
                        </a:solidFill>
                        <a:latin typeface="Arial" panose="020B0604020202020204" pitchFamily="34" charset="0"/>
                        <a:ea typeface="微软雅黑" panose="020B0503020204020204" pitchFamily="34" charset="-122"/>
                        <a:cs typeface="+mn-cs"/>
                      </a:defRPr>
                    </a:pPr>
                    <a:fld id="{54ABB443-79FD-404D-BD43-CEF35EF8FA7C}" type="VALUE">
                      <a:rPr lang="en-US" altLang="zh-CN" sz="1600"/>
                      <a:pPr>
                        <a:defRPr sz="1600"/>
                      </a:pPr>
                      <a:t>[VALUE]</a:t>
                    </a:fld>
                    <a:endParaRPr lang="zh-CN" altLang="en-US"/>
                  </a:p>
                </c:rich>
              </c:tx>
              <c:spPr>
                <a:noFill/>
                <a:ln>
                  <a:noFill/>
                </a:ln>
                <a:effectLst/>
              </c:spPr>
              <c:txPr>
                <a:bodyPr rot="0" spcFirstLastPara="1" vertOverflow="ellipsis" vert="horz" wrap="square" lIns="38100" tIns="19050" rIns="38100" bIns="19050" anchor="ctr" anchorCtr="1"/>
                <a:lstStyle/>
                <a:p>
                  <a:pPr>
                    <a:defRPr lang="zh-CN" sz="1600" b="0" i="0" u="none" strike="noStrike" kern="1200" baseline="0">
                      <a:solidFill>
                        <a:schemeClr val="tx1"/>
                      </a:solidFill>
                      <a:latin typeface="Arial" panose="020B0604020202020204" pitchFamily="34" charset="0"/>
                      <a:ea typeface="微软雅黑" panose="020B0503020204020204" pitchFamily="34" charset="-122"/>
                      <a:cs typeface="+mn-cs"/>
                    </a:defRPr>
                  </a:pPr>
                  <a:endParaRPr lang="zh-CN"/>
                </a:p>
              </c:txPr>
              <c:dLblPos val="outEnd"/>
              <c:showLegendKey val="0"/>
              <c:showVal val="1"/>
              <c:showCatName val="0"/>
              <c:showSerName val="0"/>
              <c:showPercent val="0"/>
              <c:showBubbleSize val="0"/>
              <c:extLst>
                <c:ext xmlns:c15="http://schemas.microsoft.com/office/drawing/2012/chart" uri="{CE6537A1-D6FC-4f65-9D91-7224C49458BB}">
                  <c15:layout>
                    <c:manualLayout>
                      <c:w val="0.28221830948142757"/>
                      <c:h val="9.7326161309905568E-2"/>
                    </c:manualLayout>
                  </c15:layout>
                  <c15:dlblFieldTable/>
                  <c15:showDataLabelsRange val="0"/>
                </c:ext>
                <c:ext xmlns:c16="http://schemas.microsoft.com/office/drawing/2014/chart" uri="{C3380CC4-5D6E-409C-BE32-E72D297353CC}">
                  <c16:uniqueId val="{00000001-1C9C-477E-B4D4-E54433078DFF}"/>
                </c:ext>
              </c:extLst>
            </c:dLbl>
            <c:dLbl>
              <c:idx val="1"/>
              <c:tx>
                <c:rich>
                  <a:bodyPr/>
                  <a:lstStyle/>
                  <a:p>
                    <a:fld id="{EAB7A7FC-CD2F-4D13-A3C4-982E36CDD6C1}" type="VALUE">
                      <a:rPr lang="en-US" altLang="zh-CN" sz="1800" b="1">
                        <a:solidFill>
                          <a:srgbClr val="9D4CAA"/>
                        </a:solidFill>
                      </a:rPr>
                      <a:pPr/>
                      <a:t>[VALUE]</a:t>
                    </a:fld>
                    <a:endParaRPr lang="zh-CN" altLang="en-US"/>
                  </a:p>
                </c:rich>
              </c:tx>
              <c:dLblPos val="outEnd"/>
              <c:showLegendKey val="0"/>
              <c:showVal val="1"/>
              <c:showCatName val="0"/>
              <c:showSerName val="0"/>
              <c:showPercent val="0"/>
              <c:showBubbleSize val="0"/>
              <c:extLst>
                <c:ext xmlns:c15="http://schemas.microsoft.com/office/drawing/2012/chart" uri="{CE6537A1-D6FC-4f65-9D91-7224C49458BB}">
                  <c15:layout>
                    <c:manualLayout>
                      <c:w val="0.32808545924798349"/>
                      <c:h val="9.8778790583187767E-2"/>
                    </c:manualLayout>
                  </c15:layout>
                  <c15:dlblFieldTable/>
                  <c15:showDataLabelsRange val="0"/>
                </c:ext>
                <c:ext xmlns:c16="http://schemas.microsoft.com/office/drawing/2014/chart" uri="{C3380CC4-5D6E-409C-BE32-E72D297353CC}">
                  <c16:uniqueId val="{00000003-1C9C-477E-B4D4-E54433078DFF}"/>
                </c:ext>
              </c:extLst>
            </c:dLbl>
            <c:spPr>
              <a:noFill/>
              <a:ln>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tx1"/>
                    </a:solidFill>
                    <a:latin typeface="Arial" panose="020B0604020202020204" pitchFamily="34" charset="0"/>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安慰剂 + 常规治疗
(N=68)</c:v>
                </c:pt>
                <c:pt idx="1">
                  <c:v>贝利尤单抗 10mg/kg+常规治疗
(N=74)</c:v>
                </c:pt>
              </c:strCache>
            </c:strRef>
          </c:cat>
          <c:val>
            <c:numRef>
              <c:f>Sheet1!$C$2:$D$2</c:f>
              <c:numCache>
                <c:formatCode>0.0%</c:formatCode>
                <c:ptCount val="2"/>
                <c:pt idx="0">
                  <c:v>0.36799999999999999</c:v>
                </c:pt>
                <c:pt idx="1">
                  <c:v>0.622</c:v>
                </c:pt>
              </c:numCache>
            </c:numRef>
          </c:val>
          <c:extLst>
            <c:ext xmlns:c16="http://schemas.microsoft.com/office/drawing/2014/chart" uri="{C3380CC4-5D6E-409C-BE32-E72D297353CC}">
              <c16:uniqueId val="{00000002-1C9C-477E-B4D4-E54433078DFF}"/>
            </c:ext>
          </c:extLst>
        </c:ser>
        <c:dLbls>
          <c:showLegendKey val="0"/>
          <c:showVal val="1"/>
          <c:showCatName val="0"/>
          <c:showSerName val="0"/>
          <c:showPercent val="0"/>
          <c:showBubbleSize val="0"/>
        </c:dLbls>
        <c:gapWidth val="147"/>
        <c:overlap val="-27"/>
        <c:axId val="554812048"/>
        <c:axId val="554811064"/>
      </c:barChart>
      <c:catAx>
        <c:axId val="554812048"/>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lang="zh-CN" sz="1050" b="0" i="0" u="none" strike="noStrike" kern="1200" baseline="0">
                <a:solidFill>
                  <a:schemeClr val="tx1"/>
                </a:solidFill>
                <a:latin typeface="Arial" panose="020B0604020202020204" pitchFamily="34" charset="0"/>
                <a:ea typeface="微软雅黑" panose="020B0503020204020204" pitchFamily="34" charset="-122"/>
                <a:cs typeface="+mn-cs"/>
              </a:defRPr>
            </a:pPr>
            <a:endParaRPr lang="zh-CN"/>
          </a:p>
        </c:txPr>
        <c:crossAx val="554811064"/>
        <c:crosses val="autoZero"/>
        <c:auto val="1"/>
        <c:lblAlgn val="ctr"/>
        <c:lblOffset val="100"/>
        <c:noMultiLvlLbl val="0"/>
      </c:catAx>
      <c:valAx>
        <c:axId val="554811064"/>
        <c:scaling>
          <c:orientation val="minMax"/>
        </c:scaling>
        <c:delete val="0"/>
        <c:axPos val="l"/>
        <c:numFmt formatCode="General"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defRPr>
            </a:pPr>
            <a:endParaRPr lang="zh-CN"/>
          </a:p>
        </c:txPr>
        <c:crossAx val="554812048"/>
        <c:crosses val="autoZero"/>
        <c:crossBetween val="between"/>
      </c:valAx>
      <c:spPr>
        <a:noFill/>
        <a:ln>
          <a:noFill/>
        </a:ln>
        <a:effectLst/>
      </c:spPr>
    </c:plotArea>
    <c:plotVisOnly val="1"/>
    <c:dispBlanksAs val="gap"/>
    <c:showDLblsOverMax val="0"/>
  </c:chart>
  <c:spPr>
    <a:noFill/>
    <a:ln>
      <a:noFill/>
    </a:ln>
    <a:effectLst/>
  </c:spPr>
  <c:txPr>
    <a:bodyPr/>
    <a:lstStyle/>
    <a:p>
      <a:pPr>
        <a:defRPr lang="zh-CN" sz="1000" baseline="0">
          <a:solidFill>
            <a:schemeClr val="tx1"/>
          </a:solidFill>
          <a:latin typeface="Arial" panose="020B0604020202020204" pitchFamily="34" charset="0"/>
          <a:ea typeface="微软雅黑" panose="020B0503020204020204" pitchFamily="34" charset="-122"/>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168954367071202E-2"/>
          <c:y val="2.9582399992550398E-2"/>
          <c:w val="0.94545221986936201"/>
          <c:h val="0.55321097794116303"/>
        </c:manualLayout>
      </c:layout>
      <c:barChart>
        <c:barDir val="col"/>
        <c:grouping val="clustered"/>
        <c:varyColors val="0"/>
        <c:ser>
          <c:idx val="0"/>
          <c:order val="0"/>
          <c:tx>
            <c:strRef>
              <c:f>Sheet1!$B$2</c:f>
              <c:strCache>
                <c:ptCount val="1"/>
                <c:pt idx="0">
                  <c:v>东亚人群</c:v>
                </c:pt>
              </c:strCache>
            </c:strRef>
          </c:tx>
          <c:spPr>
            <a:solidFill>
              <a:schemeClr val="accent1"/>
            </a:solidFill>
            <a:ln>
              <a:noFill/>
            </a:ln>
            <a:effectLst/>
          </c:spPr>
          <c:invertIfNegative val="0"/>
          <c:dPt>
            <c:idx val="0"/>
            <c:invertIfNegative val="0"/>
            <c:bubble3D val="0"/>
            <c:spPr>
              <a:solidFill>
                <a:srgbClr val="FFFFFF">
                  <a:lumMod val="85000"/>
                </a:srgbClr>
              </a:solidFill>
              <a:ln>
                <a:noFill/>
              </a:ln>
              <a:effectLst/>
            </c:spPr>
            <c:extLst>
              <c:ext xmlns:c16="http://schemas.microsoft.com/office/drawing/2014/chart" uri="{C3380CC4-5D6E-409C-BE32-E72D297353CC}">
                <c16:uniqueId val="{00000001-28DD-4DC3-B9CE-A9B345477C9A}"/>
              </c:ext>
            </c:extLst>
          </c:dPt>
          <c:dPt>
            <c:idx val="1"/>
            <c:invertIfNegative val="0"/>
            <c:bubble3D val="0"/>
            <c:spPr>
              <a:solidFill>
                <a:srgbClr val="9D4CAA"/>
              </a:solidFill>
              <a:ln>
                <a:noFill/>
              </a:ln>
              <a:effectLst/>
            </c:spPr>
            <c:extLst>
              <c:ext xmlns:c16="http://schemas.microsoft.com/office/drawing/2014/chart" uri="{C3380CC4-5D6E-409C-BE32-E72D297353CC}">
                <c16:uniqueId val="{00000003-28DD-4DC3-B9CE-A9B345477C9A}"/>
              </c:ext>
            </c:extLst>
          </c:dPt>
          <c:dLbls>
            <c:dLbl>
              <c:idx val="0"/>
              <c:layout>
                <c:manualLayout>
                  <c:x val="0"/>
                  <c:y val="7.0726274934349766E-3"/>
                </c:manualLayout>
              </c:layout>
              <c:spPr>
                <a:noFill/>
                <a:ln>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extLst>
                <c:ext xmlns:c15="http://schemas.microsoft.com/office/drawing/2012/chart" uri="{CE6537A1-D6FC-4f65-9D91-7224C49458BB}">
                  <c15:layout>
                    <c:manualLayout>
                      <c:w val="0.23334295125313942"/>
                      <c:h val="0.14074251659737574"/>
                    </c:manualLayout>
                  </c15:layout>
                </c:ext>
                <c:ext xmlns:c16="http://schemas.microsoft.com/office/drawing/2014/chart" uri="{C3380CC4-5D6E-409C-BE32-E72D297353CC}">
                  <c16:uniqueId val="{00000001-28DD-4DC3-B9CE-A9B345477C9A}"/>
                </c:ext>
              </c:extLst>
            </c:dLbl>
            <c:dLbl>
              <c:idx val="1"/>
              <c:spPr>
                <a:noFill/>
                <a:ln>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3-28DD-4DC3-B9CE-A9B345477C9A}"/>
                </c:ext>
              </c:extLst>
            </c:dLbl>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安慰剂 + 常规治疗
(N=68)</c:v>
                </c:pt>
                <c:pt idx="1">
                  <c:v>贝利尤单抗 10mg/kg+常规治疗
(N=74)</c:v>
                </c:pt>
              </c:strCache>
            </c:strRef>
          </c:cat>
          <c:val>
            <c:numRef>
              <c:f>Sheet1!$C$2:$D$2</c:f>
              <c:numCache>
                <c:formatCode>0.0%</c:formatCode>
                <c:ptCount val="2"/>
                <c:pt idx="0">
                  <c:v>0.29399999999999998</c:v>
                </c:pt>
                <c:pt idx="1">
                  <c:v>6.8000000000000005E-2</c:v>
                </c:pt>
              </c:numCache>
            </c:numRef>
          </c:val>
          <c:extLst>
            <c:ext xmlns:c16="http://schemas.microsoft.com/office/drawing/2014/chart" uri="{C3380CC4-5D6E-409C-BE32-E72D297353CC}">
              <c16:uniqueId val="{00000004-28DD-4DC3-B9CE-A9B345477C9A}"/>
            </c:ext>
          </c:extLst>
        </c:ser>
        <c:dLbls>
          <c:showLegendKey val="0"/>
          <c:showVal val="1"/>
          <c:showCatName val="0"/>
          <c:showSerName val="0"/>
          <c:showPercent val="0"/>
          <c:showBubbleSize val="0"/>
        </c:dLbls>
        <c:gapWidth val="147"/>
        <c:overlap val="-27"/>
        <c:axId val="554812048"/>
        <c:axId val="554811064"/>
      </c:barChart>
      <c:catAx>
        <c:axId val="554812048"/>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lang="zh-CN" sz="11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554811064"/>
        <c:crosses val="autoZero"/>
        <c:auto val="1"/>
        <c:lblAlgn val="ctr"/>
        <c:lblOffset val="100"/>
        <c:noMultiLvlLbl val="0"/>
      </c:catAx>
      <c:valAx>
        <c:axId val="554811064"/>
        <c:scaling>
          <c:orientation val="minMax"/>
        </c:scaling>
        <c:delete val="0"/>
        <c:axPos val="l"/>
        <c:numFmt formatCode="General"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lang="zh-CN" sz="9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554812048"/>
        <c:crosses val="autoZero"/>
        <c:crossBetween val="between"/>
      </c:valAx>
      <c:spPr>
        <a:noFill/>
        <a:ln>
          <a:noFill/>
        </a:ln>
        <a:effectLst/>
      </c:spPr>
    </c:plotArea>
    <c:plotVisOnly val="1"/>
    <c:dispBlanksAs val="gap"/>
    <c:showDLblsOverMax val="0"/>
  </c:chart>
  <c:spPr>
    <a:noFill/>
    <a:ln>
      <a:noFill/>
    </a:ln>
    <a:effectLst/>
  </c:spPr>
  <c:txPr>
    <a:bodyPr/>
    <a:lstStyle/>
    <a:p>
      <a:pPr>
        <a:defRPr lang="zh-CN" sz="900" baseline="0">
          <a:solidFill>
            <a:schemeClr val="tx1"/>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168954367071202E-2"/>
          <c:y val="2.9582399992550398E-2"/>
          <c:w val="0.94545221986936201"/>
          <c:h val="0.55321097794116303"/>
        </c:manualLayout>
      </c:layout>
      <c:barChart>
        <c:barDir val="col"/>
        <c:grouping val="clustered"/>
        <c:varyColors val="0"/>
        <c:ser>
          <c:idx val="0"/>
          <c:order val="0"/>
          <c:tx>
            <c:strRef>
              <c:f>Sheet1!$B$2</c:f>
              <c:strCache>
                <c:ptCount val="1"/>
                <c:pt idx="0">
                  <c:v>东亚人群</c:v>
                </c:pt>
              </c:strCache>
            </c:strRef>
          </c:tx>
          <c:spPr>
            <a:solidFill>
              <a:schemeClr val="accent1"/>
            </a:solidFill>
            <a:ln>
              <a:noFill/>
            </a:ln>
            <a:effectLst/>
          </c:spPr>
          <c:invertIfNegative val="0"/>
          <c:dPt>
            <c:idx val="0"/>
            <c:invertIfNegative val="0"/>
            <c:bubble3D val="0"/>
            <c:spPr>
              <a:solidFill>
                <a:srgbClr val="FFFFFF">
                  <a:lumMod val="85000"/>
                </a:srgbClr>
              </a:solidFill>
              <a:ln>
                <a:noFill/>
              </a:ln>
              <a:effectLst/>
            </c:spPr>
            <c:extLst>
              <c:ext xmlns:c16="http://schemas.microsoft.com/office/drawing/2014/chart" uri="{C3380CC4-5D6E-409C-BE32-E72D297353CC}">
                <c16:uniqueId val="{00000001-4C59-4AFE-BC1B-074E448A2800}"/>
              </c:ext>
            </c:extLst>
          </c:dPt>
          <c:dPt>
            <c:idx val="1"/>
            <c:invertIfNegative val="0"/>
            <c:bubble3D val="0"/>
            <c:spPr>
              <a:solidFill>
                <a:srgbClr val="9D4CAA"/>
              </a:solidFill>
              <a:ln>
                <a:noFill/>
              </a:ln>
              <a:effectLst/>
            </c:spPr>
            <c:extLst>
              <c:ext xmlns:c16="http://schemas.microsoft.com/office/drawing/2014/chart" uri="{C3380CC4-5D6E-409C-BE32-E72D297353CC}">
                <c16:uniqueId val="{00000003-4C59-4AFE-BC1B-074E448A2800}"/>
              </c:ext>
            </c:extLst>
          </c:dPt>
          <c:dLbls>
            <c:numFmt formatCode="0%" sourceLinked="0"/>
            <c:spPr>
              <a:noFill/>
              <a:ln>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安慰剂 + 常规治疗
(N=68)</c:v>
                </c:pt>
                <c:pt idx="1">
                  <c:v>贝利尤单抗 10mg/kg+常规治疗
(N=74)</c:v>
                </c:pt>
              </c:strCache>
            </c:strRef>
          </c:cat>
          <c:val>
            <c:numRef>
              <c:f>Sheet1!$C$2:$D$2</c:f>
              <c:numCache>
                <c:formatCode>0.0%</c:formatCode>
                <c:ptCount val="2"/>
                <c:pt idx="0">
                  <c:v>0.25</c:v>
                </c:pt>
                <c:pt idx="1">
                  <c:v>0.1</c:v>
                </c:pt>
              </c:numCache>
            </c:numRef>
          </c:val>
          <c:extLst>
            <c:ext xmlns:c16="http://schemas.microsoft.com/office/drawing/2014/chart" uri="{C3380CC4-5D6E-409C-BE32-E72D297353CC}">
              <c16:uniqueId val="{00000004-4C59-4AFE-BC1B-074E448A2800}"/>
            </c:ext>
          </c:extLst>
        </c:ser>
        <c:dLbls>
          <c:showLegendKey val="0"/>
          <c:showVal val="1"/>
          <c:showCatName val="0"/>
          <c:showSerName val="0"/>
          <c:showPercent val="0"/>
          <c:showBubbleSize val="0"/>
        </c:dLbls>
        <c:gapWidth val="147"/>
        <c:overlap val="-27"/>
        <c:axId val="554812048"/>
        <c:axId val="554811064"/>
      </c:barChart>
      <c:catAx>
        <c:axId val="554812048"/>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lang="zh-CN" sz="105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554811064"/>
        <c:crosses val="autoZero"/>
        <c:auto val="1"/>
        <c:lblAlgn val="ctr"/>
        <c:lblOffset val="100"/>
        <c:noMultiLvlLbl val="0"/>
      </c:catAx>
      <c:valAx>
        <c:axId val="554811064"/>
        <c:scaling>
          <c:orientation val="minMax"/>
        </c:scaling>
        <c:delete val="0"/>
        <c:axPos val="l"/>
        <c:numFmt formatCode="General"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lang="zh-CN" sz="9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554812048"/>
        <c:crosses val="autoZero"/>
        <c:crossBetween val="between"/>
      </c:valAx>
      <c:spPr>
        <a:noFill/>
        <a:ln>
          <a:noFill/>
        </a:ln>
        <a:effectLst/>
      </c:spPr>
    </c:plotArea>
    <c:plotVisOnly val="1"/>
    <c:dispBlanksAs val="gap"/>
    <c:showDLblsOverMax val="0"/>
  </c:chart>
  <c:spPr>
    <a:noFill/>
    <a:ln>
      <a:noFill/>
    </a:ln>
    <a:effectLst/>
  </c:spPr>
  <c:txPr>
    <a:bodyPr/>
    <a:lstStyle/>
    <a:p>
      <a:pPr>
        <a:defRPr lang="zh-CN" sz="900" baseline="0">
          <a:solidFill>
            <a:schemeClr val="tx1"/>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3808A-77E3-4239-A918-C2F0E087665B}"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B7566-225D-42EB-9A7C-C3CD3187F0E8}" type="slidenum">
              <a:rPr lang="en-US" smtClean="0"/>
              <a:t>‹#›</a:t>
            </a:fld>
            <a:endParaRPr lang="en-US"/>
          </a:p>
        </p:txBody>
      </p:sp>
    </p:spTree>
    <p:extLst>
      <p:ext uri="{BB962C8B-B14F-4D97-AF65-F5344CB8AC3E}">
        <p14:creationId xmlns:p14="http://schemas.microsoft.com/office/powerpoint/2010/main" val="102362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7B67C-3B22-4410-B43D-6C01F636D4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2740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315C54-70D5-9F4E-BFE2-8FE3662144E1}" type="slidenum">
              <a:rPr kumimoji="0" lang="en-US" sz="1200" b="0" i="0" u="none" strike="noStrike" kern="1200" cap="none" spc="0" normalizeH="0" baseline="0" noProof="0" smtClean="0">
                <a:ln>
                  <a:noFill/>
                </a:ln>
                <a:solidFill>
                  <a:prstClr val="black"/>
                </a:solidFill>
                <a:effectLst/>
                <a:uLnTx/>
                <a:uFillTx/>
                <a:latin typeface="等线" panose="02010600030101010101" pitchFamily="2" charset="-122"/>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spTree>
    <p:extLst>
      <p:ext uri="{BB962C8B-B14F-4D97-AF65-F5344CB8AC3E}">
        <p14:creationId xmlns:p14="http://schemas.microsoft.com/office/powerpoint/2010/main" val="1001399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B7566-225D-42EB-9A7C-C3CD3187F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267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10.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6.xml"/><Relationship Id="rId4" Type="http://schemas.openxmlformats.org/officeDocument/2006/relationships/image" Target="../media/image2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6.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248593605"/>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arge Bullet">
    <p:spTree>
      <p:nvGrpSpPr>
        <p:cNvPr id="1" name=""/>
        <p:cNvGrpSpPr/>
        <p:nvPr/>
      </p:nvGrpSpPr>
      <p:grpSpPr>
        <a:xfrm>
          <a:off x="0" y="0"/>
          <a:ext cx="0" cy="0"/>
          <a:chOff x="0" y="0"/>
          <a:chExt cx="0" cy="0"/>
        </a:xfrm>
      </p:grpSpPr>
      <p:sp>
        <p:nvSpPr>
          <p:cNvPr id="6" name="Title 5"/>
          <p:cNvSpPr>
            <a:spLocks noGrp="1"/>
          </p:cNvSpPr>
          <p:nvPr>
            <p:ph type="title"/>
          </p:nvPr>
        </p:nvSpPr>
        <p:spPr>
          <a:xfrm>
            <a:off x="486833" y="46543"/>
            <a:ext cx="10102852" cy="586821"/>
          </a:xfrm>
        </p:spPr>
        <p:txBody>
          <a:bodyPr/>
          <a:lstStyle/>
          <a:p>
            <a:r>
              <a:rPr lang="en-US" dirty="0"/>
              <a:t>Click to edit Master title style</a:t>
            </a:r>
            <a:endParaRPr lang="en-GB" dirty="0"/>
          </a:p>
        </p:txBody>
      </p:sp>
      <p:sp>
        <p:nvSpPr>
          <p:cNvPr id="13" name="Content Placeholder 12"/>
          <p:cNvSpPr>
            <a:spLocks noGrp="1"/>
          </p:cNvSpPr>
          <p:nvPr>
            <p:ph sz="quarter" idx="17"/>
          </p:nvPr>
        </p:nvSpPr>
        <p:spPr>
          <a:xfrm>
            <a:off x="486834" y="1184276"/>
            <a:ext cx="11231033" cy="4805363"/>
          </a:xfrm>
        </p:spPr>
        <p:txBody>
          <a:bodyPr/>
          <a:lstStyle>
            <a:lvl1pPr>
              <a:defRPr sz="2899"/>
            </a:lvl1pPr>
            <a:lvl2pPr>
              <a:defRPr sz="2899"/>
            </a:lvl2pPr>
            <a:lvl3pPr>
              <a:defRPr sz="2899"/>
            </a:lvl3pPr>
            <a:lvl4pPr>
              <a:defRPr sz="2899"/>
            </a:lvl4pPr>
            <a:lvl5pPr>
              <a:defRPr sz="28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8"/>
          </p:nvPr>
        </p:nvSpPr>
        <p:spPr>
          <a:xfrm>
            <a:off x="3980330" y="6437314"/>
            <a:ext cx="4219640" cy="365125"/>
          </a:xfrm>
          <a:prstGeom prst="rect">
            <a:avLst/>
          </a:prstGeom>
        </p:spPr>
        <p:txBody>
          <a:bodyPr lIns="108850" tIns="54425" rIns="108850" bIns="54425"/>
          <a:lstStyle/>
          <a:p>
            <a:pPr algn="ctr"/>
            <a:endParaRPr lang="en-GB" dirty="0">
              <a:solidFill>
                <a:srgbClr val="9A8B7D"/>
              </a:solidFill>
            </a:endParaRPr>
          </a:p>
        </p:txBody>
      </p:sp>
      <p:sp>
        <p:nvSpPr>
          <p:cNvPr id="7" name="Footer Placeholder 6"/>
          <p:cNvSpPr>
            <a:spLocks noGrp="1"/>
          </p:cNvSpPr>
          <p:nvPr>
            <p:ph type="ftr" sz="quarter" idx="19"/>
          </p:nvPr>
        </p:nvSpPr>
        <p:spPr>
          <a:xfrm>
            <a:off x="383158" y="6437314"/>
            <a:ext cx="3515743" cy="365125"/>
          </a:xfrm>
          <a:prstGeom prst="rect">
            <a:avLst/>
          </a:prstGeom>
        </p:spPr>
        <p:txBody>
          <a:bodyPr lIns="108850" tIns="54425" rIns="108850" bIns="54425"/>
          <a:lstStyle/>
          <a:p>
            <a:endParaRPr lang="en-GB" dirty="0">
              <a:solidFill>
                <a:srgbClr val="9A8B7D"/>
              </a:solidFill>
            </a:endParaRPr>
          </a:p>
        </p:txBody>
      </p:sp>
      <p:sp>
        <p:nvSpPr>
          <p:cNvPr id="9" name="Slide Number Placeholder 8"/>
          <p:cNvSpPr>
            <a:spLocks noGrp="1"/>
          </p:cNvSpPr>
          <p:nvPr>
            <p:ph type="sldNum" sz="quarter" idx="20"/>
          </p:nvPr>
        </p:nvSpPr>
        <p:spPr>
          <a:xfrm>
            <a:off x="10623177" y="6437314"/>
            <a:ext cx="1106831" cy="365125"/>
          </a:xfrm>
          <a:prstGeom prst="rect">
            <a:avLst/>
          </a:prstGeom>
        </p:spPr>
        <p:txBody>
          <a:bodyPr lIns="108850" tIns="54425" rIns="108850" bIns="54425"/>
          <a:lstStyle/>
          <a:p>
            <a:fld id="{9F9F533D-B52E-4A2F-BF72-0ADD2D94BD75}" type="slidenum">
              <a:rPr lang="en-GB" smtClean="0">
                <a:solidFill>
                  <a:srgbClr val="9A8B7D"/>
                </a:solidFill>
              </a:rPr>
              <a:pPr/>
              <a:t>‹#›</a:t>
            </a:fld>
            <a:endParaRPr lang="en-GB">
              <a:solidFill>
                <a:srgbClr val="9A8B7D"/>
              </a:solidFill>
            </a:endParaRPr>
          </a:p>
        </p:txBody>
      </p:sp>
      <p:sp>
        <p:nvSpPr>
          <p:cNvPr id="11" name="Text Placeholder 2"/>
          <p:cNvSpPr>
            <a:spLocks noGrp="1"/>
          </p:cNvSpPr>
          <p:nvPr>
            <p:ph type="body" sz="quarter" idx="14" hasCustomPrompt="1"/>
          </p:nvPr>
        </p:nvSpPr>
        <p:spPr>
          <a:xfrm>
            <a:off x="486833" y="692554"/>
            <a:ext cx="10130368" cy="234950"/>
          </a:xfrm>
        </p:spPr>
        <p:txBody>
          <a:bodyPr anchor="t" anchorCtr="0"/>
          <a:lstStyle>
            <a:lvl1pPr marL="0" indent="0">
              <a:spcAft>
                <a:spcPts val="0"/>
              </a:spcAft>
              <a:buNone/>
              <a:defRPr sz="2100"/>
            </a:lvl1pPr>
            <a:lvl2pPr marL="323462" indent="0">
              <a:buNone/>
              <a:defRPr/>
            </a:lvl2pPr>
            <a:lvl3pPr marL="634832" indent="0">
              <a:buNone/>
              <a:defRPr/>
            </a:lvl3pPr>
            <a:lvl4pPr marL="971143" indent="0">
              <a:buNone/>
              <a:defRPr/>
            </a:lvl4pPr>
            <a:lvl5pPr marL="1315010" indent="0">
              <a:buNone/>
              <a:defRPr/>
            </a:lvl5pPr>
          </a:lstStyle>
          <a:p>
            <a:pPr lvl="0"/>
            <a:r>
              <a:rPr lang="en-US" dirty="0"/>
              <a:t>Subtitle here if required</a:t>
            </a:r>
          </a:p>
        </p:txBody>
      </p:sp>
      <p:sp>
        <p:nvSpPr>
          <p:cNvPr id="8" name="Text Placeholder 5"/>
          <p:cNvSpPr>
            <a:spLocks noGrp="1"/>
          </p:cNvSpPr>
          <p:nvPr>
            <p:ph type="body" sz="quarter" idx="21" hasCustomPrompt="1"/>
          </p:nvPr>
        </p:nvSpPr>
        <p:spPr>
          <a:xfrm>
            <a:off x="486831" y="5919009"/>
            <a:ext cx="11261094" cy="262189"/>
          </a:xfrm>
        </p:spPr>
        <p:txBody>
          <a:bodyPr wrap="square" anchor="b" anchorCtr="0">
            <a:spAutoFit/>
          </a:bodyPr>
          <a:lstStyle>
            <a:lvl1pPr marL="0" indent="0">
              <a:buNone/>
              <a:defRPr sz="1000" baseline="0"/>
            </a:lvl1pPr>
            <a:lvl2pPr marL="318927" indent="0">
              <a:buNone/>
              <a:defRPr sz="1000"/>
            </a:lvl2pPr>
            <a:lvl3pPr marL="642389" indent="0">
              <a:buNone/>
              <a:defRPr sz="1000"/>
            </a:lvl3pPr>
            <a:lvl4pPr marL="965096" indent="0">
              <a:buNone/>
              <a:defRPr sz="1000"/>
            </a:lvl4pPr>
            <a:lvl5pPr marL="1285536" indent="0">
              <a:buNone/>
              <a:defRPr sz="1000"/>
            </a:lvl5pPr>
          </a:lstStyle>
          <a:p>
            <a:pPr lvl="0"/>
            <a:r>
              <a:rPr lang="en-US" dirty="0"/>
              <a:t>Insert Source text here</a:t>
            </a:r>
          </a:p>
        </p:txBody>
      </p:sp>
    </p:spTree>
    <p:extLst>
      <p:ext uri="{BB962C8B-B14F-4D97-AF65-F5344CB8AC3E}">
        <p14:creationId xmlns:p14="http://schemas.microsoft.com/office/powerpoint/2010/main" val="1890051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with GREY Text">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66270" y="5041972"/>
            <a:ext cx="11249789" cy="338554"/>
          </a:xfrm>
        </p:spPr>
        <p:txBody>
          <a:bodyPr wrap="square" anchor="t" anchorCtr="0">
            <a:noAutofit/>
          </a:bodyPr>
          <a:lstStyle>
            <a:lvl1pPr marL="0" marR="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sz="2200" i="0">
                <a:solidFill>
                  <a:schemeClr val="tx1"/>
                </a:solidFill>
                <a:latin typeface="+mn-lt"/>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marL="0" marR="0" lvl="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3" name="Text Placeholder 3"/>
          <p:cNvSpPr>
            <a:spLocks noGrp="1"/>
          </p:cNvSpPr>
          <p:nvPr>
            <p:ph type="body" sz="quarter" idx="10" hasCustomPrompt="1"/>
          </p:nvPr>
        </p:nvSpPr>
        <p:spPr>
          <a:xfrm>
            <a:off x="466269" y="4147425"/>
            <a:ext cx="11249791" cy="730969"/>
          </a:xfrm>
        </p:spPr>
        <p:txBody>
          <a:bodyPr wrap="square" anchor="b" anchorCtr="0">
            <a:spAutoFit/>
          </a:bodyPr>
          <a:lstStyle>
            <a:lvl1pPr marL="0" indent="0">
              <a:lnSpc>
                <a:spcPts val="5700"/>
              </a:lnSpc>
              <a:spcAft>
                <a:spcPts val="0"/>
              </a:spcAft>
              <a:buNone/>
              <a:defRPr sz="5500" b="1">
                <a:solidFill>
                  <a:schemeClr val="tx1"/>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en-US" dirty="0"/>
              <a:t>Section Heading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099" y="243157"/>
            <a:ext cx="990885" cy="713231"/>
          </a:xfrm>
          <a:prstGeom prst="rect">
            <a:avLst/>
          </a:prstGeom>
        </p:spPr>
      </p:pic>
    </p:spTree>
    <p:extLst>
      <p:ext uri="{BB962C8B-B14F-4D97-AF65-F5344CB8AC3E}">
        <p14:creationId xmlns:p14="http://schemas.microsoft.com/office/powerpoint/2010/main" val="6352145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Header INNOVATION White">
    <p:spTree>
      <p:nvGrpSpPr>
        <p:cNvPr id="1" name=""/>
        <p:cNvGrpSpPr/>
        <p:nvPr/>
      </p:nvGrpSpPr>
      <p:grpSpPr>
        <a:xfrm>
          <a:off x="0" y="0"/>
          <a:ext cx="0" cy="0"/>
          <a:chOff x="0" y="0"/>
          <a:chExt cx="0" cy="0"/>
        </a:xfrm>
      </p:grpSpPr>
      <p:sp>
        <p:nvSpPr>
          <p:cNvPr id="9" name="TextBox 8"/>
          <p:cNvSpPr txBox="1"/>
          <p:nvPr userDrawn="1"/>
        </p:nvSpPr>
        <p:spPr>
          <a:xfrm>
            <a:off x="466270" y="4147424"/>
            <a:ext cx="10497013" cy="923330"/>
          </a:xfrm>
          <a:prstGeom prst="rect">
            <a:avLst/>
          </a:prstGeom>
        </p:spPr>
        <p:txBody>
          <a:bodyPr vert="horz" wrap="square" lIns="0" tIns="0" rIns="0" bIns="0" rtlCol="0" anchor="b" anchorCtr="0">
            <a:spAutoFit/>
          </a:bodyPr>
          <a:lstStyle>
            <a:lvl1pPr lvl="0" indent="0">
              <a:lnSpc>
                <a:spcPts val="7200"/>
              </a:lnSpc>
              <a:spcBef>
                <a:spcPts val="0"/>
              </a:spcBef>
              <a:spcAft>
                <a:spcPts val="0"/>
              </a:spcAft>
              <a:buClr>
                <a:schemeClr val="tx1"/>
              </a:buClr>
              <a:buFont typeface="Arial" pitchFamily="34" charset="0"/>
              <a:buNone/>
              <a:tabLst/>
              <a:defRPr sz="7000" b="1" baseline="0">
                <a:solidFill>
                  <a:schemeClr val="bg1"/>
                </a:solidFill>
              </a:defRPr>
            </a:lvl1pPr>
            <a:lvl2pPr marL="271463" indent="0">
              <a:spcBef>
                <a:spcPts val="0"/>
              </a:spcBef>
              <a:spcAft>
                <a:spcPts val="600"/>
              </a:spcAft>
              <a:buFont typeface="Arial" pitchFamily="34" charset="0"/>
              <a:buNone/>
              <a:defRPr sz="2600" b="1">
                <a:solidFill>
                  <a:schemeClr val="bg1"/>
                </a:solidFill>
              </a:defRPr>
            </a:lvl2pPr>
            <a:lvl3pPr marL="533400" indent="0">
              <a:spcBef>
                <a:spcPts val="0"/>
              </a:spcBef>
              <a:spcAft>
                <a:spcPts val="600"/>
              </a:spcAft>
              <a:buFont typeface="Arial" pitchFamily="34" charset="0"/>
              <a:buNone/>
              <a:defRPr sz="2600" b="1">
                <a:solidFill>
                  <a:schemeClr val="bg1"/>
                </a:solidFill>
              </a:defRPr>
            </a:lvl3pPr>
            <a:lvl4pPr marL="815975" indent="0">
              <a:spcBef>
                <a:spcPts val="0"/>
              </a:spcBef>
              <a:spcAft>
                <a:spcPts val="600"/>
              </a:spcAft>
              <a:buFont typeface="Arial" pitchFamily="34" charset="0"/>
              <a:buNone/>
              <a:defRPr sz="2600" b="1">
                <a:solidFill>
                  <a:schemeClr val="bg1"/>
                </a:solidFill>
              </a:defRPr>
            </a:lvl4pPr>
            <a:lvl5pPr marL="1104900" indent="0">
              <a:spcBef>
                <a:spcPts val="0"/>
              </a:spcBef>
              <a:spcAft>
                <a:spcPts val="600"/>
              </a:spcAft>
              <a:buFont typeface="Arial" pitchFamily="34" charset="0"/>
              <a:buNone/>
              <a:defRPr sz="2600" b="1">
                <a:solidFill>
                  <a:schemeClr val="bg1"/>
                </a:solidFill>
              </a:defRPr>
            </a:lvl5pPr>
            <a:lvl6pPr marL="1620000" indent="-270000">
              <a:spcBef>
                <a:spcPts val="0"/>
              </a:spcBef>
              <a:spcAft>
                <a:spcPts val="600"/>
              </a:spcAft>
              <a:buFont typeface="Arial" pitchFamily="34" charset="0"/>
              <a:buChar char="–"/>
              <a:defRPr sz="1200"/>
            </a:lvl6pPr>
            <a:lvl7pPr marL="1800000" indent="-270000">
              <a:spcBef>
                <a:spcPts val="0"/>
              </a:spcBef>
              <a:spcAft>
                <a:spcPts val="600"/>
              </a:spcAft>
              <a:buFont typeface="Arial" pitchFamily="34" charset="0"/>
              <a:buChar char="–"/>
              <a:defRPr sz="1200"/>
            </a:lvl7pPr>
            <a:lvl8pPr marL="2070000" indent="-270000">
              <a:spcBef>
                <a:spcPts val="0"/>
              </a:spcBef>
              <a:spcAft>
                <a:spcPts val="600"/>
              </a:spcAft>
              <a:buFont typeface="Arial" pitchFamily="34" charset="0"/>
              <a:buChar char="–"/>
              <a:defRPr sz="1200"/>
            </a:lvl8pPr>
            <a:lvl9pPr marL="2340000" indent="-270000">
              <a:spcBef>
                <a:spcPts val="0"/>
              </a:spcBef>
              <a:spcAft>
                <a:spcPts val="600"/>
              </a:spcAft>
              <a:buFont typeface="Arial" pitchFamily="34" charset="0"/>
              <a:buChar char="–"/>
              <a:defRPr sz="1200"/>
            </a:lvl9pPr>
          </a:lstStyle>
          <a:p>
            <a:pPr lvl="0"/>
            <a:r>
              <a:rPr lang="en-US" sz="7000" dirty="0">
                <a:solidFill>
                  <a:schemeClr val="accent5"/>
                </a:solidFill>
              </a:rPr>
              <a:t>Innovation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099" y="243157"/>
            <a:ext cx="990885" cy="713231"/>
          </a:xfrm>
          <a:prstGeom prst="rect">
            <a:avLst/>
          </a:prstGeom>
        </p:spPr>
      </p:pic>
    </p:spTree>
    <p:extLst>
      <p:ext uri="{BB962C8B-B14F-4D97-AF65-F5344CB8AC3E}">
        <p14:creationId xmlns:p14="http://schemas.microsoft.com/office/powerpoint/2010/main" val="15727058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Header PERFORMANCE White">
    <p:spTree>
      <p:nvGrpSpPr>
        <p:cNvPr id="1" name=""/>
        <p:cNvGrpSpPr/>
        <p:nvPr/>
      </p:nvGrpSpPr>
      <p:grpSpPr>
        <a:xfrm>
          <a:off x="0" y="0"/>
          <a:ext cx="0" cy="0"/>
          <a:chOff x="0" y="0"/>
          <a:chExt cx="0" cy="0"/>
        </a:xfrm>
      </p:grpSpPr>
      <p:sp>
        <p:nvSpPr>
          <p:cNvPr id="15" name="TextBox 14"/>
          <p:cNvSpPr txBox="1"/>
          <p:nvPr userDrawn="1"/>
        </p:nvSpPr>
        <p:spPr>
          <a:xfrm>
            <a:off x="455800" y="4140348"/>
            <a:ext cx="10497013" cy="923330"/>
          </a:xfrm>
          <a:prstGeom prst="rect">
            <a:avLst/>
          </a:prstGeom>
        </p:spPr>
        <p:txBody>
          <a:bodyPr vert="horz" wrap="square" lIns="0" tIns="0" rIns="0" bIns="0" rtlCol="0" anchor="b" anchorCtr="0">
            <a:spAutoFit/>
          </a:bodyPr>
          <a:lstStyle>
            <a:lvl1pPr lvl="0" indent="0">
              <a:lnSpc>
                <a:spcPts val="7200"/>
              </a:lnSpc>
              <a:spcBef>
                <a:spcPts val="0"/>
              </a:spcBef>
              <a:spcAft>
                <a:spcPts val="0"/>
              </a:spcAft>
              <a:buClr>
                <a:schemeClr val="tx1"/>
              </a:buClr>
              <a:buFont typeface="Arial" pitchFamily="34" charset="0"/>
              <a:buNone/>
              <a:tabLst/>
              <a:defRPr sz="7000" b="1" baseline="0">
                <a:solidFill>
                  <a:schemeClr val="bg1"/>
                </a:solidFill>
              </a:defRPr>
            </a:lvl1pPr>
            <a:lvl2pPr marL="271463" indent="0">
              <a:spcBef>
                <a:spcPts val="0"/>
              </a:spcBef>
              <a:spcAft>
                <a:spcPts val="600"/>
              </a:spcAft>
              <a:buFont typeface="Arial" pitchFamily="34" charset="0"/>
              <a:buNone/>
              <a:defRPr sz="2600" b="1">
                <a:solidFill>
                  <a:schemeClr val="bg1"/>
                </a:solidFill>
              </a:defRPr>
            </a:lvl2pPr>
            <a:lvl3pPr marL="533400" indent="0">
              <a:spcBef>
                <a:spcPts val="0"/>
              </a:spcBef>
              <a:spcAft>
                <a:spcPts val="600"/>
              </a:spcAft>
              <a:buFont typeface="Arial" pitchFamily="34" charset="0"/>
              <a:buNone/>
              <a:defRPr sz="2600" b="1">
                <a:solidFill>
                  <a:schemeClr val="bg1"/>
                </a:solidFill>
              </a:defRPr>
            </a:lvl3pPr>
            <a:lvl4pPr marL="815975" indent="0">
              <a:spcBef>
                <a:spcPts val="0"/>
              </a:spcBef>
              <a:spcAft>
                <a:spcPts val="600"/>
              </a:spcAft>
              <a:buFont typeface="Arial" pitchFamily="34" charset="0"/>
              <a:buNone/>
              <a:defRPr sz="2600" b="1">
                <a:solidFill>
                  <a:schemeClr val="bg1"/>
                </a:solidFill>
              </a:defRPr>
            </a:lvl4pPr>
            <a:lvl5pPr marL="1104900" indent="0">
              <a:spcBef>
                <a:spcPts val="0"/>
              </a:spcBef>
              <a:spcAft>
                <a:spcPts val="600"/>
              </a:spcAft>
              <a:buFont typeface="Arial" pitchFamily="34" charset="0"/>
              <a:buNone/>
              <a:defRPr sz="2600" b="1">
                <a:solidFill>
                  <a:schemeClr val="bg1"/>
                </a:solidFill>
              </a:defRPr>
            </a:lvl5pPr>
            <a:lvl6pPr marL="1620000" indent="-270000">
              <a:spcBef>
                <a:spcPts val="0"/>
              </a:spcBef>
              <a:spcAft>
                <a:spcPts val="600"/>
              </a:spcAft>
              <a:buFont typeface="Arial" pitchFamily="34" charset="0"/>
              <a:buChar char="–"/>
              <a:defRPr sz="1200"/>
            </a:lvl6pPr>
            <a:lvl7pPr marL="1800000" indent="-270000">
              <a:spcBef>
                <a:spcPts val="0"/>
              </a:spcBef>
              <a:spcAft>
                <a:spcPts val="600"/>
              </a:spcAft>
              <a:buFont typeface="Arial" pitchFamily="34" charset="0"/>
              <a:buChar char="–"/>
              <a:defRPr sz="1200"/>
            </a:lvl7pPr>
            <a:lvl8pPr marL="2070000" indent="-270000">
              <a:spcBef>
                <a:spcPts val="0"/>
              </a:spcBef>
              <a:spcAft>
                <a:spcPts val="600"/>
              </a:spcAft>
              <a:buFont typeface="Arial" pitchFamily="34" charset="0"/>
              <a:buChar char="–"/>
              <a:defRPr sz="1200"/>
            </a:lvl8pPr>
            <a:lvl9pPr marL="2340000" indent="-270000">
              <a:spcBef>
                <a:spcPts val="0"/>
              </a:spcBef>
              <a:spcAft>
                <a:spcPts val="600"/>
              </a:spcAft>
              <a:buFont typeface="Arial" pitchFamily="34" charset="0"/>
              <a:buChar char="–"/>
              <a:defRPr sz="1200"/>
            </a:lvl9pPr>
          </a:lstStyle>
          <a:p>
            <a:pPr marL="0" marR="0" lvl="0" indent="0" algn="l" defTabSz="914400" rtl="0" eaLnBrk="1" fontAlgn="auto" latinLnBrk="0" hangingPunct="1">
              <a:lnSpc>
                <a:spcPts val="7200"/>
              </a:lnSpc>
              <a:spcBef>
                <a:spcPts val="0"/>
              </a:spcBef>
              <a:spcAft>
                <a:spcPts val="0"/>
              </a:spcAft>
              <a:buClr>
                <a:schemeClr val="tx1"/>
              </a:buClr>
              <a:buSzTx/>
              <a:buFont typeface="Arial" pitchFamily="34" charset="0"/>
              <a:buNone/>
              <a:tabLst/>
              <a:defRPr/>
            </a:pPr>
            <a:r>
              <a:rPr lang="en-US" sz="7000" dirty="0">
                <a:solidFill>
                  <a:schemeClr val="accent4"/>
                </a:solidFill>
              </a:rPr>
              <a:t>Pe</a:t>
            </a:r>
            <a:r>
              <a:rPr lang="en-US" sz="7000" spc="500" baseline="0" dirty="0">
                <a:solidFill>
                  <a:schemeClr val="accent4"/>
                </a:solidFill>
              </a:rPr>
              <a:t>r</a:t>
            </a:r>
            <a:r>
              <a:rPr lang="en-US" sz="7000" dirty="0">
                <a:solidFill>
                  <a:schemeClr val="accent4"/>
                </a:solidFill>
              </a:rPr>
              <a:t>formance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099" y="243157"/>
            <a:ext cx="990885" cy="713231"/>
          </a:xfrm>
          <a:prstGeom prst="rect">
            <a:avLst/>
          </a:prstGeom>
        </p:spPr>
      </p:pic>
    </p:spTree>
    <p:extLst>
      <p:ext uri="{BB962C8B-B14F-4D97-AF65-F5344CB8AC3E}">
        <p14:creationId xmlns:p14="http://schemas.microsoft.com/office/powerpoint/2010/main" val="23806320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ection Header TRUST White">
    <p:spTree>
      <p:nvGrpSpPr>
        <p:cNvPr id="1" name=""/>
        <p:cNvGrpSpPr/>
        <p:nvPr/>
      </p:nvGrpSpPr>
      <p:grpSpPr>
        <a:xfrm>
          <a:off x="0" y="0"/>
          <a:ext cx="0" cy="0"/>
          <a:chOff x="0" y="0"/>
          <a:chExt cx="0" cy="0"/>
        </a:xfrm>
      </p:grpSpPr>
      <p:sp>
        <p:nvSpPr>
          <p:cNvPr id="7" name="TextBox 6"/>
          <p:cNvSpPr txBox="1"/>
          <p:nvPr userDrawn="1"/>
        </p:nvSpPr>
        <p:spPr>
          <a:xfrm>
            <a:off x="466270" y="4147424"/>
            <a:ext cx="10497013" cy="923330"/>
          </a:xfrm>
          <a:prstGeom prst="rect">
            <a:avLst/>
          </a:prstGeom>
        </p:spPr>
        <p:txBody>
          <a:bodyPr vert="horz" wrap="square" lIns="0" tIns="0" rIns="0" bIns="0" rtlCol="0" anchor="b" anchorCtr="0">
            <a:spAutoFit/>
          </a:bodyPr>
          <a:lstStyle>
            <a:lvl1pPr lvl="0" indent="0">
              <a:lnSpc>
                <a:spcPts val="7200"/>
              </a:lnSpc>
              <a:spcBef>
                <a:spcPts val="0"/>
              </a:spcBef>
              <a:spcAft>
                <a:spcPts val="0"/>
              </a:spcAft>
              <a:buClr>
                <a:schemeClr val="tx1"/>
              </a:buClr>
              <a:buFont typeface="Arial" pitchFamily="34" charset="0"/>
              <a:buNone/>
              <a:tabLst/>
              <a:defRPr sz="7000" b="1" baseline="0">
                <a:solidFill>
                  <a:schemeClr val="bg1"/>
                </a:solidFill>
              </a:defRPr>
            </a:lvl1pPr>
            <a:lvl2pPr marL="271463" indent="0">
              <a:spcBef>
                <a:spcPts val="0"/>
              </a:spcBef>
              <a:spcAft>
                <a:spcPts val="600"/>
              </a:spcAft>
              <a:buFont typeface="Arial" pitchFamily="34" charset="0"/>
              <a:buNone/>
              <a:defRPr sz="2600" b="1">
                <a:solidFill>
                  <a:schemeClr val="bg1"/>
                </a:solidFill>
              </a:defRPr>
            </a:lvl2pPr>
            <a:lvl3pPr marL="533400" indent="0">
              <a:spcBef>
                <a:spcPts val="0"/>
              </a:spcBef>
              <a:spcAft>
                <a:spcPts val="600"/>
              </a:spcAft>
              <a:buFont typeface="Arial" pitchFamily="34" charset="0"/>
              <a:buNone/>
              <a:defRPr sz="2600" b="1">
                <a:solidFill>
                  <a:schemeClr val="bg1"/>
                </a:solidFill>
              </a:defRPr>
            </a:lvl3pPr>
            <a:lvl4pPr marL="815975" indent="0">
              <a:spcBef>
                <a:spcPts val="0"/>
              </a:spcBef>
              <a:spcAft>
                <a:spcPts val="600"/>
              </a:spcAft>
              <a:buFont typeface="Arial" pitchFamily="34" charset="0"/>
              <a:buNone/>
              <a:defRPr sz="2600" b="1">
                <a:solidFill>
                  <a:schemeClr val="bg1"/>
                </a:solidFill>
              </a:defRPr>
            </a:lvl4pPr>
            <a:lvl5pPr marL="1104900" indent="0">
              <a:spcBef>
                <a:spcPts val="0"/>
              </a:spcBef>
              <a:spcAft>
                <a:spcPts val="600"/>
              </a:spcAft>
              <a:buFont typeface="Arial" pitchFamily="34" charset="0"/>
              <a:buNone/>
              <a:defRPr sz="2600" b="1">
                <a:solidFill>
                  <a:schemeClr val="bg1"/>
                </a:solidFill>
              </a:defRPr>
            </a:lvl5pPr>
            <a:lvl6pPr marL="1620000" indent="-270000">
              <a:spcBef>
                <a:spcPts val="0"/>
              </a:spcBef>
              <a:spcAft>
                <a:spcPts val="600"/>
              </a:spcAft>
              <a:buFont typeface="Arial" pitchFamily="34" charset="0"/>
              <a:buChar char="–"/>
              <a:defRPr sz="1200"/>
            </a:lvl6pPr>
            <a:lvl7pPr marL="1800000" indent="-270000">
              <a:spcBef>
                <a:spcPts val="0"/>
              </a:spcBef>
              <a:spcAft>
                <a:spcPts val="600"/>
              </a:spcAft>
              <a:buFont typeface="Arial" pitchFamily="34" charset="0"/>
              <a:buChar char="–"/>
              <a:defRPr sz="1200"/>
            </a:lvl7pPr>
            <a:lvl8pPr marL="2070000" indent="-270000">
              <a:spcBef>
                <a:spcPts val="0"/>
              </a:spcBef>
              <a:spcAft>
                <a:spcPts val="600"/>
              </a:spcAft>
              <a:buFont typeface="Arial" pitchFamily="34" charset="0"/>
              <a:buChar char="–"/>
              <a:defRPr sz="1200"/>
            </a:lvl8pPr>
            <a:lvl9pPr marL="2340000" indent="-270000">
              <a:spcBef>
                <a:spcPts val="0"/>
              </a:spcBef>
              <a:spcAft>
                <a:spcPts val="600"/>
              </a:spcAft>
              <a:buFont typeface="Arial" pitchFamily="34" charset="0"/>
              <a:buChar char="–"/>
              <a:defRPr sz="1200"/>
            </a:lvl9pPr>
          </a:lstStyle>
          <a:p>
            <a:pPr lvl="0"/>
            <a:r>
              <a:rPr lang="en-US" sz="7000" dirty="0">
                <a:solidFill>
                  <a:schemeClr val="accent3"/>
                </a:solidFill>
              </a:rPr>
              <a:t>Trust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099" y="243157"/>
            <a:ext cx="990885" cy="713231"/>
          </a:xfrm>
          <a:prstGeom prst="rect">
            <a:avLst/>
          </a:prstGeom>
        </p:spPr>
      </p:pic>
    </p:spTree>
    <p:extLst>
      <p:ext uri="{BB962C8B-B14F-4D97-AF65-F5344CB8AC3E}">
        <p14:creationId xmlns:p14="http://schemas.microsoft.com/office/powerpoint/2010/main" val="4562722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5"/>
          <p:cNvSpPr>
            <a:spLocks noGrp="1"/>
          </p:cNvSpPr>
          <p:nvPr>
            <p:ph type="sldNum" sz="quarter" idx="12"/>
          </p:nvPr>
        </p:nvSpPr>
        <p:spPr>
          <a:xfrm>
            <a:off x="11569832" y="6476209"/>
            <a:ext cx="384043" cy="365125"/>
          </a:xfrm>
        </p:spPr>
        <p:txBody>
          <a:bodyPr/>
          <a:lstStyle/>
          <a:p>
            <a:fld id="{2FE18977-94FB-415F-B497-03350E8854FC}" type="slidenum">
              <a:rPr lang="en-GB" smtClean="0"/>
              <a:pPr/>
              <a:t>‹#›</a:t>
            </a:fld>
            <a:endParaRPr lang="en-GB" dirty="0"/>
          </a:p>
        </p:txBody>
      </p:sp>
      <p:sp>
        <p:nvSpPr>
          <p:cNvPr id="8" name="Text Placeholder 7"/>
          <p:cNvSpPr>
            <a:spLocks noGrp="1"/>
          </p:cNvSpPr>
          <p:nvPr>
            <p:ph type="body" sz="quarter" idx="13"/>
          </p:nvPr>
        </p:nvSpPr>
        <p:spPr>
          <a:xfrm>
            <a:off x="523876" y="707458"/>
            <a:ext cx="9892605"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a:t>Click to edit Master text styles</a:t>
            </a:r>
          </a:p>
        </p:txBody>
      </p:sp>
      <p:sp>
        <p:nvSpPr>
          <p:cNvPr id="5" name="Text Placeholder 4"/>
          <p:cNvSpPr>
            <a:spLocks noGrp="1"/>
          </p:cNvSpPr>
          <p:nvPr>
            <p:ph type="body" sz="quarter" idx="14"/>
          </p:nvPr>
        </p:nvSpPr>
        <p:spPr>
          <a:xfrm>
            <a:off x="527051" y="1414464"/>
            <a:ext cx="11137900" cy="4897437"/>
          </a:xfrm>
        </p:spPr>
        <p:txBody>
          <a:bodyPr/>
          <a:lstStyle>
            <a:lvl1pPr>
              <a:spcBef>
                <a:spcPts val="2400"/>
              </a:spcBef>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317558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Sub-Section Divider ORAN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9"/>
            <a:ext cx="12190477" cy="6857143"/>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2FE18977-94FB-415F-B497-03350E8854FC}" type="slidenum">
              <a:rPr lang="en-GB" smtClean="0"/>
              <a:pPr/>
              <a:t>‹#›</a:t>
            </a:fld>
            <a:endParaRPr lang="en-GB" dirty="0"/>
          </a:p>
        </p:txBody>
      </p:sp>
      <p:sp>
        <p:nvSpPr>
          <p:cNvPr id="14" name="Date Placeholder 3"/>
          <p:cNvSpPr>
            <a:spLocks noGrp="1"/>
          </p:cNvSpPr>
          <p:nvPr>
            <p:ph type="dt" sz="half" idx="2"/>
          </p:nvPr>
        </p:nvSpPr>
        <p:spPr>
          <a:xfrm>
            <a:off x="2351254" y="6476209"/>
            <a:ext cx="1433937" cy="365125"/>
          </a:xfrm>
          <a:prstGeom prst="rect">
            <a:avLst/>
          </a:prstGeom>
        </p:spPr>
        <p:txBody>
          <a:bodyPr vert="horz" lIns="0" tIns="0" rIns="0" bIns="0" rtlCol="0" anchor="t" anchorCtr="0"/>
          <a:lstStyle>
            <a:lvl1pPr algn="l">
              <a:defRPr sz="800">
                <a:solidFill>
                  <a:schemeClr val="bg1"/>
                </a:solidFill>
              </a:defRPr>
            </a:lvl1pPr>
          </a:lstStyle>
          <a:p>
            <a:r>
              <a:rPr lang="en-US"/>
              <a:t>Insert your date / confidentiality text here</a:t>
            </a:r>
            <a:endParaRPr lang="en-GB" dirty="0"/>
          </a:p>
        </p:txBody>
      </p:sp>
      <p:sp>
        <p:nvSpPr>
          <p:cNvPr id="15" name="Footer Placeholder 4"/>
          <p:cNvSpPr>
            <a:spLocks noGrp="1"/>
          </p:cNvSpPr>
          <p:nvPr>
            <p:ph type="ftr" sz="quarter" idx="3"/>
          </p:nvPr>
        </p:nvSpPr>
        <p:spPr>
          <a:xfrm>
            <a:off x="527051" y="6476209"/>
            <a:ext cx="1824203" cy="365125"/>
          </a:xfrm>
          <a:prstGeom prst="rect">
            <a:avLst/>
          </a:prstGeom>
        </p:spPr>
        <p:txBody>
          <a:bodyPr vert="horz" lIns="0" tIns="0" rIns="0" bIns="0" rtlCol="0" anchor="t" anchorCtr="0"/>
          <a:lstStyle>
            <a:lvl1pPr algn="l">
              <a:defRPr sz="800">
                <a:solidFill>
                  <a:schemeClr val="bg1"/>
                </a:solidFill>
              </a:defRPr>
            </a:lvl1pPr>
          </a:lstStyle>
          <a:p>
            <a:r>
              <a:rPr lang="en-GB"/>
              <a:t>4x3 core presentation </a:t>
            </a:r>
            <a:endParaRPr lang="en-GB" dirty="0"/>
          </a:p>
        </p:txBody>
      </p:sp>
      <p:sp>
        <p:nvSpPr>
          <p:cNvPr id="8" name="Title 1"/>
          <p:cNvSpPr>
            <a:spLocks noGrp="1"/>
          </p:cNvSpPr>
          <p:nvPr>
            <p:ph type="title"/>
          </p:nvPr>
        </p:nvSpPr>
        <p:spPr>
          <a:xfrm>
            <a:off x="531283" y="3429001"/>
            <a:ext cx="7200000" cy="430887"/>
          </a:xfrm>
        </p:spPr>
        <p:txBody>
          <a:bodyPr anchor="t"/>
          <a:lstStyle>
            <a:lvl1pPr algn="l">
              <a:defRPr sz="2800" b="1" cap="none" baseline="0">
                <a:solidFill>
                  <a:schemeClr val="bg1"/>
                </a:solidFill>
              </a:defRPr>
            </a:lvl1pPr>
          </a:lstStyle>
          <a:p>
            <a:r>
              <a:rPr lang="en-US"/>
              <a:t>Click to edit Master title style</a:t>
            </a:r>
            <a:endParaRPr lang="en-GB" dirty="0"/>
          </a:p>
        </p:txBody>
      </p:sp>
      <p:cxnSp>
        <p:nvCxnSpPr>
          <p:cNvPr id="11" name="Straight Connector 10"/>
          <p:cNvCxnSpPr/>
          <p:nvPr userDrawn="1"/>
        </p:nvCxnSpPr>
        <p:spPr>
          <a:xfrm>
            <a:off x="238126" y="6388896"/>
            <a:ext cx="3547065" cy="0"/>
          </a:xfrm>
          <a:prstGeom prst="line">
            <a:avLst/>
          </a:prstGeom>
          <a:ln w="635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3064" y="360111"/>
            <a:ext cx="676657" cy="435865"/>
          </a:xfrm>
          <a:prstGeom prst="rect">
            <a:avLst/>
          </a:prstGeom>
        </p:spPr>
      </p:pic>
    </p:spTree>
    <p:extLst>
      <p:ext uri="{BB962C8B-B14F-4D97-AF65-F5344CB8AC3E}">
        <p14:creationId xmlns:p14="http://schemas.microsoft.com/office/powerpoint/2010/main" val="1441092718"/>
      </p:ext>
    </p:extLst>
  </p:cSld>
  <p:clrMapOvr>
    <a:masterClrMapping/>
  </p:clrMapOvr>
  <p:extLst>
    <p:ext uri="{DCECCB84-F9BA-43D5-87BE-67443E8EF086}">
      <p15:sldGuideLst xmlns:p15="http://schemas.microsoft.com/office/powerpoint/2012/main">
        <p15:guide id="1" pos="2880">
          <p15:clr>
            <a:srgbClr val="FBAE40"/>
          </p15:clr>
        </p15:guide>
        <p15:guide id="2" pos="3624">
          <p15:clr>
            <a:srgbClr val="FBAE40"/>
          </p15:clr>
        </p15:guide>
        <p15:guide id="3" orient="horz" pos="216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Section Header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4" y="0"/>
            <a:ext cx="12191072" cy="6858000"/>
          </a:xfrm>
          <a:prstGeom prst="rect">
            <a:avLst/>
          </a:prstGeom>
        </p:spPr>
      </p:pic>
      <p:sp>
        <p:nvSpPr>
          <p:cNvPr id="7" name="Text Placeholder 5"/>
          <p:cNvSpPr>
            <a:spLocks noGrp="1"/>
          </p:cNvSpPr>
          <p:nvPr>
            <p:ph type="body" sz="quarter" idx="11" hasCustomPrompt="1"/>
          </p:nvPr>
        </p:nvSpPr>
        <p:spPr>
          <a:xfrm>
            <a:off x="466270" y="5041972"/>
            <a:ext cx="11249789" cy="338554"/>
          </a:xfrm>
        </p:spPr>
        <p:txBody>
          <a:bodyPr wrap="square" anchor="t" anchorCtr="0">
            <a:noAutofit/>
          </a:bodyPr>
          <a:lstStyle>
            <a:lvl1pPr marL="0" marR="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sz="2200" i="0">
                <a:solidFill>
                  <a:schemeClr val="bg1"/>
                </a:solidFill>
                <a:latin typeface="+mn-lt"/>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marL="0" marR="0" lvl="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0" name="Text Placeholder 3"/>
          <p:cNvSpPr>
            <a:spLocks noGrp="1"/>
          </p:cNvSpPr>
          <p:nvPr>
            <p:ph type="body" sz="quarter" idx="10" hasCustomPrompt="1"/>
          </p:nvPr>
        </p:nvSpPr>
        <p:spPr>
          <a:xfrm>
            <a:off x="466269" y="4147425"/>
            <a:ext cx="11249791" cy="730969"/>
          </a:xfrm>
        </p:spPr>
        <p:txBody>
          <a:bodyPr wrap="square" anchor="b" anchorCtr="0">
            <a:spAutoFit/>
          </a:bodyPr>
          <a:lstStyle>
            <a:lvl1pPr marL="0" indent="0">
              <a:lnSpc>
                <a:spcPts val="5700"/>
              </a:lnSpc>
              <a:spcAft>
                <a:spcPts val="0"/>
              </a:spcAft>
              <a:buNone/>
              <a:defRPr sz="5500" b="1">
                <a:solidFill>
                  <a:schemeClr val="bg1"/>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en-US" dirty="0"/>
              <a:t>Section Heading title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9099" y="243157"/>
            <a:ext cx="990884" cy="713231"/>
          </a:xfrm>
          <a:prstGeom prst="rect">
            <a:avLst/>
          </a:prstGeom>
        </p:spPr>
      </p:pic>
    </p:spTree>
    <p:extLst>
      <p:ext uri="{BB962C8B-B14F-4D97-AF65-F5344CB8AC3E}">
        <p14:creationId xmlns:p14="http://schemas.microsoft.com/office/powerpoint/2010/main" val="29889089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Section Header GREE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54" y="0"/>
            <a:ext cx="12188292" cy="6858000"/>
          </a:xfrm>
          <a:prstGeom prst="rect">
            <a:avLst/>
          </a:prstGeom>
        </p:spPr>
      </p:pic>
      <p:sp>
        <p:nvSpPr>
          <p:cNvPr id="7" name="Text Placeholder 5"/>
          <p:cNvSpPr>
            <a:spLocks noGrp="1"/>
          </p:cNvSpPr>
          <p:nvPr>
            <p:ph type="body" sz="quarter" idx="11" hasCustomPrompt="1"/>
          </p:nvPr>
        </p:nvSpPr>
        <p:spPr>
          <a:xfrm>
            <a:off x="466270" y="5041972"/>
            <a:ext cx="11249789" cy="338554"/>
          </a:xfrm>
        </p:spPr>
        <p:txBody>
          <a:bodyPr wrap="square" anchor="t" anchorCtr="0">
            <a:noAutofit/>
          </a:bodyPr>
          <a:lstStyle>
            <a:lvl1pPr marL="0" marR="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sz="2200" i="0">
                <a:solidFill>
                  <a:schemeClr val="bg1"/>
                </a:solidFill>
                <a:latin typeface="+mn-lt"/>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marL="0" marR="0" lvl="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8" name="Text Placeholder 3"/>
          <p:cNvSpPr>
            <a:spLocks noGrp="1"/>
          </p:cNvSpPr>
          <p:nvPr>
            <p:ph type="body" sz="quarter" idx="10" hasCustomPrompt="1"/>
          </p:nvPr>
        </p:nvSpPr>
        <p:spPr>
          <a:xfrm>
            <a:off x="466269" y="4147425"/>
            <a:ext cx="11249791" cy="730969"/>
          </a:xfrm>
        </p:spPr>
        <p:txBody>
          <a:bodyPr wrap="square" anchor="b" anchorCtr="0">
            <a:spAutoFit/>
          </a:bodyPr>
          <a:lstStyle>
            <a:lvl1pPr marL="0" indent="0">
              <a:lnSpc>
                <a:spcPts val="5700"/>
              </a:lnSpc>
              <a:spcAft>
                <a:spcPts val="0"/>
              </a:spcAft>
              <a:buNone/>
              <a:defRPr sz="5500" b="1">
                <a:solidFill>
                  <a:schemeClr val="bg1"/>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en-US" dirty="0"/>
              <a:t>Section Heading 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9099" y="243157"/>
            <a:ext cx="990884" cy="713231"/>
          </a:xfrm>
          <a:prstGeom prst="rect">
            <a:avLst/>
          </a:prstGeom>
        </p:spPr>
      </p:pic>
    </p:spTree>
    <p:extLst>
      <p:ext uri="{BB962C8B-B14F-4D97-AF65-F5344CB8AC3E}">
        <p14:creationId xmlns:p14="http://schemas.microsoft.com/office/powerpoint/2010/main" val="41909311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Section Header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5" y="0"/>
            <a:ext cx="12191073" cy="6858000"/>
          </a:xfrm>
          <a:prstGeom prst="rect">
            <a:avLst/>
          </a:prstGeom>
        </p:spPr>
      </p:pic>
      <p:sp>
        <p:nvSpPr>
          <p:cNvPr id="7" name="Text Placeholder 5"/>
          <p:cNvSpPr>
            <a:spLocks noGrp="1"/>
          </p:cNvSpPr>
          <p:nvPr>
            <p:ph type="body" sz="quarter" idx="11" hasCustomPrompt="1"/>
          </p:nvPr>
        </p:nvSpPr>
        <p:spPr>
          <a:xfrm>
            <a:off x="466270" y="5041972"/>
            <a:ext cx="11249789" cy="338554"/>
          </a:xfrm>
        </p:spPr>
        <p:txBody>
          <a:bodyPr wrap="square" anchor="t" anchorCtr="0">
            <a:noAutofit/>
          </a:bodyPr>
          <a:lstStyle>
            <a:lvl1pPr marL="0" marR="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sz="2200" i="0">
                <a:solidFill>
                  <a:schemeClr val="bg1"/>
                </a:solidFill>
                <a:latin typeface="+mn-lt"/>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marL="0" marR="0" lvl="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a:pPr>
            <a:r>
              <a:rPr lang="en-GB" dirty="0"/>
              <a:t>Supporting heading</a:t>
            </a:r>
            <a:endParaRPr lang="en-US" dirty="0"/>
          </a:p>
        </p:txBody>
      </p:sp>
      <p:sp>
        <p:nvSpPr>
          <p:cNvPr id="10" name="Text Placeholder 3"/>
          <p:cNvSpPr>
            <a:spLocks noGrp="1"/>
          </p:cNvSpPr>
          <p:nvPr>
            <p:ph type="body" sz="quarter" idx="10" hasCustomPrompt="1"/>
          </p:nvPr>
        </p:nvSpPr>
        <p:spPr>
          <a:xfrm>
            <a:off x="466269" y="4147425"/>
            <a:ext cx="11249791" cy="730969"/>
          </a:xfrm>
        </p:spPr>
        <p:txBody>
          <a:bodyPr wrap="square" anchor="b" anchorCtr="0">
            <a:spAutoFit/>
          </a:bodyPr>
          <a:lstStyle>
            <a:lvl1pPr marL="0" indent="0">
              <a:lnSpc>
                <a:spcPts val="5700"/>
              </a:lnSpc>
              <a:spcAft>
                <a:spcPts val="0"/>
              </a:spcAft>
              <a:buNone/>
              <a:defRPr sz="5500" b="1">
                <a:solidFill>
                  <a:schemeClr val="bg1"/>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en-US" dirty="0"/>
              <a:t>Section Heading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9099" y="243157"/>
            <a:ext cx="990884" cy="713231"/>
          </a:xfrm>
          <a:prstGeom prst="rect">
            <a:avLst/>
          </a:prstGeom>
        </p:spPr>
      </p:pic>
    </p:spTree>
    <p:extLst>
      <p:ext uri="{BB962C8B-B14F-4D97-AF65-F5344CB8AC3E}">
        <p14:creationId xmlns:p14="http://schemas.microsoft.com/office/powerpoint/2010/main" val="20009522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Section Header R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4" y="0"/>
            <a:ext cx="12191072" cy="6858000"/>
          </a:xfrm>
          <a:prstGeom prst="rect">
            <a:avLst/>
          </a:prstGeom>
        </p:spPr>
      </p:pic>
      <p:sp>
        <p:nvSpPr>
          <p:cNvPr id="7" name="Text Placeholder 5"/>
          <p:cNvSpPr>
            <a:spLocks noGrp="1"/>
          </p:cNvSpPr>
          <p:nvPr>
            <p:ph type="body" sz="quarter" idx="11" hasCustomPrompt="1"/>
          </p:nvPr>
        </p:nvSpPr>
        <p:spPr>
          <a:xfrm>
            <a:off x="466270" y="5041972"/>
            <a:ext cx="11249789" cy="338554"/>
          </a:xfrm>
        </p:spPr>
        <p:txBody>
          <a:bodyPr wrap="square" anchor="t" anchorCtr="0">
            <a:noAutofit/>
          </a:bodyPr>
          <a:lstStyle>
            <a:lvl1pPr marL="0" marR="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sz="2200" i="0">
                <a:solidFill>
                  <a:schemeClr val="bg1"/>
                </a:solidFill>
                <a:latin typeface="+mn-lt"/>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marL="0" marR="0" lvl="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0" name="Text Placeholder 3"/>
          <p:cNvSpPr>
            <a:spLocks noGrp="1"/>
          </p:cNvSpPr>
          <p:nvPr>
            <p:ph type="body" sz="quarter" idx="10" hasCustomPrompt="1"/>
          </p:nvPr>
        </p:nvSpPr>
        <p:spPr>
          <a:xfrm>
            <a:off x="466269" y="4147425"/>
            <a:ext cx="11249791" cy="730969"/>
          </a:xfrm>
        </p:spPr>
        <p:txBody>
          <a:bodyPr wrap="square" anchor="b" anchorCtr="0">
            <a:spAutoFit/>
          </a:bodyPr>
          <a:lstStyle>
            <a:lvl1pPr marL="0" indent="0">
              <a:lnSpc>
                <a:spcPts val="5700"/>
              </a:lnSpc>
              <a:spcAft>
                <a:spcPts val="0"/>
              </a:spcAft>
              <a:buNone/>
              <a:defRPr sz="5500" b="1">
                <a:solidFill>
                  <a:schemeClr val="bg1"/>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en-US" dirty="0"/>
              <a:t>Section Heading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9099" y="243157"/>
            <a:ext cx="990884" cy="713231"/>
          </a:xfrm>
          <a:prstGeom prst="rect">
            <a:avLst/>
          </a:prstGeom>
        </p:spPr>
      </p:pic>
    </p:spTree>
    <p:extLst>
      <p:ext uri="{BB962C8B-B14F-4D97-AF65-F5344CB8AC3E}">
        <p14:creationId xmlns:p14="http://schemas.microsoft.com/office/powerpoint/2010/main" val="22600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6833" y="357176"/>
            <a:ext cx="10102852" cy="417582"/>
          </a:xfrm>
        </p:spPr>
        <p:txBody>
          <a:bodyPr/>
          <a:lstStyle>
            <a:lvl1pPr>
              <a:defRPr sz="2100"/>
            </a:lvl1pPr>
          </a:lstStyle>
          <a:p>
            <a:r>
              <a:rPr lang="en-US" dirty="0"/>
              <a:t>Click to edit Master title style</a:t>
            </a:r>
          </a:p>
        </p:txBody>
      </p:sp>
      <p:sp>
        <p:nvSpPr>
          <p:cNvPr id="5" name="Slide Number Placeholder 4"/>
          <p:cNvSpPr>
            <a:spLocks noGrp="1"/>
          </p:cNvSpPr>
          <p:nvPr>
            <p:ph type="sldNum" sz="quarter" idx="12"/>
          </p:nvPr>
        </p:nvSpPr>
        <p:spPr>
          <a:xfrm>
            <a:off x="10623177" y="6437314"/>
            <a:ext cx="1106831" cy="365125"/>
          </a:xfrm>
          <a:prstGeom prst="rect">
            <a:avLst/>
          </a:prstGeom>
        </p:spPr>
        <p:txBody>
          <a:bodyPr lIns="108850" tIns="54425" rIns="108850" bIns="54425"/>
          <a:lstStyle/>
          <a:p>
            <a:fld id="{2A603147-C618-4EA3-8F82-359C170F62BB}" type="slidenum">
              <a:rPr lang="en-GB" smtClean="0"/>
              <a:pPr/>
              <a:t>‹#›</a:t>
            </a:fld>
            <a:endParaRPr lang="en-GB"/>
          </a:p>
        </p:txBody>
      </p:sp>
      <p:sp>
        <p:nvSpPr>
          <p:cNvPr id="9" name="Text Placeholder 8"/>
          <p:cNvSpPr>
            <a:spLocks noGrp="1"/>
          </p:cNvSpPr>
          <p:nvPr>
            <p:ph type="body" sz="quarter" idx="13" hasCustomPrompt="1"/>
          </p:nvPr>
        </p:nvSpPr>
        <p:spPr>
          <a:xfrm>
            <a:off x="336000" y="771650"/>
            <a:ext cx="9984000" cy="504000"/>
          </a:xfrm>
        </p:spPr>
        <p:txBody>
          <a:bodyPr vert="horz" lIns="108850" tIns="54425" rIns="108850" bIns="54425" rtlCol="0" anchor="t">
            <a:noAutofit/>
          </a:bodyPr>
          <a:lstStyle>
            <a:lvl1pPr>
              <a:defRPr lang="en-US" sz="1600" i="1" dirty="0">
                <a:latin typeface="Calibri" panose="020F0502020204030204" pitchFamily="34" charset="0"/>
                <a:cs typeface="Calibri" panose="020F0502020204030204" pitchFamily="34" charset="0"/>
              </a:defRPr>
            </a:lvl1pPr>
          </a:lstStyle>
          <a:p>
            <a:pPr marL="0" lvl="0" indent="0">
              <a:spcAft>
                <a:spcPts val="0"/>
              </a:spcAft>
              <a:buNone/>
            </a:pPr>
            <a:r>
              <a:rPr lang="en-GB" dirty="0"/>
              <a:t>Supporting heading</a:t>
            </a:r>
            <a:endParaRPr lang="en-US" dirty="0"/>
          </a:p>
        </p:txBody>
      </p:sp>
      <p:sp>
        <p:nvSpPr>
          <p:cNvPr id="10" name="Text Placeholder 14"/>
          <p:cNvSpPr>
            <a:spLocks noGrp="1"/>
          </p:cNvSpPr>
          <p:nvPr>
            <p:ph type="body" sz="quarter" idx="21" hasCustomPrompt="1"/>
          </p:nvPr>
        </p:nvSpPr>
        <p:spPr>
          <a:xfrm>
            <a:off x="462433" y="6221528"/>
            <a:ext cx="10752000" cy="468000"/>
          </a:xfrm>
        </p:spPr>
        <p:txBody>
          <a:bodyPr lIns="0" tIns="0" rIns="0" bIns="0" anchor="t" anchorCtr="0"/>
          <a:lstStyle>
            <a:lvl1pPr marL="0" indent="0" algn="l">
              <a:lnSpc>
                <a:spcPct val="100000"/>
              </a:lnSpc>
              <a:spcBef>
                <a:spcPts val="0"/>
              </a:spcBef>
              <a:spcAft>
                <a:spcPts val="0"/>
              </a:spcAft>
              <a:buNone/>
              <a:defRPr sz="700"/>
            </a:lvl1pPr>
          </a:lstStyle>
          <a:p>
            <a:pPr lvl="0"/>
            <a:r>
              <a:rPr lang="en-GB" dirty="0"/>
              <a:t>References</a:t>
            </a:r>
          </a:p>
        </p:txBody>
      </p:sp>
      <p:sp>
        <p:nvSpPr>
          <p:cNvPr id="11" name="Text Placeholder 14"/>
          <p:cNvSpPr>
            <a:spLocks noGrp="1"/>
          </p:cNvSpPr>
          <p:nvPr>
            <p:ph type="body" sz="quarter" idx="19" hasCustomPrompt="1"/>
          </p:nvPr>
        </p:nvSpPr>
        <p:spPr>
          <a:xfrm>
            <a:off x="470401" y="5962570"/>
            <a:ext cx="11251200" cy="194733"/>
          </a:xfrm>
        </p:spPr>
        <p:txBody>
          <a:bodyPr lIns="0" tIns="0" rIns="0" bIns="0" anchor="b" anchorCtr="0">
            <a:noAutofit/>
          </a:bodyPr>
          <a:lstStyle>
            <a:lvl1pPr marL="0" indent="0" algn="l">
              <a:lnSpc>
                <a:spcPct val="100000"/>
              </a:lnSpc>
              <a:spcBef>
                <a:spcPts val="0"/>
              </a:spcBef>
              <a:spcAft>
                <a:spcPts val="0"/>
              </a:spcAft>
              <a:buNone/>
              <a:defRPr sz="700"/>
            </a:lvl1pPr>
          </a:lstStyle>
          <a:p>
            <a:pPr lvl="0"/>
            <a:r>
              <a:rPr lang="en-GB" dirty="0"/>
              <a:t>Abbreviations</a:t>
            </a:r>
          </a:p>
        </p:txBody>
      </p:sp>
    </p:spTree>
    <p:extLst>
      <p:ext uri="{BB962C8B-B14F-4D97-AF65-F5344CB8AC3E}">
        <p14:creationId xmlns:p14="http://schemas.microsoft.com/office/powerpoint/2010/main" val="1469328620"/>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Section Header PI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54" y="0"/>
            <a:ext cx="12188292" cy="6858000"/>
          </a:xfrm>
          <a:prstGeom prst="rect">
            <a:avLst/>
          </a:prstGeom>
        </p:spPr>
      </p:pic>
      <p:sp>
        <p:nvSpPr>
          <p:cNvPr id="7" name="Text Placeholder 5"/>
          <p:cNvSpPr>
            <a:spLocks noGrp="1"/>
          </p:cNvSpPr>
          <p:nvPr>
            <p:ph type="body" sz="quarter" idx="11" hasCustomPrompt="1"/>
          </p:nvPr>
        </p:nvSpPr>
        <p:spPr>
          <a:xfrm>
            <a:off x="466270" y="5041972"/>
            <a:ext cx="11249789" cy="338554"/>
          </a:xfrm>
        </p:spPr>
        <p:txBody>
          <a:bodyPr wrap="square" anchor="t" anchorCtr="0">
            <a:noAutofit/>
          </a:bodyPr>
          <a:lstStyle>
            <a:lvl1pPr marL="0" marR="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sz="2200" i="0">
                <a:solidFill>
                  <a:schemeClr val="bg1"/>
                </a:solidFill>
                <a:latin typeface="+mn-lt"/>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marL="0" marR="0" lvl="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8" name="Text Placeholder 3"/>
          <p:cNvSpPr>
            <a:spLocks noGrp="1"/>
          </p:cNvSpPr>
          <p:nvPr>
            <p:ph type="body" sz="quarter" idx="10" hasCustomPrompt="1"/>
          </p:nvPr>
        </p:nvSpPr>
        <p:spPr>
          <a:xfrm>
            <a:off x="466269" y="4147425"/>
            <a:ext cx="11249791" cy="730969"/>
          </a:xfrm>
        </p:spPr>
        <p:txBody>
          <a:bodyPr wrap="square" anchor="b" anchorCtr="0">
            <a:spAutoFit/>
          </a:bodyPr>
          <a:lstStyle>
            <a:lvl1pPr marL="0" indent="0">
              <a:lnSpc>
                <a:spcPts val="5700"/>
              </a:lnSpc>
              <a:spcAft>
                <a:spcPts val="0"/>
              </a:spcAft>
              <a:buNone/>
              <a:defRPr sz="5500" b="1">
                <a:solidFill>
                  <a:schemeClr val="bg1"/>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en-US" dirty="0"/>
              <a:t>Section Heading 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9099" y="243157"/>
            <a:ext cx="990884" cy="713231"/>
          </a:xfrm>
          <a:prstGeom prst="rect">
            <a:avLst/>
          </a:prstGeom>
        </p:spPr>
      </p:pic>
    </p:spTree>
    <p:extLst>
      <p:ext uri="{BB962C8B-B14F-4D97-AF65-F5344CB8AC3E}">
        <p14:creationId xmlns:p14="http://schemas.microsoft.com/office/powerpoint/2010/main" val="2584794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486833" y="267372"/>
            <a:ext cx="10102852" cy="540665"/>
          </a:xfrm>
        </p:spPr>
        <p:txBody>
          <a:bodyPr/>
          <a:lstStyle>
            <a:lvl1pPr>
              <a:defRPr sz="2899">
                <a:latin typeface="微软雅黑" panose="020B0503020204020204" pitchFamily="34" charset="-122"/>
                <a:ea typeface="微软雅黑" panose="020B0503020204020204" pitchFamily="34" charset="-122"/>
              </a:defRPr>
            </a:lvl1pPr>
          </a:lstStyle>
          <a:p>
            <a:r>
              <a:rPr lang="en-US" dirty="0"/>
              <a:t>Click to edit Master title style</a:t>
            </a:r>
            <a:endParaRPr lang="en-GB" dirty="0"/>
          </a:p>
        </p:txBody>
      </p:sp>
      <p:sp>
        <p:nvSpPr>
          <p:cNvPr id="6" name="Text Placeholder 5"/>
          <p:cNvSpPr>
            <a:spLocks noGrp="1"/>
          </p:cNvSpPr>
          <p:nvPr>
            <p:ph type="body" sz="quarter" idx="18" hasCustomPrompt="1"/>
          </p:nvPr>
        </p:nvSpPr>
        <p:spPr>
          <a:xfrm>
            <a:off x="492757" y="5917663"/>
            <a:ext cx="11261094" cy="263535"/>
          </a:xfrm>
        </p:spPr>
        <p:txBody>
          <a:bodyPr wrap="square" anchor="b" anchorCtr="0">
            <a:spAutoFit/>
          </a:bodyPr>
          <a:lstStyle>
            <a:lvl1pPr marL="0" indent="0">
              <a:buNone/>
              <a:defRPr sz="1000" baseline="0">
                <a:latin typeface="微软雅黑" panose="020B0503020204020204" pitchFamily="34" charset="-122"/>
                <a:ea typeface="微软雅黑" panose="020B0503020204020204" pitchFamily="34" charset="-122"/>
              </a:defRPr>
            </a:lvl1pPr>
            <a:lvl2pPr marL="319157" indent="0">
              <a:buNone/>
              <a:defRPr sz="1000"/>
            </a:lvl2pPr>
            <a:lvl3pPr marL="642687" indent="0">
              <a:buNone/>
              <a:defRPr sz="1000"/>
            </a:lvl3pPr>
            <a:lvl4pPr marL="965326" indent="0">
              <a:buNone/>
              <a:defRPr sz="1000"/>
            </a:lvl4pPr>
            <a:lvl5pPr marL="1285375" indent="0">
              <a:buNone/>
              <a:defRPr sz="1000"/>
            </a:lvl5pPr>
          </a:lstStyle>
          <a:p>
            <a:pPr lvl="0"/>
            <a:r>
              <a:rPr lang="en-US" dirty="0"/>
              <a:t>Insert Source text here</a:t>
            </a:r>
          </a:p>
        </p:txBody>
      </p:sp>
    </p:spTree>
    <p:extLst>
      <p:ext uri="{BB962C8B-B14F-4D97-AF65-F5344CB8AC3E}">
        <p14:creationId xmlns:p14="http://schemas.microsoft.com/office/powerpoint/2010/main" val="3549490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华文中宋" pitchFamily="2" charset="-122"/>
                <a:ea typeface="华文中宋" pitchFamily="2" charset="-122"/>
              </a:defRPr>
            </a:lvl1pPr>
          </a:lstStyle>
          <a:p>
            <a:r>
              <a:rPr lang="en-US" dirty="0"/>
              <a:t>Click to edit Master title style</a:t>
            </a:r>
            <a:endParaRPr lang="en-GB" dirty="0"/>
          </a:p>
        </p:txBody>
      </p:sp>
      <p:sp>
        <p:nvSpPr>
          <p:cNvPr id="12" name="Content Placeholder 11"/>
          <p:cNvSpPr>
            <a:spLocks noGrp="1"/>
          </p:cNvSpPr>
          <p:nvPr>
            <p:ph sz="quarter" idx="13"/>
          </p:nvPr>
        </p:nvSpPr>
        <p:spPr>
          <a:xfrm>
            <a:off x="608517" y="1179576"/>
            <a:ext cx="10968567" cy="4932668"/>
          </a:xfrm>
        </p:spPr>
        <p:txBody>
          <a:bodyPr/>
          <a:lstStyle>
            <a:lvl1pPr>
              <a:defRPr>
                <a:latin typeface="华文中宋" pitchFamily="2" charset="-122"/>
                <a:ea typeface="华文中宋" pitchFamily="2" charset="-122"/>
              </a:defRPr>
            </a:lvl1pPr>
            <a:lvl2pPr>
              <a:defRPr>
                <a:latin typeface="华文中宋" pitchFamily="2" charset="-122"/>
                <a:ea typeface="华文中宋" pitchFamily="2" charset="-122"/>
              </a:defRPr>
            </a:lvl2pPr>
            <a:lvl3pPr>
              <a:defRPr>
                <a:latin typeface="华文中宋" pitchFamily="2" charset="-122"/>
                <a:ea typeface="华文中宋" pitchFamily="2" charset="-122"/>
              </a:defRPr>
            </a:lvl3pPr>
            <a:lvl4pPr>
              <a:defRPr>
                <a:latin typeface="华文中宋" pitchFamily="2" charset="-122"/>
                <a:ea typeface="华文中宋" pitchFamily="2" charset="-122"/>
              </a:defRPr>
            </a:lvl4pPr>
            <a:lvl5pPr>
              <a:defRPr>
                <a:latin typeface="华文中宋" pitchFamily="2" charset="-122"/>
                <a:ea typeface="华文中宋"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userDrawn="1">
            <p:ph type="sldNum" sz="quarter" idx="4"/>
          </p:nvPr>
        </p:nvSpPr>
        <p:spPr>
          <a:xfrm>
            <a:off x="641814" y="6492875"/>
            <a:ext cx="304800" cy="137160"/>
          </a:xfrm>
          <a:prstGeom prst="rect">
            <a:avLst/>
          </a:prstGeom>
        </p:spPr>
        <p:txBody>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smtClean="0"/>
              <a:pPr/>
              <a:t>‹#›</a:t>
            </a:fld>
            <a:endParaRPr dirty="0"/>
          </a:p>
        </p:txBody>
      </p:sp>
    </p:spTree>
    <p:extLst>
      <p:ext uri="{BB962C8B-B14F-4D97-AF65-F5344CB8AC3E}">
        <p14:creationId xmlns:p14="http://schemas.microsoft.com/office/powerpoint/2010/main" val="14038941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lumn - Bullets_no subtitle">
    <p:spTree>
      <p:nvGrpSpPr>
        <p:cNvPr id="1" name=""/>
        <p:cNvGrpSpPr/>
        <p:nvPr/>
      </p:nvGrpSpPr>
      <p:grpSpPr>
        <a:xfrm>
          <a:off x="0" y="0"/>
          <a:ext cx="0" cy="0"/>
          <a:chOff x="0" y="0"/>
          <a:chExt cx="0" cy="0"/>
        </a:xfrm>
      </p:grpSpPr>
      <p:sp>
        <p:nvSpPr>
          <p:cNvPr id="5" name="Text Placeholder 2"/>
          <p:cNvSpPr>
            <a:spLocks noGrp="1"/>
          </p:cNvSpPr>
          <p:nvPr>
            <p:ph idx="1" hasCustomPrompt="1"/>
          </p:nvPr>
        </p:nvSpPr>
        <p:spPr>
          <a:xfrm>
            <a:off x="647623" y="1080411"/>
            <a:ext cx="11039996" cy="4998150"/>
          </a:xfrm>
          <a:prstGeom prst="rect">
            <a:avLst/>
          </a:prstGeom>
        </p:spPr>
        <p:txBody>
          <a:bodyPr vert="horz" wrap="square" lIns="0" tIns="0" rIns="0" bIns="0" rtlCol="0">
            <a:noAutofit/>
          </a:bodyPr>
          <a:lstStyle>
            <a:lvl1pPr>
              <a:defRPr/>
            </a:lvl1pPr>
            <a:lvl2pPr>
              <a:defRPr/>
            </a:lvl2pPr>
            <a:lvl3pPr>
              <a:defRPr/>
            </a:lvl3pPr>
            <a:lvl4pPr>
              <a:defRPr/>
            </a:lvl4pPr>
            <a:lvl5pPr>
              <a:defRPr/>
            </a:lvl5pPr>
          </a:lstStyle>
          <a:p>
            <a:pPr lvl="0"/>
            <a:r>
              <a:rPr lang="en-US" dirty="0"/>
              <a:t>  Click to edit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9" name="Title 1"/>
          <p:cNvSpPr>
            <a:spLocks noGrp="1"/>
          </p:cNvSpPr>
          <p:nvPr>
            <p:ph type="title" hasCustomPrompt="1"/>
          </p:nvPr>
        </p:nvSpPr>
        <p:spPr>
          <a:xfrm>
            <a:off x="647623" y="75203"/>
            <a:ext cx="11040000" cy="849228"/>
          </a:xfrm>
        </p:spPr>
        <p:txBody>
          <a:bodyPr wrap="square">
            <a:noAutofit/>
          </a:bodyPr>
          <a:lstStyle>
            <a:lvl1pPr>
              <a:defRPr baseline="0"/>
            </a:lvl1pPr>
          </a:lstStyle>
          <a:p>
            <a:r>
              <a:rPr lang="en-US" dirty="0"/>
              <a:t>Click to edit title</a:t>
            </a:r>
          </a:p>
        </p:txBody>
      </p:sp>
      <p:sp>
        <p:nvSpPr>
          <p:cNvPr id="6" name="TextBox 8"/>
          <p:cNvSpPr txBox="1"/>
          <p:nvPr userDrawn="1"/>
        </p:nvSpPr>
        <p:spPr>
          <a:xfrm>
            <a:off x="196550" y="6427715"/>
            <a:ext cx="287901" cy="146194"/>
          </a:xfrm>
          <a:prstGeom prst="rect">
            <a:avLst/>
          </a:prstGeom>
          <a:noFill/>
        </p:spPr>
        <p:txBody>
          <a:bodyPr wrap="square" lIns="0" tIns="0" rIns="0" bIns="0" rtlCol="0">
            <a:spAutoFit/>
          </a:bodyPr>
          <a:lstStyle/>
          <a:p>
            <a:pPr algn="ctr" fontAlgn="base">
              <a:spcBef>
                <a:spcPct val="0"/>
              </a:spcBef>
              <a:spcAft>
                <a:spcPct val="0"/>
              </a:spcAft>
              <a:buFont typeface="Arial"/>
              <a:buNone/>
            </a:pPr>
            <a:fld id="{DEF0A56F-D2D0-4957-B6A4-1DC911A5477B}" type="slidenum">
              <a:rPr lang="en-GB" sz="950" smtClean="0">
                <a:solidFill>
                  <a:srgbClr val="8EAFBF"/>
                </a:solidFill>
              </a:rPr>
              <a:pPr algn="ctr" fontAlgn="base">
                <a:spcBef>
                  <a:spcPct val="0"/>
                </a:spcBef>
                <a:spcAft>
                  <a:spcPct val="0"/>
                </a:spcAft>
                <a:buFont typeface="Arial"/>
                <a:buNone/>
              </a:pPr>
              <a:t>‹#›</a:t>
            </a:fld>
            <a:endParaRPr lang="en-US" sz="950" dirty="0">
              <a:solidFill>
                <a:srgbClr val="8EAFBF"/>
              </a:solidFill>
            </a:endParaRPr>
          </a:p>
        </p:txBody>
      </p:sp>
    </p:spTree>
    <p:extLst>
      <p:ext uri="{BB962C8B-B14F-4D97-AF65-F5344CB8AC3E}">
        <p14:creationId xmlns:p14="http://schemas.microsoft.com/office/powerpoint/2010/main" val="3748379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Section Header or Statement">
    <p:spTree>
      <p:nvGrpSpPr>
        <p:cNvPr id="1" name=""/>
        <p:cNvGrpSpPr/>
        <p:nvPr/>
      </p:nvGrpSpPr>
      <p:grpSpPr>
        <a:xfrm>
          <a:off x="0" y="0"/>
          <a:ext cx="0" cy="0"/>
          <a:chOff x="0" y="0"/>
          <a:chExt cx="0" cy="0"/>
        </a:xfrm>
      </p:grpSpPr>
      <p:sp>
        <p:nvSpPr>
          <p:cNvPr id="12" name="Text Placeholder 5"/>
          <p:cNvSpPr>
            <a:spLocks noGrp="1"/>
          </p:cNvSpPr>
          <p:nvPr>
            <p:ph type="body" sz="quarter" idx="11"/>
          </p:nvPr>
        </p:nvSpPr>
        <p:spPr>
          <a:xfrm>
            <a:off x="483203" y="5906101"/>
            <a:ext cx="3191244" cy="246221"/>
          </a:xfrm>
        </p:spPr>
        <p:txBody>
          <a:bodyPr anchor="b">
            <a:spAutoFit/>
          </a:bodyPr>
          <a:lstStyle>
            <a:lvl1pPr marL="0" indent="0">
              <a:spcAft>
                <a:spcPts val="0"/>
              </a:spcAft>
              <a:buNone/>
              <a:defRPr>
                <a:solidFill>
                  <a:schemeClr val="bg1"/>
                </a:solidFill>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lvl="0"/>
            <a:r>
              <a:rPr lang="zh-CN" altLang="en-US"/>
              <a:t>单击此处编辑母版文本样式</a:t>
            </a:r>
          </a:p>
        </p:txBody>
      </p:sp>
      <p:sp>
        <p:nvSpPr>
          <p:cNvPr id="13" name="Text Placeholder 3"/>
          <p:cNvSpPr>
            <a:spLocks noGrp="1"/>
          </p:cNvSpPr>
          <p:nvPr>
            <p:ph type="body" sz="quarter" idx="10"/>
          </p:nvPr>
        </p:nvSpPr>
        <p:spPr>
          <a:xfrm>
            <a:off x="466269" y="4544968"/>
            <a:ext cx="9160723" cy="333425"/>
          </a:xfrm>
        </p:spPr>
        <p:txBody>
          <a:bodyPr anchor="ctr">
            <a:spAutoFit/>
          </a:bodyPr>
          <a:lstStyle>
            <a:lvl1pPr marL="0" indent="0">
              <a:lnSpc>
                <a:spcPts val="2600"/>
              </a:lnSpc>
              <a:spcAft>
                <a:spcPts val="0"/>
              </a:spcAft>
              <a:buNone/>
              <a:defRPr sz="2600" b="1">
                <a:solidFill>
                  <a:schemeClr val="bg1"/>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zh-CN" altLang="en-US"/>
              <a:t>单击此处编辑母版文本样式</a:t>
            </a:r>
          </a:p>
        </p:txBody>
      </p:sp>
      <p:sp>
        <p:nvSpPr>
          <p:cNvPr id="9" name="Text Placeholder 6"/>
          <p:cNvSpPr>
            <a:spLocks noGrp="1"/>
          </p:cNvSpPr>
          <p:nvPr>
            <p:ph type="body" sz="quarter" idx="12"/>
          </p:nvPr>
        </p:nvSpPr>
        <p:spPr>
          <a:xfrm>
            <a:off x="483203" y="1519770"/>
            <a:ext cx="9152469" cy="400110"/>
          </a:xfrm>
        </p:spPr>
        <p:txBody>
          <a:bodyPr>
            <a:spAutoFit/>
          </a:bodyPr>
          <a:lstStyle>
            <a:lvl1pPr marL="0" indent="0">
              <a:spcAft>
                <a:spcPts val="0"/>
              </a:spcAft>
              <a:buNone/>
              <a:defRPr sz="2600" b="1">
                <a:solidFill>
                  <a:schemeClr val="bg1"/>
                </a:solidFill>
              </a:defRPr>
            </a:lvl1pPr>
            <a:lvl2pPr marL="271463" indent="0">
              <a:buNone/>
              <a:defRPr>
                <a:solidFill>
                  <a:schemeClr val="bg1"/>
                </a:solidFill>
              </a:defRPr>
            </a:lvl2pPr>
            <a:lvl3pPr marL="533400" indent="0">
              <a:buNone/>
              <a:defRPr>
                <a:solidFill>
                  <a:schemeClr val="bg1"/>
                </a:solidFill>
              </a:defRPr>
            </a:lvl3pPr>
            <a:lvl4pPr marL="815975" indent="0">
              <a:buNone/>
              <a:defRPr>
                <a:solidFill>
                  <a:schemeClr val="bg1"/>
                </a:solidFill>
              </a:defRPr>
            </a:lvl4pPr>
            <a:lvl5pPr marL="1104900" indent="0">
              <a:buNone/>
              <a:defRPr>
                <a:solidFill>
                  <a:schemeClr val="bg1"/>
                </a:solidFill>
              </a:defRPr>
            </a:lvl5pPr>
          </a:lstStyle>
          <a:p>
            <a:pPr lvl="0"/>
            <a:r>
              <a:rPr lang="zh-CN" altLang="en-US"/>
              <a:t>单击此处编辑母版文本样式</a:t>
            </a:r>
          </a:p>
        </p:txBody>
      </p:sp>
      <p:pic>
        <p:nvPicPr>
          <p:cNvPr id="8" name="Graphic 7">
            <a:extLst>
              <a:ext uri="{FF2B5EF4-FFF2-40B4-BE49-F238E27FC236}">
                <a16:creationId xmlns:a16="http://schemas.microsoft.com/office/drawing/2014/main" id="{E7CB231F-1B55-47FE-A841-580C2B451F48}"/>
              </a:ext>
            </a:extLst>
          </p:cNvPr>
          <p:cNvPicPr>
            <a:picLocks noChangeAspect="1"/>
          </p:cNvPicPr>
          <p:nvPr userDrawn="1"/>
        </p:nvPicPr>
        <p:blipFill>
          <a:blip r:embed="rId2" cstate="print">
            <a:lum bright="100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42983" y="143514"/>
            <a:ext cx="1137257" cy="342818"/>
          </a:xfrm>
          <a:prstGeom prst="rect">
            <a:avLst/>
          </a:prstGeom>
        </p:spPr>
      </p:pic>
      <p:pic>
        <p:nvPicPr>
          <p:cNvPr id="2" name="图片 1">
            <a:extLst>
              <a:ext uri="{FF2B5EF4-FFF2-40B4-BE49-F238E27FC236}">
                <a16:creationId xmlns:a16="http://schemas.microsoft.com/office/drawing/2014/main" id="{0C608052-BCDF-4F44-3573-DEF5E7E2D4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6302" cy="6858000"/>
          </a:xfrm>
          <a:prstGeom prst="rect">
            <a:avLst/>
          </a:prstGeom>
        </p:spPr>
      </p:pic>
      <p:sp>
        <p:nvSpPr>
          <p:cNvPr id="3" name="矩形 2">
            <a:extLst>
              <a:ext uri="{FF2B5EF4-FFF2-40B4-BE49-F238E27FC236}">
                <a16:creationId xmlns:a16="http://schemas.microsoft.com/office/drawing/2014/main" id="{E5C3CCCE-B109-12E7-A17F-8077F35FA630}"/>
              </a:ext>
            </a:extLst>
          </p:cNvPr>
          <p:cNvSpPr/>
          <p:nvPr userDrawn="1"/>
        </p:nvSpPr>
        <p:spPr bwMode="auto">
          <a:xfrm>
            <a:off x="0" y="5198165"/>
            <a:ext cx="12192000" cy="1659835"/>
          </a:xfrm>
          <a:prstGeom prst="rect">
            <a:avLst/>
          </a:prstGeom>
          <a:solidFill>
            <a:srgbClr val="F4F5F9"/>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algn="ctr" eaLnBrk="0" fontAlgn="auto" hangingPunct="0">
              <a:lnSpc>
                <a:spcPct val="120000"/>
              </a:lnSpc>
              <a:spcBef>
                <a:spcPts val="0"/>
              </a:spcBef>
              <a:spcAft>
                <a:spcPts val="0"/>
              </a:spcAft>
              <a:buClr>
                <a:schemeClr val="bg1"/>
              </a:buClr>
            </a:pPr>
            <a:endParaRPr lang="zh-CN" altLang="en-US" sz="1200" kern="0" dirty="0">
              <a:solidFill>
                <a:schemeClr val="accent1"/>
              </a:solidFill>
            </a:endParaRPr>
          </a:p>
        </p:txBody>
      </p:sp>
      <p:sp>
        <p:nvSpPr>
          <p:cNvPr id="4" name="矩形 3">
            <a:extLst>
              <a:ext uri="{FF2B5EF4-FFF2-40B4-BE49-F238E27FC236}">
                <a16:creationId xmlns:a16="http://schemas.microsoft.com/office/drawing/2014/main" id="{7028A21C-F791-59A0-0D4B-29807BC7EB15}"/>
              </a:ext>
            </a:extLst>
          </p:cNvPr>
          <p:cNvSpPr/>
          <p:nvPr userDrawn="1"/>
        </p:nvSpPr>
        <p:spPr bwMode="auto">
          <a:xfrm>
            <a:off x="0" y="-12401"/>
            <a:ext cx="12192000" cy="914400"/>
          </a:xfrm>
          <a:prstGeom prst="rect">
            <a:avLst/>
          </a:prstGeom>
          <a:solidFill>
            <a:srgbClr val="F4F5F9"/>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algn="ctr" eaLnBrk="0" fontAlgn="auto" hangingPunct="0">
              <a:lnSpc>
                <a:spcPct val="120000"/>
              </a:lnSpc>
              <a:spcBef>
                <a:spcPts val="0"/>
              </a:spcBef>
              <a:spcAft>
                <a:spcPts val="0"/>
              </a:spcAft>
              <a:buClr>
                <a:schemeClr val="bg1"/>
              </a:buClr>
            </a:pPr>
            <a:endParaRPr lang="zh-CN" altLang="en-US" sz="1200" kern="0" dirty="0">
              <a:solidFill>
                <a:schemeClr val="accent1"/>
              </a:solidFill>
            </a:endParaRPr>
          </a:p>
        </p:txBody>
      </p:sp>
    </p:spTree>
    <p:extLst>
      <p:ext uri="{BB962C8B-B14F-4D97-AF65-F5344CB8AC3E}">
        <p14:creationId xmlns:p14="http://schemas.microsoft.com/office/powerpoint/2010/main" val="453657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6833" y="605347"/>
            <a:ext cx="10102852" cy="430887"/>
          </a:xfrm>
        </p:spPr>
        <p:txBody>
          <a:bodyPr/>
          <a:lstStyle>
            <a:lvl1pPr>
              <a:defRPr sz="2800" baseline="0">
                <a:latin typeface="Arial" pitchFamily="34" charset="0"/>
                <a:ea typeface="微软雅黑" pitchFamily="34" charset="-122"/>
              </a:defRPr>
            </a:lvl1pPr>
          </a:lstStyle>
          <a:p>
            <a:r>
              <a:rPr lang="en-US" dirty="0"/>
              <a:t>Click to edit Master title style</a:t>
            </a:r>
          </a:p>
        </p:txBody>
      </p:sp>
      <p:sp>
        <p:nvSpPr>
          <p:cNvPr id="3" name="Content Placeholder 2"/>
          <p:cNvSpPr>
            <a:spLocks noGrp="1"/>
          </p:cNvSpPr>
          <p:nvPr>
            <p:ph idx="1"/>
          </p:nvPr>
        </p:nvSpPr>
        <p:spPr>
          <a:xfrm>
            <a:off x="486832" y="1121192"/>
            <a:ext cx="11218995" cy="4665773"/>
          </a:xfrm>
        </p:spPr>
        <p:txBody>
          <a:bodyPr/>
          <a:lstStyle>
            <a:lvl1pPr>
              <a:lnSpc>
                <a:spcPct val="120000"/>
              </a:lnSpc>
              <a:spcAft>
                <a:spcPts val="0"/>
              </a:spcAft>
              <a:defRPr sz="2000" baseline="0">
                <a:latin typeface="Arial" pitchFamily="34" charset="0"/>
                <a:ea typeface="微软雅黑" pitchFamily="34" charset="-122"/>
              </a:defRPr>
            </a:lvl1pPr>
            <a:lvl2pPr>
              <a:lnSpc>
                <a:spcPct val="120000"/>
              </a:lnSpc>
              <a:spcAft>
                <a:spcPts val="0"/>
              </a:spcAft>
              <a:defRPr baseline="0">
                <a:latin typeface="Arial" pitchFamily="34" charset="0"/>
                <a:ea typeface="微软雅黑" pitchFamily="34" charset="-122"/>
              </a:defRPr>
            </a:lvl2pPr>
            <a:lvl3pPr>
              <a:lnSpc>
                <a:spcPct val="120000"/>
              </a:lnSpc>
              <a:spcAft>
                <a:spcPts val="0"/>
              </a:spcAft>
              <a:defRPr baseline="0">
                <a:latin typeface="Arial" pitchFamily="34" charset="0"/>
                <a:ea typeface="微软雅黑" pitchFamily="34" charset="-122"/>
              </a:defRPr>
            </a:lvl3pPr>
            <a:lvl4pPr>
              <a:lnSpc>
                <a:spcPct val="120000"/>
              </a:lnSpc>
              <a:spcAft>
                <a:spcPts val="0"/>
              </a:spcAft>
              <a:defRPr baseline="0">
                <a:latin typeface="Arial" pitchFamily="34" charset="0"/>
                <a:ea typeface="微软雅黑" pitchFamily="34" charset="-122"/>
              </a:defRPr>
            </a:lvl4pPr>
            <a:lvl5pPr>
              <a:lnSpc>
                <a:spcPct val="120000"/>
              </a:lnSpc>
              <a:spcAft>
                <a:spcPts val="0"/>
              </a:spcAft>
              <a:defRPr baseline="0">
                <a:latin typeface="Arial" pitchFamily="34" charset="0"/>
                <a:ea typeface="微软雅黑"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8" hasCustomPrompt="1"/>
          </p:nvPr>
        </p:nvSpPr>
        <p:spPr>
          <a:xfrm>
            <a:off x="492758" y="6342618"/>
            <a:ext cx="11261093" cy="281872"/>
          </a:xfrm>
        </p:spPr>
        <p:txBody>
          <a:bodyPr wrap="square" anchor="b" anchorCtr="0">
            <a:spAutoFit/>
          </a:bodyPr>
          <a:lstStyle>
            <a:lvl1pPr marL="0" indent="0">
              <a:lnSpc>
                <a:spcPct val="120000"/>
              </a:lnSpc>
              <a:spcAft>
                <a:spcPts val="0"/>
              </a:spcAft>
              <a:buNone/>
              <a:defRPr sz="800" baseline="0">
                <a:latin typeface="Arial" pitchFamily="34" charset="0"/>
                <a:ea typeface="微软雅黑" pitchFamily="34" charset="-122"/>
              </a:defRPr>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a:p>
            <a:pPr lvl="0"/>
            <a:endParaRPr lang="en-US" dirty="0"/>
          </a:p>
        </p:txBody>
      </p:sp>
    </p:spTree>
    <p:extLst>
      <p:ext uri="{BB962C8B-B14F-4D97-AF65-F5344CB8AC3E}">
        <p14:creationId xmlns:p14="http://schemas.microsoft.com/office/powerpoint/2010/main" val="3027057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Header or Statement">
    <p:spTree>
      <p:nvGrpSpPr>
        <p:cNvPr id="1" name=""/>
        <p:cNvGrpSpPr/>
        <p:nvPr/>
      </p:nvGrpSpPr>
      <p:grpSpPr>
        <a:xfrm>
          <a:off x="0" y="0"/>
          <a:ext cx="0" cy="0"/>
          <a:chOff x="0" y="0"/>
          <a:chExt cx="0" cy="0"/>
        </a:xfrm>
      </p:grpSpPr>
      <p:pic>
        <p:nvPicPr>
          <p:cNvPr id="5" name="Picture 13"/>
          <p:cNvPicPr>
            <a:picLocks noChangeAspect="1"/>
          </p:cNvPicPr>
          <p:nvPr/>
        </p:nvPicPr>
        <p:blipFill>
          <a:blip r:embed="rId2" cstate="email"/>
          <a:srcRect/>
          <a:stretch>
            <a:fillRect/>
          </a:stretch>
        </p:blipFill>
        <p:spPr bwMode="auto">
          <a:xfrm>
            <a:off x="0" y="0"/>
            <a:ext cx="12192000" cy="6858000"/>
          </a:xfrm>
          <a:prstGeom prst="rect">
            <a:avLst/>
          </a:prstGeom>
          <a:noFill/>
          <a:ln w="9525">
            <a:noFill/>
            <a:miter lim="800000"/>
            <a:headEnd/>
            <a:tailEnd/>
          </a:ln>
        </p:spPr>
      </p:pic>
      <p:sp>
        <p:nvSpPr>
          <p:cNvPr id="12" name="Text Placeholder 5"/>
          <p:cNvSpPr>
            <a:spLocks noGrp="1"/>
          </p:cNvSpPr>
          <p:nvPr>
            <p:ph type="body" sz="quarter" idx="11"/>
          </p:nvPr>
        </p:nvSpPr>
        <p:spPr>
          <a:xfrm>
            <a:off x="483203" y="5906101"/>
            <a:ext cx="3191244" cy="246221"/>
          </a:xfrm>
        </p:spPr>
        <p:txBody>
          <a:bodyPr anchor="b">
            <a:spAutoFit/>
          </a:bodyPr>
          <a:lstStyle>
            <a:lvl1pPr marL="0" indent="0">
              <a:spcAft>
                <a:spcPts val="0"/>
              </a:spcAft>
              <a:buNone/>
              <a:defRPr>
                <a:solidFill>
                  <a:schemeClr val="bg1"/>
                </a:solidFill>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lvl="0"/>
            <a:r>
              <a:rPr lang="zh-CN" altLang="en-US"/>
              <a:t>单击此处编辑母版文本样式</a:t>
            </a:r>
          </a:p>
        </p:txBody>
      </p:sp>
      <p:sp>
        <p:nvSpPr>
          <p:cNvPr id="13" name="Text Placeholder 3"/>
          <p:cNvSpPr>
            <a:spLocks noGrp="1"/>
          </p:cNvSpPr>
          <p:nvPr>
            <p:ph type="body" sz="quarter" idx="10"/>
          </p:nvPr>
        </p:nvSpPr>
        <p:spPr>
          <a:xfrm>
            <a:off x="466269" y="4544968"/>
            <a:ext cx="9160723" cy="333425"/>
          </a:xfrm>
        </p:spPr>
        <p:txBody>
          <a:bodyPr anchor="ctr">
            <a:spAutoFit/>
          </a:bodyPr>
          <a:lstStyle>
            <a:lvl1pPr marL="0" indent="0">
              <a:lnSpc>
                <a:spcPts val="2600"/>
              </a:lnSpc>
              <a:spcAft>
                <a:spcPts val="0"/>
              </a:spcAft>
              <a:buNone/>
              <a:defRPr sz="2600" b="1">
                <a:solidFill>
                  <a:schemeClr val="bg1"/>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zh-CN" altLang="en-US"/>
              <a:t>单击此处编辑母版文本样式</a:t>
            </a:r>
          </a:p>
        </p:txBody>
      </p:sp>
      <p:sp>
        <p:nvSpPr>
          <p:cNvPr id="9" name="Text Placeholder 6"/>
          <p:cNvSpPr>
            <a:spLocks noGrp="1"/>
          </p:cNvSpPr>
          <p:nvPr>
            <p:ph type="body" sz="quarter" idx="12"/>
          </p:nvPr>
        </p:nvSpPr>
        <p:spPr>
          <a:xfrm>
            <a:off x="483203" y="1519770"/>
            <a:ext cx="9152469" cy="400110"/>
          </a:xfrm>
        </p:spPr>
        <p:txBody>
          <a:bodyPr>
            <a:spAutoFit/>
          </a:bodyPr>
          <a:lstStyle>
            <a:lvl1pPr marL="0" indent="0">
              <a:spcAft>
                <a:spcPts val="0"/>
              </a:spcAft>
              <a:buNone/>
              <a:defRPr sz="2600" b="1">
                <a:solidFill>
                  <a:schemeClr val="bg1"/>
                </a:solidFill>
              </a:defRPr>
            </a:lvl1pPr>
            <a:lvl2pPr marL="271463" indent="0">
              <a:buNone/>
              <a:defRPr>
                <a:solidFill>
                  <a:schemeClr val="bg1"/>
                </a:solidFill>
              </a:defRPr>
            </a:lvl2pPr>
            <a:lvl3pPr marL="533400" indent="0">
              <a:buNone/>
              <a:defRPr>
                <a:solidFill>
                  <a:schemeClr val="bg1"/>
                </a:solidFill>
              </a:defRPr>
            </a:lvl3pPr>
            <a:lvl4pPr marL="815975" indent="0">
              <a:buNone/>
              <a:defRPr>
                <a:solidFill>
                  <a:schemeClr val="bg1"/>
                </a:solidFill>
              </a:defRPr>
            </a:lvl4pPr>
            <a:lvl5pPr marL="1104900" indent="0">
              <a:buNone/>
              <a:defRPr>
                <a:solidFill>
                  <a:schemeClr val="bg1"/>
                </a:solidFill>
              </a:defRPr>
            </a:lvl5pPr>
          </a:lstStyle>
          <a:p>
            <a:pPr lvl="0"/>
            <a:r>
              <a:rPr lang="zh-CN" altLang="en-US"/>
              <a:t>单击此处编辑母版文本样式</a:t>
            </a:r>
          </a:p>
        </p:txBody>
      </p:sp>
      <p:pic>
        <p:nvPicPr>
          <p:cNvPr id="7" name="Picture 14">
            <a:extLst>
              <a:ext uri="{FF2B5EF4-FFF2-40B4-BE49-F238E27FC236}">
                <a16:creationId xmlns:a16="http://schemas.microsoft.com/office/drawing/2014/main" id="{86B71DDE-CBD8-43C0-B02A-E2AB729635B3}"/>
              </a:ext>
            </a:extLst>
          </p:cNvPr>
          <p:cNvPicPr>
            <a:picLocks noChangeAspect="1"/>
          </p:cNvPicPr>
          <p:nvPr userDrawn="1"/>
        </p:nvPicPr>
        <p:blipFill rotWithShape="1">
          <a:blip r:embed="rId3" cstate="print">
            <a:alphaModFix/>
            <a:extLst>
              <a:ext uri="{28A0092B-C50C-407E-A947-70E740481C1C}">
                <a14:useLocalDpi xmlns:a14="http://schemas.microsoft.com/office/drawing/2010/main" val="0"/>
              </a:ext>
            </a:extLst>
          </a:blip>
          <a:srcRect t="1568" b="-1"/>
          <a:stretch/>
        </p:blipFill>
        <p:spPr>
          <a:xfrm>
            <a:off x="9928067" y="0"/>
            <a:ext cx="2263933" cy="1026156"/>
          </a:xfrm>
          <a:prstGeom prst="rect">
            <a:avLst/>
          </a:prstGeom>
        </p:spPr>
      </p:pic>
    </p:spTree>
    <p:extLst>
      <p:ext uri="{BB962C8B-B14F-4D97-AF65-F5344CB8AC3E}">
        <p14:creationId xmlns:p14="http://schemas.microsoft.com/office/powerpoint/2010/main" val="2790158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Image 4">
    <p:spTree>
      <p:nvGrpSpPr>
        <p:cNvPr id="1" name=""/>
        <p:cNvGrpSpPr/>
        <p:nvPr/>
      </p:nvGrpSpPr>
      <p:grpSpPr>
        <a:xfrm>
          <a:off x="0" y="0"/>
          <a:ext cx="0" cy="0"/>
          <a:chOff x="0" y="0"/>
          <a:chExt cx="0" cy="0"/>
        </a:xfrm>
      </p:grpSpPr>
      <p:pic>
        <p:nvPicPr>
          <p:cNvPr id="4" name="Picture 10" descr="4.3 template3.jpg"/>
          <p:cNvPicPr>
            <a:picLocks noChangeAspect="1"/>
          </p:cNvPicPr>
          <p:nvPr/>
        </p:nvPicPr>
        <p:blipFill>
          <a:blip r:embed="rId2" cstate="email"/>
          <a:srcRect/>
          <a:stretch>
            <a:fillRect/>
          </a:stretch>
        </p:blipFill>
        <p:spPr bwMode="auto">
          <a:xfrm>
            <a:off x="0" y="0"/>
            <a:ext cx="12192000" cy="6858000"/>
          </a:xfrm>
          <a:prstGeom prst="rect">
            <a:avLst/>
          </a:prstGeom>
          <a:noFill/>
          <a:ln w="9525">
            <a:noFill/>
            <a:miter lim="800000"/>
            <a:headEnd/>
            <a:tailEnd/>
          </a:ln>
        </p:spPr>
      </p:pic>
      <p:pic>
        <p:nvPicPr>
          <p:cNvPr id="5" name="Picture 7"/>
          <p:cNvPicPr>
            <a:picLocks noChangeAspect="1"/>
          </p:cNvPicPr>
          <p:nvPr/>
        </p:nvPicPr>
        <p:blipFill>
          <a:blip r:embed="rId3" cstate="email"/>
          <a:srcRect/>
          <a:stretch>
            <a:fillRect/>
          </a:stretch>
        </p:blipFill>
        <p:spPr bwMode="auto">
          <a:xfrm>
            <a:off x="-10584" y="2012950"/>
            <a:ext cx="5327651" cy="4857750"/>
          </a:xfrm>
          <a:prstGeom prst="rect">
            <a:avLst/>
          </a:prstGeom>
          <a:noFill/>
          <a:ln w="9525">
            <a:noFill/>
            <a:miter lim="800000"/>
            <a:headEnd/>
            <a:tailEnd/>
          </a:ln>
        </p:spPr>
      </p:pic>
      <p:pic>
        <p:nvPicPr>
          <p:cNvPr id="6" name="Picture 8"/>
          <p:cNvPicPr>
            <a:picLocks noChangeAspect="1"/>
          </p:cNvPicPr>
          <p:nvPr/>
        </p:nvPicPr>
        <p:blipFill>
          <a:blip r:embed="rId4" cstate="email"/>
          <a:srcRect/>
          <a:stretch>
            <a:fillRect/>
          </a:stretch>
        </p:blipFill>
        <p:spPr bwMode="auto">
          <a:xfrm>
            <a:off x="10977034" y="360363"/>
            <a:ext cx="738717" cy="476250"/>
          </a:xfrm>
          <a:prstGeom prst="rect">
            <a:avLst/>
          </a:prstGeom>
          <a:noFill/>
          <a:ln w="9525">
            <a:noFill/>
            <a:miter lim="800000"/>
            <a:headEnd/>
            <a:tailEnd/>
          </a:ln>
        </p:spPr>
      </p:pic>
      <p:sp>
        <p:nvSpPr>
          <p:cNvPr id="7" name="Text Placeholder 3"/>
          <p:cNvSpPr>
            <a:spLocks noGrp="1"/>
          </p:cNvSpPr>
          <p:nvPr>
            <p:ph type="body" sz="quarter" idx="10"/>
          </p:nvPr>
        </p:nvSpPr>
        <p:spPr>
          <a:xfrm>
            <a:off x="466356" y="4384801"/>
            <a:ext cx="3648000" cy="666849"/>
          </a:xfrm>
        </p:spPr>
        <p:txBody>
          <a:bodyPr anchor="ctr">
            <a:spAutoFit/>
          </a:bodyPr>
          <a:lstStyle>
            <a:lvl1pPr marL="0" indent="0">
              <a:lnSpc>
                <a:spcPts val="2600"/>
              </a:lnSpc>
              <a:spcAft>
                <a:spcPts val="0"/>
              </a:spcAft>
              <a:buNone/>
              <a:defRPr sz="2600" b="1">
                <a:solidFill>
                  <a:schemeClr val="bg1"/>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zh-CN" altLang="en-US"/>
              <a:t>单击此处编辑母版文本样式</a:t>
            </a:r>
          </a:p>
        </p:txBody>
      </p:sp>
      <p:sp>
        <p:nvSpPr>
          <p:cNvPr id="10" name="Text Placeholder 23"/>
          <p:cNvSpPr>
            <a:spLocks noGrp="1"/>
          </p:cNvSpPr>
          <p:nvPr>
            <p:ph type="body" sz="quarter" idx="11"/>
          </p:nvPr>
        </p:nvSpPr>
        <p:spPr>
          <a:xfrm>
            <a:off x="464731" y="5400677"/>
            <a:ext cx="3627967" cy="246221"/>
          </a:xfrm>
        </p:spPr>
        <p:txBody>
          <a:bodyPr>
            <a:spAutoFit/>
          </a:bodyPr>
          <a:lstStyle>
            <a:lvl1pPr marL="0" indent="0">
              <a:spcAft>
                <a:spcPts val="0"/>
              </a:spcAft>
              <a:buNone/>
              <a:defRPr>
                <a:solidFill>
                  <a:schemeClr val="bg1"/>
                </a:solidFill>
              </a:defRPr>
            </a:lvl1pPr>
            <a:lvl2pPr marL="271463" indent="0">
              <a:buNone/>
              <a:defRPr>
                <a:solidFill>
                  <a:schemeClr val="bg1"/>
                </a:solidFill>
              </a:defRPr>
            </a:lvl2pPr>
            <a:lvl3pPr marL="533400" indent="0">
              <a:buNone/>
              <a:defRPr>
                <a:solidFill>
                  <a:schemeClr val="bg1"/>
                </a:solidFill>
              </a:defRPr>
            </a:lvl3pPr>
            <a:lvl4pPr marL="815975" indent="0">
              <a:buNone/>
              <a:defRPr>
                <a:solidFill>
                  <a:schemeClr val="bg1"/>
                </a:solidFill>
              </a:defRPr>
            </a:lvl4pPr>
            <a:lvl5pPr marL="1104900" indent="0">
              <a:buNone/>
              <a:defRPr>
                <a:solidFill>
                  <a:schemeClr val="bg1"/>
                </a:solidFill>
              </a:defRPr>
            </a:lvl5pPr>
          </a:lstStyle>
          <a:p>
            <a:pPr lvl="0"/>
            <a:r>
              <a:rPr lang="zh-CN" altLang="en-US"/>
              <a:t>单击此处编辑母版文本样式</a:t>
            </a:r>
          </a:p>
        </p:txBody>
      </p:sp>
    </p:spTree>
    <p:extLst>
      <p:ext uri="{BB962C8B-B14F-4D97-AF65-F5344CB8AC3E}">
        <p14:creationId xmlns:p14="http://schemas.microsoft.com/office/powerpoint/2010/main" val="1525740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980329" y="6437314"/>
            <a:ext cx="4219640" cy="365125"/>
          </a:xfrm>
          <a:prstGeom prst="rect">
            <a:avLst/>
          </a:prstGeom>
        </p:spPr>
        <p:txBody>
          <a:bodyPr/>
          <a:lstStyle/>
          <a:p>
            <a:fld id="{1D8BD707-D9CF-40AE-B4C6-C98DA3205C09}" type="datetimeFigureOut">
              <a:rPr lang="en-US" smtClean="0"/>
              <a:pPr/>
              <a:t>7/12/2023</a:t>
            </a:fld>
            <a:endParaRPr lang="en-US" dirty="0"/>
          </a:p>
        </p:txBody>
      </p:sp>
      <p:sp>
        <p:nvSpPr>
          <p:cNvPr id="8" name="Footer Placeholder 7"/>
          <p:cNvSpPr>
            <a:spLocks noGrp="1"/>
          </p:cNvSpPr>
          <p:nvPr>
            <p:ph type="ftr" sz="quarter" idx="11"/>
          </p:nvPr>
        </p:nvSpPr>
        <p:spPr>
          <a:xfrm>
            <a:off x="383158" y="6437314"/>
            <a:ext cx="3515743"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8926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486837" y="253118"/>
            <a:ext cx="10081312" cy="607241"/>
          </a:xfrm>
        </p:spPr>
        <p:txBody>
          <a:bodyPr/>
          <a:lstStyle>
            <a:lvl1pPr>
              <a:defRPr baseline="0">
                <a:latin typeface="Arial" panose="020B0604020202020204" pitchFamily="34" charset="0"/>
              </a:defRPr>
            </a:lvl1pPr>
          </a:lstStyle>
          <a:p>
            <a:r>
              <a:rPr lang="en-US" dirty="0"/>
              <a:t>Click to edit Master title style</a:t>
            </a:r>
            <a:endParaRPr lang="en-GB" dirty="0"/>
          </a:p>
        </p:txBody>
      </p:sp>
      <p:sp>
        <p:nvSpPr>
          <p:cNvPr id="16" name="Content Placeholder 15"/>
          <p:cNvSpPr>
            <a:spLocks noGrp="1"/>
          </p:cNvSpPr>
          <p:nvPr>
            <p:ph sz="quarter" idx="12"/>
          </p:nvPr>
        </p:nvSpPr>
        <p:spPr>
          <a:xfrm>
            <a:off x="486831" y="1151733"/>
            <a:ext cx="10801406" cy="4678917"/>
          </a:xfrm>
        </p:spPr>
        <p:txBody>
          <a:bodyPr/>
          <a:lstStyle>
            <a:lvl1pPr>
              <a:defRPr baseline="0">
                <a:solidFill>
                  <a:schemeClr val="accent2"/>
                </a:solidFill>
                <a:latin typeface="Arial" panose="020B0604020202020204" pitchFamily="34" charset="0"/>
              </a:defRPr>
            </a:lvl1pPr>
            <a:lvl2pPr>
              <a:defRPr baseline="0">
                <a:solidFill>
                  <a:schemeClr val="accent2"/>
                </a:solidFill>
                <a:latin typeface="Arial" panose="020B0604020202020204" pitchFamily="34" charset="0"/>
              </a:defRPr>
            </a:lvl2pPr>
            <a:lvl3pPr>
              <a:defRPr baseline="0">
                <a:solidFill>
                  <a:schemeClr val="accent2"/>
                </a:solidFill>
                <a:latin typeface="Arial" panose="020B0604020202020204" pitchFamily="34" charset="0"/>
              </a:defRPr>
            </a:lvl3pPr>
            <a:lvl4pPr>
              <a:defRPr baseline="0">
                <a:solidFill>
                  <a:schemeClr val="accent2"/>
                </a:solidFill>
                <a:latin typeface="Arial" panose="020B0604020202020204" pitchFamily="34" charset="0"/>
              </a:defRPr>
            </a:lvl4pPr>
            <a:lvl5pPr>
              <a:defRPr baseline="0">
                <a:solidFill>
                  <a:schemeClr val="accent2"/>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86831" y="5969396"/>
            <a:ext cx="10801406" cy="248344"/>
          </a:xfrm>
        </p:spPr>
        <p:txBody>
          <a:bodyPr wrap="square" anchor="b" anchorCtr="0">
            <a:spAutoFit/>
          </a:bodyPr>
          <a:lstStyle>
            <a:lvl1pPr marL="0" indent="0">
              <a:lnSpc>
                <a:spcPct val="100000"/>
              </a:lnSpc>
              <a:spcBef>
                <a:spcPts val="0"/>
              </a:spcBef>
              <a:buNone/>
              <a:defRPr sz="1000" baseline="0">
                <a:latin typeface="Arial" panose="020B0604020202020204" pitchFamily="34" charset="0"/>
              </a:defRPr>
            </a:lvl1pPr>
            <a:lvl2pPr marL="357470" indent="0">
              <a:buNone/>
              <a:defRPr sz="1100"/>
            </a:lvl2pPr>
            <a:lvl3pPr marL="719838" indent="0">
              <a:buNone/>
              <a:defRPr sz="1100"/>
            </a:lvl3pPr>
            <a:lvl4pPr marL="1081208" indent="0">
              <a:buNone/>
              <a:defRPr sz="1100"/>
            </a:lvl4pPr>
            <a:lvl5pPr marL="1439676" indent="0">
              <a:buNone/>
              <a:defRPr sz="1100"/>
            </a:lvl5pPr>
          </a:lstStyle>
          <a:p>
            <a:pPr lvl="0"/>
            <a:r>
              <a:rPr lang="en-US" dirty="0"/>
              <a:t>Insert Source text here</a:t>
            </a:r>
          </a:p>
        </p:txBody>
      </p:sp>
    </p:spTree>
    <p:extLst>
      <p:ext uri="{BB962C8B-B14F-4D97-AF65-F5344CB8AC3E}">
        <p14:creationId xmlns:p14="http://schemas.microsoft.com/office/powerpoint/2010/main" val="1397593277"/>
      </p:ext>
    </p:extLst>
  </p:cSld>
  <p:clrMapOvr>
    <a:masterClrMapping/>
  </p:clrMapOvr>
  <p:transition spd="slow">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xfrm>
            <a:off x="609600" y="6243638"/>
            <a:ext cx="2846917" cy="457200"/>
          </a:xfrm>
          <a:prstGeom prst="rect">
            <a:avLst/>
          </a:prstGeom>
        </p:spPr>
        <p:txBody>
          <a:bodyPr/>
          <a:lstStyle>
            <a:lvl1pPr fontAlgn="auto">
              <a:spcBef>
                <a:spcPts val="0"/>
              </a:spcBef>
              <a:spcAft>
                <a:spcPts val="0"/>
              </a:spcAft>
              <a:defRPr>
                <a:latin typeface="+mn-lt"/>
                <a:ea typeface="+mn-ea"/>
              </a:defRPr>
            </a:lvl1pPr>
          </a:lstStyle>
          <a:p>
            <a:pPr>
              <a:defRPr/>
            </a:pPr>
            <a:endParaRPr lang="en-GB" dirty="0"/>
          </a:p>
        </p:txBody>
      </p:sp>
      <p:sp>
        <p:nvSpPr>
          <p:cNvPr id="5" name="Rectangle 45"/>
          <p:cNvSpPr>
            <a:spLocks noGrp="1" noChangeArrowheads="1"/>
          </p:cNvSpPr>
          <p:nvPr>
            <p:ph type="ftr" sz="quarter" idx="11"/>
          </p:nvPr>
        </p:nvSpPr>
        <p:spPr/>
        <p:txBody>
          <a:bodyPr/>
          <a:lstStyle>
            <a:lvl1pPr>
              <a:defRPr/>
            </a:lvl1pPr>
          </a:lstStyle>
          <a:p>
            <a:pPr>
              <a:defRPr/>
            </a:pPr>
            <a:r>
              <a:rPr lang="en-GB" dirty="0"/>
              <a:t>June 2015      RF/SFC/0058/15</a:t>
            </a:r>
          </a:p>
        </p:txBody>
      </p:sp>
      <p:sp>
        <p:nvSpPr>
          <p:cNvPr id="6" name="Rectangle 46"/>
          <p:cNvSpPr>
            <a:spLocks noGrp="1" noChangeArrowheads="1"/>
          </p:cNvSpPr>
          <p:nvPr>
            <p:ph type="sldNum" sz="quarter" idx="12"/>
          </p:nvPr>
        </p:nvSpPr>
        <p:spPr/>
        <p:txBody>
          <a:bodyPr/>
          <a:lstStyle>
            <a:lvl1pPr>
              <a:defRPr/>
            </a:lvl1pPr>
          </a:lstStyle>
          <a:p>
            <a:pPr>
              <a:defRPr/>
            </a:pPr>
            <a:fld id="{A6A148E2-82F0-4B18-B8CA-68C4D1164AFE}" type="slidenum">
              <a:rPr lang="en-GB"/>
              <a:pPr>
                <a:defRPr/>
              </a:pPr>
              <a:t>‹#›</a:t>
            </a:fld>
            <a:endParaRPr lang="en-GB" dirty="0"/>
          </a:p>
        </p:txBody>
      </p:sp>
    </p:spTree>
    <p:extLst>
      <p:ext uri="{BB962C8B-B14F-4D97-AF65-F5344CB8AC3E}">
        <p14:creationId xmlns:p14="http://schemas.microsoft.com/office/powerpoint/2010/main" val="2600514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a:xfrm>
            <a:off x="486833" y="294810"/>
            <a:ext cx="10102852" cy="338554"/>
          </a:xfrm>
        </p:spPr>
        <p:txBody>
          <a:bodyPr/>
          <a:lstStyle/>
          <a:p>
            <a:r>
              <a:rPr lang="en-US"/>
              <a:t>Click to edit Master title style</a:t>
            </a:r>
            <a:endParaRPr lang="en-GB"/>
          </a:p>
        </p:txBody>
      </p:sp>
      <p:sp>
        <p:nvSpPr>
          <p:cNvPr id="10" name="Text Placeholder 2"/>
          <p:cNvSpPr>
            <a:spLocks noGrp="1"/>
          </p:cNvSpPr>
          <p:nvPr>
            <p:ph type="body" sz="quarter" idx="14"/>
          </p:nvPr>
        </p:nvSpPr>
        <p:spPr>
          <a:xfrm>
            <a:off x="486832" y="692554"/>
            <a:ext cx="10130368"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zh-CN" altLang="en-US"/>
              <a:t>单击此处编辑母版文本样式</a:t>
            </a:r>
          </a:p>
        </p:txBody>
      </p:sp>
      <p:sp>
        <p:nvSpPr>
          <p:cNvPr id="4" name="Footer Placeholder 4"/>
          <p:cNvSpPr>
            <a:spLocks noGrp="1"/>
          </p:cNvSpPr>
          <p:nvPr>
            <p:ph type="ftr" sz="quarter" idx="15"/>
          </p:nvPr>
        </p:nvSpPr>
        <p:spPr>
          <a:xfrm>
            <a:off x="383117" y="6437314"/>
            <a:ext cx="11402483" cy="365125"/>
          </a:xfrm>
        </p:spPr>
        <p:txBody>
          <a:bodyPr/>
          <a:lstStyle>
            <a:lvl1pPr>
              <a:defRPr/>
            </a:lvl1pPr>
          </a:lstStyle>
          <a:p>
            <a:pPr>
              <a:defRPr/>
            </a:pPr>
            <a:r>
              <a:rPr lang="en-GB" dirty="0"/>
              <a:t>Presentation title</a:t>
            </a:r>
          </a:p>
        </p:txBody>
      </p:sp>
    </p:spTree>
    <p:extLst>
      <p:ext uri="{BB962C8B-B14F-4D97-AF65-F5344CB8AC3E}">
        <p14:creationId xmlns:p14="http://schemas.microsoft.com/office/powerpoint/2010/main" val="2533185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5" name="Title 4"/>
          <p:cNvSpPr>
            <a:spLocks noGrp="1"/>
          </p:cNvSpPr>
          <p:nvPr>
            <p:ph type="title"/>
          </p:nvPr>
        </p:nvSpPr>
        <p:spPr>
          <a:xfrm>
            <a:off x="486833" y="882465"/>
            <a:ext cx="10102852" cy="430887"/>
          </a:xfrm>
        </p:spPr>
        <p:txBody>
          <a:bodyPr/>
          <a:lstStyle>
            <a:lvl1pPr>
              <a:defRPr sz="2800"/>
            </a:lvl1pPr>
          </a:lstStyle>
          <a:p>
            <a:r>
              <a:rPr lang="zh-CN" altLang="en-US" dirty="0"/>
              <a:t>单击此处编辑母版标题样式</a:t>
            </a:r>
            <a:endParaRPr lang="en-GB" dirty="0"/>
          </a:p>
        </p:txBody>
      </p:sp>
      <p:sp>
        <p:nvSpPr>
          <p:cNvPr id="16" name="Content Placeholder 15"/>
          <p:cNvSpPr>
            <a:spLocks noGrp="1"/>
          </p:cNvSpPr>
          <p:nvPr>
            <p:ph sz="quarter" idx="12"/>
          </p:nvPr>
        </p:nvSpPr>
        <p:spPr>
          <a:xfrm>
            <a:off x="486833" y="1428750"/>
            <a:ext cx="11231033" cy="4425950"/>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GB" dirty="0"/>
          </a:p>
        </p:txBody>
      </p:sp>
      <p:sp>
        <p:nvSpPr>
          <p:cNvPr id="6" name="Text Placeholder 5"/>
          <p:cNvSpPr>
            <a:spLocks noGrp="1"/>
          </p:cNvSpPr>
          <p:nvPr>
            <p:ph type="body" sz="quarter" idx="18" hasCustomPrompt="1"/>
          </p:nvPr>
        </p:nvSpPr>
        <p:spPr>
          <a:xfrm>
            <a:off x="492758" y="6400987"/>
            <a:ext cx="11261093"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Tree>
    <p:extLst>
      <p:ext uri="{BB962C8B-B14F-4D97-AF65-F5344CB8AC3E}">
        <p14:creationId xmlns:p14="http://schemas.microsoft.com/office/powerpoint/2010/main" val="1128705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06400" y="150813"/>
            <a:ext cx="9956800" cy="338554"/>
          </a:xfrm>
        </p:spPr>
        <p:txBody>
          <a:bodyPr/>
          <a:lstStyle/>
          <a:p>
            <a:r>
              <a:rPr lang="zh-CN" altLang="en-US"/>
              <a:t>单击此处编辑母版标题样式</a:t>
            </a:r>
            <a:endParaRPr lang="en-US"/>
          </a:p>
        </p:txBody>
      </p:sp>
      <p:sp>
        <p:nvSpPr>
          <p:cNvPr id="3" name="表格占位符 2"/>
          <p:cNvSpPr>
            <a:spLocks noGrp="1"/>
          </p:cNvSpPr>
          <p:nvPr>
            <p:ph type="tbl" idx="1"/>
          </p:nvPr>
        </p:nvSpPr>
        <p:spPr>
          <a:xfrm>
            <a:off x="406401" y="1447800"/>
            <a:ext cx="11377084" cy="5126038"/>
          </a:xfrm>
        </p:spPr>
        <p:txBody>
          <a:bodyPr/>
          <a:lstStyle/>
          <a:p>
            <a:endParaRPr lang="en-US" dirty="0"/>
          </a:p>
        </p:txBody>
      </p:sp>
    </p:spTree>
    <p:extLst>
      <p:ext uri="{BB962C8B-B14F-4D97-AF65-F5344CB8AC3E}">
        <p14:creationId xmlns:p14="http://schemas.microsoft.com/office/powerpoint/2010/main" val="2657304958"/>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486837" y="253118"/>
            <a:ext cx="10081312" cy="338554"/>
          </a:xfrm>
        </p:spPr>
        <p:txBody>
          <a:bodyPr/>
          <a:lstStyle>
            <a:lvl1pPr>
              <a:defRPr baseline="0">
                <a:latin typeface="Arial" panose="020B0604020202020204" pitchFamily="34" charset="0"/>
              </a:defRPr>
            </a:lvl1pPr>
          </a:lstStyle>
          <a:p>
            <a:r>
              <a:rPr lang="en-US" dirty="0"/>
              <a:t>Click to edit Master title style</a:t>
            </a:r>
            <a:endParaRPr lang="en-GB" dirty="0"/>
          </a:p>
        </p:txBody>
      </p:sp>
      <p:sp>
        <p:nvSpPr>
          <p:cNvPr id="16" name="Content Placeholder 15"/>
          <p:cNvSpPr>
            <a:spLocks noGrp="1"/>
          </p:cNvSpPr>
          <p:nvPr>
            <p:ph sz="quarter" idx="12"/>
          </p:nvPr>
        </p:nvSpPr>
        <p:spPr>
          <a:xfrm>
            <a:off x="486832" y="1151734"/>
            <a:ext cx="10801405" cy="4678917"/>
          </a:xfrm>
        </p:spPr>
        <p:txBody>
          <a:bodyPr/>
          <a:lstStyle>
            <a:lvl1pPr>
              <a:defRPr baseline="0">
                <a:solidFill>
                  <a:schemeClr val="accent2"/>
                </a:solidFill>
                <a:latin typeface="Arial" panose="020B0604020202020204" pitchFamily="34" charset="0"/>
              </a:defRPr>
            </a:lvl1pPr>
            <a:lvl2pPr>
              <a:defRPr baseline="0">
                <a:solidFill>
                  <a:schemeClr val="accent2"/>
                </a:solidFill>
                <a:latin typeface="Arial" panose="020B0604020202020204" pitchFamily="34" charset="0"/>
              </a:defRPr>
            </a:lvl2pPr>
            <a:lvl3pPr>
              <a:defRPr baseline="0">
                <a:solidFill>
                  <a:schemeClr val="accent2"/>
                </a:solidFill>
                <a:latin typeface="Arial" panose="020B0604020202020204" pitchFamily="34" charset="0"/>
              </a:defRPr>
            </a:lvl3pPr>
            <a:lvl4pPr>
              <a:defRPr baseline="0">
                <a:solidFill>
                  <a:schemeClr val="accent2"/>
                </a:solidFill>
                <a:latin typeface="Arial" panose="020B0604020202020204" pitchFamily="34" charset="0"/>
              </a:defRPr>
            </a:lvl4pPr>
            <a:lvl5pPr>
              <a:defRPr baseline="0">
                <a:solidFill>
                  <a:schemeClr val="accent2"/>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86832" y="6102324"/>
            <a:ext cx="10801405" cy="115416"/>
          </a:xfrm>
        </p:spPr>
        <p:txBody>
          <a:bodyPr wrap="square" anchor="b" anchorCtr="0">
            <a:spAutoFit/>
          </a:bodyPr>
          <a:lstStyle>
            <a:lvl1pPr marL="0" indent="0">
              <a:lnSpc>
                <a:spcPct val="100000"/>
              </a:lnSpc>
              <a:spcBef>
                <a:spcPts val="0"/>
              </a:spcBef>
              <a:buNone/>
              <a:defRPr sz="750" baseline="0">
                <a:latin typeface="Arial" panose="020B0604020202020204" pitchFamily="34" charset="0"/>
              </a:defRPr>
            </a:lvl1pPr>
            <a:lvl2pPr marL="268192" indent="0">
              <a:buNone/>
              <a:defRPr sz="825"/>
            </a:lvl2pPr>
            <a:lvl3pPr marL="540058" indent="0">
              <a:buNone/>
              <a:defRPr sz="825"/>
            </a:lvl3pPr>
            <a:lvl4pPr marL="811176" indent="0">
              <a:buNone/>
              <a:defRPr sz="825"/>
            </a:lvl4pPr>
            <a:lvl5pPr marL="1080117" indent="0">
              <a:buNone/>
              <a:defRPr sz="825"/>
            </a:lvl5pPr>
          </a:lstStyle>
          <a:p>
            <a:pPr lvl="0"/>
            <a:r>
              <a:rPr lang="en-US" dirty="0"/>
              <a:t>Insert Source text here</a:t>
            </a:r>
          </a:p>
        </p:txBody>
      </p:sp>
    </p:spTree>
    <p:extLst>
      <p:ext uri="{BB962C8B-B14F-4D97-AF65-F5344CB8AC3E}">
        <p14:creationId xmlns:p14="http://schemas.microsoft.com/office/powerpoint/2010/main" val="1881084089"/>
      </p:ext>
    </p:extLst>
  </p:cSld>
  <p:clrMapOvr>
    <a:masterClrMapping/>
  </p:clrMapOvr>
  <p:transition spd="slow">
    <p:strips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486837" y="253119"/>
            <a:ext cx="10081312" cy="338554"/>
          </a:xfrm>
        </p:spPr>
        <p:txBody>
          <a:bodyPr/>
          <a:lstStyle>
            <a:lvl1pPr>
              <a:defRPr baseline="0">
                <a:latin typeface="Arial" panose="020B0604020202020204" pitchFamily="34" charset="0"/>
              </a:defRPr>
            </a:lvl1pPr>
          </a:lstStyle>
          <a:p>
            <a:r>
              <a:rPr lang="en-US" dirty="0"/>
              <a:t>Click to edit Master title style</a:t>
            </a:r>
            <a:endParaRPr lang="en-GB" dirty="0"/>
          </a:p>
        </p:txBody>
      </p:sp>
      <p:sp>
        <p:nvSpPr>
          <p:cNvPr id="16" name="Content Placeholder 15"/>
          <p:cNvSpPr>
            <a:spLocks noGrp="1"/>
          </p:cNvSpPr>
          <p:nvPr>
            <p:ph sz="quarter" idx="12"/>
          </p:nvPr>
        </p:nvSpPr>
        <p:spPr>
          <a:xfrm>
            <a:off x="486831" y="1151735"/>
            <a:ext cx="10801407" cy="4678917"/>
          </a:xfrm>
        </p:spPr>
        <p:txBody>
          <a:bodyPr/>
          <a:lstStyle>
            <a:lvl1pPr>
              <a:defRPr baseline="0">
                <a:solidFill>
                  <a:schemeClr val="accent2"/>
                </a:solidFill>
                <a:latin typeface="Arial" panose="020B0604020202020204" pitchFamily="34" charset="0"/>
              </a:defRPr>
            </a:lvl1pPr>
            <a:lvl2pPr>
              <a:defRPr baseline="0">
                <a:solidFill>
                  <a:schemeClr val="accent2"/>
                </a:solidFill>
                <a:latin typeface="Arial" panose="020B0604020202020204" pitchFamily="34" charset="0"/>
              </a:defRPr>
            </a:lvl2pPr>
            <a:lvl3pPr>
              <a:defRPr baseline="0">
                <a:solidFill>
                  <a:schemeClr val="accent2"/>
                </a:solidFill>
                <a:latin typeface="Arial" panose="020B0604020202020204" pitchFamily="34" charset="0"/>
              </a:defRPr>
            </a:lvl3pPr>
            <a:lvl4pPr>
              <a:defRPr baseline="0">
                <a:solidFill>
                  <a:schemeClr val="accent2"/>
                </a:solidFill>
                <a:latin typeface="Arial" panose="020B0604020202020204" pitchFamily="34" charset="0"/>
              </a:defRPr>
            </a:lvl4pPr>
            <a:lvl5pPr>
              <a:defRPr baseline="0">
                <a:solidFill>
                  <a:schemeClr val="accent2"/>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86831" y="6102324"/>
            <a:ext cx="10801407" cy="115416"/>
          </a:xfrm>
        </p:spPr>
        <p:txBody>
          <a:bodyPr wrap="square" anchor="b" anchorCtr="0">
            <a:spAutoFit/>
          </a:bodyPr>
          <a:lstStyle>
            <a:lvl1pPr marL="0" indent="0">
              <a:lnSpc>
                <a:spcPct val="100000"/>
              </a:lnSpc>
              <a:spcBef>
                <a:spcPts val="0"/>
              </a:spcBef>
              <a:buNone/>
              <a:defRPr sz="750" baseline="0">
                <a:latin typeface="Arial" panose="020B0604020202020204" pitchFamily="34" charset="0"/>
              </a:defRPr>
            </a:lvl1pPr>
            <a:lvl2pPr marL="268103" indent="0">
              <a:buNone/>
              <a:defRPr sz="825"/>
            </a:lvl2pPr>
            <a:lvl3pPr marL="539879" indent="0">
              <a:buNone/>
              <a:defRPr sz="825"/>
            </a:lvl3pPr>
            <a:lvl4pPr marL="810906" indent="0">
              <a:buNone/>
              <a:defRPr sz="825"/>
            </a:lvl4pPr>
            <a:lvl5pPr marL="1079757" indent="0">
              <a:buNone/>
              <a:defRPr sz="825"/>
            </a:lvl5pPr>
          </a:lstStyle>
          <a:p>
            <a:pPr lvl="0"/>
            <a:r>
              <a:rPr lang="en-US" dirty="0"/>
              <a:t>Insert Source text here</a:t>
            </a:r>
          </a:p>
        </p:txBody>
      </p:sp>
    </p:spTree>
    <p:extLst>
      <p:ext uri="{BB962C8B-B14F-4D97-AF65-F5344CB8AC3E}">
        <p14:creationId xmlns:p14="http://schemas.microsoft.com/office/powerpoint/2010/main" val="2924714863"/>
      </p:ext>
    </p:extLst>
  </p:cSld>
  <p:clrMapOvr>
    <a:masterClrMapping/>
  </p:clrMapOvr>
  <p:transition spd="slow">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3B36C6-A419-4E00-83AD-2FC4E82AA0A6}"/>
              </a:ext>
            </a:extLst>
          </p:cNvPr>
          <p:cNvSpPr>
            <a:spLocks noGrp="1"/>
          </p:cNvSpPr>
          <p:nvPr>
            <p:ph type="title"/>
          </p:nvPr>
        </p:nvSpPr>
        <p:spPr/>
        <p:txBody>
          <a:bodyPr/>
          <a:lstStyle/>
          <a:p>
            <a:r>
              <a:rPr lang="zh-CN" altLang="en-US"/>
              <a:t>单击此处编辑母版标题样式</a:t>
            </a:r>
          </a:p>
        </p:txBody>
      </p:sp>
      <p:sp>
        <p:nvSpPr>
          <p:cNvPr id="3" name="页脚占位符 2">
            <a:extLst>
              <a:ext uri="{FF2B5EF4-FFF2-40B4-BE49-F238E27FC236}">
                <a16:creationId xmlns:a16="http://schemas.microsoft.com/office/drawing/2014/main" id="{05DCA2E8-83A3-49D9-A11C-45A57656731A}"/>
              </a:ext>
            </a:extLst>
          </p:cNvPr>
          <p:cNvSpPr>
            <a:spLocks noGrp="1"/>
          </p:cNvSpPr>
          <p:nvPr>
            <p:ph type="ftr" sz="quarter" idx="10"/>
          </p:nvPr>
        </p:nvSpPr>
        <p:spPr/>
        <p:txBody>
          <a:bodyPr/>
          <a:lstStyle/>
          <a:p>
            <a:endParaRPr lang="en-US" dirty="0"/>
          </a:p>
        </p:txBody>
      </p:sp>
      <p:sp>
        <p:nvSpPr>
          <p:cNvPr id="4" name="灯片编号占位符 3">
            <a:extLst>
              <a:ext uri="{FF2B5EF4-FFF2-40B4-BE49-F238E27FC236}">
                <a16:creationId xmlns:a16="http://schemas.microsoft.com/office/drawing/2014/main" id="{08C6ACF3-4AB7-468D-AFD0-B33EDEDFB62B}"/>
              </a:ext>
            </a:extLst>
          </p:cNvPr>
          <p:cNvSpPr>
            <a:spLocks noGrp="1"/>
          </p:cNvSpPr>
          <p:nvPr>
            <p:ph type="sldNum" sz="quarter" idx="11"/>
          </p:nvPr>
        </p:nvSpPr>
        <p:spPr/>
        <p:txBody>
          <a:bodyPr/>
          <a:lstStyle/>
          <a:p>
            <a:fld id="{D84CC882-AFCC-4976-BC4D-1B60CC60F3F3}" type="slidenum">
              <a:rPr lang="en-US" smtClean="0"/>
              <a:t>‹#›</a:t>
            </a:fld>
            <a:endParaRPr lang="en-US" dirty="0"/>
          </a:p>
        </p:txBody>
      </p:sp>
      <p:sp>
        <p:nvSpPr>
          <p:cNvPr id="5" name="日期占位符 4">
            <a:extLst>
              <a:ext uri="{FF2B5EF4-FFF2-40B4-BE49-F238E27FC236}">
                <a16:creationId xmlns:a16="http://schemas.microsoft.com/office/drawing/2014/main" id="{39A7AD8D-D47B-4253-829D-7FB17C42BACE}"/>
              </a:ext>
            </a:extLst>
          </p:cNvPr>
          <p:cNvSpPr>
            <a:spLocks noGrp="1"/>
          </p:cNvSpPr>
          <p:nvPr>
            <p:ph type="dt" sz="half" idx="12"/>
          </p:nvPr>
        </p:nvSpPr>
        <p:spPr/>
        <p:txBody>
          <a:bodyPr/>
          <a:lstStyle/>
          <a:p>
            <a:fld id="{8F611C05-0625-4586-B54B-DCF41AE2B12F}" type="datetimeFigureOut">
              <a:rPr lang="en-US" smtClean="0"/>
              <a:t>7/12/2023</a:t>
            </a:fld>
            <a:endParaRPr lang="en-US" dirty="0"/>
          </a:p>
        </p:txBody>
      </p:sp>
    </p:spTree>
    <p:extLst>
      <p:ext uri="{BB962C8B-B14F-4D97-AF65-F5344CB8AC3E}">
        <p14:creationId xmlns:p14="http://schemas.microsoft.com/office/powerpoint/2010/main" val="3738386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486836" y="273537"/>
            <a:ext cx="10081312" cy="338554"/>
          </a:xfrm>
        </p:spPr>
        <p:txBody>
          <a:bodyPr/>
          <a:lstStyle>
            <a:lvl1pPr>
              <a:defRPr baseline="0">
                <a:latin typeface="Noto Sans CJK Regular" pitchFamily="34" charset="-122"/>
              </a:defRPr>
            </a:lvl1pPr>
          </a:lstStyle>
          <a:p>
            <a:r>
              <a:rPr lang="en-US" dirty="0"/>
              <a:t>Click to edit Master title style</a:t>
            </a:r>
            <a:endParaRPr lang="en-GB" dirty="0"/>
          </a:p>
        </p:txBody>
      </p:sp>
      <p:sp>
        <p:nvSpPr>
          <p:cNvPr id="16" name="Content Placeholder 15"/>
          <p:cNvSpPr>
            <a:spLocks noGrp="1"/>
          </p:cNvSpPr>
          <p:nvPr>
            <p:ph sz="quarter" idx="12"/>
          </p:nvPr>
        </p:nvSpPr>
        <p:spPr>
          <a:xfrm>
            <a:off x="486834" y="1151734"/>
            <a:ext cx="10801405" cy="4678917"/>
          </a:xfrm>
        </p:spPr>
        <p:txBody>
          <a:bodyPr/>
          <a:lstStyle>
            <a:lvl1pPr>
              <a:defRPr baseline="0">
                <a:solidFill>
                  <a:schemeClr val="accent2"/>
                </a:solidFill>
                <a:latin typeface="Noto Sans CJK Regular" pitchFamily="34" charset="-122"/>
              </a:defRPr>
            </a:lvl1pPr>
            <a:lvl2pPr>
              <a:defRPr baseline="0">
                <a:solidFill>
                  <a:schemeClr val="accent2"/>
                </a:solidFill>
                <a:latin typeface="Noto Sans CJK Regular" pitchFamily="34" charset="-122"/>
              </a:defRPr>
            </a:lvl2pPr>
            <a:lvl3pPr>
              <a:defRPr baseline="0">
                <a:solidFill>
                  <a:schemeClr val="accent2"/>
                </a:solidFill>
                <a:latin typeface="Noto Sans CJK Regular" pitchFamily="34" charset="-122"/>
              </a:defRPr>
            </a:lvl3pPr>
            <a:lvl4pPr>
              <a:defRPr baseline="0">
                <a:solidFill>
                  <a:schemeClr val="accent2"/>
                </a:solidFill>
                <a:latin typeface="Noto Sans CJK Regular" pitchFamily="34" charset="-122"/>
              </a:defRPr>
            </a:lvl4pPr>
            <a:lvl5pPr>
              <a:defRPr baseline="0">
                <a:solidFill>
                  <a:schemeClr val="accent2"/>
                </a:solidFill>
                <a:latin typeface="Noto Sans CJK Regular"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86834" y="6102324"/>
            <a:ext cx="10801405" cy="115416"/>
          </a:xfrm>
        </p:spPr>
        <p:txBody>
          <a:bodyPr wrap="square" anchor="b" anchorCtr="0">
            <a:spAutoFit/>
          </a:bodyPr>
          <a:lstStyle>
            <a:lvl1pPr marL="0" indent="0">
              <a:lnSpc>
                <a:spcPct val="100000"/>
              </a:lnSpc>
              <a:spcBef>
                <a:spcPts val="0"/>
              </a:spcBef>
              <a:buNone/>
              <a:defRPr sz="750" baseline="0">
                <a:latin typeface="Noto Sans CJK Regular" pitchFamily="34" charset="-122"/>
              </a:defRPr>
            </a:lvl1pPr>
            <a:lvl2pPr marL="268192" indent="0">
              <a:buNone/>
              <a:defRPr sz="825"/>
            </a:lvl2pPr>
            <a:lvl3pPr marL="540058" indent="0">
              <a:buNone/>
              <a:defRPr sz="825"/>
            </a:lvl3pPr>
            <a:lvl4pPr marL="811176" indent="0">
              <a:buNone/>
              <a:defRPr sz="825"/>
            </a:lvl4pPr>
            <a:lvl5pPr marL="1080117" indent="0">
              <a:buNone/>
              <a:defRPr sz="825"/>
            </a:lvl5pPr>
          </a:lstStyle>
          <a:p>
            <a:pPr lvl="0"/>
            <a:r>
              <a:rPr lang="en-US" dirty="0"/>
              <a:t>Insert Source text here</a:t>
            </a:r>
          </a:p>
        </p:txBody>
      </p:sp>
    </p:spTree>
    <p:extLst>
      <p:ext uri="{BB962C8B-B14F-4D97-AF65-F5344CB8AC3E}">
        <p14:creationId xmlns:p14="http://schemas.microsoft.com/office/powerpoint/2010/main" val="3557626439"/>
      </p:ext>
    </p:extLst>
  </p:cSld>
  <p:clrMapOvr>
    <a:masterClrMapping/>
  </p:clrMapOvr>
  <p:transition spd="slow">
    <p:strips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486836" y="273537"/>
            <a:ext cx="10081312" cy="338554"/>
          </a:xfrm>
        </p:spPr>
        <p:txBody>
          <a:bodyPr/>
          <a:lstStyle>
            <a:lvl1pPr>
              <a:defRPr baseline="0">
                <a:latin typeface="Noto Sans CJK Regular" pitchFamily="34" charset="-122"/>
              </a:defRPr>
            </a:lvl1pPr>
          </a:lstStyle>
          <a:p>
            <a:r>
              <a:rPr lang="en-US" dirty="0"/>
              <a:t>Click to edit Master title style</a:t>
            </a:r>
            <a:endParaRPr lang="en-GB" dirty="0"/>
          </a:p>
        </p:txBody>
      </p:sp>
      <p:sp>
        <p:nvSpPr>
          <p:cNvPr id="16" name="Content Placeholder 15"/>
          <p:cNvSpPr>
            <a:spLocks noGrp="1"/>
          </p:cNvSpPr>
          <p:nvPr>
            <p:ph sz="quarter" idx="12"/>
          </p:nvPr>
        </p:nvSpPr>
        <p:spPr>
          <a:xfrm>
            <a:off x="486832" y="1151733"/>
            <a:ext cx="10801406" cy="4678917"/>
          </a:xfrm>
        </p:spPr>
        <p:txBody>
          <a:bodyPr/>
          <a:lstStyle>
            <a:lvl1pPr>
              <a:defRPr baseline="0">
                <a:solidFill>
                  <a:schemeClr val="accent2"/>
                </a:solidFill>
                <a:latin typeface="Noto Sans CJK Regular" pitchFamily="34" charset="-122"/>
              </a:defRPr>
            </a:lvl1pPr>
            <a:lvl2pPr>
              <a:defRPr baseline="0">
                <a:solidFill>
                  <a:schemeClr val="accent2"/>
                </a:solidFill>
                <a:latin typeface="Noto Sans CJK Regular" pitchFamily="34" charset="-122"/>
              </a:defRPr>
            </a:lvl2pPr>
            <a:lvl3pPr>
              <a:defRPr baseline="0">
                <a:solidFill>
                  <a:schemeClr val="accent2"/>
                </a:solidFill>
                <a:latin typeface="Noto Sans CJK Regular" pitchFamily="34" charset="-122"/>
              </a:defRPr>
            </a:lvl3pPr>
            <a:lvl4pPr>
              <a:defRPr baseline="0">
                <a:solidFill>
                  <a:schemeClr val="accent2"/>
                </a:solidFill>
                <a:latin typeface="Noto Sans CJK Regular" pitchFamily="34" charset="-122"/>
              </a:defRPr>
            </a:lvl4pPr>
            <a:lvl5pPr>
              <a:defRPr baseline="0">
                <a:solidFill>
                  <a:schemeClr val="accent2"/>
                </a:solidFill>
                <a:latin typeface="Noto Sans CJK Regular"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486832" y="6063852"/>
            <a:ext cx="10801406" cy="153888"/>
          </a:xfrm>
        </p:spPr>
        <p:txBody>
          <a:bodyPr wrap="square" anchor="b" anchorCtr="0">
            <a:spAutoFit/>
          </a:bodyPr>
          <a:lstStyle>
            <a:lvl1pPr marL="0" indent="0">
              <a:lnSpc>
                <a:spcPct val="100000"/>
              </a:lnSpc>
              <a:spcBef>
                <a:spcPts val="0"/>
              </a:spcBef>
              <a:buNone/>
              <a:defRPr sz="1000" baseline="0">
                <a:latin typeface="Noto Sans CJK Regular" pitchFamily="34" charset="-122"/>
              </a:defRPr>
            </a:lvl1pPr>
            <a:lvl2pPr marL="357470" indent="0">
              <a:buNone/>
              <a:defRPr sz="1100"/>
            </a:lvl2pPr>
            <a:lvl3pPr marL="719838" indent="0">
              <a:buNone/>
              <a:defRPr sz="1100"/>
            </a:lvl3pPr>
            <a:lvl4pPr marL="1081208" indent="0">
              <a:buNone/>
              <a:defRPr sz="1100"/>
            </a:lvl4pPr>
            <a:lvl5pPr marL="1439676" indent="0">
              <a:buNone/>
              <a:defRPr sz="1100"/>
            </a:lvl5pPr>
          </a:lstStyle>
          <a:p>
            <a:pPr lvl="0"/>
            <a:r>
              <a:rPr lang="en-US" dirty="0"/>
              <a:t>Insert Source text here</a:t>
            </a:r>
          </a:p>
        </p:txBody>
      </p:sp>
    </p:spTree>
    <p:extLst>
      <p:ext uri="{BB962C8B-B14F-4D97-AF65-F5344CB8AC3E}">
        <p14:creationId xmlns:p14="http://schemas.microsoft.com/office/powerpoint/2010/main" val="3656798378"/>
      </p:ext>
    </p:extLst>
  </p:cSld>
  <p:clrMapOvr>
    <a:masterClrMapping/>
  </p:clrMapOvr>
  <p:transition spd="slow">
    <p:strips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cxnSp>
        <p:nvCxnSpPr>
          <p:cNvPr id="9" name="Straight Connector 10"/>
          <p:cNvCxnSpPr/>
          <p:nvPr userDrawn="1"/>
        </p:nvCxnSpPr>
        <p:spPr>
          <a:xfrm>
            <a:off x="499534" y="1076325"/>
            <a:ext cx="11222567" cy="0"/>
          </a:xfrm>
          <a:prstGeom prst="line">
            <a:avLst/>
          </a:prstGeom>
          <a:noFill/>
          <a:ln w="12700" cap="flat" cmpd="sng" algn="ctr">
            <a:solidFill>
              <a:srgbClr val="FF6600">
                <a:shade val="95000"/>
                <a:satMod val="105000"/>
              </a:srgbClr>
            </a:solidFill>
            <a:prstDash val="solid"/>
          </a:ln>
          <a:effectLst/>
        </p:spPr>
      </p:cxnSp>
    </p:spTree>
    <p:extLst>
      <p:ext uri="{BB962C8B-B14F-4D97-AF65-F5344CB8AC3E}">
        <p14:creationId xmlns:p14="http://schemas.microsoft.com/office/powerpoint/2010/main" val="859019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0" name="Straight Connector 19"/>
          <p:cNvCxnSpPr/>
          <p:nvPr userDrawn="1"/>
        </p:nvCxnSpPr>
        <p:spPr>
          <a:xfrm>
            <a:off x="515274" y="6298542"/>
            <a:ext cx="11161453" cy="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531829"/>
      </p:ext>
    </p:extLst>
  </p:cSld>
  <p:clrMapOvr>
    <a:masterClrMapping/>
  </p:clrMapOvr>
  <p:transition spd="slow">
    <p:strips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7" name="Title 6"/>
          <p:cNvSpPr>
            <a:spLocks noGrp="1"/>
          </p:cNvSpPr>
          <p:nvPr>
            <p:ph type="title"/>
          </p:nvPr>
        </p:nvSpPr>
        <p:spPr>
          <a:xfrm>
            <a:off x="486834" y="294810"/>
            <a:ext cx="10102852" cy="338554"/>
          </a:xfrm>
        </p:spPr>
        <p:txBody>
          <a:bodyPr/>
          <a:lstStyle/>
          <a:p>
            <a:r>
              <a:rPr lang="en-US"/>
              <a:t>Click to edit Master title style</a:t>
            </a:r>
            <a:endParaRPr lang="en-GB" dirty="0"/>
          </a:p>
        </p:txBody>
      </p:sp>
      <p:sp>
        <p:nvSpPr>
          <p:cNvPr id="12" name="Content Placeholder 11"/>
          <p:cNvSpPr>
            <a:spLocks noGrp="1"/>
          </p:cNvSpPr>
          <p:nvPr>
            <p:ph sz="quarter" idx="17"/>
          </p:nvPr>
        </p:nvSpPr>
        <p:spPr>
          <a:xfrm>
            <a:off x="486832" y="1184276"/>
            <a:ext cx="5314951" cy="467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3"/>
          <p:cNvSpPr>
            <a:spLocks noGrp="1"/>
          </p:cNvSpPr>
          <p:nvPr>
            <p:ph sz="quarter" idx="18"/>
          </p:nvPr>
        </p:nvSpPr>
        <p:spPr>
          <a:xfrm>
            <a:off x="6396290" y="1184276"/>
            <a:ext cx="5334279" cy="467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2"/>
          <p:cNvSpPr>
            <a:spLocks noGrp="1"/>
          </p:cNvSpPr>
          <p:nvPr>
            <p:ph type="body" sz="quarter" idx="14" hasCustomPrompt="1"/>
          </p:nvPr>
        </p:nvSpPr>
        <p:spPr>
          <a:xfrm>
            <a:off x="486832" y="692554"/>
            <a:ext cx="10130368" cy="234950"/>
          </a:xfrm>
        </p:spPr>
        <p:txBody>
          <a:bodyPr vert="horz" lIns="0" tIns="0" rIns="0" bIns="0" rtlCol="0" anchor="t" anchorCtr="0">
            <a:noAutofit/>
          </a:bodyPr>
          <a:lstStyle>
            <a:lvl1pPr marL="202500" indent="-202500">
              <a:buNone/>
              <a:defRPr lang="en-US" i="1" dirty="0" smtClean="0">
                <a:latin typeface="Georgia" panose="02040502050405020303" pitchFamily="18" charset="0"/>
              </a:defRPr>
            </a:lvl1pPr>
          </a:lstStyle>
          <a:p>
            <a:pPr marL="0" lvl="0" indent="0">
              <a:spcAft>
                <a:spcPts val="0"/>
              </a:spcAft>
            </a:pPr>
            <a:r>
              <a:rPr lang="en-US" dirty="0"/>
              <a:t>Subtitle here if required</a:t>
            </a:r>
          </a:p>
        </p:txBody>
      </p:sp>
      <p:sp>
        <p:nvSpPr>
          <p:cNvPr id="16" name="Text Placeholder 5"/>
          <p:cNvSpPr>
            <a:spLocks noGrp="1"/>
          </p:cNvSpPr>
          <p:nvPr>
            <p:ph type="body" sz="quarter" idx="22" hasCustomPrompt="1"/>
          </p:nvPr>
        </p:nvSpPr>
        <p:spPr>
          <a:xfrm>
            <a:off x="486832" y="6088867"/>
            <a:ext cx="5280000" cy="92333"/>
          </a:xfrm>
        </p:spPr>
        <p:txBody>
          <a:bodyPr wrap="square" anchor="b" anchorCtr="0">
            <a:spAutoFit/>
          </a:bodyPr>
          <a:lstStyle>
            <a:lvl1pPr marL="0" indent="0">
              <a:buNone/>
              <a:defRPr sz="600" baseline="0"/>
            </a:lvl1pPr>
            <a:lvl2pPr marL="201122" indent="0">
              <a:buNone/>
              <a:defRPr sz="600"/>
            </a:lvl2pPr>
            <a:lvl3pPr marL="405000" indent="0">
              <a:buNone/>
              <a:defRPr sz="600"/>
            </a:lvl3pPr>
            <a:lvl4pPr marL="608316" indent="0">
              <a:buNone/>
              <a:defRPr sz="600"/>
            </a:lvl4pPr>
            <a:lvl5pPr marL="810000" indent="0">
              <a:buNone/>
              <a:defRPr sz="600"/>
            </a:lvl5pPr>
          </a:lstStyle>
          <a:p>
            <a:pPr lvl="0"/>
            <a:r>
              <a:rPr lang="en-US" dirty="0"/>
              <a:t>Insert Source text here</a:t>
            </a:r>
          </a:p>
        </p:txBody>
      </p:sp>
      <p:sp>
        <p:nvSpPr>
          <p:cNvPr id="17" name="Text Placeholder 5"/>
          <p:cNvSpPr>
            <a:spLocks noGrp="1"/>
          </p:cNvSpPr>
          <p:nvPr>
            <p:ph type="body" sz="quarter" idx="23" hasCustomPrompt="1"/>
          </p:nvPr>
        </p:nvSpPr>
        <p:spPr>
          <a:xfrm>
            <a:off x="6402917" y="6088867"/>
            <a:ext cx="5280000" cy="92333"/>
          </a:xfrm>
        </p:spPr>
        <p:txBody>
          <a:bodyPr wrap="square" anchor="b" anchorCtr="0">
            <a:spAutoFit/>
          </a:bodyPr>
          <a:lstStyle>
            <a:lvl1pPr marL="0" indent="0">
              <a:buNone/>
              <a:defRPr sz="600" baseline="0"/>
            </a:lvl1pPr>
            <a:lvl2pPr marL="201122" indent="0">
              <a:buNone/>
              <a:defRPr sz="600"/>
            </a:lvl2pPr>
            <a:lvl3pPr marL="405000" indent="0">
              <a:buNone/>
              <a:defRPr sz="600"/>
            </a:lvl3pPr>
            <a:lvl4pPr marL="608316" indent="0">
              <a:buNone/>
              <a:defRPr sz="600"/>
            </a:lvl4pPr>
            <a:lvl5pPr marL="810000" indent="0">
              <a:buNone/>
              <a:defRPr sz="600"/>
            </a:lvl5pPr>
          </a:lstStyle>
          <a:p>
            <a:pPr lvl="0"/>
            <a:r>
              <a:rPr lang="en-US" dirty="0"/>
              <a:t>Insert Source text here</a:t>
            </a:r>
          </a:p>
        </p:txBody>
      </p:sp>
      <p:sp>
        <p:nvSpPr>
          <p:cNvPr id="2" name="Date Placeholder 1"/>
          <p:cNvSpPr>
            <a:spLocks noGrp="1"/>
          </p:cNvSpPr>
          <p:nvPr>
            <p:ph type="dt" sz="half" idx="24"/>
          </p:nvPr>
        </p:nvSpPr>
        <p:spPr/>
        <p:txBody>
          <a:bodyPr/>
          <a:lstStyle/>
          <a:p>
            <a:pPr algn="ctr"/>
            <a:endParaRPr lang="en-GB" dirty="0"/>
          </a:p>
        </p:txBody>
      </p:sp>
      <p:sp>
        <p:nvSpPr>
          <p:cNvPr id="3" name="Footer Placeholder 2"/>
          <p:cNvSpPr>
            <a:spLocks noGrp="1"/>
          </p:cNvSpPr>
          <p:nvPr>
            <p:ph type="ftr" sz="quarter" idx="25"/>
          </p:nvPr>
        </p:nvSpPr>
        <p:spPr/>
        <p:txBody>
          <a:bodyPr/>
          <a:lstStyle/>
          <a:p>
            <a:r>
              <a:rPr lang="en-GB" dirty="0"/>
              <a:t>Presentation title</a:t>
            </a:r>
          </a:p>
        </p:txBody>
      </p:sp>
      <p:sp>
        <p:nvSpPr>
          <p:cNvPr id="4" name="Slide Number Placeholder 3"/>
          <p:cNvSpPr>
            <a:spLocks noGrp="1"/>
          </p:cNvSpPr>
          <p:nvPr>
            <p:ph type="sldNum" sz="quarter" idx="26"/>
          </p:nvPr>
        </p:nvSpPr>
        <p:spPr/>
        <p:txBody>
          <a:body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1150943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84B9F3FC-2453-4E5E-B4FA-36B8DC1A9644}"/>
              </a:ext>
            </a:extLst>
          </p:cNvPr>
          <p:cNvSpPr>
            <a:spLocks noGrp="1"/>
          </p:cNvSpPr>
          <p:nvPr>
            <p:ph idx="1"/>
          </p:nvPr>
        </p:nvSpPr>
        <p:spPr>
          <a:xfrm>
            <a:off x="378187" y="1188927"/>
            <a:ext cx="8414246" cy="466577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Placeholder 3">
            <a:extLst>
              <a:ext uri="{FF2B5EF4-FFF2-40B4-BE49-F238E27FC236}">
                <a16:creationId xmlns:a16="http://schemas.microsoft.com/office/drawing/2014/main" id="{7A0EE8E9-27FA-4C9A-B6AC-17A954D44710}"/>
              </a:ext>
            </a:extLst>
          </p:cNvPr>
          <p:cNvSpPr>
            <a:spLocks noGrp="1"/>
          </p:cNvSpPr>
          <p:nvPr>
            <p:ph type="title"/>
          </p:nvPr>
        </p:nvSpPr>
        <p:spPr>
          <a:xfrm>
            <a:off x="378187" y="511005"/>
            <a:ext cx="7681596" cy="451127"/>
          </a:xfrm>
          <a:prstGeom prst="rect">
            <a:avLst/>
          </a:prstGeom>
        </p:spPr>
        <p:txBody>
          <a:bodyPr vert="horz" wrap="square" lIns="0" tIns="0" rIns="0" bIns="0" rtlCol="0" anchor="t" anchorCtr="0">
            <a:spAutoFit/>
          </a:bodyPr>
          <a:lstStyle/>
          <a:p>
            <a:r>
              <a:rPr lang="en-US" dirty="0"/>
              <a:t>Click to edit Master title style</a:t>
            </a:r>
            <a:endParaRPr lang="en-GB" dirty="0"/>
          </a:p>
        </p:txBody>
      </p:sp>
      <p:cxnSp>
        <p:nvCxnSpPr>
          <p:cNvPr id="12" name="Straight Connector 11">
            <a:extLst>
              <a:ext uri="{FF2B5EF4-FFF2-40B4-BE49-F238E27FC236}">
                <a16:creationId xmlns:a16="http://schemas.microsoft.com/office/drawing/2014/main" id="{9115FE11-0ADF-41A3-8A01-5CC0A5A2993F}"/>
              </a:ext>
            </a:extLst>
          </p:cNvPr>
          <p:cNvCxnSpPr>
            <a:cxnSpLocks/>
          </p:cNvCxnSpPr>
          <p:nvPr userDrawn="1"/>
        </p:nvCxnSpPr>
        <p:spPr>
          <a:xfrm>
            <a:off x="374650" y="1075533"/>
            <a:ext cx="1131660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DB9DF529-A9DB-4326-948D-DED9D9D18FDD}"/>
              </a:ext>
            </a:extLst>
          </p:cNvPr>
          <p:cNvSpPr>
            <a:spLocks noGrp="1"/>
          </p:cNvSpPr>
          <p:nvPr>
            <p:ph type="body" sz="quarter" idx="21" hasCustomPrompt="1"/>
          </p:nvPr>
        </p:nvSpPr>
        <p:spPr>
          <a:xfrm>
            <a:off x="387713" y="6403063"/>
            <a:ext cx="11316606" cy="245931"/>
          </a:xfrm>
          <a:prstGeom prst="rect">
            <a:avLst/>
          </a:prstGeom>
        </p:spPr>
        <p:txBody>
          <a:bodyPr lIns="0" tIns="0" rIns="0" bIns="0" anchor="t" anchorCtr="0"/>
          <a:lstStyle>
            <a:lvl1pPr marL="0" indent="0" algn="l">
              <a:lnSpc>
                <a:spcPct val="100000"/>
              </a:lnSpc>
              <a:spcBef>
                <a:spcPts val="0"/>
              </a:spcBef>
              <a:spcAft>
                <a:spcPts val="0"/>
              </a:spcAft>
              <a:buNone/>
              <a:defRPr sz="800">
                <a:latin typeface="+mj-lt"/>
              </a:defRPr>
            </a:lvl1pPr>
          </a:lstStyle>
          <a:p>
            <a:pPr lvl="0"/>
            <a:r>
              <a:rPr lang="en-GB" dirty="0"/>
              <a:t>References</a:t>
            </a:r>
          </a:p>
        </p:txBody>
      </p:sp>
      <p:cxnSp>
        <p:nvCxnSpPr>
          <p:cNvPr id="14" name="Straight Connector 13">
            <a:extLst>
              <a:ext uri="{FF2B5EF4-FFF2-40B4-BE49-F238E27FC236}">
                <a16:creationId xmlns:a16="http://schemas.microsoft.com/office/drawing/2014/main" id="{A190C420-B30D-428E-8D37-A49A7E061A36}"/>
              </a:ext>
            </a:extLst>
          </p:cNvPr>
          <p:cNvCxnSpPr>
            <a:cxnSpLocks/>
          </p:cNvCxnSpPr>
          <p:nvPr userDrawn="1"/>
        </p:nvCxnSpPr>
        <p:spPr>
          <a:xfrm>
            <a:off x="374650" y="6323289"/>
            <a:ext cx="113166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701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_no subheading">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2" y="1589851"/>
            <a:ext cx="11231033" cy="4093400"/>
          </a:xfrm>
          <a:prstGeom prst="rect">
            <a:avLst/>
          </a:prstGeo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p:cNvSpPr>
            <a:spLocks noGrp="1"/>
          </p:cNvSpPr>
          <p:nvPr>
            <p:ph type="body" sz="quarter" idx="18" hasCustomPrompt="1"/>
          </p:nvPr>
        </p:nvSpPr>
        <p:spPr>
          <a:xfrm>
            <a:off x="474152" y="6655039"/>
            <a:ext cx="10040369" cy="164212"/>
          </a:xfrm>
          <a:prstGeom prst="rect">
            <a:avLst/>
          </a:prstGeom>
        </p:spPr>
        <p:txBody>
          <a:bodyPr wrap="square" anchor="b" anchorCtr="0">
            <a:spAutoFit/>
          </a:bodyPr>
          <a:lstStyle>
            <a:lvl1pPr marL="0" indent="0">
              <a:spcAft>
                <a:spcPts val="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
        <p:nvSpPr>
          <p:cNvPr id="4" name="Title 3"/>
          <p:cNvSpPr>
            <a:spLocks noGrp="1"/>
          </p:cNvSpPr>
          <p:nvPr>
            <p:ph type="title" hasCustomPrompt="1"/>
          </p:nvPr>
        </p:nvSpPr>
        <p:spPr>
          <a:xfrm>
            <a:off x="478871" y="668392"/>
            <a:ext cx="10102852" cy="338554"/>
          </a:xfrm>
        </p:spPr>
        <p:txBody>
          <a:bodyPr anchor="ctr"/>
          <a:lstStyle/>
          <a:p>
            <a:r>
              <a:rPr lang="en-US"/>
              <a:t>Click to edit Master heading style</a:t>
            </a:r>
            <a:endParaRPr lang="en-GB"/>
          </a:p>
        </p:txBody>
      </p:sp>
      <p:sp>
        <p:nvSpPr>
          <p:cNvPr id="7" name="Date Placeholder 6"/>
          <p:cNvSpPr>
            <a:spLocks noGrp="1"/>
          </p:cNvSpPr>
          <p:nvPr>
            <p:ph type="dt" sz="half" idx="19"/>
          </p:nvPr>
        </p:nvSpPr>
        <p:spPr>
          <a:xfrm>
            <a:off x="3980329" y="6272003"/>
            <a:ext cx="4219640" cy="178517"/>
          </a:xfrm>
        </p:spPr>
        <p:txBody>
          <a:bodyPr/>
          <a:lstStyle>
            <a:lvl1pPr>
              <a:defRPr/>
            </a:lvl1pPr>
          </a:lstStyle>
          <a:p>
            <a:pPr algn="ctr"/>
            <a:r>
              <a:rPr lang="en-US"/>
              <a:t>Confidential – For internal use only</a:t>
            </a:r>
            <a:endParaRPr lang="en-GB"/>
          </a:p>
        </p:txBody>
      </p:sp>
      <p:sp>
        <p:nvSpPr>
          <p:cNvPr id="9" name="Footer Placeholder 8"/>
          <p:cNvSpPr>
            <a:spLocks noGrp="1"/>
          </p:cNvSpPr>
          <p:nvPr>
            <p:ph type="ftr" sz="quarter" idx="20"/>
          </p:nvPr>
        </p:nvSpPr>
        <p:spPr>
          <a:xfrm>
            <a:off x="478869" y="6272003"/>
            <a:ext cx="3420032" cy="178517"/>
          </a:xfrm>
        </p:spPr>
        <p:txBody>
          <a:bodyPr/>
          <a:lstStyle>
            <a:lvl1pPr>
              <a:defRPr/>
            </a:lvl1pPr>
          </a:lstStyle>
          <a:p>
            <a:r>
              <a:rPr lang="en-GB"/>
              <a:t>Nucala</a:t>
            </a:r>
            <a:r>
              <a:rPr lang="en-GB" baseline="30000"/>
              <a:t>®</a:t>
            </a:r>
            <a:r>
              <a:rPr lang="en-GB"/>
              <a:t> for EGPA VED</a:t>
            </a:r>
          </a:p>
        </p:txBody>
      </p:sp>
      <p:sp>
        <p:nvSpPr>
          <p:cNvPr id="10" name="Slide Number Placeholder 9"/>
          <p:cNvSpPr>
            <a:spLocks noGrp="1"/>
          </p:cNvSpPr>
          <p:nvPr>
            <p:ph type="sldNum" sz="quarter" idx="21"/>
          </p:nvPr>
        </p:nvSpPr>
        <p:spPr/>
        <p:txBody>
          <a:bodyPr/>
          <a:lstStyle/>
          <a:p>
            <a:fld id="{9F9F533D-B52E-4A2F-BF72-0ADD2D94BD75}" type="slidenum">
              <a:rPr lang="en-GB" smtClean="0"/>
              <a:pPr/>
              <a:t>‹#›</a:t>
            </a:fld>
            <a:endParaRPr lang="en-GB"/>
          </a:p>
        </p:txBody>
      </p:sp>
      <p:sp>
        <p:nvSpPr>
          <p:cNvPr id="3" name="Text Placeholder 2">
            <a:extLst>
              <a:ext uri="{FF2B5EF4-FFF2-40B4-BE49-F238E27FC236}">
                <a16:creationId xmlns:a16="http://schemas.microsoft.com/office/drawing/2014/main" id="{D11399E0-9770-4AAF-96C6-4EF5F9A60E5D}"/>
              </a:ext>
            </a:extLst>
          </p:cNvPr>
          <p:cNvSpPr>
            <a:spLocks noGrp="1"/>
          </p:cNvSpPr>
          <p:nvPr>
            <p:ph type="body" sz="quarter" idx="22" hasCustomPrompt="1"/>
          </p:nvPr>
        </p:nvSpPr>
        <p:spPr>
          <a:xfrm>
            <a:off x="474136" y="5762176"/>
            <a:ext cx="11231033" cy="287259"/>
          </a:xfrm>
          <a:prstGeom prst="rect">
            <a:avLst/>
          </a:prstGeom>
        </p:spPr>
        <p:txBody>
          <a:bodyPr anchor="b"/>
          <a:lstStyle>
            <a:lvl1pPr marL="0" indent="0">
              <a:spcAft>
                <a:spcPts val="0"/>
              </a:spcAft>
              <a:buNone/>
              <a:defRPr sz="1067"/>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footnotes here</a:t>
            </a:r>
          </a:p>
        </p:txBody>
      </p:sp>
    </p:spTree>
    <p:extLst>
      <p:ext uri="{BB962C8B-B14F-4D97-AF65-F5344CB8AC3E}">
        <p14:creationId xmlns:p14="http://schemas.microsoft.com/office/powerpoint/2010/main" val="1376374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3" name="Text Placeholder 2"/>
          <p:cNvSpPr>
            <a:spLocks noGrp="1"/>
          </p:cNvSpPr>
          <p:nvPr>
            <p:ph type="body" idx="1"/>
          </p:nvPr>
        </p:nvSpPr>
        <p:spPr/>
        <p:txBody>
          <a:bodyPr/>
          <a:lstStyle>
            <a:lvl1pPr>
              <a:defRPr b="0">
                <a:solidFill>
                  <a:srgbClr val="4D4D4D"/>
                </a:solidFill>
              </a:defRPr>
            </a:lvl1pPr>
            <a:lvl2pPr>
              <a:defRPr b="0">
                <a:solidFill>
                  <a:srgbClr val="4D4D4D"/>
                </a:solidFill>
              </a:defRPr>
            </a:lvl2pPr>
            <a:lvl3pPr>
              <a:defRPr b="0">
                <a:solidFill>
                  <a:srgbClr val="4D4D4D"/>
                </a:solidFill>
              </a:defRPr>
            </a:lvl3pPr>
            <a:lvl4pPr>
              <a:defRPr b="0">
                <a:solidFill>
                  <a:srgbClr val="4D4D4D"/>
                </a:solidFill>
              </a:defRPr>
            </a:lvl4pPr>
            <a:lvl5pPr>
              <a:defRPr b="0">
                <a:solidFill>
                  <a:srgbClr val="4D4D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1"/>
          </p:nvPr>
        </p:nvSpPr>
        <p:spPr/>
        <p:txBody>
          <a:bodyPr/>
          <a:lstStyle/>
          <a:p>
            <a:pPr>
              <a:defRPr/>
            </a:pPr>
            <a:r>
              <a:rPr lang="en-US" altLang="zh-CN" dirty="0"/>
              <a:t>|</a:t>
            </a:r>
            <a:r>
              <a:rPr lang="en-US" altLang="zh-CN" sz="900" baseline="16000" dirty="0"/>
              <a:t>         </a:t>
            </a:r>
            <a:fld id="{FC36BCBC-72C3-4D79-BE47-EF91AA87C46D}" type="slidenum">
              <a:rPr lang="en-US" altLang="zh-CN" smtClean="0"/>
              <a:pPr>
                <a:defRPr/>
              </a:pPr>
              <a:t>‹#›</a:t>
            </a:fld>
            <a:endParaRPr lang="en-US" altLang="zh-CN" dirty="0"/>
          </a:p>
        </p:txBody>
      </p:sp>
      <p:sp>
        <p:nvSpPr>
          <p:cNvPr id="6" name="Title 1"/>
          <p:cNvSpPr>
            <a:spLocks noGrp="1"/>
          </p:cNvSpPr>
          <p:nvPr>
            <p:ph type="title"/>
          </p:nvPr>
        </p:nvSpPr>
        <p:spPr>
          <a:xfrm>
            <a:off x="836155" y="284247"/>
            <a:ext cx="10477500" cy="369332"/>
          </a:xfrm>
          <a:prstGeom prst="rect">
            <a:avLst/>
          </a:prstGeom>
        </p:spPr>
        <p:txBody>
          <a:bodyPr/>
          <a:lstStyle>
            <a:lvl1pPr>
              <a:defRPr sz="2400" b="1">
                <a:solidFill>
                  <a:srgbClr val="808080"/>
                </a:solidFill>
              </a:defRPr>
            </a:lvl1pPr>
          </a:lstStyle>
          <a:p>
            <a:r>
              <a:rPr lang="en-US" dirty="0"/>
              <a:t>Click to edit Master title style</a:t>
            </a:r>
          </a:p>
        </p:txBody>
      </p:sp>
    </p:spTree>
    <p:extLst>
      <p:ext uri="{BB962C8B-B14F-4D97-AF65-F5344CB8AC3E}">
        <p14:creationId xmlns:p14="http://schemas.microsoft.com/office/powerpoint/2010/main" val="1767584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Blank">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34"/>
          <a:stretch/>
        </p:blipFill>
        <p:spPr>
          <a:xfrm>
            <a:off x="1" y="1421233"/>
            <a:ext cx="5469731" cy="5103195"/>
          </a:xfrm>
          <a:prstGeom prst="rect">
            <a:avLst/>
          </a:prstGeom>
        </p:spPr>
      </p:pic>
      <p:sp>
        <p:nvSpPr>
          <p:cNvPr id="17" name="Title 1"/>
          <p:cNvSpPr>
            <a:spLocks noGrp="1"/>
          </p:cNvSpPr>
          <p:nvPr>
            <p:ph type="ctrTitle" hasCustomPrompt="1"/>
          </p:nvPr>
        </p:nvSpPr>
        <p:spPr>
          <a:xfrm>
            <a:off x="395363" y="2758588"/>
            <a:ext cx="3835980" cy="1333699"/>
          </a:xfrm>
          <a:prstGeom prst="rect">
            <a:avLst/>
          </a:prstGeom>
        </p:spPr>
        <p:txBody>
          <a:bodyPr anchor="b" anchorCtr="0"/>
          <a:lstStyle>
            <a:lvl1pPr>
              <a:lnSpc>
                <a:spcPts val="3467"/>
              </a:lnSpc>
              <a:defRPr sz="3467">
                <a:solidFill>
                  <a:schemeClr val="bg1"/>
                </a:solidFill>
              </a:defRPr>
            </a:lvl1pPr>
          </a:lstStyle>
          <a:p>
            <a:r>
              <a:rPr lang="en-US"/>
              <a:t>Click to edit Master heading style</a:t>
            </a:r>
            <a:endParaRPr lang="en-GB"/>
          </a:p>
        </p:txBody>
      </p:sp>
      <p:sp>
        <p:nvSpPr>
          <p:cNvPr id="20" name="Subtitle 2"/>
          <p:cNvSpPr>
            <a:spLocks noGrp="1"/>
          </p:cNvSpPr>
          <p:nvPr>
            <p:ph type="subTitle" idx="1" hasCustomPrompt="1"/>
          </p:nvPr>
        </p:nvSpPr>
        <p:spPr>
          <a:xfrm>
            <a:off x="395361" y="4570121"/>
            <a:ext cx="3405675" cy="656591"/>
          </a:xfrm>
          <a:prstGeom prst="rect">
            <a:avLst/>
          </a:prstGeom>
        </p:spPr>
        <p:txBody>
          <a:bodyPr wrap="square" lIns="0" tIns="0" rIns="0" bIns="0" anchor="t" anchorCtr="0">
            <a:spAutoFit/>
          </a:bodyPr>
          <a:lstStyle>
            <a:lvl1pPr marL="0" indent="0" algn="l">
              <a:spcAft>
                <a:spcPts val="0"/>
              </a:spcAft>
              <a:buNone/>
              <a:defRPr i="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subheading</a:t>
            </a: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719" y="316145"/>
            <a:ext cx="1952861" cy="963168"/>
          </a:xfrm>
          <a:prstGeom prst="rect">
            <a:avLst/>
          </a:prstGeom>
        </p:spPr>
      </p:pic>
      <p:sp>
        <p:nvSpPr>
          <p:cNvPr id="8" name="Date Placeholder 6">
            <a:extLst>
              <a:ext uri="{FF2B5EF4-FFF2-40B4-BE49-F238E27FC236}">
                <a16:creationId xmlns:a16="http://schemas.microsoft.com/office/drawing/2014/main" id="{171C76A8-5C2C-420A-8548-42FAF2718CAA}"/>
              </a:ext>
            </a:extLst>
          </p:cNvPr>
          <p:cNvSpPr>
            <a:spLocks noGrp="1"/>
          </p:cNvSpPr>
          <p:nvPr>
            <p:ph type="dt" sz="half" idx="19"/>
          </p:nvPr>
        </p:nvSpPr>
        <p:spPr>
          <a:xfrm>
            <a:off x="3980329" y="6272003"/>
            <a:ext cx="4219640" cy="365125"/>
          </a:xfrm>
        </p:spPr>
        <p:txBody>
          <a:bodyPr/>
          <a:lstStyle>
            <a:lvl1pPr>
              <a:defRPr/>
            </a:lvl1pPr>
          </a:lstStyle>
          <a:p>
            <a:pPr algn="ctr"/>
            <a:r>
              <a:rPr lang="en-US"/>
              <a:t>Confidential – For internal use only</a:t>
            </a:r>
            <a:endParaRPr lang="en-GB"/>
          </a:p>
        </p:txBody>
      </p:sp>
    </p:spTree>
    <p:extLst>
      <p:ext uri="{BB962C8B-B14F-4D97-AF65-F5344CB8AC3E}">
        <p14:creationId xmlns:p14="http://schemas.microsoft.com/office/powerpoint/2010/main" val="898218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95362" y="3203155"/>
            <a:ext cx="6723193" cy="889132"/>
          </a:xfrm>
          <a:prstGeom prst="rect">
            <a:avLst/>
          </a:prstGeom>
        </p:spPr>
        <p:txBody>
          <a:bodyPr anchor="b" anchorCtr="0"/>
          <a:lstStyle>
            <a:lvl1pPr>
              <a:lnSpc>
                <a:spcPts val="3467"/>
              </a:lnSpc>
              <a:defRPr sz="3467">
                <a:solidFill>
                  <a:schemeClr val="bg2"/>
                </a:solidFill>
              </a:defRPr>
            </a:lvl1pPr>
          </a:lstStyle>
          <a:p>
            <a:r>
              <a:rPr lang="en-US"/>
              <a:t>Click to edit Master </a:t>
            </a:r>
            <a:br>
              <a:rPr lang="en-US"/>
            </a:br>
            <a:r>
              <a:rPr lang="en-US"/>
              <a:t>heading style</a:t>
            </a:r>
            <a:endParaRPr lang="en-GB"/>
          </a:p>
        </p:txBody>
      </p:sp>
      <p:sp>
        <p:nvSpPr>
          <p:cNvPr id="10" name="Subtitle 2"/>
          <p:cNvSpPr>
            <a:spLocks noGrp="1"/>
          </p:cNvSpPr>
          <p:nvPr>
            <p:ph type="subTitle" idx="1" hasCustomPrompt="1"/>
          </p:nvPr>
        </p:nvSpPr>
        <p:spPr>
          <a:xfrm>
            <a:off x="395362" y="4570120"/>
            <a:ext cx="6723193" cy="420564"/>
          </a:xfrm>
          <a:prstGeom prst="rect">
            <a:avLst/>
          </a:prstGeom>
        </p:spPr>
        <p:txBody>
          <a:bodyPr wrap="square" lIns="0" anchor="t" anchorCtr="0">
            <a:spAutoFit/>
          </a:bodyPr>
          <a:lstStyle>
            <a:lvl1pPr marL="0" indent="0" algn="l">
              <a:spcAft>
                <a:spcPts val="0"/>
              </a:spcAft>
              <a:buNone/>
              <a:defRPr i="0">
                <a:solidFill>
                  <a:schemeClr val="tx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subheading</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719" y="316145"/>
            <a:ext cx="1952861" cy="963168"/>
          </a:xfrm>
          <a:prstGeom prst="rect">
            <a:avLst/>
          </a:prstGeom>
        </p:spPr>
      </p:pic>
    </p:spTree>
    <p:extLst>
      <p:ext uri="{BB962C8B-B14F-4D97-AF65-F5344CB8AC3E}">
        <p14:creationId xmlns:p14="http://schemas.microsoft.com/office/powerpoint/2010/main" val="2500170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_no subheading">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2" y="1589851"/>
            <a:ext cx="11231033" cy="4093400"/>
          </a:xfrm>
          <a:prstGeom prst="rect">
            <a:avLst/>
          </a:prstGeo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p:cNvSpPr>
            <a:spLocks noGrp="1"/>
          </p:cNvSpPr>
          <p:nvPr>
            <p:ph type="body" sz="quarter" idx="18" hasCustomPrompt="1"/>
          </p:nvPr>
        </p:nvSpPr>
        <p:spPr>
          <a:xfrm>
            <a:off x="474152" y="6562706"/>
            <a:ext cx="10040369" cy="256545"/>
          </a:xfrm>
          <a:prstGeom prst="rect">
            <a:avLst/>
          </a:prstGeom>
        </p:spPr>
        <p:txBody>
          <a:bodyPr wrap="square" anchor="b" anchorCtr="0">
            <a:spAutoFit/>
          </a:bodyPr>
          <a:lstStyle>
            <a:lvl1pPr marL="0" indent="0">
              <a:spcAft>
                <a:spcPts val="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
        <p:nvSpPr>
          <p:cNvPr id="4" name="Title 3"/>
          <p:cNvSpPr>
            <a:spLocks noGrp="1"/>
          </p:cNvSpPr>
          <p:nvPr>
            <p:ph type="title" hasCustomPrompt="1"/>
          </p:nvPr>
        </p:nvSpPr>
        <p:spPr>
          <a:xfrm>
            <a:off x="478871" y="611967"/>
            <a:ext cx="10102852" cy="451405"/>
          </a:xfrm>
        </p:spPr>
        <p:txBody>
          <a:bodyPr anchor="ctr"/>
          <a:lstStyle/>
          <a:p>
            <a:r>
              <a:rPr lang="en-US"/>
              <a:t>Click to edit Master heading style</a:t>
            </a:r>
            <a:endParaRPr lang="en-GB"/>
          </a:p>
        </p:txBody>
      </p:sp>
      <p:sp>
        <p:nvSpPr>
          <p:cNvPr id="7" name="Date Placeholder 6"/>
          <p:cNvSpPr>
            <a:spLocks noGrp="1"/>
          </p:cNvSpPr>
          <p:nvPr>
            <p:ph type="dt" sz="half" idx="19"/>
          </p:nvPr>
        </p:nvSpPr>
        <p:spPr>
          <a:xfrm>
            <a:off x="3980329" y="6272003"/>
            <a:ext cx="4219640" cy="178517"/>
          </a:xfrm>
        </p:spPr>
        <p:txBody>
          <a:bodyPr/>
          <a:lstStyle>
            <a:lvl1pPr>
              <a:defRPr/>
            </a:lvl1pPr>
          </a:lstStyle>
          <a:p>
            <a:pPr algn="ctr"/>
            <a:r>
              <a:rPr lang="en-US"/>
              <a:t>Confidential – For internal use only</a:t>
            </a:r>
            <a:endParaRPr lang="en-GB"/>
          </a:p>
        </p:txBody>
      </p:sp>
      <p:sp>
        <p:nvSpPr>
          <p:cNvPr id="9" name="Footer Placeholder 8"/>
          <p:cNvSpPr>
            <a:spLocks noGrp="1"/>
          </p:cNvSpPr>
          <p:nvPr>
            <p:ph type="ftr" sz="quarter" idx="20"/>
          </p:nvPr>
        </p:nvSpPr>
        <p:spPr>
          <a:xfrm>
            <a:off x="478869" y="6272003"/>
            <a:ext cx="3420032" cy="178517"/>
          </a:xfrm>
        </p:spPr>
        <p:txBody>
          <a:bodyPr/>
          <a:lstStyle>
            <a:lvl1pPr>
              <a:defRPr/>
            </a:lvl1pPr>
          </a:lstStyle>
          <a:p>
            <a:r>
              <a:rPr lang="en-GB"/>
              <a:t>Nucala</a:t>
            </a:r>
            <a:r>
              <a:rPr lang="en-GB" baseline="30000"/>
              <a:t>®</a:t>
            </a:r>
            <a:r>
              <a:rPr lang="en-GB"/>
              <a:t> for EGPA VED</a:t>
            </a:r>
          </a:p>
        </p:txBody>
      </p:sp>
      <p:sp>
        <p:nvSpPr>
          <p:cNvPr id="10" name="Slide Number Placeholder 9"/>
          <p:cNvSpPr>
            <a:spLocks noGrp="1"/>
          </p:cNvSpPr>
          <p:nvPr>
            <p:ph type="sldNum" sz="quarter" idx="21"/>
          </p:nvPr>
        </p:nvSpPr>
        <p:spPr/>
        <p:txBody>
          <a:bodyPr/>
          <a:lstStyle/>
          <a:p>
            <a:fld id="{9F9F533D-B52E-4A2F-BF72-0ADD2D94BD75}" type="slidenum">
              <a:rPr lang="en-GB" smtClean="0"/>
              <a:pPr/>
              <a:t>‹#›</a:t>
            </a:fld>
            <a:endParaRPr lang="en-GB"/>
          </a:p>
        </p:txBody>
      </p:sp>
      <p:sp>
        <p:nvSpPr>
          <p:cNvPr id="3" name="Text Placeholder 2">
            <a:extLst>
              <a:ext uri="{FF2B5EF4-FFF2-40B4-BE49-F238E27FC236}">
                <a16:creationId xmlns:a16="http://schemas.microsoft.com/office/drawing/2014/main" id="{D11399E0-9770-4AAF-96C6-4EF5F9A60E5D}"/>
              </a:ext>
            </a:extLst>
          </p:cNvPr>
          <p:cNvSpPr>
            <a:spLocks noGrp="1"/>
          </p:cNvSpPr>
          <p:nvPr>
            <p:ph type="body" sz="quarter" idx="22" hasCustomPrompt="1"/>
          </p:nvPr>
        </p:nvSpPr>
        <p:spPr>
          <a:xfrm>
            <a:off x="474136" y="5762176"/>
            <a:ext cx="11231033" cy="287259"/>
          </a:xfrm>
          <a:prstGeom prst="rect">
            <a:avLst/>
          </a:prstGeom>
        </p:spPr>
        <p:txBody>
          <a:bodyPr anchor="b"/>
          <a:lstStyle>
            <a:lvl1pPr marL="0" indent="0">
              <a:spcAft>
                <a:spcPts val="0"/>
              </a:spcAft>
              <a:buNone/>
              <a:defRPr sz="1067"/>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footnotes here</a:t>
            </a:r>
          </a:p>
        </p:txBody>
      </p:sp>
    </p:spTree>
    <p:extLst>
      <p:ext uri="{BB962C8B-B14F-4D97-AF65-F5344CB8AC3E}">
        <p14:creationId xmlns:p14="http://schemas.microsoft.com/office/powerpoint/2010/main" val="20050627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2" y="1589851"/>
            <a:ext cx="11231033" cy="4093400"/>
          </a:xfrm>
          <a:prstGeom prst="rect">
            <a:avLst/>
          </a:prstGeo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
          <p:cNvSpPr>
            <a:spLocks noGrp="1"/>
          </p:cNvSpPr>
          <p:nvPr>
            <p:ph type="body" sz="quarter" idx="14" hasCustomPrompt="1"/>
          </p:nvPr>
        </p:nvSpPr>
        <p:spPr>
          <a:xfrm>
            <a:off x="478869" y="924739"/>
            <a:ext cx="10104000" cy="369332"/>
          </a:xfrm>
          <a:prstGeom prst="rect">
            <a:avLst/>
          </a:prstGeom>
        </p:spPr>
        <p:txBody>
          <a:bodyPr lIns="0" anchor="t" anchorCtr="0">
            <a:noAutofit/>
          </a:bodyPr>
          <a:lstStyle>
            <a:lvl1pPr marL="0" marR="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34" indent="0">
              <a:buNone/>
              <a:defRPr/>
            </a:lvl2pPr>
            <a:lvl3pPr marL="711165" indent="0">
              <a:buNone/>
              <a:defRPr/>
            </a:lvl3pPr>
            <a:lvl4pPr marL="1087911" indent="0">
              <a:buNone/>
              <a:defRPr/>
            </a:lvl4pPr>
            <a:lvl5pPr marL="1473126" indent="0">
              <a:buNone/>
              <a:defRPr/>
            </a:lvl5pPr>
          </a:lstStyle>
          <a:p>
            <a:pPr marL="0" marR="0" lvl="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
        <p:nvSpPr>
          <p:cNvPr id="4" name="Title 3"/>
          <p:cNvSpPr>
            <a:spLocks noGrp="1"/>
          </p:cNvSpPr>
          <p:nvPr>
            <p:ph type="title" hasCustomPrompt="1"/>
          </p:nvPr>
        </p:nvSpPr>
        <p:spPr>
          <a:xfrm>
            <a:off x="478871" y="384852"/>
            <a:ext cx="10102852" cy="451405"/>
          </a:xfrm>
        </p:spPr>
        <p:txBody>
          <a:bodyPr/>
          <a:lstStyle/>
          <a:p>
            <a:r>
              <a:rPr lang="en-US"/>
              <a:t>Click to edit Master heading style</a:t>
            </a:r>
            <a:endParaRPr lang="en-GB"/>
          </a:p>
        </p:txBody>
      </p:sp>
      <p:sp>
        <p:nvSpPr>
          <p:cNvPr id="10" name="Slide Number Placeholder 9"/>
          <p:cNvSpPr>
            <a:spLocks noGrp="1"/>
          </p:cNvSpPr>
          <p:nvPr>
            <p:ph type="sldNum" sz="quarter" idx="21"/>
          </p:nvPr>
        </p:nvSpPr>
        <p:spPr/>
        <p:txBody>
          <a:bodyPr/>
          <a:lstStyle/>
          <a:p>
            <a:fld id="{9F9F533D-B52E-4A2F-BF72-0ADD2D94BD75}" type="slidenum">
              <a:rPr lang="en-GB" smtClean="0"/>
              <a:pPr/>
              <a:t>‹#›</a:t>
            </a:fld>
            <a:endParaRPr lang="en-GB"/>
          </a:p>
        </p:txBody>
      </p:sp>
      <p:sp>
        <p:nvSpPr>
          <p:cNvPr id="12" name="Date Placeholder 6">
            <a:extLst>
              <a:ext uri="{FF2B5EF4-FFF2-40B4-BE49-F238E27FC236}">
                <a16:creationId xmlns:a16="http://schemas.microsoft.com/office/drawing/2014/main" id="{3C472C9A-CE36-40D0-9BBF-0219DB845BEC}"/>
              </a:ext>
            </a:extLst>
          </p:cNvPr>
          <p:cNvSpPr>
            <a:spLocks noGrp="1"/>
          </p:cNvSpPr>
          <p:nvPr>
            <p:ph type="dt" sz="half" idx="19"/>
          </p:nvPr>
        </p:nvSpPr>
        <p:spPr>
          <a:xfrm>
            <a:off x="3980329" y="6272003"/>
            <a:ext cx="4219640" cy="178517"/>
          </a:xfrm>
        </p:spPr>
        <p:txBody>
          <a:bodyPr/>
          <a:lstStyle>
            <a:lvl1pPr>
              <a:defRPr/>
            </a:lvl1pPr>
          </a:lstStyle>
          <a:p>
            <a:pPr algn="ctr"/>
            <a:r>
              <a:rPr lang="en-US"/>
              <a:t>Confidential – For internal use only</a:t>
            </a:r>
            <a:endParaRPr lang="en-GB"/>
          </a:p>
        </p:txBody>
      </p:sp>
      <p:sp>
        <p:nvSpPr>
          <p:cNvPr id="13" name="Footer Placeholder 8">
            <a:extLst>
              <a:ext uri="{FF2B5EF4-FFF2-40B4-BE49-F238E27FC236}">
                <a16:creationId xmlns:a16="http://schemas.microsoft.com/office/drawing/2014/main" id="{07B12923-65D5-469F-862A-889C1C2385CE}"/>
              </a:ext>
            </a:extLst>
          </p:cNvPr>
          <p:cNvSpPr>
            <a:spLocks noGrp="1"/>
          </p:cNvSpPr>
          <p:nvPr>
            <p:ph type="ftr" sz="quarter" idx="20"/>
          </p:nvPr>
        </p:nvSpPr>
        <p:spPr>
          <a:xfrm>
            <a:off x="478869" y="6272003"/>
            <a:ext cx="3420032" cy="178517"/>
          </a:xfrm>
        </p:spPr>
        <p:txBody>
          <a:bodyPr/>
          <a:lstStyle>
            <a:lvl1pPr>
              <a:defRPr/>
            </a:lvl1pPr>
          </a:lstStyle>
          <a:p>
            <a:r>
              <a:rPr lang="en-GB"/>
              <a:t>Nucala</a:t>
            </a:r>
            <a:r>
              <a:rPr lang="en-GB" baseline="30000"/>
              <a:t>®</a:t>
            </a:r>
            <a:r>
              <a:rPr lang="en-GB"/>
              <a:t> for EGPA VED</a:t>
            </a:r>
          </a:p>
        </p:txBody>
      </p:sp>
      <p:sp>
        <p:nvSpPr>
          <p:cNvPr id="14" name="Text Placeholder 5">
            <a:extLst>
              <a:ext uri="{FF2B5EF4-FFF2-40B4-BE49-F238E27FC236}">
                <a16:creationId xmlns:a16="http://schemas.microsoft.com/office/drawing/2014/main" id="{9E3F25BC-C8FA-4B72-A264-4166722C40BA}"/>
              </a:ext>
            </a:extLst>
          </p:cNvPr>
          <p:cNvSpPr>
            <a:spLocks noGrp="1"/>
          </p:cNvSpPr>
          <p:nvPr>
            <p:ph type="body" sz="quarter" idx="18" hasCustomPrompt="1"/>
          </p:nvPr>
        </p:nvSpPr>
        <p:spPr>
          <a:xfrm>
            <a:off x="474152" y="6562706"/>
            <a:ext cx="10040369" cy="256545"/>
          </a:xfrm>
          <a:prstGeom prst="rect">
            <a:avLst/>
          </a:prstGeom>
        </p:spPr>
        <p:txBody>
          <a:bodyPr wrap="square" anchor="b" anchorCtr="0">
            <a:spAutoFit/>
          </a:bodyPr>
          <a:lstStyle>
            <a:lvl1pPr marL="0" indent="0">
              <a:spcAft>
                <a:spcPts val="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
        <p:nvSpPr>
          <p:cNvPr id="15" name="Text Placeholder 2">
            <a:extLst>
              <a:ext uri="{FF2B5EF4-FFF2-40B4-BE49-F238E27FC236}">
                <a16:creationId xmlns:a16="http://schemas.microsoft.com/office/drawing/2014/main" id="{94506938-8AA2-4275-8C66-72C264C2917A}"/>
              </a:ext>
            </a:extLst>
          </p:cNvPr>
          <p:cNvSpPr>
            <a:spLocks noGrp="1"/>
          </p:cNvSpPr>
          <p:nvPr>
            <p:ph type="body" sz="quarter" idx="22" hasCustomPrompt="1"/>
          </p:nvPr>
        </p:nvSpPr>
        <p:spPr>
          <a:xfrm>
            <a:off x="474136" y="5762176"/>
            <a:ext cx="11231033" cy="287259"/>
          </a:xfrm>
          <a:prstGeom prst="rect">
            <a:avLst/>
          </a:prstGeom>
        </p:spPr>
        <p:txBody>
          <a:bodyPr anchor="b"/>
          <a:lstStyle>
            <a:lvl1pPr marL="0" indent="0">
              <a:spcAft>
                <a:spcPts val="0"/>
              </a:spcAft>
              <a:buNone/>
              <a:defRPr sz="1067"/>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footnotes here</a:t>
            </a:r>
          </a:p>
        </p:txBody>
      </p:sp>
    </p:spTree>
    <p:extLst>
      <p:ext uri="{BB962C8B-B14F-4D97-AF65-F5344CB8AC3E}">
        <p14:creationId xmlns:p14="http://schemas.microsoft.com/office/powerpoint/2010/main" val="27113250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with Subheading">
    <p:spTree>
      <p:nvGrpSpPr>
        <p:cNvPr id="1" name=""/>
        <p:cNvGrpSpPr/>
        <p:nvPr/>
      </p:nvGrpSpPr>
      <p:grpSpPr>
        <a:xfrm>
          <a:off x="0" y="0"/>
          <a:ext cx="0" cy="0"/>
          <a:chOff x="0" y="0"/>
          <a:chExt cx="0" cy="0"/>
        </a:xfrm>
      </p:grpSpPr>
      <p:sp>
        <p:nvSpPr>
          <p:cNvPr id="10" name="Content Placeholder 9"/>
          <p:cNvSpPr>
            <a:spLocks noGrp="1" noChangeAspect="1"/>
          </p:cNvSpPr>
          <p:nvPr>
            <p:ph sz="quarter" idx="19"/>
          </p:nvPr>
        </p:nvSpPr>
        <p:spPr>
          <a:xfrm>
            <a:off x="480002" y="2052915"/>
            <a:ext cx="11224684" cy="3638805"/>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
          <p:cNvSpPr>
            <a:spLocks noGrp="1"/>
          </p:cNvSpPr>
          <p:nvPr>
            <p:ph type="body" sz="quarter" idx="13" hasCustomPrompt="1"/>
          </p:nvPr>
        </p:nvSpPr>
        <p:spPr>
          <a:xfrm>
            <a:off x="478871" y="1588948"/>
            <a:ext cx="11224684" cy="420564"/>
          </a:xfrm>
          <a:prstGeom prst="rect">
            <a:avLst/>
          </a:prstGeom>
        </p:spPr>
        <p:txBody>
          <a:bodyPr lIns="0" anchor="t" anchorCtr="0">
            <a:spAutoFit/>
          </a:bodyPr>
          <a:lstStyle>
            <a:lvl1pPr marL="0" indent="0">
              <a:spcAft>
                <a:spcPts val="0"/>
              </a:spcAft>
              <a:buNone/>
              <a:defRPr sz="2133" b="1">
                <a:solidFill>
                  <a:schemeClr val="accent1"/>
                </a:solidFill>
              </a:defRPr>
            </a:lvl1pPr>
            <a:lvl2pPr marL="361934" indent="0">
              <a:buNone/>
              <a:defRPr/>
            </a:lvl2pPr>
            <a:lvl3pPr marL="711165" indent="0">
              <a:buNone/>
              <a:defRPr/>
            </a:lvl3pPr>
            <a:lvl4pPr marL="1087911" indent="0">
              <a:buNone/>
              <a:defRPr/>
            </a:lvl4pPr>
            <a:lvl5pPr marL="1473126" indent="0">
              <a:buNone/>
              <a:defRPr/>
            </a:lvl5pPr>
          </a:lstStyle>
          <a:p>
            <a:pPr lvl="0"/>
            <a:r>
              <a:rPr lang="en-US"/>
              <a:t>Subheading here if required</a:t>
            </a:r>
          </a:p>
        </p:txBody>
      </p:sp>
      <p:sp>
        <p:nvSpPr>
          <p:cNvPr id="14" name="Text Placeholder 2"/>
          <p:cNvSpPr>
            <a:spLocks noGrp="1"/>
          </p:cNvSpPr>
          <p:nvPr>
            <p:ph type="body" sz="quarter" idx="14" hasCustomPrompt="1"/>
          </p:nvPr>
        </p:nvSpPr>
        <p:spPr>
          <a:xfrm>
            <a:off x="478869" y="924739"/>
            <a:ext cx="10104000" cy="369332"/>
          </a:xfrm>
          <a:prstGeom prst="rect">
            <a:avLst/>
          </a:prstGeom>
        </p:spPr>
        <p:txBody>
          <a:bodyPr lIns="0" anchor="t" anchorCtr="0">
            <a:noAutofit/>
          </a:bodyPr>
          <a:lstStyle>
            <a:lvl1pPr marL="0" marR="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34" indent="0">
              <a:buNone/>
              <a:defRPr/>
            </a:lvl2pPr>
            <a:lvl3pPr marL="711165" indent="0">
              <a:buNone/>
              <a:defRPr/>
            </a:lvl3pPr>
            <a:lvl4pPr marL="1087911" indent="0">
              <a:buNone/>
              <a:defRPr/>
            </a:lvl4pPr>
            <a:lvl5pPr marL="1473126" indent="0">
              <a:buNone/>
              <a:defRPr/>
            </a:lvl5pPr>
          </a:lstStyle>
          <a:p>
            <a:pPr marL="0" marR="0" lvl="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
        <p:nvSpPr>
          <p:cNvPr id="20" name="Title 19"/>
          <p:cNvSpPr>
            <a:spLocks noGrp="1"/>
          </p:cNvSpPr>
          <p:nvPr>
            <p:ph type="title" hasCustomPrompt="1"/>
          </p:nvPr>
        </p:nvSpPr>
        <p:spPr/>
        <p:txBody>
          <a:bodyPr/>
          <a:lstStyle/>
          <a:p>
            <a:r>
              <a:rPr lang="en-US"/>
              <a:t>Click to edit Master heading style</a:t>
            </a:r>
            <a:endParaRPr lang="en-GB"/>
          </a:p>
        </p:txBody>
      </p:sp>
      <p:sp>
        <p:nvSpPr>
          <p:cNvPr id="7" name="Slide Number Placeholder 6"/>
          <p:cNvSpPr>
            <a:spLocks noGrp="1"/>
          </p:cNvSpPr>
          <p:nvPr>
            <p:ph type="sldNum" sz="quarter" idx="22"/>
          </p:nvPr>
        </p:nvSpPr>
        <p:spPr/>
        <p:txBody>
          <a:bodyPr/>
          <a:lstStyle/>
          <a:p>
            <a:fld id="{9F9F533D-B52E-4A2F-BF72-0ADD2D94BD75}" type="slidenum">
              <a:rPr lang="en-GB" smtClean="0"/>
              <a:pPr/>
              <a:t>‹#›</a:t>
            </a:fld>
            <a:endParaRPr lang="en-GB"/>
          </a:p>
        </p:txBody>
      </p:sp>
      <p:sp>
        <p:nvSpPr>
          <p:cNvPr id="13" name="Date Placeholder 6">
            <a:extLst>
              <a:ext uri="{FF2B5EF4-FFF2-40B4-BE49-F238E27FC236}">
                <a16:creationId xmlns:a16="http://schemas.microsoft.com/office/drawing/2014/main" id="{BE03B00A-65BA-40E4-B8F0-B0E091CC7970}"/>
              </a:ext>
            </a:extLst>
          </p:cNvPr>
          <p:cNvSpPr>
            <a:spLocks noGrp="1"/>
          </p:cNvSpPr>
          <p:nvPr>
            <p:ph type="dt" sz="half" idx="23"/>
          </p:nvPr>
        </p:nvSpPr>
        <p:spPr>
          <a:xfrm>
            <a:off x="3980329" y="6272003"/>
            <a:ext cx="4219640" cy="178517"/>
          </a:xfrm>
        </p:spPr>
        <p:txBody>
          <a:bodyPr/>
          <a:lstStyle>
            <a:lvl1pPr>
              <a:defRPr/>
            </a:lvl1pPr>
          </a:lstStyle>
          <a:p>
            <a:pPr algn="ctr"/>
            <a:r>
              <a:rPr lang="en-US"/>
              <a:t>Confidential – For internal use only</a:t>
            </a:r>
            <a:endParaRPr lang="en-GB"/>
          </a:p>
        </p:txBody>
      </p:sp>
      <p:sp>
        <p:nvSpPr>
          <p:cNvPr id="15" name="Footer Placeholder 8">
            <a:extLst>
              <a:ext uri="{FF2B5EF4-FFF2-40B4-BE49-F238E27FC236}">
                <a16:creationId xmlns:a16="http://schemas.microsoft.com/office/drawing/2014/main" id="{BB580724-2E6B-400E-8CFB-330038BCE02D}"/>
              </a:ext>
            </a:extLst>
          </p:cNvPr>
          <p:cNvSpPr>
            <a:spLocks noGrp="1"/>
          </p:cNvSpPr>
          <p:nvPr>
            <p:ph type="ftr" sz="quarter" idx="20"/>
          </p:nvPr>
        </p:nvSpPr>
        <p:spPr>
          <a:xfrm>
            <a:off x="478869" y="6272003"/>
            <a:ext cx="3420032" cy="178517"/>
          </a:xfrm>
        </p:spPr>
        <p:txBody>
          <a:bodyPr/>
          <a:lstStyle>
            <a:lvl1pPr>
              <a:defRPr/>
            </a:lvl1pPr>
          </a:lstStyle>
          <a:p>
            <a:r>
              <a:rPr lang="en-GB"/>
              <a:t>Nucala</a:t>
            </a:r>
            <a:r>
              <a:rPr lang="en-GB" baseline="30000"/>
              <a:t>®</a:t>
            </a:r>
            <a:r>
              <a:rPr lang="en-GB"/>
              <a:t> for EGPA VED</a:t>
            </a:r>
          </a:p>
        </p:txBody>
      </p:sp>
      <p:sp>
        <p:nvSpPr>
          <p:cNvPr id="16" name="Text Placeholder 5">
            <a:extLst>
              <a:ext uri="{FF2B5EF4-FFF2-40B4-BE49-F238E27FC236}">
                <a16:creationId xmlns:a16="http://schemas.microsoft.com/office/drawing/2014/main" id="{F78648EF-3A69-4CDD-87B2-E79BEEF3CA83}"/>
              </a:ext>
            </a:extLst>
          </p:cNvPr>
          <p:cNvSpPr>
            <a:spLocks noGrp="1"/>
          </p:cNvSpPr>
          <p:nvPr>
            <p:ph type="body" sz="quarter" idx="18" hasCustomPrompt="1"/>
          </p:nvPr>
        </p:nvSpPr>
        <p:spPr>
          <a:xfrm>
            <a:off x="474152" y="6562706"/>
            <a:ext cx="10040369" cy="256545"/>
          </a:xfrm>
          <a:prstGeom prst="rect">
            <a:avLst/>
          </a:prstGeom>
        </p:spPr>
        <p:txBody>
          <a:bodyPr wrap="square" anchor="b" anchorCtr="0">
            <a:spAutoFit/>
          </a:bodyPr>
          <a:lstStyle>
            <a:lvl1pPr marL="0" indent="0">
              <a:spcAft>
                <a:spcPts val="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
        <p:nvSpPr>
          <p:cNvPr id="17" name="Text Placeholder 2">
            <a:extLst>
              <a:ext uri="{FF2B5EF4-FFF2-40B4-BE49-F238E27FC236}">
                <a16:creationId xmlns:a16="http://schemas.microsoft.com/office/drawing/2014/main" id="{B59F32C1-8823-4113-96D9-9523A71D57EB}"/>
              </a:ext>
            </a:extLst>
          </p:cNvPr>
          <p:cNvSpPr>
            <a:spLocks noGrp="1"/>
          </p:cNvSpPr>
          <p:nvPr>
            <p:ph type="body" sz="quarter" idx="24" hasCustomPrompt="1"/>
          </p:nvPr>
        </p:nvSpPr>
        <p:spPr>
          <a:xfrm>
            <a:off x="474136" y="5762176"/>
            <a:ext cx="11231033" cy="287259"/>
          </a:xfrm>
          <a:prstGeom prst="rect">
            <a:avLst/>
          </a:prstGeom>
        </p:spPr>
        <p:txBody>
          <a:bodyPr anchor="b"/>
          <a:lstStyle>
            <a:lvl1pPr marL="0" indent="0">
              <a:spcAft>
                <a:spcPts val="0"/>
              </a:spcAft>
              <a:buNone/>
              <a:defRPr sz="1067"/>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footnotes here</a:t>
            </a:r>
          </a:p>
        </p:txBody>
      </p:sp>
    </p:spTree>
    <p:extLst>
      <p:ext uri="{BB962C8B-B14F-4D97-AF65-F5344CB8AC3E}">
        <p14:creationId xmlns:p14="http://schemas.microsoft.com/office/powerpoint/2010/main" val="2106495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with Subheading">
    <p:spTree>
      <p:nvGrpSpPr>
        <p:cNvPr id="1" name=""/>
        <p:cNvGrpSpPr/>
        <p:nvPr/>
      </p:nvGrpSpPr>
      <p:grpSpPr>
        <a:xfrm>
          <a:off x="0" y="0"/>
          <a:ext cx="0" cy="0"/>
          <a:chOff x="0" y="0"/>
          <a:chExt cx="0" cy="0"/>
        </a:xfrm>
      </p:grpSpPr>
      <p:sp>
        <p:nvSpPr>
          <p:cNvPr id="10" name="Content Placeholder 9"/>
          <p:cNvSpPr>
            <a:spLocks noGrp="1" noChangeAspect="1"/>
          </p:cNvSpPr>
          <p:nvPr>
            <p:ph sz="quarter" idx="19"/>
          </p:nvPr>
        </p:nvSpPr>
        <p:spPr>
          <a:xfrm>
            <a:off x="480002" y="2052915"/>
            <a:ext cx="11224684" cy="3638805"/>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
          <p:cNvSpPr>
            <a:spLocks noGrp="1"/>
          </p:cNvSpPr>
          <p:nvPr>
            <p:ph type="body" sz="quarter" idx="13" hasCustomPrompt="1"/>
          </p:nvPr>
        </p:nvSpPr>
        <p:spPr>
          <a:xfrm>
            <a:off x="478871" y="1588948"/>
            <a:ext cx="11224684" cy="420564"/>
          </a:xfrm>
          <a:prstGeom prst="rect">
            <a:avLst/>
          </a:prstGeom>
        </p:spPr>
        <p:txBody>
          <a:bodyPr lIns="0" anchor="t" anchorCtr="0">
            <a:spAutoFit/>
          </a:bodyPr>
          <a:lstStyle>
            <a:lvl1pPr marL="0" indent="0">
              <a:spcAft>
                <a:spcPts val="0"/>
              </a:spcAft>
              <a:buNone/>
              <a:defRPr sz="2133" b="1">
                <a:solidFill>
                  <a:schemeClr val="accent1"/>
                </a:solidFill>
              </a:defRPr>
            </a:lvl1pPr>
            <a:lvl2pPr marL="361934" indent="0">
              <a:buNone/>
              <a:defRPr/>
            </a:lvl2pPr>
            <a:lvl3pPr marL="711165" indent="0">
              <a:buNone/>
              <a:defRPr/>
            </a:lvl3pPr>
            <a:lvl4pPr marL="1087911" indent="0">
              <a:buNone/>
              <a:defRPr/>
            </a:lvl4pPr>
            <a:lvl5pPr marL="1473126" indent="0">
              <a:buNone/>
              <a:defRPr/>
            </a:lvl5pPr>
          </a:lstStyle>
          <a:p>
            <a:pPr lvl="0"/>
            <a:r>
              <a:rPr lang="en-US"/>
              <a:t>Subheading here if required</a:t>
            </a:r>
          </a:p>
        </p:txBody>
      </p:sp>
      <p:sp>
        <p:nvSpPr>
          <p:cNvPr id="7" name="Slide Number Placeholder 6"/>
          <p:cNvSpPr>
            <a:spLocks noGrp="1"/>
          </p:cNvSpPr>
          <p:nvPr>
            <p:ph type="sldNum" sz="quarter" idx="22"/>
          </p:nvPr>
        </p:nvSpPr>
        <p:spPr/>
        <p:txBody>
          <a:bodyPr/>
          <a:lstStyle/>
          <a:p>
            <a:fld id="{9F9F533D-B52E-4A2F-BF72-0ADD2D94BD75}" type="slidenum">
              <a:rPr lang="en-GB" smtClean="0"/>
              <a:pPr/>
              <a:t>‹#›</a:t>
            </a:fld>
            <a:endParaRPr lang="en-GB"/>
          </a:p>
        </p:txBody>
      </p:sp>
      <p:sp>
        <p:nvSpPr>
          <p:cNvPr id="16" name="Title 3">
            <a:extLst>
              <a:ext uri="{FF2B5EF4-FFF2-40B4-BE49-F238E27FC236}">
                <a16:creationId xmlns:a16="http://schemas.microsoft.com/office/drawing/2014/main" id="{4DB07AAB-1B3F-4903-B72F-900230283226}"/>
              </a:ext>
            </a:extLst>
          </p:cNvPr>
          <p:cNvSpPr>
            <a:spLocks noGrp="1"/>
          </p:cNvSpPr>
          <p:nvPr>
            <p:ph type="title" hasCustomPrompt="1"/>
          </p:nvPr>
        </p:nvSpPr>
        <p:spPr>
          <a:xfrm>
            <a:off x="478871" y="611967"/>
            <a:ext cx="10102852" cy="451405"/>
          </a:xfrm>
        </p:spPr>
        <p:txBody>
          <a:bodyPr anchor="ctr"/>
          <a:lstStyle/>
          <a:p>
            <a:r>
              <a:rPr lang="en-US"/>
              <a:t>Click to edit Master heading style</a:t>
            </a:r>
            <a:endParaRPr lang="en-GB"/>
          </a:p>
        </p:txBody>
      </p:sp>
      <p:sp>
        <p:nvSpPr>
          <p:cNvPr id="9" name="Date Placeholder 6">
            <a:extLst>
              <a:ext uri="{FF2B5EF4-FFF2-40B4-BE49-F238E27FC236}">
                <a16:creationId xmlns:a16="http://schemas.microsoft.com/office/drawing/2014/main" id="{22EA2AF0-A6F5-4111-B093-2CB833E4AE2D}"/>
              </a:ext>
            </a:extLst>
          </p:cNvPr>
          <p:cNvSpPr>
            <a:spLocks noGrp="1"/>
          </p:cNvSpPr>
          <p:nvPr>
            <p:ph type="dt" sz="half" idx="23"/>
          </p:nvPr>
        </p:nvSpPr>
        <p:spPr>
          <a:xfrm>
            <a:off x="3980329" y="6272003"/>
            <a:ext cx="4219640" cy="178517"/>
          </a:xfrm>
        </p:spPr>
        <p:txBody>
          <a:bodyPr/>
          <a:lstStyle>
            <a:lvl1pPr>
              <a:defRPr/>
            </a:lvl1pPr>
          </a:lstStyle>
          <a:p>
            <a:pPr algn="ctr"/>
            <a:r>
              <a:rPr lang="en-US"/>
              <a:t>Confidential – For internal use only</a:t>
            </a:r>
            <a:endParaRPr lang="en-GB"/>
          </a:p>
        </p:txBody>
      </p:sp>
      <p:sp>
        <p:nvSpPr>
          <p:cNvPr id="13" name="Footer Placeholder 8">
            <a:extLst>
              <a:ext uri="{FF2B5EF4-FFF2-40B4-BE49-F238E27FC236}">
                <a16:creationId xmlns:a16="http://schemas.microsoft.com/office/drawing/2014/main" id="{6ECB73C0-8742-4322-BFEA-60B5B987D999}"/>
              </a:ext>
            </a:extLst>
          </p:cNvPr>
          <p:cNvSpPr>
            <a:spLocks noGrp="1"/>
          </p:cNvSpPr>
          <p:nvPr>
            <p:ph type="ftr" sz="quarter" idx="20"/>
          </p:nvPr>
        </p:nvSpPr>
        <p:spPr>
          <a:xfrm>
            <a:off x="478869" y="6272003"/>
            <a:ext cx="3420032" cy="178517"/>
          </a:xfrm>
        </p:spPr>
        <p:txBody>
          <a:bodyPr/>
          <a:lstStyle>
            <a:lvl1pPr>
              <a:defRPr/>
            </a:lvl1pPr>
          </a:lstStyle>
          <a:p>
            <a:r>
              <a:rPr lang="en-GB"/>
              <a:t>Nucala</a:t>
            </a:r>
            <a:r>
              <a:rPr lang="en-GB" baseline="30000"/>
              <a:t>®</a:t>
            </a:r>
            <a:r>
              <a:rPr lang="en-GB"/>
              <a:t> for EGPA VED</a:t>
            </a:r>
          </a:p>
        </p:txBody>
      </p:sp>
      <p:sp>
        <p:nvSpPr>
          <p:cNvPr id="14" name="Text Placeholder 5">
            <a:extLst>
              <a:ext uri="{FF2B5EF4-FFF2-40B4-BE49-F238E27FC236}">
                <a16:creationId xmlns:a16="http://schemas.microsoft.com/office/drawing/2014/main" id="{898FD64C-1878-4DB8-BD6B-ACECFFEF7D50}"/>
              </a:ext>
            </a:extLst>
          </p:cNvPr>
          <p:cNvSpPr>
            <a:spLocks noGrp="1"/>
          </p:cNvSpPr>
          <p:nvPr>
            <p:ph type="body" sz="quarter" idx="18" hasCustomPrompt="1"/>
          </p:nvPr>
        </p:nvSpPr>
        <p:spPr>
          <a:xfrm>
            <a:off x="474152" y="6562706"/>
            <a:ext cx="10040369" cy="256545"/>
          </a:xfrm>
          <a:prstGeom prst="rect">
            <a:avLst/>
          </a:prstGeom>
        </p:spPr>
        <p:txBody>
          <a:bodyPr wrap="square" anchor="b" anchorCtr="0">
            <a:spAutoFit/>
          </a:bodyPr>
          <a:lstStyle>
            <a:lvl1pPr marL="0" indent="0">
              <a:spcAft>
                <a:spcPts val="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
        <p:nvSpPr>
          <p:cNvPr id="15" name="Text Placeholder 2">
            <a:extLst>
              <a:ext uri="{FF2B5EF4-FFF2-40B4-BE49-F238E27FC236}">
                <a16:creationId xmlns:a16="http://schemas.microsoft.com/office/drawing/2014/main" id="{60A8972C-43B2-4211-B5CC-EF58BB73CBC5}"/>
              </a:ext>
            </a:extLst>
          </p:cNvPr>
          <p:cNvSpPr>
            <a:spLocks noGrp="1"/>
          </p:cNvSpPr>
          <p:nvPr>
            <p:ph type="body" sz="quarter" idx="24" hasCustomPrompt="1"/>
          </p:nvPr>
        </p:nvSpPr>
        <p:spPr>
          <a:xfrm>
            <a:off x="474136" y="5762176"/>
            <a:ext cx="11231033" cy="287259"/>
          </a:xfrm>
          <a:prstGeom prst="rect">
            <a:avLst/>
          </a:prstGeom>
        </p:spPr>
        <p:txBody>
          <a:bodyPr anchor="b"/>
          <a:lstStyle>
            <a:lvl1pPr marL="0" indent="0">
              <a:spcAft>
                <a:spcPts val="0"/>
              </a:spcAft>
              <a:buNone/>
              <a:defRPr sz="1067"/>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footnotes here</a:t>
            </a:r>
          </a:p>
        </p:txBody>
      </p:sp>
    </p:spTree>
    <p:extLst>
      <p:ext uri="{BB962C8B-B14F-4D97-AF65-F5344CB8AC3E}">
        <p14:creationId xmlns:p14="http://schemas.microsoft.com/office/powerpoint/2010/main" val="1207536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98764" y="26123"/>
            <a:ext cx="10090921" cy="607241"/>
          </a:xfrm>
        </p:spPr>
        <p:txBody>
          <a:bodyPr/>
          <a:lstStyle/>
          <a:p>
            <a:r>
              <a:rPr lang="en-US" dirty="0"/>
              <a:t>Click to edit Master heading style</a:t>
            </a:r>
            <a:endParaRPr lang="en-GB" dirty="0"/>
          </a:p>
        </p:txBody>
      </p:sp>
      <p:sp>
        <p:nvSpPr>
          <p:cNvPr id="16" name="Content Placeholder 15"/>
          <p:cNvSpPr>
            <a:spLocks noGrp="1"/>
          </p:cNvSpPr>
          <p:nvPr>
            <p:ph sz="quarter" idx="12"/>
          </p:nvPr>
        </p:nvSpPr>
        <p:spPr>
          <a:xfrm>
            <a:off x="500098" y="1177489"/>
            <a:ext cx="11217769" cy="4658549"/>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hasCustomPrompt="1"/>
          </p:nvPr>
        </p:nvSpPr>
        <p:spPr>
          <a:xfrm>
            <a:off x="498796" y="692554"/>
            <a:ext cx="10118404" cy="234950"/>
          </a:xfrm>
        </p:spPr>
        <p:txBody>
          <a:bodyPr anchor="t" anchorCtr="0"/>
          <a:lstStyle>
            <a:lvl1pPr marL="0" marR="0" indent="0" algn="l" defTabSz="1088284" rtl="0" eaLnBrk="1" fontAlgn="auto" latinLnBrk="0" hangingPunct="1">
              <a:lnSpc>
                <a:spcPct val="100000"/>
              </a:lnSpc>
              <a:spcBef>
                <a:spcPts val="0"/>
              </a:spcBef>
              <a:spcAft>
                <a:spcPts val="0"/>
              </a:spcAft>
              <a:buClr>
                <a:schemeClr val="tx1"/>
              </a:buClr>
              <a:buSzTx/>
              <a:buFont typeface="Arial" pitchFamily="34" charset="0"/>
              <a:buNone/>
              <a:tabLst/>
              <a:defRPr sz="1900" i="0">
                <a:latin typeface="+mn-lt"/>
              </a:defRPr>
            </a:lvl1pPr>
            <a:lvl2pPr marL="323085" indent="0">
              <a:buNone/>
              <a:defRPr/>
            </a:lvl2pPr>
            <a:lvl3pPr marL="634832" indent="0">
              <a:buNone/>
              <a:defRPr/>
            </a:lvl3pPr>
            <a:lvl4pPr marL="971143" indent="0">
              <a:buNone/>
              <a:defRPr/>
            </a:lvl4pPr>
            <a:lvl5pPr marL="1315010" indent="0">
              <a:buNone/>
              <a:defRPr/>
            </a:lvl5pPr>
          </a:lstStyle>
          <a:p>
            <a:pPr marL="0" marR="0" lvl="0" indent="0" algn="l" defTabSz="1088284"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6" name="Text Placeholder 5"/>
          <p:cNvSpPr>
            <a:spLocks noGrp="1"/>
          </p:cNvSpPr>
          <p:nvPr>
            <p:ph type="body" sz="quarter" idx="18" hasCustomPrompt="1"/>
          </p:nvPr>
        </p:nvSpPr>
        <p:spPr>
          <a:xfrm>
            <a:off x="499872" y="5919009"/>
            <a:ext cx="11261094" cy="262189"/>
          </a:xfrm>
        </p:spPr>
        <p:txBody>
          <a:bodyPr wrap="square" anchor="b" anchorCtr="0">
            <a:spAutoFit/>
          </a:bodyPr>
          <a:lstStyle>
            <a:lvl1pPr marL="0" indent="0">
              <a:buNone/>
              <a:defRPr sz="1000" baseline="0"/>
            </a:lvl1pPr>
            <a:lvl2pPr marL="319157" indent="0">
              <a:buNone/>
              <a:defRPr sz="1000"/>
            </a:lvl2pPr>
            <a:lvl3pPr marL="642687" indent="0">
              <a:buNone/>
              <a:defRPr sz="1000"/>
            </a:lvl3pPr>
            <a:lvl4pPr marL="965326" indent="0">
              <a:buNone/>
              <a:defRPr sz="1000"/>
            </a:lvl4pPr>
            <a:lvl5pPr marL="1285375" indent="0">
              <a:buNone/>
              <a:defRPr sz="1000"/>
            </a:lvl5pPr>
          </a:lstStyle>
          <a:p>
            <a:pPr lvl="0"/>
            <a:r>
              <a:rPr lang="en-US" dirty="0"/>
              <a:t>Insert Source text here</a:t>
            </a:r>
          </a:p>
        </p:txBody>
      </p:sp>
      <p:sp>
        <p:nvSpPr>
          <p:cNvPr id="4" name="Date Placeholder 3"/>
          <p:cNvSpPr>
            <a:spLocks noGrp="1"/>
          </p:cNvSpPr>
          <p:nvPr>
            <p:ph type="dt" sz="half" idx="19"/>
          </p:nvPr>
        </p:nvSpPr>
        <p:spPr>
          <a:xfrm>
            <a:off x="3980331" y="6437314"/>
            <a:ext cx="4219640" cy="365125"/>
          </a:xfrm>
          <a:prstGeom prst="rect">
            <a:avLst/>
          </a:prstGeom>
        </p:spPr>
        <p:txBody>
          <a:bodyPr lIns="108850" tIns="54425" rIns="108850" bIns="54425"/>
          <a:lstStyle/>
          <a:p>
            <a:pPr algn="ctr"/>
            <a:endParaRPr lang="en-GB" dirty="0"/>
          </a:p>
        </p:txBody>
      </p:sp>
      <p:sp>
        <p:nvSpPr>
          <p:cNvPr id="7" name="Footer Placeholder 6"/>
          <p:cNvSpPr>
            <a:spLocks noGrp="1"/>
          </p:cNvSpPr>
          <p:nvPr>
            <p:ph type="ftr" sz="quarter" idx="20"/>
          </p:nvPr>
        </p:nvSpPr>
        <p:spPr>
          <a:xfrm>
            <a:off x="499535" y="6437314"/>
            <a:ext cx="3399365" cy="365125"/>
          </a:xfrm>
          <a:prstGeom prst="rect">
            <a:avLst/>
          </a:prstGeom>
        </p:spPr>
        <p:txBody>
          <a:bodyPr lIns="108850" tIns="54425" rIns="108850" bIns="54425"/>
          <a:lstStyle/>
          <a:p>
            <a:endParaRPr lang="en-GB" dirty="0"/>
          </a:p>
        </p:txBody>
      </p:sp>
      <p:sp>
        <p:nvSpPr>
          <p:cNvPr id="10" name="Slide Number Placeholder 9"/>
          <p:cNvSpPr>
            <a:spLocks noGrp="1"/>
          </p:cNvSpPr>
          <p:nvPr>
            <p:ph type="sldNum" sz="quarter" idx="21"/>
          </p:nvPr>
        </p:nvSpPr>
        <p:spPr>
          <a:xfrm>
            <a:off x="10606804" y="6437314"/>
            <a:ext cx="1106832" cy="365125"/>
          </a:xfrm>
          <a:prstGeom prst="rect">
            <a:avLst/>
          </a:prstGeom>
        </p:spPr>
        <p:txBody>
          <a:bodyPr lIns="108850" tIns="54425" rIns="108850" bIns="54425"/>
          <a:lstStyle/>
          <a:p>
            <a:fld id="{9F9F533D-B52E-4A2F-BF72-0ADD2D94BD75}" type="slidenum">
              <a:rPr lang="en-GB" smtClean="0"/>
              <a:pPr/>
              <a:t>‹#›</a:t>
            </a:fld>
            <a:endParaRPr lang="en-GB" dirty="0"/>
          </a:p>
        </p:txBody>
      </p:sp>
    </p:spTree>
    <p:extLst>
      <p:ext uri="{BB962C8B-B14F-4D97-AF65-F5344CB8AC3E}">
        <p14:creationId xmlns:p14="http://schemas.microsoft.com/office/powerpoint/2010/main" val="3786470785"/>
      </p:ext>
    </p:extLst>
  </p:cSld>
  <p:clrMapOvr>
    <a:masterClrMapping/>
  </p:clrMapOvr>
  <p:transition spd="slow">
    <p:strips dir="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7"/>
          <p:cNvSpPr>
            <a:spLocks noGrp="1"/>
          </p:cNvSpPr>
          <p:nvPr>
            <p:ph type="sldNum" sz="quarter" idx="32"/>
          </p:nvPr>
        </p:nvSpPr>
        <p:spPr/>
        <p:txBody>
          <a:bodyPr/>
          <a:lstStyle/>
          <a:p>
            <a:fld id="{9F9F533D-B52E-4A2F-BF72-0ADD2D94BD75}" type="slidenum">
              <a:rPr lang="en-GB" smtClean="0"/>
              <a:pPr/>
              <a:t>‹#›</a:t>
            </a:fld>
            <a:endParaRPr lang="en-GB"/>
          </a:p>
        </p:txBody>
      </p:sp>
      <p:sp>
        <p:nvSpPr>
          <p:cNvPr id="10" name="Title 3">
            <a:extLst>
              <a:ext uri="{FF2B5EF4-FFF2-40B4-BE49-F238E27FC236}">
                <a16:creationId xmlns:a16="http://schemas.microsoft.com/office/drawing/2014/main" id="{727C3C92-9A33-4DC8-8015-A2309B64D85E}"/>
              </a:ext>
            </a:extLst>
          </p:cNvPr>
          <p:cNvSpPr>
            <a:spLocks noGrp="1"/>
          </p:cNvSpPr>
          <p:nvPr>
            <p:ph type="title" hasCustomPrompt="1"/>
          </p:nvPr>
        </p:nvSpPr>
        <p:spPr>
          <a:xfrm>
            <a:off x="478871" y="611967"/>
            <a:ext cx="10102852" cy="451405"/>
          </a:xfrm>
        </p:spPr>
        <p:txBody>
          <a:bodyPr anchor="ctr"/>
          <a:lstStyle/>
          <a:p>
            <a:r>
              <a:rPr lang="en-US"/>
              <a:t>Click to edit Master heading style</a:t>
            </a:r>
            <a:endParaRPr lang="en-GB"/>
          </a:p>
        </p:txBody>
      </p:sp>
      <p:sp>
        <p:nvSpPr>
          <p:cNvPr id="11" name="Date Placeholder 6">
            <a:extLst>
              <a:ext uri="{FF2B5EF4-FFF2-40B4-BE49-F238E27FC236}">
                <a16:creationId xmlns:a16="http://schemas.microsoft.com/office/drawing/2014/main" id="{9784682D-B1E4-48BA-B739-5C66433D3960}"/>
              </a:ext>
            </a:extLst>
          </p:cNvPr>
          <p:cNvSpPr>
            <a:spLocks noGrp="1"/>
          </p:cNvSpPr>
          <p:nvPr>
            <p:ph type="dt" sz="half" idx="19"/>
          </p:nvPr>
        </p:nvSpPr>
        <p:spPr>
          <a:xfrm>
            <a:off x="3980329" y="6272003"/>
            <a:ext cx="4219640" cy="178517"/>
          </a:xfrm>
        </p:spPr>
        <p:txBody>
          <a:bodyPr/>
          <a:lstStyle>
            <a:lvl1pPr>
              <a:defRPr/>
            </a:lvl1pPr>
          </a:lstStyle>
          <a:p>
            <a:pPr algn="ctr"/>
            <a:r>
              <a:rPr lang="en-US"/>
              <a:t>Confidential – For internal use only</a:t>
            </a:r>
            <a:endParaRPr lang="en-GB"/>
          </a:p>
        </p:txBody>
      </p:sp>
      <p:sp>
        <p:nvSpPr>
          <p:cNvPr id="12" name="Footer Placeholder 8">
            <a:extLst>
              <a:ext uri="{FF2B5EF4-FFF2-40B4-BE49-F238E27FC236}">
                <a16:creationId xmlns:a16="http://schemas.microsoft.com/office/drawing/2014/main" id="{8FF866E2-F371-4F3E-84FC-D33C17E5E7B5}"/>
              </a:ext>
            </a:extLst>
          </p:cNvPr>
          <p:cNvSpPr>
            <a:spLocks noGrp="1"/>
          </p:cNvSpPr>
          <p:nvPr>
            <p:ph type="ftr" sz="quarter" idx="20"/>
          </p:nvPr>
        </p:nvSpPr>
        <p:spPr>
          <a:xfrm>
            <a:off x="478869" y="6272003"/>
            <a:ext cx="3420032" cy="178517"/>
          </a:xfrm>
        </p:spPr>
        <p:txBody>
          <a:bodyPr/>
          <a:lstStyle>
            <a:lvl1pPr>
              <a:defRPr/>
            </a:lvl1pPr>
          </a:lstStyle>
          <a:p>
            <a:r>
              <a:rPr lang="en-GB"/>
              <a:t>Nucala</a:t>
            </a:r>
            <a:r>
              <a:rPr lang="en-GB" baseline="30000"/>
              <a:t>®</a:t>
            </a:r>
            <a:r>
              <a:rPr lang="en-GB"/>
              <a:t> for EGPA VED</a:t>
            </a:r>
          </a:p>
        </p:txBody>
      </p:sp>
      <p:sp>
        <p:nvSpPr>
          <p:cNvPr id="13" name="Text Placeholder 5">
            <a:extLst>
              <a:ext uri="{FF2B5EF4-FFF2-40B4-BE49-F238E27FC236}">
                <a16:creationId xmlns:a16="http://schemas.microsoft.com/office/drawing/2014/main" id="{5507803A-5D8E-4C99-BD4D-9F0FC0C6F24A}"/>
              </a:ext>
            </a:extLst>
          </p:cNvPr>
          <p:cNvSpPr>
            <a:spLocks noGrp="1"/>
          </p:cNvSpPr>
          <p:nvPr>
            <p:ph type="body" sz="quarter" idx="18" hasCustomPrompt="1"/>
          </p:nvPr>
        </p:nvSpPr>
        <p:spPr>
          <a:xfrm>
            <a:off x="474152" y="6562706"/>
            <a:ext cx="10040369" cy="256545"/>
          </a:xfrm>
          <a:prstGeom prst="rect">
            <a:avLst/>
          </a:prstGeom>
        </p:spPr>
        <p:txBody>
          <a:bodyPr wrap="square" anchor="b" anchorCtr="0">
            <a:spAutoFit/>
          </a:bodyPr>
          <a:lstStyle>
            <a:lvl1pPr marL="0" indent="0">
              <a:spcAft>
                <a:spcPts val="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
        <p:nvSpPr>
          <p:cNvPr id="14" name="Text Placeholder 2">
            <a:extLst>
              <a:ext uri="{FF2B5EF4-FFF2-40B4-BE49-F238E27FC236}">
                <a16:creationId xmlns:a16="http://schemas.microsoft.com/office/drawing/2014/main" id="{E215D7C9-0CFF-44CE-88BE-194E86863ACA}"/>
              </a:ext>
            </a:extLst>
          </p:cNvPr>
          <p:cNvSpPr>
            <a:spLocks noGrp="1"/>
          </p:cNvSpPr>
          <p:nvPr>
            <p:ph type="body" sz="quarter" idx="22" hasCustomPrompt="1"/>
          </p:nvPr>
        </p:nvSpPr>
        <p:spPr>
          <a:xfrm>
            <a:off x="474136" y="5762176"/>
            <a:ext cx="11231033" cy="287259"/>
          </a:xfrm>
          <a:prstGeom prst="rect">
            <a:avLst/>
          </a:prstGeom>
        </p:spPr>
        <p:txBody>
          <a:bodyPr anchor="b"/>
          <a:lstStyle>
            <a:lvl1pPr marL="0" indent="0">
              <a:spcAft>
                <a:spcPts val="0"/>
              </a:spcAft>
              <a:buNone/>
              <a:defRPr sz="1067"/>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footnotes here</a:t>
            </a:r>
          </a:p>
        </p:txBody>
      </p:sp>
    </p:spTree>
    <p:extLst>
      <p:ext uri="{BB962C8B-B14F-4D97-AF65-F5344CB8AC3E}">
        <p14:creationId xmlns:p14="http://schemas.microsoft.com/office/powerpoint/2010/main" val="3453735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heading style</a:t>
            </a:r>
            <a:endParaRPr lang="en-GB"/>
          </a:p>
        </p:txBody>
      </p:sp>
      <p:sp>
        <p:nvSpPr>
          <p:cNvPr id="11" name="Text Placeholder 2"/>
          <p:cNvSpPr>
            <a:spLocks noGrp="1"/>
          </p:cNvSpPr>
          <p:nvPr>
            <p:ph type="body" sz="quarter" idx="29" hasCustomPrompt="1"/>
          </p:nvPr>
        </p:nvSpPr>
        <p:spPr>
          <a:xfrm>
            <a:off x="478869" y="924739"/>
            <a:ext cx="10104000" cy="369332"/>
          </a:xfrm>
          <a:prstGeom prst="rect">
            <a:avLst/>
          </a:prstGeom>
        </p:spPr>
        <p:txBody>
          <a:bodyPr lIns="0" anchor="t" anchorCtr="0">
            <a:noAutofit/>
          </a:bodyPr>
          <a:lstStyle>
            <a:lvl1pPr marL="0" marR="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34" indent="0">
              <a:buNone/>
              <a:defRPr/>
            </a:lvl2pPr>
            <a:lvl3pPr marL="711165" indent="0">
              <a:buNone/>
              <a:defRPr/>
            </a:lvl3pPr>
            <a:lvl4pPr marL="1087911" indent="0">
              <a:buNone/>
              <a:defRPr/>
            </a:lvl4pPr>
            <a:lvl5pPr marL="1473126" indent="0">
              <a:buNone/>
              <a:defRPr/>
            </a:lvl5pPr>
          </a:lstStyle>
          <a:p>
            <a:pPr marL="0" marR="0" lvl="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
        <p:nvSpPr>
          <p:cNvPr id="8" name="Slide Number Placeholder 7"/>
          <p:cNvSpPr>
            <a:spLocks noGrp="1"/>
          </p:cNvSpPr>
          <p:nvPr>
            <p:ph type="sldNum" sz="quarter" idx="32"/>
          </p:nvPr>
        </p:nvSpPr>
        <p:spPr/>
        <p:txBody>
          <a:bodyPr/>
          <a:lstStyle/>
          <a:p>
            <a:fld id="{9F9F533D-B52E-4A2F-BF72-0ADD2D94BD75}" type="slidenum">
              <a:rPr lang="en-GB" smtClean="0"/>
              <a:pPr/>
              <a:t>‹#›</a:t>
            </a:fld>
            <a:endParaRPr lang="en-GB"/>
          </a:p>
        </p:txBody>
      </p:sp>
      <p:sp>
        <p:nvSpPr>
          <p:cNvPr id="10" name="Date Placeholder 6">
            <a:extLst>
              <a:ext uri="{FF2B5EF4-FFF2-40B4-BE49-F238E27FC236}">
                <a16:creationId xmlns:a16="http://schemas.microsoft.com/office/drawing/2014/main" id="{D3C61986-1A01-410B-8B7B-24C55DBFE70F}"/>
              </a:ext>
            </a:extLst>
          </p:cNvPr>
          <p:cNvSpPr>
            <a:spLocks noGrp="1"/>
          </p:cNvSpPr>
          <p:nvPr>
            <p:ph type="dt" sz="half" idx="19"/>
          </p:nvPr>
        </p:nvSpPr>
        <p:spPr>
          <a:xfrm>
            <a:off x="3980329" y="6272003"/>
            <a:ext cx="4219640" cy="178517"/>
          </a:xfrm>
        </p:spPr>
        <p:txBody>
          <a:bodyPr/>
          <a:lstStyle>
            <a:lvl1pPr>
              <a:defRPr/>
            </a:lvl1pPr>
          </a:lstStyle>
          <a:p>
            <a:pPr algn="ctr"/>
            <a:r>
              <a:rPr lang="en-US"/>
              <a:t>Confidential – For internal use only</a:t>
            </a:r>
            <a:endParaRPr lang="en-GB"/>
          </a:p>
        </p:txBody>
      </p:sp>
      <p:sp>
        <p:nvSpPr>
          <p:cNvPr id="12" name="Footer Placeholder 8">
            <a:extLst>
              <a:ext uri="{FF2B5EF4-FFF2-40B4-BE49-F238E27FC236}">
                <a16:creationId xmlns:a16="http://schemas.microsoft.com/office/drawing/2014/main" id="{B2E4B159-160F-4EF5-8428-7721CA774746}"/>
              </a:ext>
            </a:extLst>
          </p:cNvPr>
          <p:cNvSpPr>
            <a:spLocks noGrp="1"/>
          </p:cNvSpPr>
          <p:nvPr>
            <p:ph type="ftr" sz="quarter" idx="20"/>
          </p:nvPr>
        </p:nvSpPr>
        <p:spPr>
          <a:xfrm>
            <a:off x="478869" y="6272003"/>
            <a:ext cx="3420032" cy="178517"/>
          </a:xfrm>
        </p:spPr>
        <p:txBody>
          <a:bodyPr/>
          <a:lstStyle>
            <a:lvl1pPr>
              <a:defRPr/>
            </a:lvl1pPr>
          </a:lstStyle>
          <a:p>
            <a:r>
              <a:rPr lang="en-GB"/>
              <a:t>Nucala</a:t>
            </a:r>
            <a:r>
              <a:rPr lang="en-GB" baseline="30000"/>
              <a:t>®</a:t>
            </a:r>
            <a:r>
              <a:rPr lang="en-GB"/>
              <a:t> for EGPA VED</a:t>
            </a:r>
          </a:p>
        </p:txBody>
      </p:sp>
      <p:sp>
        <p:nvSpPr>
          <p:cNvPr id="13" name="Text Placeholder 5">
            <a:extLst>
              <a:ext uri="{FF2B5EF4-FFF2-40B4-BE49-F238E27FC236}">
                <a16:creationId xmlns:a16="http://schemas.microsoft.com/office/drawing/2014/main" id="{8FA69162-016D-4AF6-A29A-0CE08387C0B4}"/>
              </a:ext>
            </a:extLst>
          </p:cNvPr>
          <p:cNvSpPr>
            <a:spLocks noGrp="1"/>
          </p:cNvSpPr>
          <p:nvPr>
            <p:ph type="body" sz="quarter" idx="18" hasCustomPrompt="1"/>
          </p:nvPr>
        </p:nvSpPr>
        <p:spPr>
          <a:xfrm>
            <a:off x="474152" y="6562706"/>
            <a:ext cx="10040369" cy="256545"/>
          </a:xfrm>
          <a:prstGeom prst="rect">
            <a:avLst/>
          </a:prstGeom>
        </p:spPr>
        <p:txBody>
          <a:bodyPr wrap="square" anchor="b" anchorCtr="0">
            <a:spAutoFit/>
          </a:bodyPr>
          <a:lstStyle>
            <a:lvl1pPr marL="0" indent="0">
              <a:spcAft>
                <a:spcPts val="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
        <p:nvSpPr>
          <p:cNvPr id="14" name="Text Placeholder 2">
            <a:extLst>
              <a:ext uri="{FF2B5EF4-FFF2-40B4-BE49-F238E27FC236}">
                <a16:creationId xmlns:a16="http://schemas.microsoft.com/office/drawing/2014/main" id="{F24385C4-951F-46F9-AE45-B01851E5AD50}"/>
              </a:ext>
            </a:extLst>
          </p:cNvPr>
          <p:cNvSpPr>
            <a:spLocks noGrp="1"/>
          </p:cNvSpPr>
          <p:nvPr>
            <p:ph type="body" sz="quarter" idx="22" hasCustomPrompt="1"/>
          </p:nvPr>
        </p:nvSpPr>
        <p:spPr>
          <a:xfrm>
            <a:off x="474136" y="5762176"/>
            <a:ext cx="11231033" cy="287259"/>
          </a:xfrm>
          <a:prstGeom prst="rect">
            <a:avLst/>
          </a:prstGeom>
        </p:spPr>
        <p:txBody>
          <a:bodyPr anchor="b"/>
          <a:lstStyle>
            <a:lvl1pPr marL="0" indent="0">
              <a:spcAft>
                <a:spcPts val="0"/>
              </a:spcAft>
              <a:buNone/>
              <a:defRPr sz="1067"/>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footnotes here</a:t>
            </a:r>
          </a:p>
        </p:txBody>
      </p:sp>
    </p:spTree>
    <p:extLst>
      <p:ext uri="{BB962C8B-B14F-4D97-AF65-F5344CB8AC3E}">
        <p14:creationId xmlns:p14="http://schemas.microsoft.com/office/powerpoint/2010/main" val="722131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V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660D-4BC9-44B5-AD73-868B32A6D4B9}"/>
              </a:ext>
            </a:extLst>
          </p:cNvPr>
          <p:cNvSpPr>
            <a:spLocks noGrp="1"/>
          </p:cNvSpPr>
          <p:nvPr>
            <p:ph type="title" hasCustomPrompt="1"/>
          </p:nvPr>
        </p:nvSpPr>
        <p:spPr>
          <a:xfrm>
            <a:off x="478871" y="384852"/>
            <a:ext cx="1224136" cy="451405"/>
          </a:xfrm>
        </p:spPr>
        <p:txBody>
          <a:bodyPr>
            <a:noAutofit/>
          </a:bodyPr>
          <a:lstStyle>
            <a:lvl1pPr>
              <a:defRPr sz="1200">
                <a:solidFill>
                  <a:schemeClr val="accent1">
                    <a:lumMod val="20000"/>
                    <a:lumOff val="80000"/>
                  </a:schemeClr>
                </a:solidFill>
              </a:defRPr>
            </a:lvl1pPr>
          </a:lstStyle>
          <a:p>
            <a:r>
              <a:rPr lang="en-US"/>
              <a:t>Click to edit PVP Master title style</a:t>
            </a:r>
            <a:endParaRPr lang="en-GB"/>
          </a:p>
        </p:txBody>
      </p:sp>
      <p:sp>
        <p:nvSpPr>
          <p:cNvPr id="3" name="Footer Placeholder 2">
            <a:extLst>
              <a:ext uri="{FF2B5EF4-FFF2-40B4-BE49-F238E27FC236}">
                <a16:creationId xmlns:a16="http://schemas.microsoft.com/office/drawing/2014/main" id="{D879615A-CC9C-4704-8925-10B76CC616E8}"/>
              </a:ext>
            </a:extLst>
          </p:cNvPr>
          <p:cNvSpPr>
            <a:spLocks noGrp="1"/>
          </p:cNvSpPr>
          <p:nvPr>
            <p:ph type="ftr" sz="quarter" idx="10"/>
          </p:nvPr>
        </p:nvSpPr>
        <p:spPr>
          <a:xfrm>
            <a:off x="478869" y="6272003"/>
            <a:ext cx="3420032" cy="201147"/>
          </a:xfrm>
        </p:spPr>
        <p:txBody>
          <a:bodyPr/>
          <a:lstStyle/>
          <a:p>
            <a:r>
              <a:rPr lang="en-GB"/>
              <a:t>Nucala</a:t>
            </a:r>
            <a:r>
              <a:rPr lang="en-GB" baseline="30000"/>
              <a:t>®</a:t>
            </a:r>
            <a:r>
              <a:rPr lang="en-GB"/>
              <a:t> for EGPA VED</a:t>
            </a:r>
          </a:p>
        </p:txBody>
      </p:sp>
      <p:sp>
        <p:nvSpPr>
          <p:cNvPr id="4" name="Slide Number Placeholder 3">
            <a:extLst>
              <a:ext uri="{FF2B5EF4-FFF2-40B4-BE49-F238E27FC236}">
                <a16:creationId xmlns:a16="http://schemas.microsoft.com/office/drawing/2014/main" id="{A1C7AAE5-BF69-424B-A7AE-001E9C7FEDA6}"/>
              </a:ext>
            </a:extLst>
          </p:cNvPr>
          <p:cNvSpPr>
            <a:spLocks noGrp="1"/>
          </p:cNvSpPr>
          <p:nvPr>
            <p:ph type="sldNum" sz="quarter" idx="11"/>
          </p:nvPr>
        </p:nvSpPr>
        <p:spPr>
          <a:xfrm>
            <a:off x="10604041" y="6272003"/>
            <a:ext cx="1106831" cy="201147"/>
          </a:xfrm>
        </p:spPr>
        <p:txBody>
          <a:bodyPr/>
          <a:lstStyle/>
          <a:p>
            <a:fld id="{9F9F533D-B52E-4A2F-BF72-0ADD2D94BD75}" type="slidenum">
              <a:rPr lang="en-GB" smtClean="0"/>
              <a:pPr/>
              <a:t>‹#›</a:t>
            </a:fld>
            <a:endParaRPr lang="en-GB"/>
          </a:p>
        </p:txBody>
      </p:sp>
      <p:sp>
        <p:nvSpPr>
          <p:cNvPr id="5" name="Date Placeholder 4">
            <a:extLst>
              <a:ext uri="{FF2B5EF4-FFF2-40B4-BE49-F238E27FC236}">
                <a16:creationId xmlns:a16="http://schemas.microsoft.com/office/drawing/2014/main" id="{D74310E2-B02B-4532-9405-14E84012F910}"/>
              </a:ext>
            </a:extLst>
          </p:cNvPr>
          <p:cNvSpPr>
            <a:spLocks noGrp="1"/>
          </p:cNvSpPr>
          <p:nvPr>
            <p:ph type="dt" sz="half" idx="12"/>
          </p:nvPr>
        </p:nvSpPr>
        <p:spPr>
          <a:xfrm>
            <a:off x="3980329" y="6272003"/>
            <a:ext cx="4219640" cy="201147"/>
          </a:xfrm>
        </p:spPr>
        <p:txBody>
          <a:bodyPr/>
          <a:lstStyle/>
          <a:p>
            <a:pPr algn="ctr"/>
            <a:r>
              <a:rPr lang="en-US"/>
              <a:t>Confidential – For internal use only</a:t>
            </a:r>
            <a:endParaRPr lang="en-GB"/>
          </a:p>
        </p:txBody>
      </p:sp>
      <p:sp>
        <p:nvSpPr>
          <p:cNvPr id="7" name="Rectangle 6">
            <a:extLst>
              <a:ext uri="{FF2B5EF4-FFF2-40B4-BE49-F238E27FC236}">
                <a16:creationId xmlns:a16="http://schemas.microsoft.com/office/drawing/2014/main" id="{583F8B02-D923-4E1F-81A7-30C61E3C9AA9}"/>
              </a:ext>
            </a:extLst>
          </p:cNvPr>
          <p:cNvSpPr/>
          <p:nvPr userDrawn="1"/>
        </p:nvSpPr>
        <p:spPr bwMode="auto">
          <a:xfrm>
            <a:off x="263353" y="1272451"/>
            <a:ext cx="11774585" cy="451405"/>
          </a:xfrm>
          <a:prstGeom prst="rect">
            <a:avLst/>
          </a:prstGeom>
          <a:solidFill>
            <a:schemeClr val="bg1"/>
          </a:solidFill>
          <a:ln w="28575">
            <a:solidFill>
              <a:schemeClr val="bg1"/>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eaLnBrk="0" fontAlgn="auto" hangingPunct="0">
              <a:spcBef>
                <a:spcPts val="0"/>
              </a:spcBef>
              <a:spcAft>
                <a:spcPts val="0"/>
              </a:spcAft>
              <a:buClr>
                <a:schemeClr val="bg1"/>
              </a:buClr>
            </a:pPr>
            <a:endParaRPr lang="en-GB" sz="1200" b="1" kern="0">
              <a:solidFill>
                <a:srgbClr val="FFFFFF"/>
              </a:solidFill>
              <a:latin typeface="Arial"/>
            </a:endParaRPr>
          </a:p>
        </p:txBody>
      </p:sp>
      <p:sp>
        <p:nvSpPr>
          <p:cNvPr id="8" name="Text Placeholder 5">
            <a:extLst>
              <a:ext uri="{FF2B5EF4-FFF2-40B4-BE49-F238E27FC236}">
                <a16:creationId xmlns:a16="http://schemas.microsoft.com/office/drawing/2014/main" id="{78A939D2-FB91-497E-844D-869B45378622}"/>
              </a:ext>
            </a:extLst>
          </p:cNvPr>
          <p:cNvSpPr>
            <a:spLocks noGrp="1"/>
          </p:cNvSpPr>
          <p:nvPr>
            <p:ph type="body" sz="quarter" idx="18" hasCustomPrompt="1"/>
          </p:nvPr>
        </p:nvSpPr>
        <p:spPr>
          <a:xfrm>
            <a:off x="474152" y="6562706"/>
            <a:ext cx="10040369" cy="256545"/>
          </a:xfrm>
          <a:prstGeom prst="rect">
            <a:avLst/>
          </a:prstGeom>
        </p:spPr>
        <p:txBody>
          <a:bodyPr wrap="square" anchor="b" anchorCtr="0">
            <a:spAutoFit/>
          </a:bodyPr>
          <a:lstStyle>
            <a:lvl1pPr marL="0" indent="0">
              <a:spcAft>
                <a:spcPts val="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
        <p:nvSpPr>
          <p:cNvPr id="9" name="Text Placeholder 2">
            <a:extLst>
              <a:ext uri="{FF2B5EF4-FFF2-40B4-BE49-F238E27FC236}">
                <a16:creationId xmlns:a16="http://schemas.microsoft.com/office/drawing/2014/main" id="{3D9912B6-A34A-4D2B-9EBF-E7BF3FB18DD3}"/>
              </a:ext>
            </a:extLst>
          </p:cNvPr>
          <p:cNvSpPr>
            <a:spLocks noGrp="1"/>
          </p:cNvSpPr>
          <p:nvPr>
            <p:ph type="body" sz="quarter" idx="22" hasCustomPrompt="1"/>
          </p:nvPr>
        </p:nvSpPr>
        <p:spPr>
          <a:xfrm>
            <a:off x="474136" y="5762176"/>
            <a:ext cx="11231033" cy="287259"/>
          </a:xfrm>
          <a:prstGeom prst="rect">
            <a:avLst/>
          </a:prstGeom>
        </p:spPr>
        <p:txBody>
          <a:bodyPr anchor="b"/>
          <a:lstStyle>
            <a:lvl1pPr marL="0" indent="0">
              <a:spcAft>
                <a:spcPts val="0"/>
              </a:spcAft>
              <a:buNone/>
              <a:defRPr sz="1067"/>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footnotes here</a:t>
            </a:r>
          </a:p>
        </p:txBody>
      </p:sp>
    </p:spTree>
    <p:extLst>
      <p:ext uri="{BB962C8B-B14F-4D97-AF65-F5344CB8AC3E}">
        <p14:creationId xmlns:p14="http://schemas.microsoft.com/office/powerpoint/2010/main" val="1028233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Content Placeholder 13"/>
          <p:cNvSpPr>
            <a:spLocks noGrp="1" noChangeAspect="1"/>
          </p:cNvSpPr>
          <p:nvPr>
            <p:ph sz="quarter" idx="18"/>
          </p:nvPr>
        </p:nvSpPr>
        <p:spPr>
          <a:xfrm>
            <a:off x="6407153" y="1591735"/>
            <a:ext cx="5304367" cy="4087284"/>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478871" y="384852"/>
            <a:ext cx="10102852" cy="451405"/>
          </a:xfrm>
        </p:spPr>
        <p:txBody>
          <a:bodyPr/>
          <a:lstStyle/>
          <a:p>
            <a:r>
              <a:rPr lang="en-US"/>
              <a:t>Click to edit Master heading style</a:t>
            </a:r>
            <a:endParaRPr lang="en-GB"/>
          </a:p>
        </p:txBody>
      </p:sp>
      <p:sp>
        <p:nvSpPr>
          <p:cNvPr id="18" name="Text Placeholder 2"/>
          <p:cNvSpPr>
            <a:spLocks noGrp="1"/>
          </p:cNvSpPr>
          <p:nvPr>
            <p:ph type="body" sz="quarter" idx="14" hasCustomPrompt="1"/>
          </p:nvPr>
        </p:nvSpPr>
        <p:spPr>
          <a:xfrm>
            <a:off x="478869" y="924739"/>
            <a:ext cx="10104000" cy="369332"/>
          </a:xfrm>
          <a:prstGeom prst="rect">
            <a:avLst/>
          </a:prstGeom>
        </p:spPr>
        <p:txBody>
          <a:bodyPr lIns="0" anchor="t" anchorCtr="0">
            <a:noAutofit/>
          </a:bodyPr>
          <a:lstStyle>
            <a:lvl1pPr marL="0" marR="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34" indent="0">
              <a:buNone/>
              <a:defRPr/>
            </a:lvl2pPr>
            <a:lvl3pPr marL="711165" indent="0">
              <a:buNone/>
              <a:defRPr/>
            </a:lvl3pPr>
            <a:lvl4pPr marL="1087911" indent="0">
              <a:buNone/>
              <a:defRPr/>
            </a:lvl4pPr>
            <a:lvl5pPr marL="1473126" indent="0">
              <a:buNone/>
              <a:defRPr/>
            </a:lvl5pPr>
          </a:lstStyle>
          <a:p>
            <a:pPr marL="0" marR="0" lvl="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
        <p:nvSpPr>
          <p:cNvPr id="19" name="Text Placeholder 5"/>
          <p:cNvSpPr>
            <a:spLocks noGrp="1"/>
          </p:cNvSpPr>
          <p:nvPr>
            <p:ph type="body" sz="quarter" idx="19" hasCustomPrompt="1"/>
          </p:nvPr>
        </p:nvSpPr>
        <p:spPr>
          <a:xfrm>
            <a:off x="478871" y="5777878"/>
            <a:ext cx="5305981" cy="256545"/>
          </a:xfrm>
          <a:prstGeom prst="rect">
            <a:avLst/>
          </a:prstGeom>
        </p:spPr>
        <p:txBody>
          <a:bodyPr wrap="square" lIns="0" anchor="b" anchorCtr="0">
            <a:spAutoFit/>
          </a:bodyPr>
          <a:lstStyle>
            <a:lvl1pPr marL="0" indent="0">
              <a:spcAft>
                <a:spcPts val="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
        <p:nvSpPr>
          <p:cNvPr id="20" name="Text Placeholder 5"/>
          <p:cNvSpPr>
            <a:spLocks noGrp="1"/>
          </p:cNvSpPr>
          <p:nvPr>
            <p:ph type="body" sz="quarter" idx="20" hasCustomPrompt="1"/>
          </p:nvPr>
        </p:nvSpPr>
        <p:spPr>
          <a:xfrm>
            <a:off x="6396289" y="5801785"/>
            <a:ext cx="5328000" cy="256545"/>
          </a:xfrm>
          <a:prstGeom prst="rect">
            <a:avLst/>
          </a:prstGeom>
        </p:spPr>
        <p:txBody>
          <a:bodyPr wrap="square" lIns="0" anchor="b" anchorCtr="0">
            <a:spAutoFit/>
          </a:bodyPr>
          <a:lstStyle>
            <a:lvl1pPr marL="0" indent="0">
              <a:spcAft>
                <a:spcPts val="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
        <p:nvSpPr>
          <p:cNvPr id="5" name="Slide Number Placeholder 4"/>
          <p:cNvSpPr>
            <a:spLocks noGrp="1"/>
          </p:cNvSpPr>
          <p:nvPr>
            <p:ph type="sldNum" sz="quarter" idx="23"/>
          </p:nvPr>
        </p:nvSpPr>
        <p:spPr/>
        <p:txBody>
          <a:bodyPr/>
          <a:lstStyle/>
          <a:p>
            <a:fld id="{9F9F533D-B52E-4A2F-BF72-0ADD2D94BD75}" type="slidenum">
              <a:rPr lang="en-GB" smtClean="0"/>
              <a:pPr/>
              <a:t>‹#›</a:t>
            </a:fld>
            <a:endParaRPr lang="en-GB"/>
          </a:p>
        </p:txBody>
      </p:sp>
      <p:sp>
        <p:nvSpPr>
          <p:cNvPr id="11" name="Content Placeholder 11"/>
          <p:cNvSpPr>
            <a:spLocks noGrp="1" noChangeAspect="1"/>
          </p:cNvSpPr>
          <p:nvPr>
            <p:ph sz="quarter" idx="17"/>
          </p:nvPr>
        </p:nvSpPr>
        <p:spPr>
          <a:xfrm>
            <a:off x="480002" y="1591735"/>
            <a:ext cx="5298500" cy="4087284"/>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6">
            <a:extLst>
              <a:ext uri="{FF2B5EF4-FFF2-40B4-BE49-F238E27FC236}">
                <a16:creationId xmlns:a16="http://schemas.microsoft.com/office/drawing/2014/main" id="{9068C7B6-7330-401D-99F0-15AC0E2BA8A5}"/>
              </a:ext>
            </a:extLst>
          </p:cNvPr>
          <p:cNvSpPr>
            <a:spLocks noGrp="1"/>
          </p:cNvSpPr>
          <p:nvPr>
            <p:ph type="dt" sz="half" idx="24"/>
          </p:nvPr>
        </p:nvSpPr>
        <p:spPr>
          <a:xfrm>
            <a:off x="3980329" y="6272003"/>
            <a:ext cx="4219640" cy="178517"/>
          </a:xfrm>
        </p:spPr>
        <p:txBody>
          <a:bodyPr/>
          <a:lstStyle>
            <a:lvl1pPr>
              <a:defRPr/>
            </a:lvl1pPr>
          </a:lstStyle>
          <a:p>
            <a:pPr algn="ctr"/>
            <a:r>
              <a:rPr lang="en-US"/>
              <a:t>Confidential – For internal use only</a:t>
            </a:r>
            <a:endParaRPr lang="en-GB"/>
          </a:p>
        </p:txBody>
      </p:sp>
      <p:sp>
        <p:nvSpPr>
          <p:cNvPr id="13" name="Footer Placeholder 8">
            <a:extLst>
              <a:ext uri="{FF2B5EF4-FFF2-40B4-BE49-F238E27FC236}">
                <a16:creationId xmlns:a16="http://schemas.microsoft.com/office/drawing/2014/main" id="{060D88E2-D7F2-4439-950C-43A29B634B6F}"/>
              </a:ext>
            </a:extLst>
          </p:cNvPr>
          <p:cNvSpPr>
            <a:spLocks noGrp="1"/>
          </p:cNvSpPr>
          <p:nvPr>
            <p:ph type="ftr" sz="quarter" idx="25"/>
          </p:nvPr>
        </p:nvSpPr>
        <p:spPr>
          <a:xfrm>
            <a:off x="478869" y="6272003"/>
            <a:ext cx="3420032" cy="178517"/>
          </a:xfrm>
        </p:spPr>
        <p:txBody>
          <a:bodyPr/>
          <a:lstStyle>
            <a:lvl1pPr>
              <a:defRPr/>
            </a:lvl1pPr>
          </a:lstStyle>
          <a:p>
            <a:r>
              <a:rPr lang="en-GB"/>
              <a:t>Nucala</a:t>
            </a:r>
            <a:r>
              <a:rPr lang="en-GB" baseline="30000"/>
              <a:t>®</a:t>
            </a:r>
            <a:r>
              <a:rPr lang="en-GB"/>
              <a:t> for EGPA VED</a:t>
            </a:r>
          </a:p>
        </p:txBody>
      </p:sp>
      <p:sp>
        <p:nvSpPr>
          <p:cNvPr id="15" name="Text Placeholder 5">
            <a:extLst>
              <a:ext uri="{FF2B5EF4-FFF2-40B4-BE49-F238E27FC236}">
                <a16:creationId xmlns:a16="http://schemas.microsoft.com/office/drawing/2014/main" id="{2AE2C399-EE7B-4B54-A3BE-864642E81C2A}"/>
              </a:ext>
            </a:extLst>
          </p:cNvPr>
          <p:cNvSpPr>
            <a:spLocks noGrp="1"/>
          </p:cNvSpPr>
          <p:nvPr>
            <p:ph type="body" sz="quarter" idx="26" hasCustomPrompt="1"/>
          </p:nvPr>
        </p:nvSpPr>
        <p:spPr>
          <a:xfrm>
            <a:off x="474152" y="6562706"/>
            <a:ext cx="10040369" cy="256545"/>
          </a:xfrm>
          <a:prstGeom prst="rect">
            <a:avLst/>
          </a:prstGeom>
        </p:spPr>
        <p:txBody>
          <a:bodyPr wrap="square" anchor="b" anchorCtr="0">
            <a:spAutoFit/>
          </a:bodyPr>
          <a:lstStyle>
            <a:lvl1pPr marL="0" indent="0">
              <a:spcAft>
                <a:spcPts val="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Tree>
    <p:extLst>
      <p:ext uri="{BB962C8B-B14F-4D97-AF65-F5344CB8AC3E}">
        <p14:creationId xmlns:p14="http://schemas.microsoft.com/office/powerpoint/2010/main" val="2456849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4" name="Content Placeholder 13"/>
          <p:cNvSpPr>
            <a:spLocks noGrp="1" noChangeAspect="1"/>
          </p:cNvSpPr>
          <p:nvPr>
            <p:ph sz="quarter" idx="18"/>
          </p:nvPr>
        </p:nvSpPr>
        <p:spPr>
          <a:xfrm>
            <a:off x="6407153" y="1591735"/>
            <a:ext cx="5304367" cy="4087284"/>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5"/>
          <p:cNvSpPr>
            <a:spLocks noGrp="1"/>
          </p:cNvSpPr>
          <p:nvPr>
            <p:ph type="body" sz="quarter" idx="19" hasCustomPrompt="1"/>
          </p:nvPr>
        </p:nvSpPr>
        <p:spPr>
          <a:xfrm>
            <a:off x="478871" y="5777878"/>
            <a:ext cx="5305981" cy="256545"/>
          </a:xfrm>
          <a:prstGeom prst="rect">
            <a:avLst/>
          </a:prstGeom>
        </p:spPr>
        <p:txBody>
          <a:bodyPr wrap="square" lIns="0" anchor="b" anchorCtr="0">
            <a:spAutoFit/>
          </a:bodyPr>
          <a:lstStyle>
            <a:lvl1pPr marL="0" indent="0">
              <a:spcAft>
                <a:spcPts val="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
        <p:nvSpPr>
          <p:cNvPr id="20" name="Text Placeholder 5"/>
          <p:cNvSpPr>
            <a:spLocks noGrp="1"/>
          </p:cNvSpPr>
          <p:nvPr>
            <p:ph type="body" sz="quarter" idx="20" hasCustomPrompt="1"/>
          </p:nvPr>
        </p:nvSpPr>
        <p:spPr>
          <a:xfrm>
            <a:off x="6396289" y="5801785"/>
            <a:ext cx="5328000" cy="256545"/>
          </a:xfrm>
          <a:prstGeom prst="rect">
            <a:avLst/>
          </a:prstGeom>
        </p:spPr>
        <p:txBody>
          <a:bodyPr wrap="square" lIns="0" anchor="b" anchorCtr="0">
            <a:spAutoFit/>
          </a:bodyPr>
          <a:lstStyle>
            <a:lvl1pPr marL="0" indent="0">
              <a:spcAft>
                <a:spcPts val="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
        <p:nvSpPr>
          <p:cNvPr id="5" name="Slide Number Placeholder 4"/>
          <p:cNvSpPr>
            <a:spLocks noGrp="1"/>
          </p:cNvSpPr>
          <p:nvPr>
            <p:ph type="sldNum" sz="quarter" idx="23"/>
          </p:nvPr>
        </p:nvSpPr>
        <p:spPr/>
        <p:txBody>
          <a:bodyPr/>
          <a:lstStyle/>
          <a:p>
            <a:fld id="{9F9F533D-B52E-4A2F-BF72-0ADD2D94BD75}" type="slidenum">
              <a:rPr lang="en-GB" smtClean="0"/>
              <a:pPr/>
              <a:t>‹#›</a:t>
            </a:fld>
            <a:endParaRPr lang="en-GB"/>
          </a:p>
        </p:txBody>
      </p:sp>
      <p:sp>
        <p:nvSpPr>
          <p:cNvPr id="11" name="Content Placeholder 11"/>
          <p:cNvSpPr>
            <a:spLocks noGrp="1" noChangeAspect="1"/>
          </p:cNvSpPr>
          <p:nvPr>
            <p:ph sz="quarter" idx="17"/>
          </p:nvPr>
        </p:nvSpPr>
        <p:spPr>
          <a:xfrm>
            <a:off x="480002" y="1591735"/>
            <a:ext cx="5298500" cy="4087284"/>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6">
            <a:extLst>
              <a:ext uri="{FF2B5EF4-FFF2-40B4-BE49-F238E27FC236}">
                <a16:creationId xmlns:a16="http://schemas.microsoft.com/office/drawing/2014/main" id="{9068C7B6-7330-401D-99F0-15AC0E2BA8A5}"/>
              </a:ext>
            </a:extLst>
          </p:cNvPr>
          <p:cNvSpPr>
            <a:spLocks noGrp="1"/>
          </p:cNvSpPr>
          <p:nvPr>
            <p:ph type="dt" sz="half" idx="24"/>
          </p:nvPr>
        </p:nvSpPr>
        <p:spPr>
          <a:xfrm>
            <a:off x="3980329" y="6272003"/>
            <a:ext cx="4219640" cy="178517"/>
          </a:xfrm>
        </p:spPr>
        <p:txBody>
          <a:bodyPr/>
          <a:lstStyle>
            <a:lvl1pPr>
              <a:defRPr/>
            </a:lvl1pPr>
          </a:lstStyle>
          <a:p>
            <a:pPr algn="ctr"/>
            <a:r>
              <a:rPr lang="en-US"/>
              <a:t>Confidential – For internal use only</a:t>
            </a:r>
            <a:endParaRPr lang="en-GB"/>
          </a:p>
        </p:txBody>
      </p:sp>
      <p:sp>
        <p:nvSpPr>
          <p:cNvPr id="13" name="Footer Placeholder 8">
            <a:extLst>
              <a:ext uri="{FF2B5EF4-FFF2-40B4-BE49-F238E27FC236}">
                <a16:creationId xmlns:a16="http://schemas.microsoft.com/office/drawing/2014/main" id="{060D88E2-D7F2-4439-950C-43A29B634B6F}"/>
              </a:ext>
            </a:extLst>
          </p:cNvPr>
          <p:cNvSpPr>
            <a:spLocks noGrp="1"/>
          </p:cNvSpPr>
          <p:nvPr>
            <p:ph type="ftr" sz="quarter" idx="25"/>
          </p:nvPr>
        </p:nvSpPr>
        <p:spPr>
          <a:xfrm>
            <a:off x="478869" y="6272003"/>
            <a:ext cx="3420032" cy="178517"/>
          </a:xfrm>
        </p:spPr>
        <p:txBody>
          <a:bodyPr/>
          <a:lstStyle>
            <a:lvl1pPr>
              <a:defRPr/>
            </a:lvl1pPr>
          </a:lstStyle>
          <a:p>
            <a:r>
              <a:rPr lang="en-GB"/>
              <a:t>Nucala</a:t>
            </a:r>
            <a:r>
              <a:rPr lang="en-GB" baseline="30000"/>
              <a:t>®</a:t>
            </a:r>
            <a:r>
              <a:rPr lang="en-GB"/>
              <a:t> for EGPA VED</a:t>
            </a:r>
          </a:p>
        </p:txBody>
      </p:sp>
      <p:sp>
        <p:nvSpPr>
          <p:cNvPr id="15" name="Text Placeholder 5">
            <a:extLst>
              <a:ext uri="{FF2B5EF4-FFF2-40B4-BE49-F238E27FC236}">
                <a16:creationId xmlns:a16="http://schemas.microsoft.com/office/drawing/2014/main" id="{2AE2C399-EE7B-4B54-A3BE-864642E81C2A}"/>
              </a:ext>
            </a:extLst>
          </p:cNvPr>
          <p:cNvSpPr>
            <a:spLocks noGrp="1"/>
          </p:cNvSpPr>
          <p:nvPr>
            <p:ph type="body" sz="quarter" idx="26" hasCustomPrompt="1"/>
          </p:nvPr>
        </p:nvSpPr>
        <p:spPr>
          <a:xfrm>
            <a:off x="474152" y="6562706"/>
            <a:ext cx="10040369" cy="256545"/>
          </a:xfrm>
          <a:prstGeom prst="rect">
            <a:avLst/>
          </a:prstGeom>
        </p:spPr>
        <p:txBody>
          <a:bodyPr wrap="square" anchor="b" anchorCtr="0">
            <a:spAutoFit/>
          </a:bodyPr>
          <a:lstStyle>
            <a:lvl1pPr marL="0" indent="0">
              <a:spcAft>
                <a:spcPts val="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
        <p:nvSpPr>
          <p:cNvPr id="16" name="Title 3">
            <a:extLst>
              <a:ext uri="{FF2B5EF4-FFF2-40B4-BE49-F238E27FC236}">
                <a16:creationId xmlns:a16="http://schemas.microsoft.com/office/drawing/2014/main" id="{AA4A6BE6-7B3D-4021-BA20-EEDC337E2B63}"/>
              </a:ext>
            </a:extLst>
          </p:cNvPr>
          <p:cNvSpPr>
            <a:spLocks noGrp="1"/>
          </p:cNvSpPr>
          <p:nvPr>
            <p:ph type="title" hasCustomPrompt="1"/>
          </p:nvPr>
        </p:nvSpPr>
        <p:spPr>
          <a:xfrm>
            <a:off x="478871" y="611967"/>
            <a:ext cx="10102852" cy="451405"/>
          </a:xfrm>
        </p:spPr>
        <p:txBody>
          <a:bodyPr anchor="ctr"/>
          <a:lstStyle/>
          <a:p>
            <a:r>
              <a:rPr lang="en-US"/>
              <a:t>Click to edit Master heading style</a:t>
            </a:r>
            <a:endParaRPr lang="en-GB"/>
          </a:p>
        </p:txBody>
      </p:sp>
    </p:spTree>
    <p:extLst>
      <p:ext uri="{BB962C8B-B14F-4D97-AF65-F5344CB8AC3E}">
        <p14:creationId xmlns:p14="http://schemas.microsoft.com/office/powerpoint/2010/main" val="153911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ext Placeholder 2"/>
          <p:cNvSpPr>
            <a:spLocks noGrp="1"/>
          </p:cNvSpPr>
          <p:nvPr>
            <p:ph type="body" idx="19" hasCustomPrompt="1"/>
          </p:nvPr>
        </p:nvSpPr>
        <p:spPr>
          <a:xfrm>
            <a:off x="480002" y="1592272"/>
            <a:ext cx="5298500" cy="420564"/>
          </a:xfrm>
          <a:prstGeom prst="rect">
            <a:avLst/>
          </a:prstGeom>
        </p:spPr>
        <p:txBody>
          <a:bodyPr wrap="square" lIns="0" anchor="t" anchorCtr="0">
            <a:spAutoFit/>
          </a:bodyPr>
          <a:lstStyle>
            <a:lvl1pPr marL="0" indent="0">
              <a:buNone/>
              <a:defRPr sz="2133" b="1">
                <a:solidFill>
                  <a:schemeClr val="accent1"/>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Subheading here if required</a:t>
            </a:r>
          </a:p>
        </p:txBody>
      </p:sp>
      <p:sp>
        <p:nvSpPr>
          <p:cNvPr id="20" name="Text Placeholder 2"/>
          <p:cNvSpPr>
            <a:spLocks noGrp="1"/>
          </p:cNvSpPr>
          <p:nvPr>
            <p:ph type="body" idx="21" hasCustomPrompt="1"/>
          </p:nvPr>
        </p:nvSpPr>
        <p:spPr>
          <a:xfrm>
            <a:off x="6407153" y="1592274"/>
            <a:ext cx="5304367" cy="420564"/>
          </a:xfrm>
          <a:prstGeom prst="rect">
            <a:avLst/>
          </a:prstGeom>
        </p:spPr>
        <p:txBody>
          <a:bodyPr wrap="square" anchor="t" anchorCtr="0">
            <a:spAutoFit/>
          </a:bodyPr>
          <a:lstStyle>
            <a:lvl1pPr marL="0" indent="0">
              <a:buNone/>
              <a:defRPr sz="2133" b="1">
                <a:solidFill>
                  <a:schemeClr val="accent1"/>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Subheading here if required</a:t>
            </a:r>
          </a:p>
        </p:txBody>
      </p:sp>
      <p:sp>
        <p:nvSpPr>
          <p:cNvPr id="2" name="Title 1"/>
          <p:cNvSpPr>
            <a:spLocks noGrp="1"/>
          </p:cNvSpPr>
          <p:nvPr>
            <p:ph type="title" hasCustomPrompt="1"/>
          </p:nvPr>
        </p:nvSpPr>
        <p:spPr>
          <a:xfrm>
            <a:off x="480002" y="384852"/>
            <a:ext cx="10102852" cy="451405"/>
          </a:xfrm>
        </p:spPr>
        <p:txBody>
          <a:bodyPr/>
          <a:lstStyle/>
          <a:p>
            <a:r>
              <a:rPr lang="en-US"/>
              <a:t>Click to edit Master heading style</a:t>
            </a:r>
            <a:endParaRPr lang="en-GB"/>
          </a:p>
        </p:txBody>
      </p:sp>
      <p:sp>
        <p:nvSpPr>
          <p:cNvPr id="17" name="Content Placeholder 11"/>
          <p:cNvSpPr>
            <a:spLocks noGrp="1" noChangeAspect="1"/>
          </p:cNvSpPr>
          <p:nvPr>
            <p:ph sz="quarter" idx="17"/>
          </p:nvPr>
        </p:nvSpPr>
        <p:spPr>
          <a:xfrm>
            <a:off x="480002" y="2021981"/>
            <a:ext cx="5298500" cy="3657039"/>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3"/>
          <p:cNvSpPr>
            <a:spLocks noGrp="1" noChangeAspect="1"/>
          </p:cNvSpPr>
          <p:nvPr>
            <p:ph sz="quarter" idx="18"/>
          </p:nvPr>
        </p:nvSpPr>
        <p:spPr>
          <a:xfrm>
            <a:off x="6407153" y="2021979"/>
            <a:ext cx="5304367" cy="3661272"/>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2"/>
          <p:cNvSpPr>
            <a:spLocks noGrp="1"/>
          </p:cNvSpPr>
          <p:nvPr>
            <p:ph type="body" sz="quarter" idx="14" hasCustomPrompt="1"/>
          </p:nvPr>
        </p:nvSpPr>
        <p:spPr>
          <a:xfrm>
            <a:off x="480000" y="924739"/>
            <a:ext cx="10104000" cy="369332"/>
          </a:xfrm>
          <a:prstGeom prst="rect">
            <a:avLst/>
          </a:prstGeom>
        </p:spPr>
        <p:txBody>
          <a:bodyPr lIns="0" anchor="t" anchorCtr="0">
            <a:noAutofit/>
          </a:bodyPr>
          <a:lstStyle>
            <a:lvl1pPr marL="0" marR="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34" indent="0">
              <a:buNone/>
              <a:defRPr/>
            </a:lvl2pPr>
            <a:lvl3pPr marL="711165" indent="0">
              <a:buNone/>
              <a:defRPr/>
            </a:lvl3pPr>
            <a:lvl4pPr marL="1087911" indent="0">
              <a:buNone/>
              <a:defRPr/>
            </a:lvl4pPr>
            <a:lvl5pPr marL="1473126" indent="0">
              <a:buNone/>
              <a:defRPr/>
            </a:lvl5pPr>
          </a:lstStyle>
          <a:p>
            <a:pPr marL="0" marR="0" lvl="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
        <p:nvSpPr>
          <p:cNvPr id="8" name="Slide Number Placeholder 7"/>
          <p:cNvSpPr>
            <a:spLocks noGrp="1"/>
          </p:cNvSpPr>
          <p:nvPr>
            <p:ph type="sldNum" sz="quarter" idx="34"/>
          </p:nvPr>
        </p:nvSpPr>
        <p:spPr/>
        <p:txBody>
          <a:bodyPr/>
          <a:lstStyle/>
          <a:p>
            <a:fld id="{9F9F533D-B52E-4A2F-BF72-0ADD2D94BD75}" type="slidenum">
              <a:rPr lang="en-GB" smtClean="0"/>
              <a:pPr/>
              <a:t>‹#›</a:t>
            </a:fld>
            <a:endParaRPr lang="en-GB"/>
          </a:p>
        </p:txBody>
      </p:sp>
      <p:sp>
        <p:nvSpPr>
          <p:cNvPr id="15" name="Date Placeholder 6">
            <a:extLst>
              <a:ext uri="{FF2B5EF4-FFF2-40B4-BE49-F238E27FC236}">
                <a16:creationId xmlns:a16="http://schemas.microsoft.com/office/drawing/2014/main" id="{FFB94072-901F-4DBA-9982-722889E48E7D}"/>
              </a:ext>
            </a:extLst>
          </p:cNvPr>
          <p:cNvSpPr>
            <a:spLocks noGrp="1"/>
          </p:cNvSpPr>
          <p:nvPr>
            <p:ph type="dt" sz="half" idx="36"/>
          </p:nvPr>
        </p:nvSpPr>
        <p:spPr>
          <a:xfrm>
            <a:off x="3980329" y="6272003"/>
            <a:ext cx="4219640" cy="178517"/>
          </a:xfrm>
        </p:spPr>
        <p:txBody>
          <a:bodyPr/>
          <a:lstStyle>
            <a:lvl1pPr>
              <a:defRPr/>
            </a:lvl1pPr>
          </a:lstStyle>
          <a:p>
            <a:pPr algn="ctr"/>
            <a:r>
              <a:rPr lang="en-US"/>
              <a:t>Confidential – For internal use only</a:t>
            </a:r>
            <a:endParaRPr lang="en-GB"/>
          </a:p>
        </p:txBody>
      </p:sp>
      <p:sp>
        <p:nvSpPr>
          <p:cNvPr id="16" name="Footer Placeholder 8">
            <a:extLst>
              <a:ext uri="{FF2B5EF4-FFF2-40B4-BE49-F238E27FC236}">
                <a16:creationId xmlns:a16="http://schemas.microsoft.com/office/drawing/2014/main" id="{78CFB98E-330D-41C0-9A8A-58C25DED1960}"/>
              </a:ext>
            </a:extLst>
          </p:cNvPr>
          <p:cNvSpPr>
            <a:spLocks noGrp="1"/>
          </p:cNvSpPr>
          <p:nvPr>
            <p:ph type="ftr" sz="quarter" idx="37"/>
          </p:nvPr>
        </p:nvSpPr>
        <p:spPr>
          <a:xfrm>
            <a:off x="478869" y="6272003"/>
            <a:ext cx="3420032" cy="178517"/>
          </a:xfrm>
        </p:spPr>
        <p:txBody>
          <a:bodyPr/>
          <a:lstStyle>
            <a:lvl1pPr>
              <a:defRPr/>
            </a:lvl1pPr>
          </a:lstStyle>
          <a:p>
            <a:r>
              <a:rPr lang="en-GB"/>
              <a:t>Nucala</a:t>
            </a:r>
            <a:r>
              <a:rPr lang="en-GB" baseline="30000"/>
              <a:t>®</a:t>
            </a:r>
            <a:r>
              <a:rPr lang="en-GB"/>
              <a:t> for EGPA VED</a:t>
            </a:r>
          </a:p>
        </p:txBody>
      </p:sp>
      <p:sp>
        <p:nvSpPr>
          <p:cNvPr id="19" name="Text Placeholder 5">
            <a:extLst>
              <a:ext uri="{FF2B5EF4-FFF2-40B4-BE49-F238E27FC236}">
                <a16:creationId xmlns:a16="http://schemas.microsoft.com/office/drawing/2014/main" id="{7B9B7F14-79AC-45AC-8464-808D1A3FE26D}"/>
              </a:ext>
            </a:extLst>
          </p:cNvPr>
          <p:cNvSpPr>
            <a:spLocks noGrp="1"/>
          </p:cNvSpPr>
          <p:nvPr>
            <p:ph type="body" sz="quarter" idx="38" hasCustomPrompt="1"/>
          </p:nvPr>
        </p:nvSpPr>
        <p:spPr>
          <a:xfrm>
            <a:off x="474152" y="6562706"/>
            <a:ext cx="10040369" cy="256545"/>
          </a:xfrm>
          <a:prstGeom prst="rect">
            <a:avLst/>
          </a:prstGeom>
        </p:spPr>
        <p:txBody>
          <a:bodyPr wrap="square" anchor="b" anchorCtr="0">
            <a:spAutoFit/>
          </a:bodyPr>
          <a:lstStyle>
            <a:lvl1pPr marL="0" indent="0">
              <a:spcAft>
                <a:spcPts val="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Tree>
    <p:extLst>
      <p:ext uri="{BB962C8B-B14F-4D97-AF65-F5344CB8AC3E}">
        <p14:creationId xmlns:p14="http://schemas.microsoft.com/office/powerpoint/2010/main" val="36268764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mparison no subheading">
    <p:spTree>
      <p:nvGrpSpPr>
        <p:cNvPr id="1" name=""/>
        <p:cNvGrpSpPr/>
        <p:nvPr/>
      </p:nvGrpSpPr>
      <p:grpSpPr>
        <a:xfrm>
          <a:off x="0" y="0"/>
          <a:ext cx="0" cy="0"/>
          <a:chOff x="0" y="0"/>
          <a:chExt cx="0" cy="0"/>
        </a:xfrm>
      </p:grpSpPr>
      <p:sp>
        <p:nvSpPr>
          <p:cNvPr id="18" name="Text Placeholder 2"/>
          <p:cNvSpPr>
            <a:spLocks noGrp="1"/>
          </p:cNvSpPr>
          <p:nvPr>
            <p:ph type="body" idx="19" hasCustomPrompt="1"/>
          </p:nvPr>
        </p:nvSpPr>
        <p:spPr>
          <a:xfrm>
            <a:off x="480002" y="1592272"/>
            <a:ext cx="5298500" cy="420564"/>
          </a:xfrm>
          <a:prstGeom prst="rect">
            <a:avLst/>
          </a:prstGeom>
        </p:spPr>
        <p:txBody>
          <a:bodyPr wrap="square" lIns="0" anchor="t" anchorCtr="0">
            <a:spAutoFit/>
          </a:bodyPr>
          <a:lstStyle>
            <a:lvl1pPr marL="0" indent="0">
              <a:buNone/>
              <a:defRPr sz="2133" b="1">
                <a:solidFill>
                  <a:schemeClr val="accent1"/>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Subheading here if required</a:t>
            </a:r>
          </a:p>
        </p:txBody>
      </p:sp>
      <p:sp>
        <p:nvSpPr>
          <p:cNvPr id="20" name="Text Placeholder 2"/>
          <p:cNvSpPr>
            <a:spLocks noGrp="1"/>
          </p:cNvSpPr>
          <p:nvPr>
            <p:ph type="body" idx="21" hasCustomPrompt="1"/>
          </p:nvPr>
        </p:nvSpPr>
        <p:spPr>
          <a:xfrm>
            <a:off x="6407153" y="1592274"/>
            <a:ext cx="5304367" cy="420564"/>
          </a:xfrm>
          <a:prstGeom prst="rect">
            <a:avLst/>
          </a:prstGeom>
        </p:spPr>
        <p:txBody>
          <a:bodyPr wrap="square" anchor="t" anchorCtr="0">
            <a:spAutoFit/>
          </a:bodyPr>
          <a:lstStyle>
            <a:lvl1pPr marL="0" indent="0">
              <a:buNone/>
              <a:defRPr sz="2133" b="1">
                <a:solidFill>
                  <a:schemeClr val="accent1"/>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Subheading here if required</a:t>
            </a:r>
          </a:p>
        </p:txBody>
      </p:sp>
      <p:sp>
        <p:nvSpPr>
          <p:cNvPr id="17" name="Content Placeholder 11"/>
          <p:cNvSpPr>
            <a:spLocks noGrp="1" noChangeAspect="1"/>
          </p:cNvSpPr>
          <p:nvPr>
            <p:ph sz="quarter" idx="17"/>
          </p:nvPr>
        </p:nvSpPr>
        <p:spPr>
          <a:xfrm>
            <a:off x="480002" y="2021981"/>
            <a:ext cx="5298500" cy="3657039"/>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3"/>
          <p:cNvSpPr>
            <a:spLocks noGrp="1" noChangeAspect="1"/>
          </p:cNvSpPr>
          <p:nvPr>
            <p:ph sz="quarter" idx="18"/>
          </p:nvPr>
        </p:nvSpPr>
        <p:spPr>
          <a:xfrm>
            <a:off x="6407153" y="2021979"/>
            <a:ext cx="5304367" cy="3661272"/>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5"/>
          <p:cNvSpPr>
            <a:spLocks noGrp="1"/>
          </p:cNvSpPr>
          <p:nvPr>
            <p:ph type="body" sz="quarter" idx="31" hasCustomPrompt="1"/>
          </p:nvPr>
        </p:nvSpPr>
        <p:spPr>
          <a:xfrm>
            <a:off x="480002" y="5670298"/>
            <a:ext cx="5298500" cy="256545"/>
          </a:xfrm>
          <a:prstGeom prst="rect">
            <a:avLst/>
          </a:prstGeom>
        </p:spPr>
        <p:txBody>
          <a:bodyPr wrap="square" lIns="0" anchor="b" anchorCtr="0">
            <a:spAutoFit/>
          </a:bodyPr>
          <a:lstStyle>
            <a:lvl1pPr marL="0" indent="0">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
        <p:nvSpPr>
          <p:cNvPr id="24" name="Text Placeholder 5"/>
          <p:cNvSpPr>
            <a:spLocks noGrp="1"/>
          </p:cNvSpPr>
          <p:nvPr>
            <p:ph type="body" sz="quarter" idx="20" hasCustomPrompt="1"/>
          </p:nvPr>
        </p:nvSpPr>
        <p:spPr>
          <a:xfrm>
            <a:off x="6398400" y="5670298"/>
            <a:ext cx="5313117" cy="256545"/>
          </a:xfrm>
          <a:prstGeom prst="rect">
            <a:avLst/>
          </a:prstGeom>
        </p:spPr>
        <p:txBody>
          <a:bodyPr wrap="square" lIns="0" anchor="b" anchorCtr="0">
            <a:spAutoFit/>
          </a:bodyPr>
          <a:lstStyle>
            <a:lvl1pPr marL="0" indent="0">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
        <p:nvSpPr>
          <p:cNvPr id="8" name="Slide Number Placeholder 7"/>
          <p:cNvSpPr>
            <a:spLocks noGrp="1"/>
          </p:cNvSpPr>
          <p:nvPr>
            <p:ph type="sldNum" sz="quarter" idx="34"/>
          </p:nvPr>
        </p:nvSpPr>
        <p:spPr/>
        <p:txBody>
          <a:bodyPr/>
          <a:lstStyle/>
          <a:p>
            <a:fld id="{9F9F533D-B52E-4A2F-BF72-0ADD2D94BD75}" type="slidenum">
              <a:rPr lang="en-GB" smtClean="0"/>
              <a:pPr/>
              <a:t>‹#›</a:t>
            </a:fld>
            <a:endParaRPr lang="en-GB"/>
          </a:p>
        </p:txBody>
      </p:sp>
      <p:sp>
        <p:nvSpPr>
          <p:cNvPr id="13" name="Title 3">
            <a:extLst>
              <a:ext uri="{FF2B5EF4-FFF2-40B4-BE49-F238E27FC236}">
                <a16:creationId xmlns:a16="http://schemas.microsoft.com/office/drawing/2014/main" id="{4E1D58E7-8CE9-4DAC-98DC-D0F93E494CB7}"/>
              </a:ext>
            </a:extLst>
          </p:cNvPr>
          <p:cNvSpPr>
            <a:spLocks noGrp="1"/>
          </p:cNvSpPr>
          <p:nvPr>
            <p:ph type="title" hasCustomPrompt="1"/>
          </p:nvPr>
        </p:nvSpPr>
        <p:spPr>
          <a:xfrm>
            <a:off x="478871" y="611967"/>
            <a:ext cx="10102852" cy="451405"/>
          </a:xfrm>
        </p:spPr>
        <p:txBody>
          <a:bodyPr anchor="ctr"/>
          <a:lstStyle/>
          <a:p>
            <a:r>
              <a:rPr lang="en-US"/>
              <a:t>Click to edit Master heading style</a:t>
            </a:r>
            <a:endParaRPr lang="en-GB"/>
          </a:p>
        </p:txBody>
      </p:sp>
      <p:sp>
        <p:nvSpPr>
          <p:cNvPr id="12" name="Date Placeholder 6">
            <a:extLst>
              <a:ext uri="{FF2B5EF4-FFF2-40B4-BE49-F238E27FC236}">
                <a16:creationId xmlns:a16="http://schemas.microsoft.com/office/drawing/2014/main" id="{8509FC41-F3E2-4F5E-9824-F7B6007F261E}"/>
              </a:ext>
            </a:extLst>
          </p:cNvPr>
          <p:cNvSpPr>
            <a:spLocks noGrp="1"/>
          </p:cNvSpPr>
          <p:nvPr>
            <p:ph type="dt" sz="half" idx="35"/>
          </p:nvPr>
        </p:nvSpPr>
        <p:spPr>
          <a:xfrm>
            <a:off x="3980329" y="6272003"/>
            <a:ext cx="4219640" cy="178517"/>
          </a:xfrm>
        </p:spPr>
        <p:txBody>
          <a:bodyPr/>
          <a:lstStyle>
            <a:lvl1pPr>
              <a:defRPr/>
            </a:lvl1pPr>
          </a:lstStyle>
          <a:p>
            <a:pPr algn="ctr"/>
            <a:r>
              <a:rPr lang="en-US"/>
              <a:t>Confidential – For internal use only</a:t>
            </a:r>
            <a:endParaRPr lang="en-GB"/>
          </a:p>
        </p:txBody>
      </p:sp>
      <p:sp>
        <p:nvSpPr>
          <p:cNvPr id="14" name="Footer Placeholder 8">
            <a:extLst>
              <a:ext uri="{FF2B5EF4-FFF2-40B4-BE49-F238E27FC236}">
                <a16:creationId xmlns:a16="http://schemas.microsoft.com/office/drawing/2014/main" id="{4288FA26-2897-4813-8AD4-A56B7F5BBA97}"/>
              </a:ext>
            </a:extLst>
          </p:cNvPr>
          <p:cNvSpPr>
            <a:spLocks noGrp="1"/>
          </p:cNvSpPr>
          <p:nvPr>
            <p:ph type="ftr" sz="quarter" idx="36"/>
          </p:nvPr>
        </p:nvSpPr>
        <p:spPr>
          <a:xfrm>
            <a:off x="478869" y="6272003"/>
            <a:ext cx="3420032" cy="178517"/>
          </a:xfrm>
        </p:spPr>
        <p:txBody>
          <a:bodyPr/>
          <a:lstStyle>
            <a:lvl1pPr>
              <a:defRPr/>
            </a:lvl1pPr>
          </a:lstStyle>
          <a:p>
            <a:r>
              <a:rPr lang="en-GB"/>
              <a:t>Nucala</a:t>
            </a:r>
            <a:r>
              <a:rPr lang="en-GB" baseline="30000"/>
              <a:t>®</a:t>
            </a:r>
            <a:r>
              <a:rPr lang="en-GB"/>
              <a:t> for EGPA VED</a:t>
            </a:r>
          </a:p>
        </p:txBody>
      </p:sp>
      <p:sp>
        <p:nvSpPr>
          <p:cNvPr id="15" name="Text Placeholder 5">
            <a:extLst>
              <a:ext uri="{FF2B5EF4-FFF2-40B4-BE49-F238E27FC236}">
                <a16:creationId xmlns:a16="http://schemas.microsoft.com/office/drawing/2014/main" id="{A559CD0C-5C69-40AD-AFC0-35AA18459838}"/>
              </a:ext>
            </a:extLst>
          </p:cNvPr>
          <p:cNvSpPr>
            <a:spLocks noGrp="1"/>
          </p:cNvSpPr>
          <p:nvPr>
            <p:ph type="body" sz="quarter" idx="37" hasCustomPrompt="1"/>
          </p:nvPr>
        </p:nvSpPr>
        <p:spPr>
          <a:xfrm>
            <a:off x="474152" y="6562706"/>
            <a:ext cx="10040369" cy="256545"/>
          </a:xfrm>
          <a:prstGeom prst="rect">
            <a:avLst/>
          </a:prstGeom>
        </p:spPr>
        <p:txBody>
          <a:bodyPr wrap="square" anchor="b" anchorCtr="0">
            <a:spAutoFit/>
          </a:bodyPr>
          <a:lstStyle>
            <a:lvl1pPr marL="0" indent="0">
              <a:spcAft>
                <a:spcPts val="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Tree>
    <p:extLst>
      <p:ext uri="{BB962C8B-B14F-4D97-AF65-F5344CB8AC3E}">
        <p14:creationId xmlns:p14="http://schemas.microsoft.com/office/powerpoint/2010/main" val="3745897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ideo Standard (4x3)">
    <p:spTree>
      <p:nvGrpSpPr>
        <p:cNvPr id="1" name=""/>
        <p:cNvGrpSpPr/>
        <p:nvPr/>
      </p:nvGrpSpPr>
      <p:grpSpPr>
        <a:xfrm>
          <a:off x="0" y="0"/>
          <a:ext cx="0" cy="0"/>
          <a:chOff x="0" y="0"/>
          <a:chExt cx="0" cy="0"/>
        </a:xfrm>
      </p:grpSpPr>
      <p:sp>
        <p:nvSpPr>
          <p:cNvPr id="6" name="Media Placeholder 5"/>
          <p:cNvSpPr>
            <a:spLocks noGrp="1" noChangeAspect="1"/>
          </p:cNvSpPr>
          <p:nvPr>
            <p:ph type="media" sz="quarter" idx="12" hasCustomPrompt="1"/>
          </p:nvPr>
        </p:nvSpPr>
        <p:spPr>
          <a:xfrm>
            <a:off x="3151200" y="1591735"/>
            <a:ext cx="5889600" cy="4415367"/>
          </a:xfrm>
          <a:prstGeom prst="rect">
            <a:avLst/>
          </a:prstGeom>
        </p:spPr>
        <p:txBody>
          <a:bodyPr lIns="108000" tIns="108000"/>
          <a:lstStyle>
            <a:lvl1pPr marL="0" indent="0">
              <a:buNone/>
              <a:defRPr baseline="0">
                <a:solidFill>
                  <a:schemeClr val="tx1"/>
                </a:solidFill>
              </a:defRPr>
            </a:lvl1pPr>
          </a:lstStyle>
          <a:p>
            <a:r>
              <a:rPr lang="en-GB"/>
              <a:t>Click on the film icon to insert your Standard (4x3 video)</a:t>
            </a:r>
          </a:p>
        </p:txBody>
      </p:sp>
      <p:sp>
        <p:nvSpPr>
          <p:cNvPr id="2" name="Title 1"/>
          <p:cNvSpPr>
            <a:spLocks noGrp="1"/>
          </p:cNvSpPr>
          <p:nvPr>
            <p:ph type="title" hasCustomPrompt="1"/>
          </p:nvPr>
        </p:nvSpPr>
        <p:spPr/>
        <p:txBody>
          <a:bodyPr/>
          <a:lstStyle/>
          <a:p>
            <a:r>
              <a:rPr lang="en-US"/>
              <a:t>Click to edit Master heading style</a:t>
            </a:r>
            <a:endParaRPr lang="en-GB"/>
          </a:p>
        </p:txBody>
      </p:sp>
      <p:sp>
        <p:nvSpPr>
          <p:cNvPr id="9" name="Slide Number Placeholder 8"/>
          <p:cNvSpPr>
            <a:spLocks noGrp="1"/>
          </p:cNvSpPr>
          <p:nvPr>
            <p:ph type="sldNum" sz="quarter" idx="17"/>
          </p:nvPr>
        </p:nvSpPr>
        <p:spPr/>
        <p:txBody>
          <a:bodyPr/>
          <a:lstStyle/>
          <a:p>
            <a:fld id="{9F9F533D-B52E-4A2F-BF72-0ADD2D94BD75}" type="slidenum">
              <a:rPr lang="en-GB" smtClean="0"/>
              <a:pPr/>
              <a:t>‹#›</a:t>
            </a:fld>
            <a:endParaRPr lang="en-GB"/>
          </a:p>
        </p:txBody>
      </p:sp>
      <p:sp>
        <p:nvSpPr>
          <p:cNvPr id="8" name="Text Placeholder 2"/>
          <p:cNvSpPr>
            <a:spLocks noGrp="1"/>
          </p:cNvSpPr>
          <p:nvPr>
            <p:ph type="body" sz="quarter" idx="14" hasCustomPrompt="1"/>
          </p:nvPr>
        </p:nvSpPr>
        <p:spPr>
          <a:xfrm>
            <a:off x="480000" y="924739"/>
            <a:ext cx="10104000" cy="369332"/>
          </a:xfrm>
          <a:prstGeom prst="rect">
            <a:avLst/>
          </a:prstGeom>
        </p:spPr>
        <p:txBody>
          <a:bodyPr lIns="0" anchor="t" anchorCtr="0">
            <a:noAutofit/>
          </a:bodyPr>
          <a:lstStyle>
            <a:lvl1pPr marL="0" marR="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34" indent="0">
              <a:buNone/>
              <a:defRPr/>
            </a:lvl2pPr>
            <a:lvl3pPr marL="711165" indent="0">
              <a:buNone/>
              <a:defRPr/>
            </a:lvl3pPr>
            <a:lvl4pPr marL="1087911" indent="0">
              <a:buNone/>
              <a:defRPr/>
            </a:lvl4pPr>
            <a:lvl5pPr marL="1473126" indent="0">
              <a:buNone/>
              <a:defRPr/>
            </a:lvl5pPr>
          </a:lstStyle>
          <a:p>
            <a:pPr marL="0" marR="0" lvl="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
        <p:nvSpPr>
          <p:cNvPr id="10" name="Date Placeholder 6">
            <a:extLst>
              <a:ext uri="{FF2B5EF4-FFF2-40B4-BE49-F238E27FC236}">
                <a16:creationId xmlns:a16="http://schemas.microsoft.com/office/drawing/2014/main" id="{D34F75FE-AA92-47F8-9DBE-AEFAAE51FE57}"/>
              </a:ext>
            </a:extLst>
          </p:cNvPr>
          <p:cNvSpPr>
            <a:spLocks noGrp="1"/>
          </p:cNvSpPr>
          <p:nvPr>
            <p:ph type="dt" sz="half" idx="19"/>
          </p:nvPr>
        </p:nvSpPr>
        <p:spPr>
          <a:xfrm>
            <a:off x="3980329" y="6272003"/>
            <a:ext cx="4219640" cy="178517"/>
          </a:xfrm>
        </p:spPr>
        <p:txBody>
          <a:bodyPr/>
          <a:lstStyle>
            <a:lvl1pPr>
              <a:defRPr/>
            </a:lvl1pPr>
          </a:lstStyle>
          <a:p>
            <a:pPr algn="ctr"/>
            <a:r>
              <a:rPr lang="en-US"/>
              <a:t>Confidential – For internal use only</a:t>
            </a:r>
            <a:endParaRPr lang="en-GB"/>
          </a:p>
        </p:txBody>
      </p:sp>
      <p:sp>
        <p:nvSpPr>
          <p:cNvPr id="11" name="Footer Placeholder 8">
            <a:extLst>
              <a:ext uri="{FF2B5EF4-FFF2-40B4-BE49-F238E27FC236}">
                <a16:creationId xmlns:a16="http://schemas.microsoft.com/office/drawing/2014/main" id="{D43425CF-32AE-4EC3-8A6A-83D81F82BD69}"/>
              </a:ext>
            </a:extLst>
          </p:cNvPr>
          <p:cNvSpPr>
            <a:spLocks noGrp="1"/>
          </p:cNvSpPr>
          <p:nvPr>
            <p:ph type="ftr" sz="quarter" idx="20"/>
          </p:nvPr>
        </p:nvSpPr>
        <p:spPr>
          <a:xfrm>
            <a:off x="478869" y="6272003"/>
            <a:ext cx="3420032" cy="178517"/>
          </a:xfrm>
        </p:spPr>
        <p:txBody>
          <a:bodyPr/>
          <a:lstStyle>
            <a:lvl1pPr>
              <a:defRPr/>
            </a:lvl1pPr>
          </a:lstStyle>
          <a:p>
            <a:r>
              <a:rPr lang="en-GB"/>
              <a:t>Nucala</a:t>
            </a:r>
            <a:r>
              <a:rPr lang="en-GB" baseline="30000"/>
              <a:t>®</a:t>
            </a:r>
            <a:r>
              <a:rPr lang="en-GB"/>
              <a:t> for EGPA VED</a:t>
            </a:r>
          </a:p>
        </p:txBody>
      </p:sp>
      <p:sp>
        <p:nvSpPr>
          <p:cNvPr id="12" name="Text Placeholder 5">
            <a:extLst>
              <a:ext uri="{FF2B5EF4-FFF2-40B4-BE49-F238E27FC236}">
                <a16:creationId xmlns:a16="http://schemas.microsoft.com/office/drawing/2014/main" id="{A23A7E16-9062-456D-BA05-84BD27618802}"/>
              </a:ext>
            </a:extLst>
          </p:cNvPr>
          <p:cNvSpPr>
            <a:spLocks noGrp="1"/>
          </p:cNvSpPr>
          <p:nvPr>
            <p:ph type="body" sz="quarter" idx="18" hasCustomPrompt="1"/>
          </p:nvPr>
        </p:nvSpPr>
        <p:spPr>
          <a:xfrm>
            <a:off x="474152" y="6562706"/>
            <a:ext cx="10040369" cy="256545"/>
          </a:xfrm>
          <a:prstGeom prst="rect">
            <a:avLst/>
          </a:prstGeom>
        </p:spPr>
        <p:txBody>
          <a:bodyPr wrap="square" anchor="b" anchorCtr="0">
            <a:spAutoFit/>
          </a:bodyPr>
          <a:lstStyle>
            <a:lvl1pPr marL="0" indent="0">
              <a:spcAft>
                <a:spcPts val="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Tree>
    <p:extLst>
      <p:ext uri="{BB962C8B-B14F-4D97-AF65-F5344CB8AC3E}">
        <p14:creationId xmlns:p14="http://schemas.microsoft.com/office/powerpoint/2010/main" val="3386441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deo Widescreen (16x9)">
    <p:spTree>
      <p:nvGrpSpPr>
        <p:cNvPr id="1" name=""/>
        <p:cNvGrpSpPr/>
        <p:nvPr/>
      </p:nvGrpSpPr>
      <p:grpSpPr>
        <a:xfrm>
          <a:off x="0" y="0"/>
          <a:ext cx="0" cy="0"/>
          <a:chOff x="0" y="0"/>
          <a:chExt cx="0" cy="0"/>
        </a:xfrm>
      </p:grpSpPr>
      <p:sp>
        <p:nvSpPr>
          <p:cNvPr id="5" name="Media Placeholder 5"/>
          <p:cNvSpPr>
            <a:spLocks noGrp="1" noChangeAspect="1"/>
          </p:cNvSpPr>
          <p:nvPr>
            <p:ph type="media" sz="quarter" idx="12" hasCustomPrompt="1"/>
          </p:nvPr>
        </p:nvSpPr>
        <p:spPr>
          <a:xfrm>
            <a:off x="2169600" y="1591733"/>
            <a:ext cx="7852800" cy="4416000"/>
          </a:xfrm>
          <a:prstGeom prst="rect">
            <a:avLst/>
          </a:prstGeom>
        </p:spPr>
        <p:txBody>
          <a:bodyPr lIns="108000" tIns="108000"/>
          <a:lstStyle>
            <a:lvl1pPr marL="0" indent="0">
              <a:buNone/>
              <a:defRPr baseline="0">
                <a:solidFill>
                  <a:schemeClr val="tx1"/>
                </a:solidFill>
              </a:defRPr>
            </a:lvl1pPr>
          </a:lstStyle>
          <a:p>
            <a:r>
              <a:rPr lang="en-GB"/>
              <a:t>Click on the film icon to insert your widescreen (16x9) video</a:t>
            </a:r>
          </a:p>
        </p:txBody>
      </p:sp>
      <p:sp>
        <p:nvSpPr>
          <p:cNvPr id="10" name="Title 9"/>
          <p:cNvSpPr>
            <a:spLocks noGrp="1"/>
          </p:cNvSpPr>
          <p:nvPr>
            <p:ph type="title" hasCustomPrompt="1"/>
          </p:nvPr>
        </p:nvSpPr>
        <p:spPr/>
        <p:txBody>
          <a:bodyPr/>
          <a:lstStyle/>
          <a:p>
            <a:r>
              <a:rPr lang="en-US"/>
              <a:t>Click to edit Master heading style</a:t>
            </a:r>
            <a:endParaRPr lang="en-GB"/>
          </a:p>
        </p:txBody>
      </p:sp>
      <p:sp>
        <p:nvSpPr>
          <p:cNvPr id="4" name="Slide Number Placeholder 3"/>
          <p:cNvSpPr>
            <a:spLocks noGrp="1"/>
          </p:cNvSpPr>
          <p:nvPr>
            <p:ph type="sldNum" sz="quarter" idx="19"/>
          </p:nvPr>
        </p:nvSpPr>
        <p:spPr/>
        <p:txBody>
          <a:bodyPr/>
          <a:lstStyle/>
          <a:p>
            <a:fld id="{9F9F533D-B52E-4A2F-BF72-0ADD2D94BD75}" type="slidenum">
              <a:rPr lang="en-GB" smtClean="0"/>
              <a:pPr/>
              <a:t>‹#›</a:t>
            </a:fld>
            <a:endParaRPr lang="en-GB"/>
          </a:p>
        </p:txBody>
      </p:sp>
      <p:sp>
        <p:nvSpPr>
          <p:cNvPr id="8" name="Text Placeholder 2"/>
          <p:cNvSpPr>
            <a:spLocks noGrp="1"/>
          </p:cNvSpPr>
          <p:nvPr>
            <p:ph type="body" sz="quarter" idx="14" hasCustomPrompt="1"/>
          </p:nvPr>
        </p:nvSpPr>
        <p:spPr>
          <a:xfrm>
            <a:off x="480000" y="924739"/>
            <a:ext cx="10104000" cy="369332"/>
          </a:xfrm>
          <a:prstGeom prst="rect">
            <a:avLst/>
          </a:prstGeom>
        </p:spPr>
        <p:txBody>
          <a:bodyPr lIns="0" anchor="t" anchorCtr="0">
            <a:noAutofit/>
          </a:bodyPr>
          <a:lstStyle>
            <a:lvl1pPr marL="0" marR="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34" indent="0">
              <a:buNone/>
              <a:defRPr/>
            </a:lvl2pPr>
            <a:lvl3pPr marL="711165" indent="0">
              <a:buNone/>
              <a:defRPr/>
            </a:lvl3pPr>
            <a:lvl4pPr marL="1087911" indent="0">
              <a:buNone/>
              <a:defRPr/>
            </a:lvl4pPr>
            <a:lvl5pPr marL="1473126" indent="0">
              <a:buNone/>
              <a:defRPr/>
            </a:lvl5pPr>
          </a:lstStyle>
          <a:p>
            <a:pPr marL="0" marR="0" lvl="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
        <p:nvSpPr>
          <p:cNvPr id="9" name="Date Placeholder 6">
            <a:extLst>
              <a:ext uri="{FF2B5EF4-FFF2-40B4-BE49-F238E27FC236}">
                <a16:creationId xmlns:a16="http://schemas.microsoft.com/office/drawing/2014/main" id="{C44A1478-C813-4AA3-9F9B-7F8739927DA3}"/>
              </a:ext>
            </a:extLst>
          </p:cNvPr>
          <p:cNvSpPr>
            <a:spLocks noGrp="1"/>
          </p:cNvSpPr>
          <p:nvPr>
            <p:ph type="dt" sz="half" idx="20"/>
          </p:nvPr>
        </p:nvSpPr>
        <p:spPr>
          <a:xfrm>
            <a:off x="3980329" y="6272003"/>
            <a:ext cx="4219640" cy="178517"/>
          </a:xfrm>
        </p:spPr>
        <p:txBody>
          <a:bodyPr/>
          <a:lstStyle>
            <a:lvl1pPr>
              <a:defRPr/>
            </a:lvl1pPr>
          </a:lstStyle>
          <a:p>
            <a:pPr algn="ctr"/>
            <a:r>
              <a:rPr lang="en-US"/>
              <a:t>Confidential – For internal use only</a:t>
            </a:r>
            <a:endParaRPr lang="en-GB"/>
          </a:p>
        </p:txBody>
      </p:sp>
      <p:sp>
        <p:nvSpPr>
          <p:cNvPr id="11" name="Footer Placeholder 8">
            <a:extLst>
              <a:ext uri="{FF2B5EF4-FFF2-40B4-BE49-F238E27FC236}">
                <a16:creationId xmlns:a16="http://schemas.microsoft.com/office/drawing/2014/main" id="{12E0518F-A4AD-46F1-9BDE-298DCB7C6833}"/>
              </a:ext>
            </a:extLst>
          </p:cNvPr>
          <p:cNvSpPr>
            <a:spLocks noGrp="1"/>
          </p:cNvSpPr>
          <p:nvPr>
            <p:ph type="ftr" sz="quarter" idx="21"/>
          </p:nvPr>
        </p:nvSpPr>
        <p:spPr>
          <a:xfrm>
            <a:off x="478869" y="6272003"/>
            <a:ext cx="3420032" cy="178517"/>
          </a:xfrm>
        </p:spPr>
        <p:txBody>
          <a:bodyPr/>
          <a:lstStyle>
            <a:lvl1pPr>
              <a:defRPr/>
            </a:lvl1pPr>
          </a:lstStyle>
          <a:p>
            <a:r>
              <a:rPr lang="en-GB"/>
              <a:t>Nucala</a:t>
            </a:r>
            <a:r>
              <a:rPr lang="en-GB" baseline="30000"/>
              <a:t>®</a:t>
            </a:r>
            <a:r>
              <a:rPr lang="en-GB"/>
              <a:t> for EGPA VED</a:t>
            </a:r>
          </a:p>
        </p:txBody>
      </p:sp>
      <p:sp>
        <p:nvSpPr>
          <p:cNvPr id="12" name="Text Placeholder 5">
            <a:extLst>
              <a:ext uri="{FF2B5EF4-FFF2-40B4-BE49-F238E27FC236}">
                <a16:creationId xmlns:a16="http://schemas.microsoft.com/office/drawing/2014/main" id="{B2C5C5E7-8CB1-411D-AC35-B38090013826}"/>
              </a:ext>
            </a:extLst>
          </p:cNvPr>
          <p:cNvSpPr>
            <a:spLocks noGrp="1"/>
          </p:cNvSpPr>
          <p:nvPr>
            <p:ph type="body" sz="quarter" idx="18" hasCustomPrompt="1"/>
          </p:nvPr>
        </p:nvSpPr>
        <p:spPr>
          <a:xfrm>
            <a:off x="474152" y="6562706"/>
            <a:ext cx="10040369" cy="256545"/>
          </a:xfrm>
          <a:prstGeom prst="rect">
            <a:avLst/>
          </a:prstGeom>
        </p:spPr>
        <p:txBody>
          <a:bodyPr wrap="square" anchor="b" anchorCtr="0">
            <a:spAutoFit/>
          </a:bodyPr>
          <a:lstStyle>
            <a:lvl1pPr marL="0" indent="0">
              <a:spcAft>
                <a:spcPts val="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Tree>
    <p:extLst>
      <p:ext uri="{BB962C8B-B14F-4D97-AF65-F5344CB8AC3E}">
        <p14:creationId xmlns:p14="http://schemas.microsoft.com/office/powerpoint/2010/main" val="3488400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and Non Bulleted Text">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478872" y="1590985"/>
            <a:ext cx="5305979" cy="4055320"/>
          </a:xfrm>
          <a:prstGeom prst="rect">
            <a:avLst/>
          </a:prstGeom>
        </p:spPr>
        <p:txBody>
          <a:bodyPr lIns="0"/>
          <a:lstStyle>
            <a:lvl1pPr marL="0" indent="0">
              <a:buNone/>
              <a:defRPr/>
            </a:lvl1pPr>
          </a:lstStyle>
          <a:p>
            <a:pPr lvl="0"/>
            <a:r>
              <a:rPr lang="en-US"/>
              <a:t>Click to edit Master text styles</a:t>
            </a:r>
          </a:p>
        </p:txBody>
      </p:sp>
      <p:sp>
        <p:nvSpPr>
          <p:cNvPr id="6" name="Title 5"/>
          <p:cNvSpPr>
            <a:spLocks noGrp="1"/>
          </p:cNvSpPr>
          <p:nvPr>
            <p:ph type="title" hasCustomPrompt="1"/>
          </p:nvPr>
        </p:nvSpPr>
        <p:spPr>
          <a:xfrm>
            <a:off x="478871" y="384852"/>
            <a:ext cx="10102852" cy="451405"/>
          </a:xfrm>
        </p:spPr>
        <p:txBody>
          <a:bodyPr/>
          <a:lstStyle/>
          <a:p>
            <a:r>
              <a:rPr lang="en-US"/>
              <a:t>Click to edit Master heading style</a:t>
            </a:r>
            <a:endParaRPr lang="en-GB"/>
          </a:p>
        </p:txBody>
      </p:sp>
      <p:sp>
        <p:nvSpPr>
          <p:cNvPr id="12" name="Text Placeholder 2"/>
          <p:cNvSpPr>
            <a:spLocks noGrp="1"/>
          </p:cNvSpPr>
          <p:nvPr>
            <p:ph type="body" sz="quarter" idx="27" hasCustomPrompt="1"/>
          </p:nvPr>
        </p:nvSpPr>
        <p:spPr>
          <a:xfrm>
            <a:off x="478869" y="924739"/>
            <a:ext cx="10104000" cy="369332"/>
          </a:xfrm>
          <a:prstGeom prst="rect">
            <a:avLst/>
          </a:prstGeom>
        </p:spPr>
        <p:txBody>
          <a:bodyPr lIns="0" anchor="t" anchorCtr="0">
            <a:noAutofit/>
          </a:bodyPr>
          <a:lstStyle>
            <a:lvl1pPr marL="0" marR="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34" indent="0">
              <a:buNone/>
              <a:defRPr/>
            </a:lvl2pPr>
            <a:lvl3pPr marL="711165" indent="0">
              <a:buNone/>
              <a:defRPr/>
            </a:lvl3pPr>
            <a:lvl4pPr marL="1087911" indent="0">
              <a:buNone/>
              <a:defRPr/>
            </a:lvl4pPr>
            <a:lvl5pPr marL="1473126" indent="0">
              <a:buNone/>
              <a:defRPr/>
            </a:lvl5pPr>
          </a:lstStyle>
          <a:p>
            <a:pPr marL="0" marR="0" lvl="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
        <p:nvSpPr>
          <p:cNvPr id="4" name="Slide Number Placeholder 3"/>
          <p:cNvSpPr>
            <a:spLocks noGrp="1"/>
          </p:cNvSpPr>
          <p:nvPr>
            <p:ph type="sldNum" sz="quarter" idx="30"/>
          </p:nvPr>
        </p:nvSpPr>
        <p:spPr/>
        <p:txBody>
          <a:bodyPr/>
          <a:lstStyle/>
          <a:p>
            <a:fld id="{9F9F533D-B52E-4A2F-BF72-0ADD2D94BD75}" type="slidenum">
              <a:rPr lang="en-GB" smtClean="0"/>
              <a:pPr/>
              <a:t>‹#›</a:t>
            </a:fld>
            <a:endParaRPr lang="en-GB"/>
          </a:p>
        </p:txBody>
      </p:sp>
      <p:sp>
        <p:nvSpPr>
          <p:cNvPr id="13" name="Picture Placeholder 8"/>
          <p:cNvSpPr>
            <a:spLocks noGrp="1"/>
          </p:cNvSpPr>
          <p:nvPr>
            <p:ph type="pic" sz="quarter" idx="14" hasCustomPrompt="1"/>
          </p:nvPr>
        </p:nvSpPr>
        <p:spPr>
          <a:xfrm>
            <a:off x="6398402" y="1591734"/>
            <a:ext cx="5310263" cy="4054633"/>
          </a:xfrm>
          <a:prstGeom prst="rect">
            <a:avLst/>
          </a:prstGeom>
        </p:spPr>
        <p:txBody>
          <a:bodyPr lIns="0" tIns="0"/>
          <a:lstStyle>
            <a:lvl1pPr marL="0" indent="0">
              <a:buNone/>
              <a:defRPr sz="1467" baseline="0"/>
            </a:lvl1pPr>
          </a:lstStyle>
          <a:p>
            <a:r>
              <a:rPr lang="en-GB"/>
              <a:t>Click on the picture icon to insert your picture</a:t>
            </a:r>
          </a:p>
        </p:txBody>
      </p:sp>
      <p:sp>
        <p:nvSpPr>
          <p:cNvPr id="9" name="Text Placeholder 5">
            <a:extLst>
              <a:ext uri="{FF2B5EF4-FFF2-40B4-BE49-F238E27FC236}">
                <a16:creationId xmlns:a16="http://schemas.microsoft.com/office/drawing/2014/main" id="{1787F849-3C73-403D-B1B0-6AA970EB2B7F}"/>
              </a:ext>
            </a:extLst>
          </p:cNvPr>
          <p:cNvSpPr>
            <a:spLocks noGrp="1"/>
          </p:cNvSpPr>
          <p:nvPr>
            <p:ph type="body" sz="quarter" idx="18" hasCustomPrompt="1"/>
          </p:nvPr>
        </p:nvSpPr>
        <p:spPr>
          <a:xfrm>
            <a:off x="474152" y="6571353"/>
            <a:ext cx="10040369" cy="256545"/>
          </a:xfrm>
          <a:prstGeom prst="rect">
            <a:avLst/>
          </a:prstGeom>
        </p:spPr>
        <p:txBody>
          <a:bodyPr wrap="square" anchor="b" anchorCtr="0">
            <a:spAutoFit/>
          </a:bodyPr>
          <a:lstStyle>
            <a:lvl1pPr marL="0" indent="0">
              <a:spcAft>
                <a:spcPts val="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
        <p:nvSpPr>
          <p:cNvPr id="10" name="Date Placeholder 6">
            <a:extLst>
              <a:ext uri="{FF2B5EF4-FFF2-40B4-BE49-F238E27FC236}">
                <a16:creationId xmlns:a16="http://schemas.microsoft.com/office/drawing/2014/main" id="{A72F2C8E-1790-4AE2-8EFC-E3FF08E9A335}"/>
              </a:ext>
            </a:extLst>
          </p:cNvPr>
          <p:cNvSpPr>
            <a:spLocks noGrp="1"/>
          </p:cNvSpPr>
          <p:nvPr>
            <p:ph type="dt" sz="half" idx="20"/>
          </p:nvPr>
        </p:nvSpPr>
        <p:spPr>
          <a:xfrm>
            <a:off x="3980329" y="6272003"/>
            <a:ext cx="4219640" cy="178517"/>
          </a:xfrm>
        </p:spPr>
        <p:txBody>
          <a:bodyPr/>
          <a:lstStyle>
            <a:lvl1pPr>
              <a:defRPr/>
            </a:lvl1pPr>
          </a:lstStyle>
          <a:p>
            <a:pPr algn="ctr"/>
            <a:r>
              <a:rPr lang="en-US"/>
              <a:t>Confidential – For internal use only</a:t>
            </a:r>
            <a:endParaRPr lang="en-GB"/>
          </a:p>
        </p:txBody>
      </p:sp>
      <p:sp>
        <p:nvSpPr>
          <p:cNvPr id="11" name="Footer Placeholder 8">
            <a:extLst>
              <a:ext uri="{FF2B5EF4-FFF2-40B4-BE49-F238E27FC236}">
                <a16:creationId xmlns:a16="http://schemas.microsoft.com/office/drawing/2014/main" id="{0A0FFE66-A7BB-4D87-BF51-94BA5EA56E94}"/>
              </a:ext>
            </a:extLst>
          </p:cNvPr>
          <p:cNvSpPr>
            <a:spLocks noGrp="1"/>
          </p:cNvSpPr>
          <p:nvPr>
            <p:ph type="ftr" sz="quarter" idx="21"/>
          </p:nvPr>
        </p:nvSpPr>
        <p:spPr>
          <a:xfrm>
            <a:off x="478869" y="6272003"/>
            <a:ext cx="3420032" cy="178517"/>
          </a:xfrm>
        </p:spPr>
        <p:txBody>
          <a:bodyPr/>
          <a:lstStyle>
            <a:lvl1pPr>
              <a:defRPr/>
            </a:lvl1pPr>
          </a:lstStyle>
          <a:p>
            <a:r>
              <a:rPr lang="en-GB"/>
              <a:t>Nucala</a:t>
            </a:r>
            <a:r>
              <a:rPr lang="en-GB" baseline="30000"/>
              <a:t>®</a:t>
            </a:r>
            <a:r>
              <a:rPr lang="en-GB"/>
              <a:t> for EGPA VED</a:t>
            </a:r>
          </a:p>
        </p:txBody>
      </p:sp>
      <p:sp>
        <p:nvSpPr>
          <p:cNvPr id="14" name="Text Placeholder 2">
            <a:extLst>
              <a:ext uri="{FF2B5EF4-FFF2-40B4-BE49-F238E27FC236}">
                <a16:creationId xmlns:a16="http://schemas.microsoft.com/office/drawing/2014/main" id="{7E0E620A-6688-4B74-A1AD-3B2DAA4A12FD}"/>
              </a:ext>
            </a:extLst>
          </p:cNvPr>
          <p:cNvSpPr>
            <a:spLocks noGrp="1"/>
          </p:cNvSpPr>
          <p:nvPr>
            <p:ph type="body" sz="quarter" idx="22" hasCustomPrompt="1"/>
          </p:nvPr>
        </p:nvSpPr>
        <p:spPr>
          <a:xfrm>
            <a:off x="474136" y="5762176"/>
            <a:ext cx="11231033" cy="287259"/>
          </a:xfrm>
          <a:prstGeom prst="rect">
            <a:avLst/>
          </a:prstGeom>
        </p:spPr>
        <p:txBody>
          <a:bodyPr anchor="b"/>
          <a:lstStyle>
            <a:lvl1pPr marL="0" indent="0">
              <a:spcAft>
                <a:spcPts val="0"/>
              </a:spcAft>
              <a:buNone/>
              <a:defRPr sz="1067"/>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footnotes here</a:t>
            </a:r>
          </a:p>
        </p:txBody>
      </p:sp>
    </p:spTree>
    <p:extLst>
      <p:ext uri="{BB962C8B-B14F-4D97-AF65-F5344CB8AC3E}">
        <p14:creationId xmlns:p14="http://schemas.microsoft.com/office/powerpoint/2010/main" val="1608158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userDrawn="1">
  <p:cSld name="仅标题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7A1C-3684-4AAF-A408-C63B6CB64104}"/>
              </a:ext>
            </a:extLst>
          </p:cNvPr>
          <p:cNvSpPr>
            <a:spLocks noGrp="1"/>
          </p:cNvSpPr>
          <p:nvPr>
            <p:ph type="title" hasCustomPrompt="1"/>
          </p:nvPr>
        </p:nvSpPr>
        <p:spPr/>
        <p:txBody>
          <a:bodyPr/>
          <a:lstStyle>
            <a:lvl1pPr>
              <a:defRPr/>
            </a:lvl1pPr>
          </a:lstStyle>
          <a:p>
            <a:r>
              <a:rPr lang="en-US" altLang="zh-CN" dirty="0"/>
              <a:t>Click to edit Master title style</a:t>
            </a:r>
            <a:endParaRPr lang="en-US" dirty="0"/>
          </a:p>
        </p:txBody>
      </p:sp>
      <p:sp>
        <p:nvSpPr>
          <p:cNvPr id="4" name="Footer Placeholder 3">
            <a:extLst>
              <a:ext uri="{FF2B5EF4-FFF2-40B4-BE49-F238E27FC236}">
                <a16:creationId xmlns:a16="http://schemas.microsoft.com/office/drawing/2014/main" id="{00832621-D9D9-445E-BFF9-F8348FA1E262}"/>
              </a:ext>
            </a:extLst>
          </p:cNvPr>
          <p:cNvSpPr>
            <a:spLocks noGrp="1"/>
          </p:cNvSpPr>
          <p:nvPr>
            <p:ph type="ftr" sz="quarter" idx="11"/>
          </p:nvPr>
        </p:nvSpPr>
        <p:spPr>
          <a:xfrm>
            <a:off x="499535" y="6437314"/>
            <a:ext cx="3399365" cy="365125"/>
          </a:xfrm>
          <a:prstGeom prst="rect">
            <a:avLst/>
          </a:prstGeom>
        </p:spPr>
        <p:txBody>
          <a:bodyPr lIns="108850" tIns="54425" rIns="108850" bIns="54425"/>
          <a:lstStyle>
            <a:lvl1pPr>
              <a:defRPr/>
            </a:lvl1pPr>
          </a:lstStyle>
          <a:p>
            <a:endParaRPr lang="zh-CN" altLang="en-US" dirty="0"/>
          </a:p>
        </p:txBody>
      </p:sp>
    </p:spTree>
    <p:extLst>
      <p:ext uri="{BB962C8B-B14F-4D97-AF65-F5344CB8AC3E}">
        <p14:creationId xmlns:p14="http://schemas.microsoft.com/office/powerpoint/2010/main" val="1593379992"/>
      </p:ext>
    </p:extLst>
  </p:cSld>
  <p:clrMapOvr>
    <a:masterClrMapping/>
  </p:clrMapOvr>
  <p:transition spd="slow">
    <p:strips dir="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78871" y="384852"/>
            <a:ext cx="10102852" cy="451405"/>
          </a:xfrm>
        </p:spPr>
        <p:txBody>
          <a:bodyPr/>
          <a:lstStyle/>
          <a:p>
            <a:r>
              <a:rPr lang="en-US"/>
              <a:t>Click to edit Master heading style</a:t>
            </a:r>
            <a:endParaRPr lang="en-GB"/>
          </a:p>
        </p:txBody>
      </p:sp>
      <p:sp>
        <p:nvSpPr>
          <p:cNvPr id="12" name="Text Placeholder 2"/>
          <p:cNvSpPr>
            <a:spLocks noGrp="1"/>
          </p:cNvSpPr>
          <p:nvPr>
            <p:ph type="body" sz="quarter" idx="27" hasCustomPrompt="1"/>
          </p:nvPr>
        </p:nvSpPr>
        <p:spPr>
          <a:xfrm>
            <a:off x="478869" y="924739"/>
            <a:ext cx="10104000" cy="369332"/>
          </a:xfrm>
          <a:prstGeom prst="rect">
            <a:avLst/>
          </a:prstGeom>
        </p:spPr>
        <p:txBody>
          <a:bodyPr lIns="0" anchor="t" anchorCtr="0">
            <a:noAutofit/>
          </a:bodyPr>
          <a:lstStyle>
            <a:lvl1pPr marL="0" marR="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sz="2133" i="0">
                <a:latin typeface="+mn-lt"/>
              </a:defRPr>
            </a:lvl1pPr>
            <a:lvl2pPr marL="361934" indent="0">
              <a:buNone/>
              <a:defRPr/>
            </a:lvl2pPr>
            <a:lvl3pPr marL="711165" indent="0">
              <a:buNone/>
              <a:defRPr/>
            </a:lvl3pPr>
            <a:lvl4pPr marL="1087911" indent="0">
              <a:buNone/>
              <a:defRPr/>
            </a:lvl4pPr>
            <a:lvl5pPr marL="1473126" indent="0">
              <a:buNone/>
              <a:defRPr/>
            </a:lvl5pPr>
          </a:lstStyle>
          <a:p>
            <a:pPr marL="0" marR="0" lvl="0" indent="0" algn="l" defTabSz="121914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
        <p:nvSpPr>
          <p:cNvPr id="4" name="Slide Number Placeholder 3"/>
          <p:cNvSpPr>
            <a:spLocks noGrp="1"/>
          </p:cNvSpPr>
          <p:nvPr>
            <p:ph type="sldNum" sz="quarter" idx="30"/>
          </p:nvPr>
        </p:nvSpPr>
        <p:spPr/>
        <p:txBody>
          <a:bodyPr/>
          <a:lstStyle/>
          <a:p>
            <a:fld id="{9F9F533D-B52E-4A2F-BF72-0ADD2D94BD75}" type="slidenum">
              <a:rPr lang="en-GB" smtClean="0"/>
              <a:pPr/>
              <a:t>‹#›</a:t>
            </a:fld>
            <a:endParaRPr lang="en-GB"/>
          </a:p>
        </p:txBody>
      </p:sp>
      <p:sp>
        <p:nvSpPr>
          <p:cNvPr id="13" name="Picture Placeholder 8"/>
          <p:cNvSpPr>
            <a:spLocks noGrp="1"/>
          </p:cNvSpPr>
          <p:nvPr>
            <p:ph type="pic" sz="quarter" idx="14" hasCustomPrompt="1"/>
          </p:nvPr>
        </p:nvSpPr>
        <p:spPr>
          <a:xfrm>
            <a:off x="6398402" y="1591734"/>
            <a:ext cx="5310263" cy="4132455"/>
          </a:xfrm>
          <a:prstGeom prst="rect">
            <a:avLst/>
          </a:prstGeom>
        </p:spPr>
        <p:txBody>
          <a:bodyPr lIns="0" tIns="0"/>
          <a:lstStyle>
            <a:lvl1pPr marL="0" indent="0">
              <a:buNone/>
              <a:defRPr sz="1467" baseline="0"/>
            </a:lvl1pPr>
          </a:lstStyle>
          <a:p>
            <a:r>
              <a:rPr lang="en-GB"/>
              <a:t>Click on the picture icon to insert your picture</a:t>
            </a:r>
          </a:p>
        </p:txBody>
      </p:sp>
      <p:sp>
        <p:nvSpPr>
          <p:cNvPr id="9" name="Text Placeholder 6"/>
          <p:cNvSpPr>
            <a:spLocks noGrp="1"/>
          </p:cNvSpPr>
          <p:nvPr>
            <p:ph type="body" sz="quarter" idx="13"/>
          </p:nvPr>
        </p:nvSpPr>
        <p:spPr>
          <a:xfrm>
            <a:off x="478871" y="1587502"/>
            <a:ext cx="5314951" cy="4136417"/>
          </a:xfrm>
          <a:prstGeom prst="rect">
            <a:avLst/>
          </a:prstGeo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6">
            <a:extLst>
              <a:ext uri="{FF2B5EF4-FFF2-40B4-BE49-F238E27FC236}">
                <a16:creationId xmlns:a16="http://schemas.microsoft.com/office/drawing/2014/main" id="{FB7671C7-770F-40FE-8623-A185CC6FBC2A}"/>
              </a:ext>
            </a:extLst>
          </p:cNvPr>
          <p:cNvSpPr>
            <a:spLocks noGrp="1"/>
          </p:cNvSpPr>
          <p:nvPr>
            <p:ph type="dt" sz="half" idx="20"/>
          </p:nvPr>
        </p:nvSpPr>
        <p:spPr>
          <a:xfrm>
            <a:off x="3980329" y="6272003"/>
            <a:ext cx="4219640" cy="178517"/>
          </a:xfrm>
        </p:spPr>
        <p:txBody>
          <a:bodyPr/>
          <a:lstStyle>
            <a:lvl1pPr>
              <a:defRPr/>
            </a:lvl1pPr>
          </a:lstStyle>
          <a:p>
            <a:pPr algn="ctr"/>
            <a:r>
              <a:rPr lang="en-US"/>
              <a:t>Confidential – For internal use only</a:t>
            </a:r>
            <a:endParaRPr lang="en-GB"/>
          </a:p>
        </p:txBody>
      </p:sp>
      <p:sp>
        <p:nvSpPr>
          <p:cNvPr id="15" name="Footer Placeholder 8">
            <a:extLst>
              <a:ext uri="{FF2B5EF4-FFF2-40B4-BE49-F238E27FC236}">
                <a16:creationId xmlns:a16="http://schemas.microsoft.com/office/drawing/2014/main" id="{4DF9CCE3-A769-4DB8-B5D9-7299E7706FC0}"/>
              </a:ext>
            </a:extLst>
          </p:cNvPr>
          <p:cNvSpPr>
            <a:spLocks noGrp="1"/>
          </p:cNvSpPr>
          <p:nvPr>
            <p:ph type="ftr" sz="quarter" idx="21"/>
          </p:nvPr>
        </p:nvSpPr>
        <p:spPr>
          <a:xfrm>
            <a:off x="478869" y="6272003"/>
            <a:ext cx="3420032" cy="178517"/>
          </a:xfrm>
        </p:spPr>
        <p:txBody>
          <a:bodyPr/>
          <a:lstStyle>
            <a:lvl1pPr>
              <a:defRPr/>
            </a:lvl1pPr>
          </a:lstStyle>
          <a:p>
            <a:r>
              <a:rPr lang="en-GB"/>
              <a:t>Nucala</a:t>
            </a:r>
            <a:r>
              <a:rPr lang="en-GB" baseline="30000"/>
              <a:t>®</a:t>
            </a:r>
            <a:r>
              <a:rPr lang="en-GB"/>
              <a:t> for EGPA VED</a:t>
            </a:r>
          </a:p>
        </p:txBody>
      </p:sp>
      <p:sp>
        <p:nvSpPr>
          <p:cNvPr id="16" name="Text Placeholder 5">
            <a:extLst>
              <a:ext uri="{FF2B5EF4-FFF2-40B4-BE49-F238E27FC236}">
                <a16:creationId xmlns:a16="http://schemas.microsoft.com/office/drawing/2014/main" id="{90BE780E-6C63-43AC-B464-F897DBAAA51A}"/>
              </a:ext>
            </a:extLst>
          </p:cNvPr>
          <p:cNvSpPr>
            <a:spLocks noGrp="1"/>
          </p:cNvSpPr>
          <p:nvPr>
            <p:ph type="body" sz="quarter" idx="18" hasCustomPrompt="1"/>
          </p:nvPr>
        </p:nvSpPr>
        <p:spPr>
          <a:xfrm>
            <a:off x="474152" y="6571353"/>
            <a:ext cx="10040369" cy="256545"/>
          </a:xfrm>
          <a:prstGeom prst="rect">
            <a:avLst/>
          </a:prstGeom>
        </p:spPr>
        <p:txBody>
          <a:bodyPr wrap="square" anchor="b" anchorCtr="0">
            <a:spAutoFit/>
          </a:bodyPr>
          <a:lstStyle>
            <a:lvl1pPr marL="0" indent="0">
              <a:spcAft>
                <a:spcPts val="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
        <p:nvSpPr>
          <p:cNvPr id="17" name="Text Placeholder 2">
            <a:extLst>
              <a:ext uri="{FF2B5EF4-FFF2-40B4-BE49-F238E27FC236}">
                <a16:creationId xmlns:a16="http://schemas.microsoft.com/office/drawing/2014/main" id="{62C2A57A-EE32-41BB-B2D6-AFCF534A4E0A}"/>
              </a:ext>
            </a:extLst>
          </p:cNvPr>
          <p:cNvSpPr>
            <a:spLocks noGrp="1"/>
          </p:cNvSpPr>
          <p:nvPr>
            <p:ph type="body" sz="quarter" idx="22" hasCustomPrompt="1"/>
          </p:nvPr>
        </p:nvSpPr>
        <p:spPr>
          <a:xfrm>
            <a:off x="474136" y="5762176"/>
            <a:ext cx="11231033" cy="287259"/>
          </a:xfrm>
          <a:prstGeom prst="rect">
            <a:avLst/>
          </a:prstGeom>
        </p:spPr>
        <p:txBody>
          <a:bodyPr anchor="b"/>
          <a:lstStyle>
            <a:lvl1pPr marL="0" indent="0">
              <a:spcAft>
                <a:spcPts val="0"/>
              </a:spcAft>
              <a:buNone/>
              <a:defRPr sz="1067"/>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footnotes here</a:t>
            </a:r>
          </a:p>
        </p:txBody>
      </p:sp>
    </p:spTree>
    <p:extLst>
      <p:ext uri="{BB962C8B-B14F-4D97-AF65-F5344CB8AC3E}">
        <p14:creationId xmlns:p14="http://schemas.microsoft.com/office/powerpoint/2010/main" val="36685407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cxnSp>
        <p:nvCxnSpPr>
          <p:cNvPr id="12" name="Straight Connector 11"/>
          <p:cNvCxnSpPr/>
          <p:nvPr userDrawn="1"/>
        </p:nvCxnSpPr>
        <p:spPr>
          <a:xfrm>
            <a:off x="478869" y="6132244"/>
            <a:ext cx="112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9F9F533D-B52E-4A2F-BF72-0ADD2D94BD75}" type="slidenum">
              <a:rPr lang="en-GB" smtClean="0"/>
              <a:pPr/>
              <a:t>‹#›</a:t>
            </a:fld>
            <a:endParaRPr lang="en-GB"/>
          </a:p>
        </p:txBody>
      </p:sp>
      <p:sp>
        <p:nvSpPr>
          <p:cNvPr id="8" name="Date Placeholder 6">
            <a:extLst>
              <a:ext uri="{FF2B5EF4-FFF2-40B4-BE49-F238E27FC236}">
                <a16:creationId xmlns:a16="http://schemas.microsoft.com/office/drawing/2014/main" id="{26593E6F-5E7B-4AB8-8307-A346F3E487A3}"/>
              </a:ext>
            </a:extLst>
          </p:cNvPr>
          <p:cNvSpPr>
            <a:spLocks noGrp="1"/>
          </p:cNvSpPr>
          <p:nvPr>
            <p:ph type="dt" sz="half" idx="19"/>
          </p:nvPr>
        </p:nvSpPr>
        <p:spPr>
          <a:xfrm>
            <a:off x="3980329" y="6272003"/>
            <a:ext cx="4219640" cy="178517"/>
          </a:xfrm>
        </p:spPr>
        <p:txBody>
          <a:bodyPr/>
          <a:lstStyle>
            <a:lvl1pPr>
              <a:defRPr/>
            </a:lvl1pPr>
          </a:lstStyle>
          <a:p>
            <a:pPr algn="ctr"/>
            <a:r>
              <a:rPr lang="en-US"/>
              <a:t>Confidential – For internal use only</a:t>
            </a:r>
            <a:endParaRPr lang="en-GB"/>
          </a:p>
        </p:txBody>
      </p:sp>
      <p:sp>
        <p:nvSpPr>
          <p:cNvPr id="9" name="Footer Placeholder 8">
            <a:extLst>
              <a:ext uri="{FF2B5EF4-FFF2-40B4-BE49-F238E27FC236}">
                <a16:creationId xmlns:a16="http://schemas.microsoft.com/office/drawing/2014/main" id="{DAC063BC-86B5-4D30-873E-2883D71BD134}"/>
              </a:ext>
            </a:extLst>
          </p:cNvPr>
          <p:cNvSpPr>
            <a:spLocks noGrp="1"/>
          </p:cNvSpPr>
          <p:nvPr>
            <p:ph type="ftr" sz="quarter" idx="20"/>
          </p:nvPr>
        </p:nvSpPr>
        <p:spPr>
          <a:xfrm>
            <a:off x="478869" y="6272003"/>
            <a:ext cx="3420032" cy="178517"/>
          </a:xfrm>
        </p:spPr>
        <p:txBody>
          <a:bodyPr/>
          <a:lstStyle>
            <a:lvl1pPr>
              <a:defRPr/>
            </a:lvl1pPr>
          </a:lstStyle>
          <a:p>
            <a:r>
              <a:rPr lang="en-GB"/>
              <a:t>Nucala</a:t>
            </a:r>
            <a:r>
              <a:rPr lang="en-GB" baseline="30000"/>
              <a:t>®</a:t>
            </a:r>
            <a:r>
              <a:rPr lang="en-GB"/>
              <a:t> for EGPA VED</a:t>
            </a:r>
          </a:p>
        </p:txBody>
      </p:sp>
      <p:sp>
        <p:nvSpPr>
          <p:cNvPr id="10" name="Text Placeholder 5">
            <a:extLst>
              <a:ext uri="{FF2B5EF4-FFF2-40B4-BE49-F238E27FC236}">
                <a16:creationId xmlns:a16="http://schemas.microsoft.com/office/drawing/2014/main" id="{B2257A93-9EFD-4E79-B708-DC1EF3141BD5}"/>
              </a:ext>
            </a:extLst>
          </p:cNvPr>
          <p:cNvSpPr>
            <a:spLocks noGrp="1"/>
          </p:cNvSpPr>
          <p:nvPr>
            <p:ph type="body" sz="quarter" idx="18" hasCustomPrompt="1"/>
          </p:nvPr>
        </p:nvSpPr>
        <p:spPr>
          <a:xfrm>
            <a:off x="474152" y="6571353"/>
            <a:ext cx="10040369" cy="256545"/>
          </a:xfrm>
          <a:prstGeom prst="rect">
            <a:avLst/>
          </a:prstGeom>
        </p:spPr>
        <p:txBody>
          <a:bodyPr wrap="square" anchor="b" anchorCtr="0">
            <a:spAutoFit/>
          </a:bodyPr>
          <a:lstStyle>
            <a:lvl1pPr marL="0" indent="0">
              <a:spcAft>
                <a:spcPts val="0"/>
              </a:spcAft>
              <a:buNone/>
              <a:defRPr sz="1067" baseline="0"/>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Source text here</a:t>
            </a:r>
          </a:p>
        </p:txBody>
      </p:sp>
      <p:sp>
        <p:nvSpPr>
          <p:cNvPr id="11" name="Text Placeholder 2">
            <a:extLst>
              <a:ext uri="{FF2B5EF4-FFF2-40B4-BE49-F238E27FC236}">
                <a16:creationId xmlns:a16="http://schemas.microsoft.com/office/drawing/2014/main" id="{2CF002A3-AACD-48FD-BD93-880A10F6308A}"/>
              </a:ext>
            </a:extLst>
          </p:cNvPr>
          <p:cNvSpPr>
            <a:spLocks noGrp="1"/>
          </p:cNvSpPr>
          <p:nvPr>
            <p:ph type="body" sz="quarter" idx="22" hasCustomPrompt="1"/>
          </p:nvPr>
        </p:nvSpPr>
        <p:spPr>
          <a:xfrm>
            <a:off x="474136" y="5762176"/>
            <a:ext cx="11231033" cy="287259"/>
          </a:xfrm>
          <a:prstGeom prst="rect">
            <a:avLst/>
          </a:prstGeom>
        </p:spPr>
        <p:txBody>
          <a:bodyPr anchor="b"/>
          <a:lstStyle>
            <a:lvl1pPr marL="0" indent="0">
              <a:spcAft>
                <a:spcPts val="0"/>
              </a:spcAft>
              <a:buNone/>
              <a:defRPr sz="1067"/>
            </a:lvl1pPr>
            <a:lvl2pPr marL="357534" indent="0">
              <a:buNone/>
              <a:defRPr sz="1067"/>
            </a:lvl2pPr>
            <a:lvl3pPr marL="719965" indent="0">
              <a:buNone/>
              <a:defRPr sz="1067"/>
            </a:lvl3pPr>
            <a:lvl4pPr marL="1081397" indent="0">
              <a:buNone/>
              <a:defRPr sz="1067"/>
            </a:lvl4pPr>
            <a:lvl5pPr marL="1439928" indent="0">
              <a:buNone/>
              <a:defRPr sz="1067"/>
            </a:lvl5pPr>
          </a:lstStyle>
          <a:p>
            <a:pPr lvl="0"/>
            <a:r>
              <a:rPr lang="en-US"/>
              <a:t>Insert footnotes here</a:t>
            </a:r>
          </a:p>
        </p:txBody>
      </p:sp>
    </p:spTree>
    <p:extLst>
      <p:ext uri="{BB962C8B-B14F-4D97-AF65-F5344CB8AC3E}">
        <p14:creationId xmlns:p14="http://schemas.microsoft.com/office/powerpoint/2010/main" val="19940796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with ORANGE Text">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80000" y="4990682"/>
            <a:ext cx="10924032" cy="502702"/>
          </a:xfrm>
          <a:prstGeom prst="rect">
            <a:avLst/>
          </a:prstGeom>
        </p:spPr>
        <p:txBody>
          <a:bodyPr lIns="0" anchor="t" anchorCtr="0">
            <a:spAutoFit/>
          </a:bodyPr>
          <a:lstStyle>
            <a:lvl1pPr marL="0" marR="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bg2"/>
                </a:solidFill>
                <a:latin typeface="+mn-lt"/>
              </a:defRPr>
            </a:lvl1pPr>
            <a:lvl2pPr marL="361934" indent="0">
              <a:spcAft>
                <a:spcPts val="0"/>
              </a:spcAft>
              <a:buNone/>
              <a:defRPr>
                <a:solidFill>
                  <a:schemeClr val="bg1"/>
                </a:solidFill>
              </a:defRPr>
            </a:lvl2pPr>
            <a:lvl3pPr marL="711165" indent="0">
              <a:spcAft>
                <a:spcPts val="0"/>
              </a:spcAft>
              <a:buNone/>
              <a:defRPr>
                <a:solidFill>
                  <a:schemeClr val="bg1"/>
                </a:solidFill>
              </a:defRPr>
            </a:lvl3pPr>
            <a:lvl4pPr marL="1087911" indent="0">
              <a:spcAft>
                <a:spcPts val="0"/>
              </a:spcAft>
              <a:buNone/>
              <a:defRPr>
                <a:solidFill>
                  <a:schemeClr val="bg1"/>
                </a:solidFill>
              </a:defRPr>
            </a:lvl4pPr>
            <a:lvl5pPr marL="1473126" indent="0">
              <a:spcAft>
                <a:spcPts val="0"/>
              </a:spcAft>
              <a:buNone/>
              <a:defRPr>
                <a:solidFill>
                  <a:schemeClr val="bg1"/>
                </a:solidFill>
              </a:defRPr>
            </a:lvl5pPr>
          </a:lstStyle>
          <a:p>
            <a:pPr marL="0" marR="0" lvl="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
        <p:nvSpPr>
          <p:cNvPr id="13" name="Text Placeholder 3"/>
          <p:cNvSpPr>
            <a:spLocks noGrp="1"/>
          </p:cNvSpPr>
          <p:nvPr>
            <p:ph type="body" sz="quarter" idx="10" hasCustomPrompt="1"/>
          </p:nvPr>
        </p:nvSpPr>
        <p:spPr>
          <a:xfrm>
            <a:off x="480000" y="3787180"/>
            <a:ext cx="10928936" cy="1097736"/>
          </a:xfrm>
          <a:prstGeom prst="rect">
            <a:avLst/>
          </a:prstGeom>
        </p:spPr>
        <p:txBody>
          <a:bodyPr wrap="square" lIns="0" anchor="b" anchorCtr="0">
            <a:spAutoFit/>
          </a:bodyPr>
          <a:lstStyle>
            <a:lvl1pPr marL="0" indent="0">
              <a:lnSpc>
                <a:spcPts val="7600"/>
              </a:lnSpc>
              <a:spcAft>
                <a:spcPts val="0"/>
              </a:spcAft>
              <a:buNone/>
              <a:defRPr sz="7333" b="1">
                <a:solidFill>
                  <a:schemeClr val="bg2"/>
                </a:solidFill>
              </a:defRPr>
            </a:lvl1pPr>
            <a:lvl2pPr marL="361934" indent="0">
              <a:buNone/>
              <a:defRPr sz="3467" b="1">
                <a:solidFill>
                  <a:schemeClr val="bg1"/>
                </a:solidFill>
              </a:defRPr>
            </a:lvl2pPr>
            <a:lvl3pPr marL="711165" indent="0">
              <a:buNone/>
              <a:defRPr sz="3467" b="1">
                <a:solidFill>
                  <a:schemeClr val="bg1"/>
                </a:solidFill>
              </a:defRPr>
            </a:lvl3pPr>
            <a:lvl4pPr marL="1087911" indent="0">
              <a:buNone/>
              <a:defRPr sz="3467" b="1">
                <a:solidFill>
                  <a:schemeClr val="bg1"/>
                </a:solidFill>
              </a:defRPr>
            </a:lvl4pPr>
            <a:lvl5pPr marL="1473126" indent="0">
              <a:buNone/>
              <a:defRPr sz="3467" b="1">
                <a:solidFill>
                  <a:schemeClr val="bg1"/>
                </a:solidFill>
              </a:defRPr>
            </a:lvl5pPr>
          </a:lstStyle>
          <a:p>
            <a:pPr lvl="0"/>
            <a:r>
              <a:rPr lang="en-US"/>
              <a:t>Section Heading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2380" y="316147"/>
            <a:ext cx="999577" cy="959319"/>
          </a:xfrm>
          <a:prstGeom prst="rect">
            <a:avLst/>
          </a:prstGeom>
        </p:spPr>
      </p:pic>
    </p:spTree>
    <p:extLst>
      <p:ext uri="{BB962C8B-B14F-4D97-AF65-F5344CB8AC3E}">
        <p14:creationId xmlns:p14="http://schemas.microsoft.com/office/powerpoint/2010/main" val="29743955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with GREY Text">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80000" y="4990682"/>
            <a:ext cx="10924032" cy="502702"/>
          </a:xfrm>
          <a:prstGeom prst="rect">
            <a:avLst/>
          </a:prstGeom>
        </p:spPr>
        <p:txBody>
          <a:bodyPr lIns="0" anchor="t" anchorCtr="0">
            <a:spAutoFit/>
          </a:bodyPr>
          <a:lstStyle>
            <a:lvl1pPr marL="0" marR="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sz="2933" i="0">
                <a:solidFill>
                  <a:schemeClr val="tx1"/>
                </a:solidFill>
                <a:latin typeface="+mn-lt"/>
              </a:defRPr>
            </a:lvl1pPr>
            <a:lvl2pPr marL="361934" indent="0">
              <a:spcAft>
                <a:spcPts val="0"/>
              </a:spcAft>
              <a:buNone/>
              <a:defRPr>
                <a:solidFill>
                  <a:schemeClr val="bg1"/>
                </a:solidFill>
              </a:defRPr>
            </a:lvl2pPr>
            <a:lvl3pPr marL="711165" indent="0">
              <a:spcAft>
                <a:spcPts val="0"/>
              </a:spcAft>
              <a:buNone/>
              <a:defRPr>
                <a:solidFill>
                  <a:schemeClr val="bg1"/>
                </a:solidFill>
              </a:defRPr>
            </a:lvl3pPr>
            <a:lvl4pPr marL="1087911" indent="0">
              <a:spcAft>
                <a:spcPts val="0"/>
              </a:spcAft>
              <a:buNone/>
              <a:defRPr>
                <a:solidFill>
                  <a:schemeClr val="bg1"/>
                </a:solidFill>
              </a:defRPr>
            </a:lvl4pPr>
            <a:lvl5pPr marL="1473126" indent="0">
              <a:spcAft>
                <a:spcPts val="0"/>
              </a:spcAft>
              <a:buNone/>
              <a:defRPr>
                <a:solidFill>
                  <a:schemeClr val="bg1"/>
                </a:solidFill>
              </a:defRPr>
            </a:lvl5pPr>
          </a:lstStyle>
          <a:p>
            <a:pPr marL="0" marR="0" lvl="0" indent="0" algn="l" defTabSz="1219140" rtl="0" eaLnBrk="1" fontAlgn="auto" latinLnBrk="0" hangingPunct="1">
              <a:lnSpc>
                <a:spcPts val="32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
        <p:nvSpPr>
          <p:cNvPr id="13" name="Text Placeholder 3"/>
          <p:cNvSpPr>
            <a:spLocks noGrp="1"/>
          </p:cNvSpPr>
          <p:nvPr>
            <p:ph type="body" sz="quarter" idx="10" hasCustomPrompt="1"/>
          </p:nvPr>
        </p:nvSpPr>
        <p:spPr>
          <a:xfrm>
            <a:off x="480000" y="3787180"/>
            <a:ext cx="10928936" cy="1097736"/>
          </a:xfrm>
          <a:prstGeom prst="rect">
            <a:avLst/>
          </a:prstGeom>
        </p:spPr>
        <p:txBody>
          <a:bodyPr wrap="square" lIns="0" anchor="b" anchorCtr="0">
            <a:spAutoFit/>
          </a:bodyPr>
          <a:lstStyle>
            <a:lvl1pPr marL="0" indent="0">
              <a:lnSpc>
                <a:spcPts val="7600"/>
              </a:lnSpc>
              <a:spcAft>
                <a:spcPts val="0"/>
              </a:spcAft>
              <a:buNone/>
              <a:defRPr sz="7333" b="1">
                <a:solidFill>
                  <a:schemeClr val="tx1"/>
                </a:solidFill>
              </a:defRPr>
            </a:lvl1pPr>
            <a:lvl2pPr marL="361934" indent="0">
              <a:buNone/>
              <a:defRPr sz="3467" b="1">
                <a:solidFill>
                  <a:schemeClr val="bg1"/>
                </a:solidFill>
              </a:defRPr>
            </a:lvl2pPr>
            <a:lvl3pPr marL="711165" indent="0">
              <a:buNone/>
              <a:defRPr sz="3467" b="1">
                <a:solidFill>
                  <a:schemeClr val="bg1"/>
                </a:solidFill>
              </a:defRPr>
            </a:lvl3pPr>
            <a:lvl4pPr marL="1087911" indent="0">
              <a:buNone/>
              <a:defRPr sz="3467" b="1">
                <a:solidFill>
                  <a:schemeClr val="bg1"/>
                </a:solidFill>
              </a:defRPr>
            </a:lvl4pPr>
            <a:lvl5pPr marL="1473126" indent="0">
              <a:buNone/>
              <a:defRPr sz="3467" b="1">
                <a:solidFill>
                  <a:schemeClr val="bg1"/>
                </a:solidFill>
              </a:defRPr>
            </a:lvl5pPr>
          </a:lstStyle>
          <a:p>
            <a:pPr lvl="0"/>
            <a:r>
              <a:rPr lang="en-US"/>
              <a:t>Section Heading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2380" y="316147"/>
            <a:ext cx="999577" cy="959319"/>
          </a:xfrm>
          <a:prstGeom prst="rect">
            <a:avLst/>
          </a:prstGeom>
        </p:spPr>
      </p:pic>
    </p:spTree>
    <p:extLst>
      <p:ext uri="{BB962C8B-B14F-4D97-AF65-F5344CB8AC3E}">
        <p14:creationId xmlns:p14="http://schemas.microsoft.com/office/powerpoint/2010/main" val="40698277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ction Header INNOVATION White">
    <p:spTree>
      <p:nvGrpSpPr>
        <p:cNvPr id="1" name=""/>
        <p:cNvGrpSpPr/>
        <p:nvPr/>
      </p:nvGrpSpPr>
      <p:grpSpPr>
        <a:xfrm>
          <a:off x="0" y="0"/>
          <a:ext cx="0" cy="0"/>
          <a:chOff x="0" y="0"/>
          <a:chExt cx="0" cy="0"/>
        </a:xfrm>
      </p:grpSpPr>
      <p:sp>
        <p:nvSpPr>
          <p:cNvPr id="6" name="TextBox 5"/>
          <p:cNvSpPr txBox="1"/>
          <p:nvPr userDrawn="1"/>
        </p:nvSpPr>
        <p:spPr>
          <a:xfrm>
            <a:off x="475788" y="3937840"/>
            <a:ext cx="10497013" cy="964944"/>
          </a:xfrm>
          <a:prstGeom prst="rect">
            <a:avLst/>
          </a:prstGeom>
        </p:spPr>
        <p:txBody>
          <a:bodyPr vert="horz" wrap="square" lIns="0" tIns="0" rIns="0" bIns="0" rtlCol="0" anchor="b" anchorCtr="0">
            <a:spAutoFit/>
          </a:bodyPr>
          <a:lstStyle>
            <a:lvl1pPr lvl="0" indent="0">
              <a:lnSpc>
                <a:spcPts val="7200"/>
              </a:lnSpc>
              <a:spcBef>
                <a:spcPts val="0"/>
              </a:spcBef>
              <a:spcAft>
                <a:spcPts val="0"/>
              </a:spcAft>
              <a:buClr>
                <a:schemeClr val="tx1"/>
              </a:buClr>
              <a:buFont typeface="Arial" pitchFamily="34" charset="0"/>
              <a:buNone/>
              <a:tabLst/>
              <a:defRPr sz="7000" b="1" baseline="0">
                <a:solidFill>
                  <a:schemeClr val="bg1"/>
                </a:solidFill>
              </a:defRPr>
            </a:lvl1pPr>
            <a:lvl2pPr marL="271463" indent="0">
              <a:spcBef>
                <a:spcPts val="0"/>
              </a:spcBef>
              <a:spcAft>
                <a:spcPts val="600"/>
              </a:spcAft>
              <a:buFont typeface="Arial" pitchFamily="34" charset="0"/>
              <a:buNone/>
              <a:defRPr sz="2600" b="1">
                <a:solidFill>
                  <a:schemeClr val="bg1"/>
                </a:solidFill>
              </a:defRPr>
            </a:lvl2pPr>
            <a:lvl3pPr marL="533400" indent="0">
              <a:spcBef>
                <a:spcPts val="0"/>
              </a:spcBef>
              <a:spcAft>
                <a:spcPts val="600"/>
              </a:spcAft>
              <a:buFont typeface="Arial" pitchFamily="34" charset="0"/>
              <a:buNone/>
              <a:defRPr sz="2600" b="1">
                <a:solidFill>
                  <a:schemeClr val="bg1"/>
                </a:solidFill>
              </a:defRPr>
            </a:lvl3pPr>
            <a:lvl4pPr marL="815975" indent="0">
              <a:spcBef>
                <a:spcPts val="0"/>
              </a:spcBef>
              <a:spcAft>
                <a:spcPts val="600"/>
              </a:spcAft>
              <a:buFont typeface="Arial" pitchFamily="34" charset="0"/>
              <a:buNone/>
              <a:defRPr sz="2600" b="1">
                <a:solidFill>
                  <a:schemeClr val="bg1"/>
                </a:solidFill>
              </a:defRPr>
            </a:lvl4pPr>
            <a:lvl5pPr marL="1104900" indent="0">
              <a:spcBef>
                <a:spcPts val="0"/>
              </a:spcBef>
              <a:spcAft>
                <a:spcPts val="600"/>
              </a:spcAft>
              <a:buFont typeface="Arial" pitchFamily="34" charset="0"/>
              <a:buNone/>
              <a:defRPr sz="2600" b="1">
                <a:solidFill>
                  <a:schemeClr val="bg1"/>
                </a:solidFill>
              </a:defRPr>
            </a:lvl5pPr>
            <a:lvl6pPr marL="1620000" indent="-270000">
              <a:spcBef>
                <a:spcPts val="0"/>
              </a:spcBef>
              <a:spcAft>
                <a:spcPts val="600"/>
              </a:spcAft>
              <a:buFont typeface="Arial" pitchFamily="34" charset="0"/>
              <a:buChar char="–"/>
              <a:defRPr sz="1200"/>
            </a:lvl6pPr>
            <a:lvl7pPr marL="1800000" indent="-270000">
              <a:spcBef>
                <a:spcPts val="0"/>
              </a:spcBef>
              <a:spcAft>
                <a:spcPts val="600"/>
              </a:spcAft>
              <a:buFont typeface="Arial" pitchFamily="34" charset="0"/>
              <a:buChar char="–"/>
              <a:defRPr sz="1200"/>
            </a:lvl7pPr>
            <a:lvl8pPr marL="2070000" indent="-270000">
              <a:spcBef>
                <a:spcPts val="0"/>
              </a:spcBef>
              <a:spcAft>
                <a:spcPts val="600"/>
              </a:spcAft>
              <a:buFont typeface="Arial" pitchFamily="34" charset="0"/>
              <a:buChar char="–"/>
              <a:defRPr sz="1200"/>
            </a:lvl8pPr>
            <a:lvl9pPr marL="2340000" indent="-270000">
              <a:spcBef>
                <a:spcPts val="0"/>
              </a:spcBef>
              <a:spcAft>
                <a:spcPts val="600"/>
              </a:spcAft>
              <a:buFont typeface="Arial" pitchFamily="34" charset="0"/>
              <a:buChar char="–"/>
              <a:defRPr sz="1200"/>
            </a:lvl9pPr>
          </a:lstStyle>
          <a:p>
            <a:pPr lvl="0"/>
            <a:r>
              <a:rPr lang="en-US" sz="9333">
                <a:solidFill>
                  <a:schemeClr val="accent5"/>
                </a:solidFill>
              </a:rPr>
              <a:t>Innovation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2380" y="316147"/>
            <a:ext cx="999577" cy="959319"/>
          </a:xfrm>
          <a:prstGeom prst="rect">
            <a:avLst/>
          </a:prstGeom>
        </p:spPr>
      </p:pic>
    </p:spTree>
    <p:extLst>
      <p:ext uri="{BB962C8B-B14F-4D97-AF65-F5344CB8AC3E}">
        <p14:creationId xmlns:p14="http://schemas.microsoft.com/office/powerpoint/2010/main" val="27199441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ection Header PERFORMANCE White">
    <p:spTree>
      <p:nvGrpSpPr>
        <p:cNvPr id="1" name=""/>
        <p:cNvGrpSpPr/>
        <p:nvPr/>
      </p:nvGrpSpPr>
      <p:grpSpPr>
        <a:xfrm>
          <a:off x="0" y="0"/>
          <a:ext cx="0" cy="0"/>
          <a:chOff x="0" y="0"/>
          <a:chExt cx="0" cy="0"/>
        </a:xfrm>
      </p:grpSpPr>
      <p:sp>
        <p:nvSpPr>
          <p:cNvPr id="8" name="TextBox 7"/>
          <p:cNvSpPr txBox="1"/>
          <p:nvPr userDrawn="1"/>
        </p:nvSpPr>
        <p:spPr>
          <a:xfrm>
            <a:off x="475788" y="3671678"/>
            <a:ext cx="10497013" cy="1231106"/>
          </a:xfrm>
          <a:prstGeom prst="rect">
            <a:avLst/>
          </a:prstGeom>
        </p:spPr>
        <p:txBody>
          <a:bodyPr vert="horz" wrap="square" lIns="0" tIns="0" rIns="0" bIns="0" rtlCol="0" anchor="b" anchorCtr="0">
            <a:spAutoFit/>
          </a:bodyPr>
          <a:lstStyle>
            <a:lvl1pPr lvl="0" indent="0">
              <a:lnSpc>
                <a:spcPts val="7200"/>
              </a:lnSpc>
              <a:spcBef>
                <a:spcPts val="0"/>
              </a:spcBef>
              <a:spcAft>
                <a:spcPts val="0"/>
              </a:spcAft>
              <a:buClr>
                <a:schemeClr val="tx1"/>
              </a:buClr>
              <a:buFont typeface="Arial" pitchFamily="34" charset="0"/>
              <a:buNone/>
              <a:tabLst/>
              <a:defRPr sz="7000" b="1" baseline="0">
                <a:solidFill>
                  <a:schemeClr val="bg1"/>
                </a:solidFill>
              </a:defRPr>
            </a:lvl1pPr>
            <a:lvl2pPr marL="271463" indent="0">
              <a:spcBef>
                <a:spcPts val="0"/>
              </a:spcBef>
              <a:spcAft>
                <a:spcPts val="600"/>
              </a:spcAft>
              <a:buFont typeface="Arial" pitchFamily="34" charset="0"/>
              <a:buNone/>
              <a:defRPr sz="2600" b="1">
                <a:solidFill>
                  <a:schemeClr val="bg1"/>
                </a:solidFill>
              </a:defRPr>
            </a:lvl2pPr>
            <a:lvl3pPr marL="533400" indent="0">
              <a:spcBef>
                <a:spcPts val="0"/>
              </a:spcBef>
              <a:spcAft>
                <a:spcPts val="600"/>
              </a:spcAft>
              <a:buFont typeface="Arial" pitchFamily="34" charset="0"/>
              <a:buNone/>
              <a:defRPr sz="2600" b="1">
                <a:solidFill>
                  <a:schemeClr val="bg1"/>
                </a:solidFill>
              </a:defRPr>
            </a:lvl3pPr>
            <a:lvl4pPr marL="815975" indent="0">
              <a:spcBef>
                <a:spcPts val="0"/>
              </a:spcBef>
              <a:spcAft>
                <a:spcPts val="600"/>
              </a:spcAft>
              <a:buFont typeface="Arial" pitchFamily="34" charset="0"/>
              <a:buNone/>
              <a:defRPr sz="2600" b="1">
                <a:solidFill>
                  <a:schemeClr val="bg1"/>
                </a:solidFill>
              </a:defRPr>
            </a:lvl4pPr>
            <a:lvl5pPr marL="1104900" indent="0">
              <a:spcBef>
                <a:spcPts val="0"/>
              </a:spcBef>
              <a:spcAft>
                <a:spcPts val="600"/>
              </a:spcAft>
              <a:buFont typeface="Arial" pitchFamily="34" charset="0"/>
              <a:buNone/>
              <a:defRPr sz="2600" b="1">
                <a:solidFill>
                  <a:schemeClr val="bg1"/>
                </a:solidFill>
              </a:defRPr>
            </a:lvl5pPr>
            <a:lvl6pPr marL="1620000" indent="-270000">
              <a:spcBef>
                <a:spcPts val="0"/>
              </a:spcBef>
              <a:spcAft>
                <a:spcPts val="600"/>
              </a:spcAft>
              <a:buFont typeface="Arial" pitchFamily="34" charset="0"/>
              <a:buChar char="–"/>
              <a:defRPr sz="1200"/>
            </a:lvl6pPr>
            <a:lvl7pPr marL="1800000" indent="-270000">
              <a:spcBef>
                <a:spcPts val="0"/>
              </a:spcBef>
              <a:spcAft>
                <a:spcPts val="600"/>
              </a:spcAft>
              <a:buFont typeface="Arial" pitchFamily="34" charset="0"/>
              <a:buChar char="–"/>
              <a:defRPr sz="1200"/>
            </a:lvl7pPr>
            <a:lvl8pPr marL="2070000" indent="-270000">
              <a:spcBef>
                <a:spcPts val="0"/>
              </a:spcBef>
              <a:spcAft>
                <a:spcPts val="600"/>
              </a:spcAft>
              <a:buFont typeface="Arial" pitchFamily="34" charset="0"/>
              <a:buChar char="–"/>
              <a:defRPr sz="1200"/>
            </a:lvl8pPr>
            <a:lvl9pPr marL="2340000" indent="-270000">
              <a:spcBef>
                <a:spcPts val="0"/>
              </a:spcBef>
              <a:spcAft>
                <a:spcPts val="600"/>
              </a:spcAft>
              <a:buFont typeface="Arial" pitchFamily="34" charset="0"/>
              <a:buChar char="–"/>
              <a:defRPr sz="1200"/>
            </a:lvl9pPr>
          </a:lstStyle>
          <a:p>
            <a:pPr marL="0" marR="0" lvl="0" indent="0" algn="l" defTabSz="1219140" rtl="0" eaLnBrk="1" fontAlgn="auto" latinLnBrk="0" hangingPunct="1">
              <a:lnSpc>
                <a:spcPts val="9600"/>
              </a:lnSpc>
              <a:spcBef>
                <a:spcPts val="0"/>
              </a:spcBef>
              <a:spcAft>
                <a:spcPts val="0"/>
              </a:spcAft>
              <a:buClr>
                <a:schemeClr val="tx1"/>
              </a:buClr>
              <a:buSzTx/>
              <a:buFont typeface="Arial" pitchFamily="34" charset="0"/>
              <a:buNone/>
              <a:tabLst/>
              <a:defRPr/>
            </a:pPr>
            <a:r>
              <a:rPr lang="en-US" sz="9333">
                <a:solidFill>
                  <a:schemeClr val="accent4"/>
                </a:solidFill>
              </a:rPr>
              <a:t>Pe</a:t>
            </a:r>
            <a:r>
              <a:rPr lang="en-US" sz="9333" spc="667" baseline="0">
                <a:solidFill>
                  <a:schemeClr val="accent4"/>
                </a:solidFill>
              </a:rPr>
              <a:t>r</a:t>
            </a:r>
            <a:r>
              <a:rPr lang="en-US" sz="9333">
                <a:solidFill>
                  <a:schemeClr val="accent4"/>
                </a:solidFill>
              </a:rPr>
              <a:t>formance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2380" y="316147"/>
            <a:ext cx="999577" cy="959319"/>
          </a:xfrm>
          <a:prstGeom prst="rect">
            <a:avLst/>
          </a:prstGeom>
        </p:spPr>
      </p:pic>
    </p:spTree>
    <p:extLst>
      <p:ext uri="{BB962C8B-B14F-4D97-AF65-F5344CB8AC3E}">
        <p14:creationId xmlns:p14="http://schemas.microsoft.com/office/powerpoint/2010/main" val="22844019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ction Header TRUST White">
    <p:spTree>
      <p:nvGrpSpPr>
        <p:cNvPr id="1" name=""/>
        <p:cNvGrpSpPr/>
        <p:nvPr/>
      </p:nvGrpSpPr>
      <p:grpSpPr>
        <a:xfrm>
          <a:off x="0" y="0"/>
          <a:ext cx="0" cy="0"/>
          <a:chOff x="0" y="0"/>
          <a:chExt cx="0" cy="0"/>
        </a:xfrm>
      </p:grpSpPr>
      <p:sp>
        <p:nvSpPr>
          <p:cNvPr id="6" name="TextBox 5"/>
          <p:cNvSpPr txBox="1"/>
          <p:nvPr userDrawn="1"/>
        </p:nvSpPr>
        <p:spPr>
          <a:xfrm>
            <a:off x="475788" y="3937840"/>
            <a:ext cx="10497013" cy="964944"/>
          </a:xfrm>
          <a:prstGeom prst="rect">
            <a:avLst/>
          </a:prstGeom>
        </p:spPr>
        <p:txBody>
          <a:bodyPr vert="horz" wrap="square" lIns="0" tIns="0" rIns="0" bIns="0" rtlCol="0" anchor="b" anchorCtr="0">
            <a:spAutoFit/>
          </a:bodyPr>
          <a:lstStyle>
            <a:lvl1pPr lvl="0" indent="0">
              <a:lnSpc>
                <a:spcPts val="7200"/>
              </a:lnSpc>
              <a:spcBef>
                <a:spcPts val="0"/>
              </a:spcBef>
              <a:spcAft>
                <a:spcPts val="0"/>
              </a:spcAft>
              <a:buClr>
                <a:schemeClr val="tx1"/>
              </a:buClr>
              <a:buFont typeface="Arial" pitchFamily="34" charset="0"/>
              <a:buNone/>
              <a:tabLst/>
              <a:defRPr sz="7000" b="1" baseline="0">
                <a:solidFill>
                  <a:schemeClr val="bg1"/>
                </a:solidFill>
              </a:defRPr>
            </a:lvl1pPr>
            <a:lvl2pPr marL="271463" indent="0">
              <a:spcBef>
                <a:spcPts val="0"/>
              </a:spcBef>
              <a:spcAft>
                <a:spcPts val="600"/>
              </a:spcAft>
              <a:buFont typeface="Arial" pitchFamily="34" charset="0"/>
              <a:buNone/>
              <a:defRPr sz="2600" b="1">
                <a:solidFill>
                  <a:schemeClr val="bg1"/>
                </a:solidFill>
              </a:defRPr>
            </a:lvl2pPr>
            <a:lvl3pPr marL="533400" indent="0">
              <a:spcBef>
                <a:spcPts val="0"/>
              </a:spcBef>
              <a:spcAft>
                <a:spcPts val="600"/>
              </a:spcAft>
              <a:buFont typeface="Arial" pitchFamily="34" charset="0"/>
              <a:buNone/>
              <a:defRPr sz="2600" b="1">
                <a:solidFill>
                  <a:schemeClr val="bg1"/>
                </a:solidFill>
              </a:defRPr>
            </a:lvl3pPr>
            <a:lvl4pPr marL="815975" indent="0">
              <a:spcBef>
                <a:spcPts val="0"/>
              </a:spcBef>
              <a:spcAft>
                <a:spcPts val="600"/>
              </a:spcAft>
              <a:buFont typeface="Arial" pitchFamily="34" charset="0"/>
              <a:buNone/>
              <a:defRPr sz="2600" b="1">
                <a:solidFill>
                  <a:schemeClr val="bg1"/>
                </a:solidFill>
              </a:defRPr>
            </a:lvl4pPr>
            <a:lvl5pPr marL="1104900" indent="0">
              <a:spcBef>
                <a:spcPts val="0"/>
              </a:spcBef>
              <a:spcAft>
                <a:spcPts val="600"/>
              </a:spcAft>
              <a:buFont typeface="Arial" pitchFamily="34" charset="0"/>
              <a:buNone/>
              <a:defRPr sz="2600" b="1">
                <a:solidFill>
                  <a:schemeClr val="bg1"/>
                </a:solidFill>
              </a:defRPr>
            </a:lvl5pPr>
            <a:lvl6pPr marL="1620000" indent="-270000">
              <a:spcBef>
                <a:spcPts val="0"/>
              </a:spcBef>
              <a:spcAft>
                <a:spcPts val="600"/>
              </a:spcAft>
              <a:buFont typeface="Arial" pitchFamily="34" charset="0"/>
              <a:buChar char="–"/>
              <a:defRPr sz="1200"/>
            </a:lvl6pPr>
            <a:lvl7pPr marL="1800000" indent="-270000">
              <a:spcBef>
                <a:spcPts val="0"/>
              </a:spcBef>
              <a:spcAft>
                <a:spcPts val="600"/>
              </a:spcAft>
              <a:buFont typeface="Arial" pitchFamily="34" charset="0"/>
              <a:buChar char="–"/>
              <a:defRPr sz="1200"/>
            </a:lvl7pPr>
            <a:lvl8pPr marL="2070000" indent="-270000">
              <a:spcBef>
                <a:spcPts val="0"/>
              </a:spcBef>
              <a:spcAft>
                <a:spcPts val="600"/>
              </a:spcAft>
              <a:buFont typeface="Arial" pitchFamily="34" charset="0"/>
              <a:buChar char="–"/>
              <a:defRPr sz="1200"/>
            </a:lvl8pPr>
            <a:lvl9pPr marL="2340000" indent="-270000">
              <a:spcBef>
                <a:spcPts val="0"/>
              </a:spcBef>
              <a:spcAft>
                <a:spcPts val="600"/>
              </a:spcAft>
              <a:buFont typeface="Arial" pitchFamily="34" charset="0"/>
              <a:buChar char="–"/>
              <a:defRPr sz="1200"/>
            </a:lvl9pPr>
          </a:lstStyle>
          <a:p>
            <a:pPr lvl="0"/>
            <a:r>
              <a:rPr lang="en-US" sz="9333">
                <a:solidFill>
                  <a:schemeClr val="accent3"/>
                </a:solidFill>
              </a:rPr>
              <a:t>Trust</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2380" y="316147"/>
            <a:ext cx="999577" cy="959319"/>
          </a:xfrm>
          <a:prstGeom prst="rect">
            <a:avLst/>
          </a:prstGeom>
        </p:spPr>
      </p:pic>
    </p:spTree>
    <p:extLst>
      <p:ext uri="{BB962C8B-B14F-4D97-AF65-F5344CB8AC3E}">
        <p14:creationId xmlns:p14="http://schemas.microsoft.com/office/powerpoint/2010/main" val="41089378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Sub-Section Divider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2FE18977-94FB-415F-B497-03350E8854FC}" type="slidenum">
              <a:rPr lang="en-GB" smtClean="0">
                <a:solidFill>
                  <a:srgbClr val="9A8B7D"/>
                </a:solidFill>
              </a:rPr>
              <a:pPr/>
              <a:t>‹#›</a:t>
            </a:fld>
            <a:endParaRPr lang="en-GB">
              <a:solidFill>
                <a:srgbClr val="9A8B7D"/>
              </a:solidFill>
            </a:endParaRPr>
          </a:p>
        </p:txBody>
      </p:sp>
      <p:sp>
        <p:nvSpPr>
          <p:cNvPr id="14" name="Date Placeholder 3"/>
          <p:cNvSpPr>
            <a:spLocks noGrp="1"/>
          </p:cNvSpPr>
          <p:nvPr>
            <p:ph type="dt" sz="half" idx="2"/>
          </p:nvPr>
        </p:nvSpPr>
        <p:spPr>
          <a:xfrm>
            <a:off x="2351260" y="6476216"/>
            <a:ext cx="1433937" cy="365125"/>
          </a:xfrm>
          <a:prstGeom prst="rect">
            <a:avLst/>
          </a:prstGeom>
        </p:spPr>
        <p:txBody>
          <a:bodyPr vert="horz" lIns="0" tIns="0" rIns="0" bIns="0" rtlCol="0" anchor="t" anchorCtr="0"/>
          <a:lstStyle>
            <a:lvl1pPr algn="l">
              <a:defRPr sz="800">
                <a:solidFill>
                  <a:schemeClr val="bg2"/>
                </a:solidFill>
              </a:defRPr>
            </a:lvl1pPr>
          </a:lstStyle>
          <a:p>
            <a:r>
              <a:rPr lang="en-US">
                <a:solidFill>
                  <a:srgbClr val="FF6600"/>
                </a:solidFill>
              </a:rPr>
              <a:t>Confidential – For internal use only</a:t>
            </a:r>
            <a:endParaRPr lang="en-GB">
              <a:solidFill>
                <a:srgbClr val="FF6600"/>
              </a:solidFill>
            </a:endParaRPr>
          </a:p>
        </p:txBody>
      </p:sp>
      <p:sp>
        <p:nvSpPr>
          <p:cNvPr id="15" name="Footer Placeholder 4"/>
          <p:cNvSpPr>
            <a:spLocks noGrp="1"/>
          </p:cNvSpPr>
          <p:nvPr>
            <p:ph type="ftr" sz="quarter" idx="3"/>
          </p:nvPr>
        </p:nvSpPr>
        <p:spPr>
          <a:xfrm>
            <a:off x="527053" y="6476216"/>
            <a:ext cx="1824203" cy="365125"/>
          </a:xfrm>
          <a:prstGeom prst="rect">
            <a:avLst/>
          </a:prstGeom>
        </p:spPr>
        <p:txBody>
          <a:bodyPr vert="horz" lIns="0" tIns="0" rIns="0" bIns="0" rtlCol="0" anchor="t" anchorCtr="0"/>
          <a:lstStyle>
            <a:lvl1pPr algn="l">
              <a:defRPr sz="800">
                <a:solidFill>
                  <a:schemeClr val="bg2"/>
                </a:solidFill>
              </a:defRPr>
            </a:lvl1pPr>
          </a:lstStyle>
          <a:p>
            <a:r>
              <a:rPr lang="en-GB">
                <a:solidFill>
                  <a:srgbClr val="FF6600"/>
                </a:solidFill>
              </a:rPr>
              <a:t>Nucala® for EGPA VED</a:t>
            </a:r>
          </a:p>
        </p:txBody>
      </p:sp>
      <p:sp>
        <p:nvSpPr>
          <p:cNvPr id="8" name="Title 1"/>
          <p:cNvSpPr>
            <a:spLocks noGrp="1"/>
          </p:cNvSpPr>
          <p:nvPr>
            <p:ph type="title"/>
          </p:nvPr>
        </p:nvSpPr>
        <p:spPr>
          <a:xfrm>
            <a:off x="531283" y="3429006"/>
            <a:ext cx="7200000" cy="430887"/>
          </a:xfrm>
        </p:spPr>
        <p:txBody>
          <a:bodyPr anchor="t"/>
          <a:lstStyle>
            <a:lvl1pPr algn="l">
              <a:defRPr sz="2800" b="1" cap="none" baseline="0">
                <a:solidFill>
                  <a:schemeClr val="bg2"/>
                </a:solidFill>
              </a:defRPr>
            </a:lvl1pPr>
          </a:lstStyle>
          <a:p>
            <a:r>
              <a:rPr lang="en-US"/>
              <a:t>Click to edit Master title style</a:t>
            </a:r>
            <a:endParaRPr lang="en-GB"/>
          </a:p>
        </p:txBody>
      </p:sp>
      <p:cxnSp>
        <p:nvCxnSpPr>
          <p:cNvPr id="11" name="Straight Connector 10"/>
          <p:cNvCxnSpPr/>
          <p:nvPr userDrawn="1"/>
        </p:nvCxnSpPr>
        <p:spPr>
          <a:xfrm>
            <a:off x="238132" y="6388896"/>
            <a:ext cx="3547065" cy="0"/>
          </a:xfrm>
          <a:prstGeom prst="line">
            <a:avLst/>
          </a:prstGeom>
          <a:ln w="6350" cap="rnd">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5501" y="360118"/>
            <a:ext cx="674219" cy="434341"/>
          </a:xfrm>
          <a:prstGeom prst="rect">
            <a:avLst/>
          </a:prstGeom>
        </p:spPr>
      </p:pic>
    </p:spTree>
    <p:extLst>
      <p:ext uri="{BB962C8B-B14F-4D97-AF65-F5344CB8AC3E}">
        <p14:creationId xmlns:p14="http://schemas.microsoft.com/office/powerpoint/2010/main" val="1579300508"/>
      </p:ext>
    </p:extLst>
  </p:cSld>
  <p:clrMapOvr>
    <a:masterClrMapping/>
  </p:clrMapOvr>
  <p:extLst>
    <p:ext uri="{DCECCB84-F9BA-43D5-87BE-67443E8EF086}">
      <p15:sldGuideLst xmlns:p15="http://schemas.microsoft.com/office/powerpoint/2012/main">
        <p15:guide id="1" pos="2880">
          <p15:clr>
            <a:srgbClr val="FBAE40"/>
          </p15:clr>
        </p15:guide>
        <p15:guide id="2" pos="3624">
          <p15:clr>
            <a:srgbClr val="FBAE40"/>
          </p15:clr>
        </p15:guide>
        <p15:guide id="3" orient="horz" pos="16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文本占位符 7">
            <a:extLst>
              <a:ext uri="{FF2B5EF4-FFF2-40B4-BE49-F238E27FC236}">
                <a16:creationId xmlns:a16="http://schemas.microsoft.com/office/drawing/2014/main" id="{F4BB282E-F076-43BE-A1C1-715B9A8FD8FC}"/>
              </a:ext>
            </a:extLst>
          </p:cNvPr>
          <p:cNvSpPr>
            <a:spLocks noGrp="1"/>
          </p:cNvSpPr>
          <p:nvPr>
            <p:ph type="body" sz="quarter" idx="10" hasCustomPrompt="1"/>
          </p:nvPr>
        </p:nvSpPr>
        <p:spPr>
          <a:xfrm>
            <a:off x="731837" y="296865"/>
            <a:ext cx="11017251" cy="446087"/>
          </a:xfrm>
          <a:prstGeom prst="rect">
            <a:avLst/>
          </a:prstGeom>
        </p:spPr>
        <p:txBody>
          <a:bodyPr lIns="0" tIns="0" rIns="0" bIns="0"/>
          <a:lstStyle>
            <a:lvl1pPr>
              <a:defRPr sz="2600" b="1"/>
            </a:lvl1pPr>
          </a:lstStyle>
          <a:p>
            <a:pPr lvl="0"/>
            <a:r>
              <a:rPr lang="zh-CN" altLang="en-US" dirty="0"/>
              <a:t>输入文本</a:t>
            </a:r>
          </a:p>
        </p:txBody>
      </p:sp>
      <p:sp>
        <p:nvSpPr>
          <p:cNvPr id="8" name="文本占位符 7">
            <a:extLst>
              <a:ext uri="{FF2B5EF4-FFF2-40B4-BE49-F238E27FC236}">
                <a16:creationId xmlns:a16="http://schemas.microsoft.com/office/drawing/2014/main" id="{094C86BC-5DA9-478B-BA37-48BC71A4D224}"/>
              </a:ext>
            </a:extLst>
          </p:cNvPr>
          <p:cNvSpPr>
            <a:spLocks noGrp="1"/>
          </p:cNvSpPr>
          <p:nvPr>
            <p:ph type="body" sz="quarter" idx="11" hasCustomPrompt="1"/>
          </p:nvPr>
        </p:nvSpPr>
        <p:spPr>
          <a:xfrm>
            <a:off x="442914" y="6315282"/>
            <a:ext cx="8161657" cy="390319"/>
          </a:xfrm>
          <a:prstGeom prst="rect">
            <a:avLst/>
          </a:prstGeom>
        </p:spPr>
        <p:txBody>
          <a:bodyPr lIns="0" tIns="0" rIns="0" bIns="0" anchor="t" anchorCtr="0"/>
          <a:lstStyle>
            <a:lvl1pPr>
              <a:defRPr sz="600" b="0">
                <a:solidFill>
                  <a:schemeClr val="bg1"/>
                </a:solidFill>
              </a:defRPr>
            </a:lvl1pPr>
          </a:lstStyle>
          <a:p>
            <a:pPr lvl="0"/>
            <a:r>
              <a:rPr lang="zh-CN" altLang="en-US" dirty="0"/>
              <a:t>参考文献</a:t>
            </a:r>
          </a:p>
        </p:txBody>
      </p:sp>
    </p:spTree>
    <p:extLst>
      <p:ext uri="{BB962C8B-B14F-4D97-AF65-F5344CB8AC3E}">
        <p14:creationId xmlns:p14="http://schemas.microsoft.com/office/powerpoint/2010/main" val="391764604"/>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6833" y="605347"/>
            <a:ext cx="10102852" cy="430887"/>
          </a:xfrm>
        </p:spPr>
        <p:txBody>
          <a:bodyPr/>
          <a:lstStyle>
            <a:lvl1pPr>
              <a:defRPr sz="2800" baseline="0">
                <a:latin typeface="Arial" pitchFamily="34" charset="0"/>
                <a:ea typeface="微软雅黑" pitchFamily="34" charset="-122"/>
              </a:defRPr>
            </a:lvl1pPr>
          </a:lstStyle>
          <a:p>
            <a:r>
              <a:rPr lang="en-US" dirty="0"/>
              <a:t>Click to edit Master title style</a:t>
            </a:r>
          </a:p>
        </p:txBody>
      </p:sp>
      <p:sp>
        <p:nvSpPr>
          <p:cNvPr id="3" name="Content Placeholder 2"/>
          <p:cNvSpPr>
            <a:spLocks noGrp="1"/>
          </p:cNvSpPr>
          <p:nvPr>
            <p:ph idx="1"/>
          </p:nvPr>
        </p:nvSpPr>
        <p:spPr>
          <a:xfrm>
            <a:off x="486832" y="1121192"/>
            <a:ext cx="11218995" cy="4665773"/>
          </a:xfrm>
        </p:spPr>
        <p:txBody>
          <a:bodyPr/>
          <a:lstStyle>
            <a:lvl1pPr>
              <a:lnSpc>
                <a:spcPct val="120000"/>
              </a:lnSpc>
              <a:spcAft>
                <a:spcPts val="0"/>
              </a:spcAft>
              <a:defRPr sz="2000" baseline="0">
                <a:latin typeface="Arial" pitchFamily="34" charset="0"/>
                <a:ea typeface="微软雅黑" pitchFamily="34" charset="-122"/>
              </a:defRPr>
            </a:lvl1pPr>
            <a:lvl2pPr>
              <a:lnSpc>
                <a:spcPct val="120000"/>
              </a:lnSpc>
              <a:spcAft>
                <a:spcPts val="0"/>
              </a:spcAft>
              <a:defRPr baseline="0">
                <a:latin typeface="Arial" pitchFamily="34" charset="0"/>
                <a:ea typeface="微软雅黑" pitchFamily="34" charset="-122"/>
              </a:defRPr>
            </a:lvl2pPr>
            <a:lvl3pPr>
              <a:lnSpc>
                <a:spcPct val="120000"/>
              </a:lnSpc>
              <a:spcAft>
                <a:spcPts val="0"/>
              </a:spcAft>
              <a:defRPr baseline="0">
                <a:latin typeface="Arial" pitchFamily="34" charset="0"/>
                <a:ea typeface="微软雅黑" pitchFamily="34" charset="-122"/>
              </a:defRPr>
            </a:lvl3pPr>
            <a:lvl4pPr>
              <a:lnSpc>
                <a:spcPct val="120000"/>
              </a:lnSpc>
              <a:spcAft>
                <a:spcPts val="0"/>
              </a:spcAft>
              <a:defRPr baseline="0">
                <a:latin typeface="Arial" pitchFamily="34" charset="0"/>
                <a:ea typeface="微软雅黑" pitchFamily="34" charset="-122"/>
              </a:defRPr>
            </a:lvl4pPr>
            <a:lvl5pPr>
              <a:lnSpc>
                <a:spcPct val="120000"/>
              </a:lnSpc>
              <a:spcAft>
                <a:spcPts val="0"/>
              </a:spcAft>
              <a:defRPr baseline="0">
                <a:latin typeface="Arial" pitchFamily="34" charset="0"/>
                <a:ea typeface="微软雅黑"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8" hasCustomPrompt="1"/>
          </p:nvPr>
        </p:nvSpPr>
        <p:spPr>
          <a:xfrm>
            <a:off x="492758" y="6342618"/>
            <a:ext cx="11261093" cy="281872"/>
          </a:xfrm>
        </p:spPr>
        <p:txBody>
          <a:bodyPr wrap="square" anchor="b" anchorCtr="0">
            <a:spAutoFit/>
          </a:bodyPr>
          <a:lstStyle>
            <a:lvl1pPr marL="0" indent="0">
              <a:lnSpc>
                <a:spcPct val="120000"/>
              </a:lnSpc>
              <a:spcAft>
                <a:spcPts val="0"/>
              </a:spcAft>
              <a:buNone/>
              <a:defRPr sz="800" baseline="0">
                <a:latin typeface="Arial" pitchFamily="34" charset="0"/>
                <a:ea typeface="微软雅黑" pitchFamily="34" charset="-122"/>
              </a:defRPr>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a:p>
            <a:pPr lvl="0"/>
            <a:endParaRPr lang="en-US" dirty="0"/>
          </a:p>
        </p:txBody>
      </p:sp>
    </p:spTree>
    <p:extLst>
      <p:ext uri="{BB962C8B-B14F-4D97-AF65-F5344CB8AC3E}">
        <p14:creationId xmlns:p14="http://schemas.microsoft.com/office/powerpoint/2010/main" val="318946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5" name="Title 4"/>
          <p:cNvSpPr>
            <a:spLocks noGrp="1"/>
          </p:cNvSpPr>
          <p:nvPr>
            <p:ph type="title"/>
          </p:nvPr>
        </p:nvSpPr>
        <p:spPr>
          <a:xfrm>
            <a:off x="486834" y="46543"/>
            <a:ext cx="10102852" cy="586821"/>
          </a:xfrm>
          <a:prstGeom prst="rect">
            <a:avLst/>
          </a:prstGeom>
        </p:spPr>
        <p:txBody>
          <a:bodyPr/>
          <a:lstStyle/>
          <a:p>
            <a:r>
              <a:rPr lang="de-DE"/>
              <a:t>Titelmasterformat durch Klicken bearbeiten</a:t>
            </a:r>
            <a:endParaRPr lang="en-GB"/>
          </a:p>
        </p:txBody>
      </p:sp>
      <p:sp>
        <p:nvSpPr>
          <p:cNvPr id="10" name="Text Placeholder 2"/>
          <p:cNvSpPr>
            <a:spLocks noGrp="1"/>
          </p:cNvSpPr>
          <p:nvPr>
            <p:ph type="body" sz="quarter" idx="14" hasCustomPrompt="1"/>
          </p:nvPr>
        </p:nvSpPr>
        <p:spPr>
          <a:xfrm>
            <a:off x="486833" y="692554"/>
            <a:ext cx="10130368" cy="234950"/>
          </a:xfrm>
          <a:prstGeom prst="rect">
            <a:avLst/>
          </a:prstGeom>
        </p:spPr>
        <p:txBody>
          <a:bodyPr vert="horz" lIns="0" tIns="0" rIns="0" bIns="0" rtlCol="0" anchor="t" anchorCtr="0">
            <a:noAutofit/>
          </a:bodyPr>
          <a:lstStyle>
            <a:lvl1pPr marL="269946" indent="-269946">
              <a:buNone/>
              <a:defRPr lang="en-US" i="1" dirty="0" smtClean="0">
                <a:latin typeface="Georgia" panose="02040502050405020303" pitchFamily="18" charset="0"/>
              </a:defRPr>
            </a:lvl1pPr>
          </a:lstStyle>
          <a:p>
            <a:pPr marL="0" lvl="0" indent="0">
              <a:spcAft>
                <a:spcPts val="0"/>
              </a:spcAft>
            </a:pPr>
            <a:r>
              <a:rPr lang="en-US" dirty="0"/>
              <a:t>Subtitle here if required</a:t>
            </a:r>
          </a:p>
        </p:txBody>
      </p:sp>
      <p:sp>
        <p:nvSpPr>
          <p:cNvPr id="2" name="Date Placeholder 1"/>
          <p:cNvSpPr>
            <a:spLocks noGrp="1"/>
          </p:cNvSpPr>
          <p:nvPr>
            <p:ph type="dt" sz="half" idx="15"/>
          </p:nvPr>
        </p:nvSpPr>
        <p:spPr>
          <a:xfrm>
            <a:off x="3980330" y="6437315"/>
            <a:ext cx="4219640" cy="365125"/>
          </a:xfrm>
          <a:prstGeom prst="rect">
            <a:avLst/>
          </a:prstGeom>
        </p:spPr>
        <p:txBody>
          <a:bodyPr/>
          <a:lstStyle/>
          <a:p>
            <a:pPr algn="ctr"/>
            <a:endParaRPr lang="en-GB" dirty="0">
              <a:solidFill>
                <a:srgbClr val="544F40"/>
              </a:solidFill>
            </a:endParaRPr>
          </a:p>
        </p:txBody>
      </p:sp>
      <p:sp>
        <p:nvSpPr>
          <p:cNvPr id="3" name="Footer Placeholder 2"/>
          <p:cNvSpPr>
            <a:spLocks noGrp="1"/>
          </p:cNvSpPr>
          <p:nvPr>
            <p:ph type="ftr" sz="quarter" idx="16"/>
          </p:nvPr>
        </p:nvSpPr>
        <p:spPr>
          <a:xfrm>
            <a:off x="499535" y="6437315"/>
            <a:ext cx="3399367" cy="365125"/>
          </a:xfrm>
          <a:prstGeom prst="rect">
            <a:avLst/>
          </a:prstGeom>
        </p:spPr>
        <p:txBody>
          <a:bodyPr/>
          <a:lstStyle/>
          <a:p>
            <a:endParaRPr lang="en-GB" dirty="0">
              <a:solidFill>
                <a:srgbClr val="544F40"/>
              </a:solidFill>
            </a:endParaRPr>
          </a:p>
        </p:txBody>
      </p:sp>
      <p:sp>
        <p:nvSpPr>
          <p:cNvPr id="4" name="Slide Number Placeholder 3"/>
          <p:cNvSpPr>
            <a:spLocks noGrp="1"/>
          </p:cNvSpPr>
          <p:nvPr>
            <p:ph type="sldNum" sz="quarter" idx="17"/>
          </p:nvPr>
        </p:nvSpPr>
        <p:spPr>
          <a:xfrm>
            <a:off x="10606804" y="6437315"/>
            <a:ext cx="1106831" cy="365125"/>
          </a:xfrm>
          <a:prstGeom prst="rect">
            <a:avLst/>
          </a:prstGeom>
        </p:spPr>
        <p:txBody>
          <a:bodyPr/>
          <a:lstStyle/>
          <a:p>
            <a:fld id="{9F9F533D-B52E-4A2F-BF72-0ADD2D94BD75}" type="slidenum">
              <a:rPr lang="en-GB" smtClean="0">
                <a:solidFill>
                  <a:srgbClr val="544F40"/>
                </a:solidFill>
              </a:rPr>
              <a:pPr/>
              <a:t>‹#›</a:t>
            </a:fld>
            <a:endParaRPr lang="en-GB" dirty="0">
              <a:solidFill>
                <a:srgbClr val="544F40"/>
              </a:solidFill>
            </a:endParaRPr>
          </a:p>
        </p:txBody>
      </p:sp>
    </p:spTree>
    <p:extLst>
      <p:ext uri="{BB962C8B-B14F-4D97-AF65-F5344CB8AC3E}">
        <p14:creationId xmlns:p14="http://schemas.microsoft.com/office/powerpoint/2010/main" val="4648711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xfrm>
            <a:off x="609600" y="6243638"/>
            <a:ext cx="2846917" cy="457200"/>
          </a:xfrm>
          <a:prstGeom prst="rect">
            <a:avLst/>
          </a:prstGeom>
        </p:spPr>
        <p:txBody>
          <a:bodyPr/>
          <a:lstStyle>
            <a:lvl1pPr fontAlgn="auto">
              <a:spcBef>
                <a:spcPts val="0"/>
              </a:spcBef>
              <a:spcAft>
                <a:spcPts val="0"/>
              </a:spcAft>
              <a:defRPr>
                <a:latin typeface="+mn-lt"/>
                <a:ea typeface="+mn-ea"/>
              </a:defRPr>
            </a:lvl1pPr>
          </a:lstStyle>
          <a:p>
            <a:pPr>
              <a:defRPr/>
            </a:pPr>
            <a:endParaRPr lang="en-GB" dirty="0"/>
          </a:p>
        </p:txBody>
      </p:sp>
      <p:sp>
        <p:nvSpPr>
          <p:cNvPr id="5" name="Rectangle 45"/>
          <p:cNvSpPr>
            <a:spLocks noGrp="1" noChangeArrowheads="1"/>
          </p:cNvSpPr>
          <p:nvPr>
            <p:ph type="ftr" sz="quarter" idx="11"/>
          </p:nvPr>
        </p:nvSpPr>
        <p:spPr/>
        <p:txBody>
          <a:bodyPr/>
          <a:lstStyle>
            <a:lvl1pPr>
              <a:defRPr/>
            </a:lvl1pPr>
          </a:lstStyle>
          <a:p>
            <a:pPr>
              <a:defRPr/>
            </a:pPr>
            <a:r>
              <a:rPr lang="en-GB" dirty="0"/>
              <a:t>June 2015      RF/SFC/0058/15</a:t>
            </a:r>
          </a:p>
        </p:txBody>
      </p:sp>
      <p:sp>
        <p:nvSpPr>
          <p:cNvPr id="6" name="Rectangle 46"/>
          <p:cNvSpPr>
            <a:spLocks noGrp="1" noChangeArrowheads="1"/>
          </p:cNvSpPr>
          <p:nvPr>
            <p:ph type="sldNum" sz="quarter" idx="12"/>
          </p:nvPr>
        </p:nvSpPr>
        <p:spPr/>
        <p:txBody>
          <a:bodyPr/>
          <a:lstStyle>
            <a:lvl1pPr>
              <a:defRPr/>
            </a:lvl1pPr>
          </a:lstStyle>
          <a:p>
            <a:pPr>
              <a:defRPr/>
            </a:pPr>
            <a:fld id="{A6A148E2-82F0-4B18-B8CA-68C4D1164AFE}" type="slidenum">
              <a:rPr lang="en-GB"/>
              <a:pPr>
                <a:defRPr/>
              </a:pPr>
              <a:t>‹#›</a:t>
            </a:fld>
            <a:endParaRPr lang="en-GB" dirty="0"/>
          </a:p>
        </p:txBody>
      </p:sp>
    </p:spTree>
    <p:extLst>
      <p:ext uri="{BB962C8B-B14F-4D97-AF65-F5344CB8AC3E}">
        <p14:creationId xmlns:p14="http://schemas.microsoft.com/office/powerpoint/2010/main" val="217090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带标题的正文页">
    <p:spTree>
      <p:nvGrpSpPr>
        <p:cNvPr id="1" name=""/>
        <p:cNvGrpSpPr/>
        <p:nvPr/>
      </p:nvGrpSpPr>
      <p:grpSpPr>
        <a:xfrm>
          <a:off x="0" y="0"/>
          <a:ext cx="0" cy="0"/>
          <a:chOff x="0" y="0"/>
          <a:chExt cx="0" cy="0"/>
        </a:xfrm>
      </p:grpSpPr>
      <p:sp>
        <p:nvSpPr>
          <p:cNvPr id="2" name="Title 1"/>
          <p:cNvSpPr>
            <a:spLocks noGrp="1"/>
          </p:cNvSpPr>
          <p:nvPr>
            <p:ph type="title"/>
          </p:nvPr>
        </p:nvSpPr>
        <p:spPr>
          <a:xfrm>
            <a:off x="397806" y="156432"/>
            <a:ext cx="11402239" cy="965603"/>
          </a:xfrm>
          <a:prstGeom prst="rect">
            <a:avLst/>
          </a:prstGeom>
        </p:spPr>
        <p:txBody>
          <a:bodyPr anchor="ctr" anchorCtr="0">
            <a:noAutofit/>
          </a:bodyPr>
          <a:lstStyle>
            <a:lvl1pPr>
              <a:defRPr sz="2135" baseline="0">
                <a:latin typeface="Calibri" panose="020F0502020204030204" pitchFamily="34" charset="0"/>
                <a:ea typeface="黑体" panose="02010609060101010101" pitchFamily="49" charset="-122"/>
              </a:defRPr>
            </a:lvl1pPr>
          </a:lstStyle>
          <a:p>
            <a:endParaRPr lang="en-US" dirty="0"/>
          </a:p>
        </p:txBody>
      </p:sp>
      <p:grpSp>
        <p:nvGrpSpPr>
          <p:cNvPr id="4" name="组 32"/>
          <p:cNvGrpSpPr/>
          <p:nvPr userDrawn="1"/>
        </p:nvGrpSpPr>
        <p:grpSpPr>
          <a:xfrm>
            <a:off x="0" y="1271699"/>
            <a:ext cx="11612379" cy="79947"/>
            <a:chOff x="-487180" y="594545"/>
            <a:chExt cx="8709284" cy="59960"/>
          </a:xfrm>
        </p:grpSpPr>
        <p:cxnSp>
          <p:nvCxnSpPr>
            <p:cNvPr id="6" name="直线连接符 34"/>
            <p:cNvCxnSpPr/>
            <p:nvPr/>
          </p:nvCxnSpPr>
          <p:spPr>
            <a:xfrm>
              <a:off x="-487180" y="624525"/>
              <a:ext cx="8649324" cy="0"/>
            </a:xfrm>
            <a:prstGeom prst="line">
              <a:avLst/>
            </a:prstGeom>
            <a:ln w="9525">
              <a:solidFill>
                <a:srgbClr val="3F752E"/>
              </a:solidFill>
              <a:prstDash val="solid"/>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flipV="1">
              <a:off x="8162144" y="594545"/>
              <a:ext cx="59960" cy="59960"/>
            </a:xfrm>
            <a:prstGeom prst="ellipse">
              <a:avLst/>
            </a:prstGeom>
            <a:solidFill>
              <a:srgbClr val="3F752E"/>
            </a:solidFill>
            <a:ln w="0">
              <a:solidFill>
                <a:srgbClr val="3F7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1" lang="zh-CN" altLang="en-US" sz="24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8" name="灯片编号占位符 1"/>
          <p:cNvSpPr>
            <a:spLocks noGrp="1"/>
          </p:cNvSpPr>
          <p:nvPr>
            <p:ph type="sldNum" sz="quarter" idx="4"/>
          </p:nvPr>
        </p:nvSpPr>
        <p:spPr>
          <a:xfrm>
            <a:off x="11743508" y="6550978"/>
            <a:ext cx="465371" cy="302631"/>
          </a:xfrm>
          <a:prstGeom prst="rect">
            <a:avLst/>
          </a:prstGeom>
        </p:spPr>
        <p:txBody>
          <a:bodyPr vert="horz" lIns="91440" tIns="45720" rIns="91440" bIns="45720" rtlCol="0" anchor="ctr"/>
          <a:lstStyle>
            <a:lvl1pPr algn="ctr">
              <a:defRPr sz="1335">
                <a:solidFill>
                  <a:schemeClr val="tx1">
                    <a:tint val="75000"/>
                  </a:schemeClr>
                </a:solidFill>
                <a:latin typeface="+mn-lt"/>
              </a:defRPr>
            </a:lvl1pPr>
          </a:lstStyle>
          <a:p>
            <a:pPr defTabSz="1219200">
              <a:defRPr/>
            </a:pPr>
            <a:fld id="{793483D4-904F-4E1B-A709-F416554DD232}" type="slidenum">
              <a:rPr lang="zh-CN" altLang="en-US" smtClean="0">
                <a:solidFill>
                  <a:srgbClr val="424242">
                    <a:tint val="75000"/>
                  </a:srgbClr>
                </a:solidFill>
              </a:rPr>
              <a:t>‹#›</a:t>
            </a:fld>
            <a:endParaRPr lang="zh-CN" altLang="en-US" dirty="0">
              <a:solidFill>
                <a:srgbClr val="424242">
                  <a:tint val="75000"/>
                </a:srgbClr>
              </a:solidFill>
            </a:endParaRPr>
          </a:p>
        </p:txBody>
      </p:sp>
    </p:spTree>
    <p:extLst>
      <p:ext uri="{BB962C8B-B14F-4D97-AF65-F5344CB8AC3E}">
        <p14:creationId xmlns:p14="http://schemas.microsoft.com/office/powerpoint/2010/main" val="3717828783"/>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灯片编号占位符 1"/>
          <p:cNvSpPr>
            <a:spLocks noGrp="1"/>
          </p:cNvSpPr>
          <p:nvPr>
            <p:ph type="sldNum" sz="quarter" idx="4"/>
          </p:nvPr>
        </p:nvSpPr>
        <p:spPr>
          <a:xfrm>
            <a:off x="11743508" y="6550978"/>
            <a:ext cx="465371" cy="302631"/>
          </a:xfrm>
          <a:prstGeom prst="rect">
            <a:avLst/>
          </a:prstGeom>
        </p:spPr>
        <p:txBody>
          <a:bodyPr vert="horz" lIns="91440" tIns="45720" rIns="91440" bIns="45720" rtlCol="0" anchor="ctr"/>
          <a:lstStyle>
            <a:lvl1pPr algn="ctr">
              <a:defRPr sz="1335">
                <a:solidFill>
                  <a:schemeClr val="tx1">
                    <a:tint val="75000"/>
                  </a:schemeClr>
                </a:solidFill>
                <a:latin typeface="+mn-lt"/>
              </a:defRPr>
            </a:lvl1pPr>
          </a:lstStyle>
          <a:p>
            <a:pPr defTabSz="1219200">
              <a:defRPr/>
            </a:pPr>
            <a:fld id="{793483D4-904F-4E1B-A709-F416554DD232}" type="slidenum">
              <a:rPr lang="zh-CN" altLang="en-US" smtClean="0">
                <a:solidFill>
                  <a:srgbClr val="424242">
                    <a:tint val="75000"/>
                  </a:srgbClr>
                </a:solidFill>
              </a:rPr>
              <a:t>‹#›</a:t>
            </a:fld>
            <a:endParaRPr lang="zh-CN" altLang="en-US" dirty="0">
              <a:solidFill>
                <a:srgbClr val="424242">
                  <a:tint val="75000"/>
                </a:srgbClr>
              </a:solidFill>
            </a:endParaRPr>
          </a:p>
        </p:txBody>
      </p:sp>
    </p:spTree>
    <p:extLst>
      <p:ext uri="{BB962C8B-B14F-4D97-AF65-F5344CB8AC3E}">
        <p14:creationId xmlns:p14="http://schemas.microsoft.com/office/powerpoint/2010/main" val="1551347286"/>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7806" y="156432"/>
            <a:ext cx="11402239" cy="965603"/>
          </a:xfrm>
          <a:prstGeom prst="rect">
            <a:avLst/>
          </a:prstGeom>
        </p:spPr>
        <p:txBody>
          <a:bodyPr anchor="ctr" anchorCtr="0">
            <a:noAutofit/>
          </a:bodyPr>
          <a:lstStyle>
            <a:lvl1pPr>
              <a:defRPr sz="2135" baseline="0">
                <a:latin typeface="Calibri" panose="020F0502020204030204" pitchFamily="34" charset="0"/>
                <a:ea typeface="黑体" panose="02010609060101010101" pitchFamily="49" charset="-122"/>
              </a:defRPr>
            </a:lvl1pPr>
          </a:lstStyle>
          <a:p>
            <a:endParaRPr lang="en-US" dirty="0"/>
          </a:p>
        </p:txBody>
      </p:sp>
      <p:sp>
        <p:nvSpPr>
          <p:cNvPr id="5" name="Slide Number Placeholder 5"/>
          <p:cNvSpPr>
            <a:spLocks noGrp="1"/>
          </p:cNvSpPr>
          <p:nvPr>
            <p:ph type="sldNum" sz="quarter" idx="4"/>
          </p:nvPr>
        </p:nvSpPr>
        <p:spPr>
          <a:xfrm>
            <a:off x="9372264" y="6548717"/>
            <a:ext cx="2743200" cy="309283"/>
          </a:xfrm>
          <a:prstGeom prst="rect">
            <a:avLst/>
          </a:prstGeom>
        </p:spPr>
        <p:txBody>
          <a:bodyPr vert="horz" lIns="91440" tIns="45720" rIns="91440" bIns="45720" rtlCol="0" anchor="ctr"/>
          <a:lstStyle>
            <a:lvl1pPr algn="r">
              <a:defRPr sz="1065">
                <a:solidFill>
                  <a:schemeClr val="tx1">
                    <a:tint val="75000"/>
                  </a:schemeClr>
                </a:solidFill>
                <a:latin typeface="Myriad Pro" charset="0"/>
                <a:ea typeface="Myriad Pro" charset="0"/>
                <a:cs typeface="Myriad Pro" charset="0"/>
              </a:defRPr>
            </a:lvl1pPr>
          </a:lstStyle>
          <a:p>
            <a:pPr defTabSz="1219200">
              <a:defRPr/>
            </a:pPr>
            <a:fld id="{48F63A3B-78C7-47BE-AE5E-E10140E04643}" type="slidenum">
              <a:rPr lang="en-US" smtClean="0">
                <a:solidFill>
                  <a:srgbClr val="424242">
                    <a:tint val="75000"/>
                  </a:srgbClr>
                </a:solidFill>
              </a:rPr>
              <a:t>‹#›</a:t>
            </a:fld>
            <a:endParaRPr lang="en-US" dirty="0">
              <a:solidFill>
                <a:srgbClr val="424242">
                  <a:tint val="75000"/>
                </a:srgbClr>
              </a:solidFill>
            </a:endParaRPr>
          </a:p>
        </p:txBody>
      </p:sp>
      <p:grpSp>
        <p:nvGrpSpPr>
          <p:cNvPr id="8" name="组 11"/>
          <p:cNvGrpSpPr/>
          <p:nvPr userDrawn="1"/>
        </p:nvGrpSpPr>
        <p:grpSpPr>
          <a:xfrm>
            <a:off x="1" y="1157144"/>
            <a:ext cx="11612379" cy="79947"/>
            <a:chOff x="-487180" y="594545"/>
            <a:chExt cx="8709284" cy="59960"/>
          </a:xfrm>
        </p:grpSpPr>
        <p:cxnSp>
          <p:nvCxnSpPr>
            <p:cNvPr id="9" name="直线连接符 12"/>
            <p:cNvCxnSpPr/>
            <p:nvPr/>
          </p:nvCxnSpPr>
          <p:spPr>
            <a:xfrm>
              <a:off x="-487180" y="624525"/>
              <a:ext cx="8649324" cy="0"/>
            </a:xfrm>
            <a:prstGeom prst="line">
              <a:avLst/>
            </a:prstGeom>
            <a:ln w="9525">
              <a:solidFill>
                <a:srgbClr val="3F752E"/>
              </a:solidFill>
              <a:prstDash val="solid"/>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flipV="1">
              <a:off x="8162144" y="594545"/>
              <a:ext cx="59960" cy="59960"/>
            </a:xfrm>
            <a:prstGeom prst="ellipse">
              <a:avLst/>
            </a:prstGeom>
            <a:solidFill>
              <a:srgbClr val="3F752E"/>
            </a:solidFill>
            <a:ln w="0">
              <a:solidFill>
                <a:srgbClr val="3F7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Arial" panose="020B0604020202020204" pitchFamily="34" charset="0"/>
              </a:endParaRPr>
            </a:p>
          </p:txBody>
        </p:sp>
      </p:grpSp>
    </p:spTree>
    <p:extLst>
      <p:ext uri="{BB962C8B-B14F-4D97-AF65-F5344CB8AC3E}">
        <p14:creationId xmlns:p14="http://schemas.microsoft.com/office/powerpoint/2010/main" val="41004388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8722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带标题的正文页">
    <p:spTree>
      <p:nvGrpSpPr>
        <p:cNvPr id="1" name=""/>
        <p:cNvGrpSpPr/>
        <p:nvPr/>
      </p:nvGrpSpPr>
      <p:grpSpPr>
        <a:xfrm>
          <a:off x="0" y="0"/>
          <a:ext cx="0" cy="0"/>
          <a:chOff x="0" y="0"/>
          <a:chExt cx="0" cy="0"/>
        </a:xfrm>
      </p:grpSpPr>
      <p:sp>
        <p:nvSpPr>
          <p:cNvPr id="2" name="Title 1"/>
          <p:cNvSpPr>
            <a:spLocks noGrp="1"/>
          </p:cNvSpPr>
          <p:nvPr>
            <p:ph type="title"/>
          </p:nvPr>
        </p:nvSpPr>
        <p:spPr>
          <a:xfrm>
            <a:off x="397806" y="156432"/>
            <a:ext cx="11402239" cy="965603"/>
          </a:xfrm>
          <a:prstGeom prst="rect">
            <a:avLst/>
          </a:prstGeom>
        </p:spPr>
        <p:txBody>
          <a:bodyPr anchor="ctr" anchorCtr="0">
            <a:noAutofit/>
          </a:bodyPr>
          <a:lstStyle>
            <a:lvl1pPr>
              <a:defRPr sz="2135" baseline="0">
                <a:latin typeface="Calibri" panose="020F0502020204030204" pitchFamily="34" charset="0"/>
                <a:ea typeface="黑体" panose="02010609060101010101" pitchFamily="49" charset="-122"/>
              </a:defRPr>
            </a:lvl1pPr>
          </a:lstStyle>
          <a:p>
            <a:endParaRPr lang="en-US" dirty="0"/>
          </a:p>
        </p:txBody>
      </p:sp>
      <p:grpSp>
        <p:nvGrpSpPr>
          <p:cNvPr id="4" name="组 32"/>
          <p:cNvGrpSpPr/>
          <p:nvPr userDrawn="1"/>
        </p:nvGrpSpPr>
        <p:grpSpPr>
          <a:xfrm>
            <a:off x="0" y="1271699"/>
            <a:ext cx="11612379" cy="79947"/>
            <a:chOff x="-487180" y="594545"/>
            <a:chExt cx="8709284" cy="59960"/>
          </a:xfrm>
        </p:grpSpPr>
        <p:cxnSp>
          <p:nvCxnSpPr>
            <p:cNvPr id="6" name="直线连接符 34"/>
            <p:cNvCxnSpPr/>
            <p:nvPr/>
          </p:nvCxnSpPr>
          <p:spPr>
            <a:xfrm>
              <a:off x="-487180" y="624525"/>
              <a:ext cx="8649324" cy="0"/>
            </a:xfrm>
            <a:prstGeom prst="line">
              <a:avLst/>
            </a:prstGeom>
            <a:ln w="9525">
              <a:solidFill>
                <a:srgbClr val="3F752E"/>
              </a:solidFill>
              <a:prstDash val="solid"/>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flipV="1">
              <a:off x="8162144" y="594545"/>
              <a:ext cx="59960" cy="59960"/>
            </a:xfrm>
            <a:prstGeom prst="ellipse">
              <a:avLst/>
            </a:prstGeom>
            <a:solidFill>
              <a:srgbClr val="3F752E"/>
            </a:solidFill>
            <a:ln w="0">
              <a:solidFill>
                <a:srgbClr val="3F7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1" lang="zh-CN" altLang="en-US" sz="24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8" name="灯片编号占位符 1"/>
          <p:cNvSpPr>
            <a:spLocks noGrp="1"/>
          </p:cNvSpPr>
          <p:nvPr>
            <p:ph type="sldNum" sz="quarter" idx="4"/>
          </p:nvPr>
        </p:nvSpPr>
        <p:spPr>
          <a:xfrm>
            <a:off x="11743508" y="6550978"/>
            <a:ext cx="465371" cy="302631"/>
          </a:xfrm>
          <a:prstGeom prst="rect">
            <a:avLst/>
          </a:prstGeom>
        </p:spPr>
        <p:txBody>
          <a:bodyPr vert="horz" lIns="91440" tIns="45720" rIns="91440" bIns="45720" rtlCol="0" anchor="ctr"/>
          <a:lstStyle>
            <a:lvl1pPr algn="ctr">
              <a:defRPr sz="1335">
                <a:solidFill>
                  <a:schemeClr val="tx1">
                    <a:tint val="75000"/>
                  </a:schemeClr>
                </a:solidFill>
                <a:latin typeface="+mn-lt"/>
              </a:defRPr>
            </a:lvl1pPr>
          </a:lstStyle>
          <a:p>
            <a:pPr defTabSz="1219200">
              <a:defRPr/>
            </a:pPr>
            <a:fld id="{793483D4-904F-4E1B-A709-F416554DD232}" type="slidenum">
              <a:rPr lang="zh-CN" altLang="en-US" smtClean="0">
                <a:solidFill>
                  <a:srgbClr val="424242">
                    <a:tint val="75000"/>
                  </a:srgbClr>
                </a:solidFill>
              </a:rPr>
              <a:t>‹#›</a:t>
            </a:fld>
            <a:endParaRPr lang="zh-CN" altLang="en-US" dirty="0">
              <a:solidFill>
                <a:srgbClr val="424242">
                  <a:tint val="75000"/>
                </a:srgbClr>
              </a:solidFill>
            </a:endParaRPr>
          </a:p>
        </p:txBody>
      </p:sp>
    </p:spTree>
    <p:extLst>
      <p:ext uri="{BB962C8B-B14F-4D97-AF65-F5344CB8AC3E}">
        <p14:creationId xmlns:p14="http://schemas.microsoft.com/office/powerpoint/2010/main" val="638609444"/>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灯片编号占位符 1"/>
          <p:cNvSpPr>
            <a:spLocks noGrp="1"/>
          </p:cNvSpPr>
          <p:nvPr>
            <p:ph type="sldNum" sz="quarter" idx="4"/>
          </p:nvPr>
        </p:nvSpPr>
        <p:spPr>
          <a:xfrm>
            <a:off x="11743508" y="6550978"/>
            <a:ext cx="465371" cy="302631"/>
          </a:xfrm>
          <a:prstGeom prst="rect">
            <a:avLst/>
          </a:prstGeom>
        </p:spPr>
        <p:txBody>
          <a:bodyPr vert="horz" lIns="91440" tIns="45720" rIns="91440" bIns="45720" rtlCol="0" anchor="ctr"/>
          <a:lstStyle>
            <a:lvl1pPr algn="ctr">
              <a:defRPr sz="1335">
                <a:solidFill>
                  <a:schemeClr val="tx1">
                    <a:tint val="75000"/>
                  </a:schemeClr>
                </a:solidFill>
                <a:latin typeface="+mn-lt"/>
              </a:defRPr>
            </a:lvl1pPr>
          </a:lstStyle>
          <a:p>
            <a:pPr defTabSz="1219200">
              <a:defRPr/>
            </a:pPr>
            <a:fld id="{793483D4-904F-4E1B-A709-F416554DD232}" type="slidenum">
              <a:rPr lang="zh-CN" altLang="en-US" smtClean="0">
                <a:solidFill>
                  <a:srgbClr val="424242">
                    <a:tint val="75000"/>
                  </a:srgbClr>
                </a:solidFill>
              </a:rPr>
              <a:t>‹#›</a:t>
            </a:fld>
            <a:endParaRPr lang="zh-CN" altLang="en-US" dirty="0">
              <a:solidFill>
                <a:srgbClr val="424242">
                  <a:tint val="75000"/>
                </a:srgbClr>
              </a:solidFill>
            </a:endParaRPr>
          </a:p>
        </p:txBody>
      </p:sp>
    </p:spTree>
    <p:extLst>
      <p:ext uri="{BB962C8B-B14F-4D97-AF65-F5344CB8AC3E}">
        <p14:creationId xmlns:p14="http://schemas.microsoft.com/office/powerpoint/2010/main" val="3192308318"/>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7806" y="156432"/>
            <a:ext cx="11402239" cy="965603"/>
          </a:xfrm>
          <a:prstGeom prst="rect">
            <a:avLst/>
          </a:prstGeom>
        </p:spPr>
        <p:txBody>
          <a:bodyPr anchor="ctr" anchorCtr="0">
            <a:noAutofit/>
          </a:bodyPr>
          <a:lstStyle>
            <a:lvl1pPr>
              <a:defRPr sz="2135" baseline="0">
                <a:latin typeface="Calibri" panose="020F0502020204030204" pitchFamily="34" charset="0"/>
                <a:ea typeface="黑体" panose="02010609060101010101" pitchFamily="49" charset="-122"/>
              </a:defRPr>
            </a:lvl1pPr>
          </a:lstStyle>
          <a:p>
            <a:endParaRPr lang="en-US" dirty="0"/>
          </a:p>
        </p:txBody>
      </p:sp>
      <p:sp>
        <p:nvSpPr>
          <p:cNvPr id="5" name="Slide Number Placeholder 5"/>
          <p:cNvSpPr>
            <a:spLocks noGrp="1"/>
          </p:cNvSpPr>
          <p:nvPr>
            <p:ph type="sldNum" sz="quarter" idx="4"/>
          </p:nvPr>
        </p:nvSpPr>
        <p:spPr>
          <a:xfrm>
            <a:off x="9372264" y="6548717"/>
            <a:ext cx="2743200" cy="309283"/>
          </a:xfrm>
          <a:prstGeom prst="rect">
            <a:avLst/>
          </a:prstGeom>
        </p:spPr>
        <p:txBody>
          <a:bodyPr vert="horz" lIns="91440" tIns="45720" rIns="91440" bIns="45720" rtlCol="0" anchor="ctr"/>
          <a:lstStyle>
            <a:lvl1pPr algn="r">
              <a:defRPr sz="1065">
                <a:solidFill>
                  <a:schemeClr val="tx1">
                    <a:tint val="75000"/>
                  </a:schemeClr>
                </a:solidFill>
                <a:latin typeface="Myriad Pro" charset="0"/>
                <a:ea typeface="Myriad Pro" charset="0"/>
                <a:cs typeface="Myriad Pro" charset="0"/>
              </a:defRPr>
            </a:lvl1pPr>
          </a:lstStyle>
          <a:p>
            <a:pPr defTabSz="1219200">
              <a:defRPr/>
            </a:pPr>
            <a:fld id="{48F63A3B-78C7-47BE-AE5E-E10140E04643}" type="slidenum">
              <a:rPr lang="en-US" smtClean="0">
                <a:solidFill>
                  <a:srgbClr val="424242">
                    <a:tint val="75000"/>
                  </a:srgbClr>
                </a:solidFill>
              </a:rPr>
              <a:t>‹#›</a:t>
            </a:fld>
            <a:endParaRPr lang="en-US" dirty="0">
              <a:solidFill>
                <a:srgbClr val="424242">
                  <a:tint val="75000"/>
                </a:srgbClr>
              </a:solidFill>
            </a:endParaRPr>
          </a:p>
        </p:txBody>
      </p:sp>
      <p:grpSp>
        <p:nvGrpSpPr>
          <p:cNvPr id="8" name="组 11"/>
          <p:cNvGrpSpPr/>
          <p:nvPr userDrawn="1"/>
        </p:nvGrpSpPr>
        <p:grpSpPr>
          <a:xfrm>
            <a:off x="1" y="1157144"/>
            <a:ext cx="11612379" cy="79947"/>
            <a:chOff x="-487180" y="594545"/>
            <a:chExt cx="8709284" cy="59960"/>
          </a:xfrm>
        </p:grpSpPr>
        <p:cxnSp>
          <p:nvCxnSpPr>
            <p:cNvPr id="9" name="直线连接符 12"/>
            <p:cNvCxnSpPr/>
            <p:nvPr/>
          </p:nvCxnSpPr>
          <p:spPr>
            <a:xfrm>
              <a:off x="-487180" y="624525"/>
              <a:ext cx="8649324" cy="0"/>
            </a:xfrm>
            <a:prstGeom prst="line">
              <a:avLst/>
            </a:prstGeom>
            <a:ln w="9525">
              <a:solidFill>
                <a:srgbClr val="3F752E"/>
              </a:solidFill>
              <a:prstDash val="solid"/>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flipV="1">
              <a:off x="8162144" y="594545"/>
              <a:ext cx="59960" cy="59960"/>
            </a:xfrm>
            <a:prstGeom prst="ellipse">
              <a:avLst/>
            </a:prstGeom>
            <a:solidFill>
              <a:srgbClr val="3F752E"/>
            </a:solidFill>
            <a:ln w="0">
              <a:solidFill>
                <a:srgbClr val="3F7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Arial" panose="020B0604020202020204" pitchFamily="34" charset="0"/>
              </a:endParaRPr>
            </a:p>
          </p:txBody>
        </p:sp>
      </p:grpSp>
    </p:spTree>
    <p:extLst>
      <p:ext uri="{BB962C8B-B14F-4D97-AF65-F5344CB8AC3E}">
        <p14:creationId xmlns:p14="http://schemas.microsoft.com/office/powerpoint/2010/main" val="17839008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3462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5" name="标题 4"/>
          <p:cNvSpPr>
            <a:spLocks noGrp="1"/>
          </p:cNvSpPr>
          <p:nvPr>
            <p:ph type="title"/>
          </p:nvPr>
        </p:nvSpPr>
        <p:spPr>
          <a:xfrm>
            <a:off x="1016000" y="365126"/>
            <a:ext cx="10337799" cy="587216"/>
          </a:xfrm>
          <a:prstGeom prst="rect">
            <a:avLst/>
          </a:prstGeom>
        </p:spPr>
        <p:txBody>
          <a:bodyPr anchor="ctr"/>
          <a:lstStyle>
            <a:lvl1pPr algn="l" defTabSz="914400" rtl="0" eaLnBrk="1" latinLnBrk="0" hangingPunct="1">
              <a:lnSpc>
                <a:spcPct val="90000"/>
              </a:lnSpc>
              <a:spcBef>
                <a:spcPct val="0"/>
              </a:spcBef>
              <a:buNone/>
              <a:defRPr lang="zh-CN" altLang="en-US" sz="2800" b="1" kern="0" dirty="0">
                <a:solidFill>
                  <a:prstClr val="black">
                    <a:lumMod val="85000"/>
                    <a:lumOff val="15000"/>
                  </a:prstClr>
                </a:solidFill>
                <a:latin typeface="Arial" panose="020B0604020202020204" pitchFamily="34" charset="0"/>
                <a:ea typeface="微软雅黑" panose="020B0503020204020204" pitchFamily="34" charset="-122"/>
                <a:cs typeface="+mj-cs"/>
              </a:defRPr>
            </a:lvl1pPr>
          </a:lstStyle>
          <a:p>
            <a:r>
              <a:rPr lang="zh-CN" altLang="en-US" dirty="0"/>
              <a:t>单击此处编辑母版标题样式</a:t>
            </a:r>
          </a:p>
        </p:txBody>
      </p:sp>
      <p:pic>
        <p:nvPicPr>
          <p:cNvPr id="4" name="Graphic 3">
            <a:extLst>
              <a:ext uri="{FF2B5EF4-FFF2-40B4-BE49-F238E27FC236}">
                <a16:creationId xmlns:a16="http://schemas.microsoft.com/office/drawing/2014/main" id="{D54849F8-F0F7-4754-821F-F314521498F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53799" y="105668"/>
            <a:ext cx="748166" cy="225529"/>
          </a:xfrm>
          <a:prstGeom prst="rect">
            <a:avLst/>
          </a:prstGeom>
        </p:spPr>
      </p:pic>
    </p:spTree>
    <p:extLst>
      <p:ext uri="{BB962C8B-B14F-4D97-AF65-F5344CB8AC3E}">
        <p14:creationId xmlns:p14="http://schemas.microsoft.com/office/powerpoint/2010/main" val="101777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478872" y="1589851"/>
            <a:ext cx="11231033" cy="4093400"/>
          </a:xfrm>
          <a:prstGeom prst="rect">
            <a:avLst/>
          </a:prstGeo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2"/>
          <p:cNvSpPr>
            <a:spLocks noGrp="1"/>
          </p:cNvSpPr>
          <p:nvPr>
            <p:ph type="body" sz="quarter" idx="14" hasCustomPrompt="1"/>
          </p:nvPr>
        </p:nvSpPr>
        <p:spPr>
          <a:xfrm>
            <a:off x="478870" y="924738"/>
            <a:ext cx="10104000" cy="369332"/>
          </a:xfrm>
          <a:prstGeom prst="rect">
            <a:avLst/>
          </a:prstGeom>
        </p:spPr>
        <p:txBody>
          <a:bodyPr lIns="0" anchor="t" anchorCtr="0">
            <a:noAutofit/>
          </a:bodyPr>
          <a:lstStyle>
            <a:lvl1pPr marL="0" marR="0" indent="0" algn="l" defTabSz="1088284" rtl="0" eaLnBrk="1" fontAlgn="auto" latinLnBrk="0" hangingPunct="1">
              <a:lnSpc>
                <a:spcPct val="100000"/>
              </a:lnSpc>
              <a:spcBef>
                <a:spcPts val="0"/>
              </a:spcBef>
              <a:spcAft>
                <a:spcPts val="0"/>
              </a:spcAft>
              <a:buClr>
                <a:schemeClr val="tx1"/>
              </a:buClr>
              <a:buSzTx/>
              <a:buFont typeface="Arial" pitchFamily="34" charset="0"/>
              <a:buNone/>
              <a:tabLst/>
              <a:defRPr sz="1900" i="0">
                <a:latin typeface="+mn-lt"/>
              </a:defRPr>
            </a:lvl1pPr>
            <a:lvl2pPr marL="323085" indent="0">
              <a:buNone/>
              <a:defRPr/>
            </a:lvl2pPr>
            <a:lvl3pPr marL="634832" indent="0">
              <a:buNone/>
              <a:defRPr/>
            </a:lvl3pPr>
            <a:lvl4pPr marL="971143" indent="0">
              <a:buNone/>
              <a:defRPr/>
            </a:lvl4pPr>
            <a:lvl5pPr marL="1315010" indent="0">
              <a:buNone/>
              <a:defRPr/>
            </a:lvl5pPr>
          </a:lstStyle>
          <a:p>
            <a:pPr marL="0" marR="0" lvl="0" indent="0" algn="l" defTabSz="1088284"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6" name="Text Placeholder 5"/>
          <p:cNvSpPr>
            <a:spLocks noGrp="1"/>
          </p:cNvSpPr>
          <p:nvPr>
            <p:ph type="body" sz="quarter" idx="18" hasCustomPrompt="1"/>
          </p:nvPr>
        </p:nvSpPr>
        <p:spPr>
          <a:xfrm>
            <a:off x="478869" y="5664653"/>
            <a:ext cx="11232000" cy="262189"/>
          </a:xfrm>
          <a:prstGeom prst="rect">
            <a:avLst/>
          </a:prstGeom>
        </p:spPr>
        <p:txBody>
          <a:bodyPr wrap="square" anchor="b" anchorCtr="0">
            <a:spAutoFit/>
          </a:bodyPr>
          <a:lstStyle>
            <a:lvl1pPr marL="0" indent="0">
              <a:buNone/>
              <a:defRPr sz="1000" baseline="0"/>
            </a:lvl1pPr>
            <a:lvl2pPr marL="319157" indent="0">
              <a:buNone/>
              <a:defRPr sz="1000"/>
            </a:lvl2pPr>
            <a:lvl3pPr marL="642687" indent="0">
              <a:buNone/>
              <a:defRPr sz="1000"/>
            </a:lvl3pPr>
            <a:lvl4pPr marL="965326" indent="0">
              <a:buNone/>
              <a:defRPr sz="1000"/>
            </a:lvl4pPr>
            <a:lvl5pPr marL="1285375" indent="0">
              <a:buNone/>
              <a:defRPr sz="1000"/>
            </a:lvl5pPr>
          </a:lstStyle>
          <a:p>
            <a:pPr lvl="0"/>
            <a:r>
              <a:rPr lang="en-US" dirty="0"/>
              <a:t>Insert Source text here</a:t>
            </a:r>
          </a:p>
        </p:txBody>
      </p:sp>
      <p:sp>
        <p:nvSpPr>
          <p:cNvPr id="4" name="Title 3"/>
          <p:cNvSpPr>
            <a:spLocks noGrp="1"/>
          </p:cNvSpPr>
          <p:nvPr>
            <p:ph type="title" hasCustomPrompt="1"/>
          </p:nvPr>
        </p:nvSpPr>
        <p:spPr>
          <a:xfrm>
            <a:off x="478872" y="136585"/>
            <a:ext cx="10102852" cy="586821"/>
          </a:xfrm>
        </p:spPr>
        <p:txBody>
          <a:bodyPr/>
          <a:lstStyle/>
          <a:p>
            <a:r>
              <a:rPr lang="en-US" dirty="0"/>
              <a:t>Click to edit Master heading style</a:t>
            </a:r>
            <a:endParaRPr lang="en-GB" dirty="0"/>
          </a:p>
        </p:txBody>
      </p:sp>
      <p:sp>
        <p:nvSpPr>
          <p:cNvPr id="7" name="Date Placeholder 6"/>
          <p:cNvSpPr>
            <a:spLocks noGrp="1"/>
          </p:cNvSpPr>
          <p:nvPr>
            <p:ph type="dt" sz="half" idx="19"/>
          </p:nvPr>
        </p:nvSpPr>
        <p:spPr>
          <a:xfrm>
            <a:off x="3980330" y="6437314"/>
            <a:ext cx="4219640" cy="365125"/>
          </a:xfrm>
          <a:prstGeom prst="rect">
            <a:avLst/>
          </a:prstGeom>
        </p:spPr>
        <p:txBody>
          <a:bodyPr lIns="108850" tIns="54425" rIns="108850" bIns="54425"/>
          <a:lstStyle/>
          <a:p>
            <a:pPr algn="ctr"/>
            <a:endParaRPr lang="en-GB" dirty="0"/>
          </a:p>
        </p:txBody>
      </p:sp>
      <p:sp>
        <p:nvSpPr>
          <p:cNvPr id="9" name="Footer Placeholder 8"/>
          <p:cNvSpPr>
            <a:spLocks noGrp="1"/>
          </p:cNvSpPr>
          <p:nvPr>
            <p:ph type="ftr" sz="quarter" idx="20"/>
          </p:nvPr>
        </p:nvSpPr>
        <p:spPr>
          <a:xfrm>
            <a:off x="383158" y="6437314"/>
            <a:ext cx="3515743" cy="365125"/>
          </a:xfrm>
          <a:prstGeom prst="rect">
            <a:avLst/>
          </a:prstGeom>
        </p:spPr>
        <p:txBody>
          <a:bodyPr lIns="108850" tIns="54425" rIns="108850" bIns="54425"/>
          <a:lstStyle>
            <a:lvl1pPr>
              <a:defRPr/>
            </a:lvl1pPr>
          </a:lstStyle>
          <a:p>
            <a:endParaRPr lang="en-GB" dirty="0"/>
          </a:p>
        </p:txBody>
      </p:sp>
    </p:spTree>
    <p:extLst>
      <p:ext uri="{BB962C8B-B14F-4D97-AF65-F5344CB8AC3E}">
        <p14:creationId xmlns:p14="http://schemas.microsoft.com/office/powerpoint/2010/main" val="6605469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481429"/>
            <a:ext cx="5495855" cy="5376572"/>
          </a:xfrm>
          <a:prstGeom prst="rect">
            <a:avLst/>
          </a:prstGeom>
        </p:spPr>
      </p:pic>
      <p:sp>
        <p:nvSpPr>
          <p:cNvPr id="2" name="Title 1"/>
          <p:cNvSpPr>
            <a:spLocks noGrp="1"/>
          </p:cNvSpPr>
          <p:nvPr>
            <p:ph type="ctrTitle"/>
          </p:nvPr>
        </p:nvSpPr>
        <p:spPr>
          <a:xfrm>
            <a:off x="483203" y="4217529"/>
            <a:ext cx="3652328" cy="889132"/>
          </a:xfrm>
          <a:prstGeom prst="rect">
            <a:avLst/>
          </a:prstGeom>
        </p:spPr>
        <p:txBody>
          <a:bodyPr anchor="ctr" anchorCtr="0"/>
          <a:lstStyle>
            <a:lvl1pPr>
              <a:lnSpc>
                <a:spcPts val="3467"/>
              </a:lnSpc>
              <a:defRPr sz="3467">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483203" y="5295340"/>
            <a:ext cx="3628800" cy="656462"/>
          </a:xfrm>
        </p:spPr>
        <p:txBody>
          <a:bodyPr wrap="square" anchor="b" anchorCtr="0">
            <a:spAutoFit/>
          </a:bodyPr>
          <a:lstStyle>
            <a:lvl1pPr marL="0" indent="0" algn="l">
              <a:spcAft>
                <a:spcPts val="0"/>
              </a:spcAft>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dirty="0"/>
          </a:p>
        </p:txBody>
      </p:sp>
      <p:grpSp>
        <p:nvGrpSpPr>
          <p:cNvPr id="12" name="Group 11"/>
          <p:cNvGrpSpPr/>
          <p:nvPr userDrawn="1"/>
        </p:nvGrpSpPr>
        <p:grpSpPr>
          <a:xfrm>
            <a:off x="10176244" y="474315"/>
            <a:ext cx="1556576" cy="632759"/>
            <a:chOff x="7280906" y="310911"/>
            <a:chExt cx="1507104" cy="612649"/>
          </a:xfrm>
        </p:grpSpPr>
        <p:pic>
          <p:nvPicPr>
            <p:cNvPr id="13" name="Picture 2"/>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8099185" y="411962"/>
              <a:ext cx="688825" cy="46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80906" y="310911"/>
              <a:ext cx="711709" cy="612649"/>
            </a:xfrm>
            <a:prstGeom prst="rect">
              <a:avLst/>
            </a:prstGeom>
          </p:spPr>
        </p:pic>
      </p:grpSp>
    </p:spTree>
    <p:extLst>
      <p:ext uri="{BB962C8B-B14F-4D97-AF65-F5344CB8AC3E}">
        <p14:creationId xmlns:p14="http://schemas.microsoft.com/office/powerpoint/2010/main" val="4889954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164816" y="6662986"/>
            <a:ext cx="11232000" cy="138499"/>
          </a:xfrm>
        </p:spPr>
        <p:txBody>
          <a:bodyPr wrap="square" anchor="b" anchorCtr="0">
            <a:spAutoFit/>
          </a:bodyPr>
          <a:lstStyle>
            <a:lvl1pPr marL="228600" indent="-228600">
              <a:lnSpc>
                <a:spcPct val="90000"/>
              </a:lnSpc>
              <a:spcAft>
                <a:spcPts val="0"/>
              </a:spcAft>
              <a:buFont typeface="+mj-lt"/>
              <a:buAutoNum type="arabicPeriod"/>
              <a:defRPr sz="1000"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Source text here</a:t>
            </a:r>
          </a:p>
        </p:txBody>
      </p:sp>
      <p:sp>
        <p:nvSpPr>
          <p:cNvPr id="4" name="Title 3"/>
          <p:cNvSpPr>
            <a:spLocks noGrp="1"/>
          </p:cNvSpPr>
          <p:nvPr>
            <p:ph type="title"/>
          </p:nvPr>
        </p:nvSpPr>
        <p:spPr>
          <a:xfrm>
            <a:off x="729390" y="220873"/>
            <a:ext cx="10102852" cy="451405"/>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8802409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with Subheading">
    <p:spTree>
      <p:nvGrpSpPr>
        <p:cNvPr id="1" name=""/>
        <p:cNvGrpSpPr/>
        <p:nvPr/>
      </p:nvGrpSpPr>
      <p:grpSpPr>
        <a:xfrm>
          <a:off x="0" y="0"/>
          <a:ext cx="0" cy="0"/>
          <a:chOff x="0" y="0"/>
          <a:chExt cx="0" cy="0"/>
        </a:xfrm>
      </p:grpSpPr>
      <p:sp>
        <p:nvSpPr>
          <p:cNvPr id="10" name="Content Placeholder 9"/>
          <p:cNvSpPr>
            <a:spLocks noGrp="1"/>
          </p:cNvSpPr>
          <p:nvPr>
            <p:ph sz="quarter" idx="19"/>
          </p:nvPr>
        </p:nvSpPr>
        <p:spPr>
          <a:xfrm>
            <a:off x="480001" y="2052914"/>
            <a:ext cx="11224684" cy="3638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2"/>
          <p:cNvSpPr>
            <a:spLocks noGrp="1"/>
          </p:cNvSpPr>
          <p:nvPr>
            <p:ph type="body" sz="quarter" idx="13" hasCustomPrompt="1"/>
          </p:nvPr>
        </p:nvSpPr>
        <p:spPr>
          <a:xfrm>
            <a:off x="478870" y="1588949"/>
            <a:ext cx="11224684" cy="328295"/>
          </a:xfrm>
        </p:spPr>
        <p:txBody>
          <a:bodyPr anchor="t" anchorCtr="0">
            <a:spAutoFit/>
          </a:bodyPr>
          <a:lstStyle>
            <a:lvl1pPr marL="0" indent="0">
              <a:spcAft>
                <a:spcPts val="0"/>
              </a:spcAft>
              <a:buNone/>
              <a:defRPr sz="2133" b="1">
                <a:solidFill>
                  <a:schemeClr val="bg2"/>
                </a:solidFill>
              </a:defRPr>
            </a:lvl1pPr>
            <a:lvl2pPr marL="361942" indent="0">
              <a:buNone/>
              <a:defRPr/>
            </a:lvl2pPr>
            <a:lvl3pPr marL="711182" indent="0">
              <a:buNone/>
              <a:defRPr/>
            </a:lvl3pPr>
            <a:lvl4pPr marL="1087939" indent="0">
              <a:buNone/>
              <a:defRPr/>
            </a:lvl4pPr>
            <a:lvl5pPr marL="1473163" indent="0">
              <a:buNone/>
              <a:defRPr/>
            </a:lvl5pPr>
          </a:lstStyle>
          <a:p>
            <a:pPr lvl="0"/>
            <a:r>
              <a:rPr lang="en-US" dirty="0"/>
              <a:t>Subheading here if required</a:t>
            </a:r>
          </a:p>
        </p:txBody>
      </p:sp>
      <p:sp>
        <p:nvSpPr>
          <p:cNvPr id="14" name="Text Placeholder 2"/>
          <p:cNvSpPr>
            <a:spLocks noGrp="1"/>
          </p:cNvSpPr>
          <p:nvPr>
            <p:ph type="body" sz="quarter" idx="14" hasCustomPrompt="1"/>
          </p:nvPr>
        </p:nvSpPr>
        <p:spPr>
          <a:xfrm>
            <a:off x="478869" y="924738"/>
            <a:ext cx="10104000" cy="369332"/>
          </a:xfrm>
        </p:spPr>
        <p:txBody>
          <a:bodyPr anchor="t" anchorCtr="0">
            <a:noAutofit/>
          </a:bodyPr>
          <a:lstStyle>
            <a:lvl1pPr marL="0" indent="0">
              <a:spcAft>
                <a:spcPts val="0"/>
              </a:spcAft>
              <a:buNone/>
              <a:defRPr sz="2400"/>
            </a:lvl1pPr>
            <a:lvl2pPr marL="361942" indent="0">
              <a:buNone/>
              <a:defRPr/>
            </a:lvl2pPr>
            <a:lvl3pPr marL="711182" indent="0">
              <a:buNone/>
              <a:defRPr/>
            </a:lvl3pPr>
            <a:lvl4pPr marL="1087939" indent="0">
              <a:buNone/>
              <a:defRPr/>
            </a:lvl4pPr>
            <a:lvl5pPr marL="1473163" indent="0">
              <a:buNone/>
              <a:defRPr/>
            </a:lvl5pPr>
          </a:lstStyle>
          <a:p>
            <a:pPr lvl="0"/>
            <a:r>
              <a:rPr lang="en-US" dirty="0"/>
              <a:t>Subtitle here if required</a:t>
            </a:r>
          </a:p>
        </p:txBody>
      </p:sp>
      <p:sp>
        <p:nvSpPr>
          <p:cNvPr id="16" name="Text Placeholder 5"/>
          <p:cNvSpPr>
            <a:spLocks noGrp="1"/>
          </p:cNvSpPr>
          <p:nvPr>
            <p:ph type="body" sz="quarter" idx="18" hasCustomPrompt="1"/>
          </p:nvPr>
        </p:nvSpPr>
        <p:spPr>
          <a:xfrm>
            <a:off x="478869" y="5762694"/>
            <a:ext cx="11232000" cy="164148"/>
          </a:xfrm>
        </p:spPr>
        <p:txBody>
          <a:bodyPr wrap="square" anchor="b" anchorCtr="0">
            <a:spAutoFit/>
          </a:bodyPr>
          <a:lstStyle>
            <a:lvl1pPr marL="0" indent="0">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Source text here</a:t>
            </a:r>
          </a:p>
        </p:txBody>
      </p:sp>
      <p:sp>
        <p:nvSpPr>
          <p:cNvPr id="20" name="Title 19"/>
          <p:cNvSpPr>
            <a:spLocks noGrp="1"/>
          </p:cNvSpPr>
          <p:nvPr>
            <p:ph type="title"/>
          </p:nvPr>
        </p:nvSpPr>
        <p:spPr/>
        <p:txBody>
          <a:bodyPr/>
          <a:lstStyle/>
          <a:p>
            <a:r>
              <a:rPr lang="en-US"/>
              <a:t>Click to edit Master title style</a:t>
            </a:r>
            <a:endParaRPr lang="en-GB" dirty="0"/>
          </a:p>
        </p:txBody>
      </p:sp>
      <p:sp>
        <p:nvSpPr>
          <p:cNvPr id="2" name="Date Placeholder 1"/>
          <p:cNvSpPr>
            <a:spLocks noGrp="1"/>
          </p:cNvSpPr>
          <p:nvPr>
            <p:ph type="dt" sz="half" idx="20"/>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3" name="Footer Placeholder 2"/>
          <p:cNvSpPr>
            <a:spLocks noGrp="1"/>
          </p:cNvSpPr>
          <p:nvPr>
            <p:ph type="ftr" sz="quarter" idx="21"/>
          </p:nvPr>
        </p:nvSpPr>
        <p:spPr/>
        <p:txBody>
          <a:bodyPr/>
          <a:lstStyle/>
          <a:p>
            <a:r>
              <a:rPr lang="en-GB">
                <a:solidFill>
                  <a:srgbClr val="9A8B7D"/>
                </a:solidFill>
              </a:rPr>
              <a:t>Presentation title</a:t>
            </a:r>
            <a:endParaRPr lang="en-GB" dirty="0">
              <a:solidFill>
                <a:srgbClr val="9A8B7D"/>
              </a:solidFill>
            </a:endParaRPr>
          </a:p>
        </p:txBody>
      </p:sp>
      <p:sp>
        <p:nvSpPr>
          <p:cNvPr id="4" name="Slide Number Placeholder 3"/>
          <p:cNvSpPr>
            <a:spLocks noGrp="1"/>
          </p:cNvSpPr>
          <p:nvPr>
            <p:ph type="sldNum" sz="quarter" idx="22"/>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Tree>
    <p:extLst>
      <p:ext uri="{BB962C8B-B14F-4D97-AF65-F5344CB8AC3E}">
        <p14:creationId xmlns:p14="http://schemas.microsoft.com/office/powerpoint/2010/main" val="8983214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arge Bullet">
    <p:spTree>
      <p:nvGrpSpPr>
        <p:cNvPr id="1" name=""/>
        <p:cNvGrpSpPr/>
        <p:nvPr/>
      </p:nvGrpSpPr>
      <p:grpSpPr>
        <a:xfrm>
          <a:off x="0" y="0"/>
          <a:ext cx="0" cy="0"/>
          <a:chOff x="0" y="0"/>
          <a:chExt cx="0" cy="0"/>
        </a:xfrm>
      </p:grpSpPr>
      <p:sp>
        <p:nvSpPr>
          <p:cNvPr id="13" name="Content Placeholder 12"/>
          <p:cNvSpPr>
            <a:spLocks noGrp="1"/>
          </p:cNvSpPr>
          <p:nvPr>
            <p:ph sz="quarter" idx="17"/>
          </p:nvPr>
        </p:nvSpPr>
        <p:spPr>
          <a:xfrm>
            <a:off x="480001" y="1739151"/>
            <a:ext cx="11231033" cy="3952567"/>
          </a:xfrm>
        </p:spPr>
        <p:txBody>
          <a:bodyPr/>
          <a:lstStyle>
            <a:lvl1pPr>
              <a:defRPr sz="3200"/>
            </a:lvl1pPr>
            <a:lvl2pPr>
              <a:defRPr sz="3200"/>
            </a:lvl2pPr>
            <a:lvl3pPr>
              <a:defRPr sz="3200"/>
            </a:lvl3pPr>
            <a:lvl4pPr>
              <a:defRPr sz="3200"/>
            </a:lvl4pPr>
            <a:lvl5pP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2"/>
          <p:cNvSpPr>
            <a:spLocks noGrp="1"/>
          </p:cNvSpPr>
          <p:nvPr>
            <p:ph type="body" sz="quarter" idx="14" hasCustomPrompt="1"/>
          </p:nvPr>
        </p:nvSpPr>
        <p:spPr>
          <a:xfrm>
            <a:off x="480000" y="924738"/>
            <a:ext cx="10104000" cy="369332"/>
          </a:xfrm>
        </p:spPr>
        <p:txBody>
          <a:bodyPr anchor="t" anchorCtr="0">
            <a:noAutofit/>
          </a:bodyPr>
          <a:lstStyle>
            <a:lvl1pPr marL="0" indent="0">
              <a:spcAft>
                <a:spcPts val="0"/>
              </a:spcAft>
              <a:buNone/>
              <a:defRPr sz="2400"/>
            </a:lvl1pPr>
            <a:lvl2pPr marL="361942" indent="0">
              <a:buNone/>
              <a:defRPr/>
            </a:lvl2pPr>
            <a:lvl3pPr marL="711182" indent="0">
              <a:buNone/>
              <a:defRPr/>
            </a:lvl3pPr>
            <a:lvl4pPr marL="1087939" indent="0">
              <a:buNone/>
              <a:defRPr/>
            </a:lvl4pPr>
            <a:lvl5pPr marL="1473163" indent="0">
              <a:buNone/>
              <a:defRPr/>
            </a:lvl5pPr>
          </a:lstStyle>
          <a:p>
            <a:pPr lvl="0"/>
            <a:r>
              <a:rPr lang="en-US" dirty="0"/>
              <a:t>Subtitle here if required</a:t>
            </a:r>
          </a:p>
        </p:txBody>
      </p:sp>
      <p:sp>
        <p:nvSpPr>
          <p:cNvPr id="15" name="Text Placeholder 5"/>
          <p:cNvSpPr>
            <a:spLocks noGrp="1"/>
          </p:cNvSpPr>
          <p:nvPr>
            <p:ph type="body" sz="quarter" idx="18" hasCustomPrompt="1"/>
          </p:nvPr>
        </p:nvSpPr>
        <p:spPr>
          <a:xfrm>
            <a:off x="480000" y="5762694"/>
            <a:ext cx="11232000" cy="164148"/>
          </a:xfrm>
        </p:spPr>
        <p:txBody>
          <a:bodyPr wrap="square" anchor="b" anchorCtr="0">
            <a:spAutoFit/>
          </a:bodyPr>
          <a:lstStyle>
            <a:lvl1pPr marL="0" indent="0">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Source text here</a:t>
            </a:r>
          </a:p>
        </p:txBody>
      </p:sp>
      <p:sp>
        <p:nvSpPr>
          <p:cNvPr id="19" name="Title 18"/>
          <p:cNvSpPr>
            <a:spLocks noGrp="1"/>
          </p:cNvSpPr>
          <p:nvPr>
            <p:ph type="title"/>
          </p:nvPr>
        </p:nvSpPr>
        <p:spPr>
          <a:xfrm>
            <a:off x="480001" y="384852"/>
            <a:ext cx="10102852" cy="451405"/>
          </a:xfrm>
        </p:spPr>
        <p:txBody>
          <a:bodyPr/>
          <a:lstStyle/>
          <a:p>
            <a:r>
              <a:rPr lang="en-US"/>
              <a:t>Click to edit Master title style</a:t>
            </a:r>
            <a:endParaRPr lang="en-GB" dirty="0"/>
          </a:p>
        </p:txBody>
      </p:sp>
      <p:sp>
        <p:nvSpPr>
          <p:cNvPr id="2" name="Date Placeholder 1"/>
          <p:cNvSpPr>
            <a:spLocks noGrp="1"/>
          </p:cNvSpPr>
          <p:nvPr>
            <p:ph type="dt" sz="half" idx="19"/>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3" name="Footer Placeholder 2"/>
          <p:cNvSpPr>
            <a:spLocks noGrp="1"/>
          </p:cNvSpPr>
          <p:nvPr>
            <p:ph type="ftr" sz="quarter" idx="20"/>
          </p:nvPr>
        </p:nvSpPr>
        <p:spPr/>
        <p:txBody>
          <a:bodyPr/>
          <a:lstStyle/>
          <a:p>
            <a:r>
              <a:rPr lang="en-GB">
                <a:solidFill>
                  <a:srgbClr val="9A8B7D"/>
                </a:solidFill>
              </a:rPr>
              <a:t>Presentation title</a:t>
            </a:r>
            <a:endParaRPr lang="en-GB" dirty="0">
              <a:solidFill>
                <a:srgbClr val="9A8B7D"/>
              </a:solidFill>
            </a:endParaRPr>
          </a:p>
        </p:txBody>
      </p:sp>
      <p:sp>
        <p:nvSpPr>
          <p:cNvPr id="4" name="Slide Number Placeholder 3"/>
          <p:cNvSpPr>
            <a:spLocks noGrp="1"/>
          </p:cNvSpPr>
          <p:nvPr>
            <p:ph type="sldNum" sz="quarter" idx="21"/>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Tree>
    <p:extLst>
      <p:ext uri="{BB962C8B-B14F-4D97-AF65-F5344CB8AC3E}">
        <p14:creationId xmlns:p14="http://schemas.microsoft.com/office/powerpoint/2010/main" val="20630929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Header or Statem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74" t="10353" b="10238"/>
          <a:stretch/>
        </p:blipFill>
        <p:spPr>
          <a:xfrm>
            <a:off x="0" y="0"/>
            <a:ext cx="12205596" cy="6862531"/>
          </a:xfrm>
          <a:prstGeom prst="rect">
            <a:avLst/>
          </a:prstGeom>
        </p:spPr>
      </p:pic>
      <p:sp>
        <p:nvSpPr>
          <p:cNvPr id="12" name="Text Placeholder 5"/>
          <p:cNvSpPr>
            <a:spLocks noGrp="1"/>
          </p:cNvSpPr>
          <p:nvPr>
            <p:ph type="body" sz="quarter" idx="11" hasCustomPrompt="1"/>
          </p:nvPr>
        </p:nvSpPr>
        <p:spPr>
          <a:xfrm>
            <a:off x="480000" y="5824027"/>
            <a:ext cx="9163200" cy="328295"/>
          </a:xfrm>
        </p:spPr>
        <p:txBody>
          <a:bodyPr anchor="b" anchorCtr="0">
            <a:spAutoFit/>
          </a:bodyPr>
          <a:lstStyle>
            <a:lvl1pPr marL="0" indent="0">
              <a:spcAft>
                <a:spcPts val="0"/>
              </a:spcAft>
              <a:buNone/>
              <a:defRPr>
                <a:solidFill>
                  <a:schemeClr val="bg1"/>
                </a:solidFill>
              </a:defRPr>
            </a:lvl1pPr>
            <a:lvl2pPr marL="361942" indent="0">
              <a:spcAft>
                <a:spcPts val="0"/>
              </a:spcAft>
              <a:buNone/>
              <a:defRPr>
                <a:solidFill>
                  <a:schemeClr val="bg1"/>
                </a:solidFill>
              </a:defRPr>
            </a:lvl2pPr>
            <a:lvl3pPr marL="711182" indent="0">
              <a:spcAft>
                <a:spcPts val="0"/>
              </a:spcAft>
              <a:buNone/>
              <a:defRPr>
                <a:solidFill>
                  <a:schemeClr val="bg1"/>
                </a:solidFill>
              </a:defRPr>
            </a:lvl3pPr>
            <a:lvl4pPr marL="1087939" indent="0">
              <a:spcAft>
                <a:spcPts val="0"/>
              </a:spcAft>
              <a:buNone/>
              <a:defRPr>
                <a:solidFill>
                  <a:schemeClr val="bg1"/>
                </a:solidFill>
              </a:defRPr>
            </a:lvl4pPr>
            <a:lvl5pPr marL="1473163" indent="0">
              <a:spcAft>
                <a:spcPts val="0"/>
              </a:spcAft>
              <a:buNone/>
              <a:defRPr>
                <a:solidFill>
                  <a:schemeClr val="bg1"/>
                </a:solidFill>
              </a:defRPr>
            </a:lvl5pPr>
          </a:lstStyle>
          <a:p>
            <a:pPr lvl="0"/>
            <a:r>
              <a:rPr lang="en-US" dirty="0"/>
              <a:t>Subtitle here if required</a:t>
            </a:r>
          </a:p>
        </p:txBody>
      </p:sp>
      <p:sp>
        <p:nvSpPr>
          <p:cNvPr id="13" name="Text Placeholder 3"/>
          <p:cNvSpPr>
            <a:spLocks noGrp="1"/>
          </p:cNvSpPr>
          <p:nvPr>
            <p:ph type="body" sz="quarter" idx="10" hasCustomPrompt="1"/>
          </p:nvPr>
        </p:nvSpPr>
        <p:spPr>
          <a:xfrm>
            <a:off x="480000" y="4440350"/>
            <a:ext cx="9160723" cy="444567"/>
          </a:xfrm>
        </p:spPr>
        <p:txBody>
          <a:bodyPr wrap="square" anchor="ctr" anchorCtr="0">
            <a:spAutoFit/>
          </a:bodyPr>
          <a:lstStyle>
            <a:lvl1pPr marL="0" indent="0">
              <a:lnSpc>
                <a:spcPts val="3467"/>
              </a:lnSpc>
              <a:spcAft>
                <a:spcPts val="0"/>
              </a:spcAft>
              <a:buNone/>
              <a:defRPr sz="3467" b="1">
                <a:solidFill>
                  <a:schemeClr val="bg1"/>
                </a:solidFill>
              </a:defRPr>
            </a:lvl1pPr>
            <a:lvl2pPr marL="361942" indent="0">
              <a:buNone/>
              <a:defRPr sz="3467" b="1">
                <a:solidFill>
                  <a:schemeClr val="bg1"/>
                </a:solidFill>
              </a:defRPr>
            </a:lvl2pPr>
            <a:lvl3pPr marL="711182" indent="0">
              <a:buNone/>
              <a:defRPr sz="3467" b="1">
                <a:solidFill>
                  <a:schemeClr val="bg1"/>
                </a:solidFill>
              </a:defRPr>
            </a:lvl3pPr>
            <a:lvl4pPr marL="1087939" indent="0">
              <a:buNone/>
              <a:defRPr sz="3467" b="1">
                <a:solidFill>
                  <a:schemeClr val="bg1"/>
                </a:solidFill>
              </a:defRPr>
            </a:lvl4pPr>
            <a:lvl5pPr marL="1473163" indent="0">
              <a:buNone/>
              <a:defRPr sz="3467" b="1">
                <a:solidFill>
                  <a:schemeClr val="bg1"/>
                </a:solidFill>
              </a:defRPr>
            </a:lvl5pPr>
          </a:lstStyle>
          <a:p>
            <a:pPr lvl="0"/>
            <a:r>
              <a:rPr lang="en-US" dirty="0"/>
              <a:t>Section Header title here</a:t>
            </a:r>
          </a:p>
        </p:txBody>
      </p:sp>
      <p:sp>
        <p:nvSpPr>
          <p:cNvPr id="9" name="Text Placeholder 6"/>
          <p:cNvSpPr>
            <a:spLocks noGrp="1"/>
          </p:cNvSpPr>
          <p:nvPr>
            <p:ph type="body" sz="quarter" idx="12" hasCustomPrompt="1"/>
          </p:nvPr>
        </p:nvSpPr>
        <p:spPr>
          <a:xfrm>
            <a:off x="480000" y="1519769"/>
            <a:ext cx="9152469" cy="533480"/>
          </a:xfrm>
        </p:spPr>
        <p:txBody>
          <a:bodyPr>
            <a:spAutoFit/>
          </a:bodyPr>
          <a:lstStyle>
            <a:lvl1pPr marL="0" indent="0">
              <a:spcAft>
                <a:spcPts val="0"/>
              </a:spcAft>
              <a:buNone/>
              <a:defRPr sz="3467" b="1">
                <a:solidFill>
                  <a:schemeClr val="bg1"/>
                </a:solidFill>
              </a:defRPr>
            </a:lvl1pPr>
            <a:lvl2pPr marL="361942" indent="0">
              <a:buNone/>
              <a:defRPr>
                <a:solidFill>
                  <a:schemeClr val="bg1"/>
                </a:solidFill>
              </a:defRPr>
            </a:lvl2pPr>
            <a:lvl3pPr marL="711182" indent="0">
              <a:buNone/>
              <a:defRPr>
                <a:solidFill>
                  <a:schemeClr val="bg1"/>
                </a:solidFill>
              </a:defRPr>
            </a:lvl3pPr>
            <a:lvl4pPr marL="1087939" indent="0">
              <a:buNone/>
              <a:defRPr>
                <a:solidFill>
                  <a:schemeClr val="bg1"/>
                </a:solidFill>
              </a:defRPr>
            </a:lvl4pPr>
            <a:lvl5pPr marL="1473163" indent="0">
              <a:buNone/>
              <a:defRPr>
                <a:solidFill>
                  <a:schemeClr val="bg1"/>
                </a:solidFill>
              </a:defRPr>
            </a:lvl5pPr>
          </a:lstStyle>
          <a:p>
            <a:pPr lvl="0"/>
            <a:r>
              <a:rPr lang="en-US" dirty="0"/>
              <a:t>Type your statement text here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79355" y="118570"/>
            <a:ext cx="737097" cy="637340"/>
          </a:xfrm>
          <a:prstGeom prst="rect">
            <a:avLst/>
          </a:prstGeom>
        </p:spPr>
      </p:pic>
    </p:spTree>
    <p:extLst>
      <p:ext uri="{BB962C8B-B14F-4D97-AF65-F5344CB8AC3E}">
        <p14:creationId xmlns:p14="http://schemas.microsoft.com/office/powerpoint/2010/main" val="2379073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11"/>
          <p:cNvSpPr>
            <a:spLocks noGrp="1"/>
          </p:cNvSpPr>
          <p:nvPr>
            <p:ph sz="quarter" idx="17"/>
          </p:nvPr>
        </p:nvSpPr>
        <p:spPr>
          <a:xfrm>
            <a:off x="478870" y="1589912"/>
            <a:ext cx="5314951" cy="4101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3"/>
          <p:cNvSpPr>
            <a:spLocks noGrp="1"/>
          </p:cNvSpPr>
          <p:nvPr>
            <p:ph sz="quarter" idx="18"/>
          </p:nvPr>
        </p:nvSpPr>
        <p:spPr>
          <a:xfrm>
            <a:off x="6396290" y="1589912"/>
            <a:ext cx="5334279" cy="4101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78870" y="384852"/>
            <a:ext cx="10102852" cy="451405"/>
          </a:xfrm>
        </p:spPr>
        <p:txBody>
          <a:bodyPr/>
          <a:lstStyle/>
          <a:p>
            <a:r>
              <a:rPr lang="en-US"/>
              <a:t>Click to edit Master title style</a:t>
            </a:r>
            <a:endParaRPr lang="en-GB" dirty="0"/>
          </a:p>
        </p:txBody>
      </p:sp>
      <p:sp>
        <p:nvSpPr>
          <p:cNvPr id="18" name="Text Placeholder 2"/>
          <p:cNvSpPr>
            <a:spLocks noGrp="1"/>
          </p:cNvSpPr>
          <p:nvPr>
            <p:ph type="body" sz="quarter" idx="14" hasCustomPrompt="1"/>
          </p:nvPr>
        </p:nvSpPr>
        <p:spPr>
          <a:xfrm>
            <a:off x="478869" y="924738"/>
            <a:ext cx="10104000" cy="369332"/>
          </a:xfrm>
        </p:spPr>
        <p:txBody>
          <a:bodyPr anchor="t" anchorCtr="0">
            <a:noAutofit/>
          </a:bodyPr>
          <a:lstStyle>
            <a:lvl1pPr marL="0" indent="0">
              <a:spcAft>
                <a:spcPts val="0"/>
              </a:spcAft>
              <a:buNone/>
              <a:defRPr sz="2400"/>
            </a:lvl1pPr>
            <a:lvl2pPr marL="361942" indent="0">
              <a:buNone/>
              <a:defRPr/>
            </a:lvl2pPr>
            <a:lvl3pPr marL="711182" indent="0">
              <a:buNone/>
              <a:defRPr/>
            </a:lvl3pPr>
            <a:lvl4pPr marL="1087939" indent="0">
              <a:buNone/>
              <a:defRPr/>
            </a:lvl4pPr>
            <a:lvl5pPr marL="1473163" indent="0">
              <a:buNone/>
              <a:defRPr/>
            </a:lvl5pPr>
          </a:lstStyle>
          <a:p>
            <a:pPr lvl="0"/>
            <a:r>
              <a:rPr lang="en-US" dirty="0"/>
              <a:t>Subtitle here if required</a:t>
            </a:r>
          </a:p>
        </p:txBody>
      </p:sp>
      <p:sp>
        <p:nvSpPr>
          <p:cNvPr id="19" name="Text Placeholder 5"/>
          <p:cNvSpPr>
            <a:spLocks noGrp="1"/>
          </p:cNvSpPr>
          <p:nvPr>
            <p:ph type="body" sz="quarter" idx="19" hasCustomPrompt="1"/>
          </p:nvPr>
        </p:nvSpPr>
        <p:spPr>
          <a:xfrm>
            <a:off x="478869" y="5762694"/>
            <a:ext cx="5328000" cy="164148"/>
          </a:xfrm>
        </p:spPr>
        <p:txBody>
          <a:bodyPr wrap="square" anchor="b" anchorCtr="0">
            <a:spAutoFit/>
          </a:bodyPr>
          <a:lstStyle>
            <a:lvl1pPr marL="0" indent="0">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Source text here</a:t>
            </a:r>
          </a:p>
        </p:txBody>
      </p:sp>
      <p:sp>
        <p:nvSpPr>
          <p:cNvPr id="20" name="Text Placeholder 5"/>
          <p:cNvSpPr>
            <a:spLocks noGrp="1"/>
          </p:cNvSpPr>
          <p:nvPr>
            <p:ph type="body" sz="quarter" idx="20" hasCustomPrompt="1"/>
          </p:nvPr>
        </p:nvSpPr>
        <p:spPr>
          <a:xfrm>
            <a:off x="6396289" y="5762694"/>
            <a:ext cx="5328000" cy="164148"/>
          </a:xfrm>
        </p:spPr>
        <p:txBody>
          <a:bodyPr wrap="square" anchor="b" anchorCtr="0">
            <a:spAutoFit/>
          </a:bodyPr>
          <a:lstStyle>
            <a:lvl1pPr marL="0" indent="0">
              <a:buNone/>
              <a:defRPr sz="1067"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US" dirty="0"/>
              <a:t>Insert Source text here</a:t>
            </a:r>
          </a:p>
        </p:txBody>
      </p:sp>
      <p:sp>
        <p:nvSpPr>
          <p:cNvPr id="6" name="Date Placeholder 5"/>
          <p:cNvSpPr>
            <a:spLocks noGrp="1"/>
          </p:cNvSpPr>
          <p:nvPr>
            <p:ph type="dt" sz="half" idx="21"/>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7" name="Footer Placeholder 6"/>
          <p:cNvSpPr>
            <a:spLocks noGrp="1"/>
          </p:cNvSpPr>
          <p:nvPr>
            <p:ph type="ftr" sz="quarter" idx="22"/>
          </p:nvPr>
        </p:nvSpPr>
        <p:spPr/>
        <p:txBody>
          <a:bodyPr/>
          <a:lstStyle/>
          <a:p>
            <a:r>
              <a:rPr lang="en-GB">
                <a:solidFill>
                  <a:srgbClr val="9A8B7D"/>
                </a:solidFill>
              </a:rPr>
              <a:t>Presentation title</a:t>
            </a:r>
            <a:endParaRPr lang="en-GB" dirty="0">
              <a:solidFill>
                <a:srgbClr val="9A8B7D"/>
              </a:solidFill>
            </a:endParaRPr>
          </a:p>
        </p:txBody>
      </p:sp>
      <p:sp>
        <p:nvSpPr>
          <p:cNvPr id="8" name="Slide Number Placeholder 7"/>
          <p:cNvSpPr>
            <a:spLocks noGrp="1"/>
          </p:cNvSpPr>
          <p:nvPr>
            <p:ph type="sldNum" sz="quarter" idx="23"/>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Tree>
    <p:extLst>
      <p:ext uri="{BB962C8B-B14F-4D97-AF65-F5344CB8AC3E}">
        <p14:creationId xmlns:p14="http://schemas.microsoft.com/office/powerpoint/2010/main" val="15128670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9A34CBB-61F7-B84F-9257-4F3A78137261}"/>
              </a:ext>
            </a:extLst>
          </p:cNvPr>
          <p:cNvSpPr/>
          <p:nvPr userDrawn="1"/>
        </p:nvSpPr>
        <p:spPr bwMode="auto">
          <a:xfrm>
            <a:off x="0" y="0"/>
            <a:ext cx="12192000" cy="6858000"/>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kumimoji="1" lang="zh-CN" altLang="en-US" sz="1200" b="1" kern="0" dirty="0" err="1">
              <a:solidFill>
                <a:srgbClr val="FFFFFF"/>
              </a:solidFill>
              <a:latin typeface="Arial"/>
            </a:endParaRPr>
          </a:p>
        </p:txBody>
      </p:sp>
    </p:spTree>
    <p:extLst>
      <p:ext uri="{BB962C8B-B14F-4D97-AF65-F5344CB8AC3E}">
        <p14:creationId xmlns:p14="http://schemas.microsoft.com/office/powerpoint/2010/main" val="9095622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ideo Standard (4x3)">
    <p:spTree>
      <p:nvGrpSpPr>
        <p:cNvPr id="1" name=""/>
        <p:cNvGrpSpPr/>
        <p:nvPr/>
      </p:nvGrpSpPr>
      <p:grpSpPr>
        <a:xfrm>
          <a:off x="0" y="0"/>
          <a:ext cx="0" cy="0"/>
          <a:chOff x="0" y="0"/>
          <a:chExt cx="0" cy="0"/>
        </a:xfrm>
      </p:grpSpPr>
      <p:sp>
        <p:nvSpPr>
          <p:cNvPr id="6" name="Media Placeholder 5"/>
          <p:cNvSpPr>
            <a:spLocks noGrp="1" noChangeAspect="1"/>
          </p:cNvSpPr>
          <p:nvPr>
            <p:ph type="media" sz="quarter" idx="12" hasCustomPrompt="1"/>
          </p:nvPr>
        </p:nvSpPr>
        <p:spPr>
          <a:xfrm>
            <a:off x="2394328" y="1695412"/>
            <a:ext cx="7410027" cy="4168141"/>
          </a:xfrm>
        </p:spPr>
        <p:txBody>
          <a:bodyPr lIns="108000" tIns="108000"/>
          <a:lstStyle>
            <a:lvl1pPr marL="0" indent="0">
              <a:buNone/>
              <a:defRPr baseline="0">
                <a:solidFill>
                  <a:schemeClr val="tx1"/>
                </a:solidFill>
              </a:defRPr>
            </a:lvl1pPr>
          </a:lstStyle>
          <a:p>
            <a:r>
              <a:rPr lang="en-GB" dirty="0"/>
              <a:t>Click on the film icon to insert your Standard (4x3 video)</a:t>
            </a:r>
          </a:p>
        </p:txBody>
      </p:sp>
      <p:sp>
        <p:nvSpPr>
          <p:cNvPr id="2" name="Title 1"/>
          <p:cNvSpPr>
            <a:spLocks noGrp="1"/>
          </p:cNvSpPr>
          <p:nvPr>
            <p:ph type="title"/>
          </p:nvPr>
        </p:nvSpPr>
        <p:spPr/>
        <p:txBody>
          <a:bodyPr/>
          <a:lstStyle/>
          <a:p>
            <a:r>
              <a:rPr lang="en-US"/>
              <a:t>Click to edit Master title style</a:t>
            </a:r>
            <a:endParaRPr lang="en-GB" dirty="0"/>
          </a:p>
        </p:txBody>
      </p:sp>
      <p:sp>
        <p:nvSpPr>
          <p:cNvPr id="12" name="Text Placeholder 2"/>
          <p:cNvSpPr>
            <a:spLocks noGrp="1"/>
          </p:cNvSpPr>
          <p:nvPr>
            <p:ph type="body" sz="quarter" idx="14" hasCustomPrompt="1"/>
          </p:nvPr>
        </p:nvSpPr>
        <p:spPr>
          <a:xfrm>
            <a:off x="478869" y="924738"/>
            <a:ext cx="10104000" cy="369332"/>
          </a:xfrm>
        </p:spPr>
        <p:txBody>
          <a:bodyPr anchor="t" anchorCtr="0">
            <a:noAutofit/>
          </a:bodyPr>
          <a:lstStyle>
            <a:lvl1pPr marL="0" indent="0">
              <a:spcAft>
                <a:spcPts val="0"/>
              </a:spcAft>
              <a:buNone/>
              <a:defRPr sz="2400"/>
            </a:lvl1pPr>
            <a:lvl2pPr marL="361942" indent="0">
              <a:buNone/>
              <a:defRPr/>
            </a:lvl2pPr>
            <a:lvl3pPr marL="711182" indent="0">
              <a:buNone/>
              <a:defRPr/>
            </a:lvl3pPr>
            <a:lvl4pPr marL="1087939" indent="0">
              <a:buNone/>
              <a:defRPr/>
            </a:lvl4pPr>
            <a:lvl5pPr marL="1473163" indent="0">
              <a:buNone/>
              <a:defRPr/>
            </a:lvl5pPr>
          </a:lstStyle>
          <a:p>
            <a:pPr lvl="0"/>
            <a:r>
              <a:rPr lang="en-US" dirty="0"/>
              <a:t>Subtitle here if required</a:t>
            </a:r>
          </a:p>
        </p:txBody>
      </p:sp>
      <p:sp>
        <p:nvSpPr>
          <p:cNvPr id="5" name="Date Placeholder 4"/>
          <p:cNvSpPr>
            <a:spLocks noGrp="1"/>
          </p:cNvSpPr>
          <p:nvPr>
            <p:ph type="dt" sz="half" idx="15"/>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7" name="Footer Placeholder 6"/>
          <p:cNvSpPr>
            <a:spLocks noGrp="1"/>
          </p:cNvSpPr>
          <p:nvPr>
            <p:ph type="ftr" sz="quarter" idx="16"/>
          </p:nvPr>
        </p:nvSpPr>
        <p:spPr/>
        <p:txBody>
          <a:bodyPr/>
          <a:lstStyle/>
          <a:p>
            <a:r>
              <a:rPr lang="en-GB">
                <a:solidFill>
                  <a:srgbClr val="9A8B7D"/>
                </a:solidFill>
              </a:rPr>
              <a:t>Presentation title</a:t>
            </a:r>
            <a:endParaRPr lang="en-GB" dirty="0">
              <a:solidFill>
                <a:srgbClr val="9A8B7D"/>
              </a:solidFill>
            </a:endParaRPr>
          </a:p>
        </p:txBody>
      </p:sp>
      <p:sp>
        <p:nvSpPr>
          <p:cNvPr id="8" name="Slide Number Placeholder 7"/>
          <p:cNvSpPr>
            <a:spLocks noGrp="1"/>
          </p:cNvSpPr>
          <p:nvPr>
            <p:ph type="sldNum" sz="quarter" idx="17"/>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Tree>
    <p:extLst>
      <p:ext uri="{BB962C8B-B14F-4D97-AF65-F5344CB8AC3E}">
        <p14:creationId xmlns:p14="http://schemas.microsoft.com/office/powerpoint/2010/main" val="39952623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ideo Widescreen (16 x 9)">
    <p:spTree>
      <p:nvGrpSpPr>
        <p:cNvPr id="1" name=""/>
        <p:cNvGrpSpPr/>
        <p:nvPr/>
      </p:nvGrpSpPr>
      <p:grpSpPr>
        <a:xfrm>
          <a:off x="0" y="0"/>
          <a:ext cx="0" cy="0"/>
          <a:chOff x="0" y="0"/>
          <a:chExt cx="0" cy="0"/>
        </a:xfrm>
      </p:grpSpPr>
      <p:sp>
        <p:nvSpPr>
          <p:cNvPr id="5" name="Media Placeholder 5"/>
          <p:cNvSpPr>
            <a:spLocks noGrp="1" noChangeAspect="1"/>
          </p:cNvSpPr>
          <p:nvPr>
            <p:ph type="media" sz="quarter" idx="12" hasCustomPrompt="1"/>
          </p:nvPr>
        </p:nvSpPr>
        <p:spPr>
          <a:xfrm>
            <a:off x="1310676" y="1637355"/>
            <a:ext cx="9570793" cy="4054363"/>
          </a:xfrm>
        </p:spPr>
        <p:txBody>
          <a:bodyPr lIns="108000" tIns="108000"/>
          <a:lstStyle>
            <a:lvl1pPr marL="0" indent="0">
              <a:buNone/>
              <a:defRPr baseline="0">
                <a:solidFill>
                  <a:schemeClr val="tx1"/>
                </a:solidFill>
              </a:defRPr>
            </a:lvl1pPr>
          </a:lstStyle>
          <a:p>
            <a:r>
              <a:rPr lang="en-GB" dirty="0"/>
              <a:t>Click on the film icon to insert your widescreen (16x9) video</a:t>
            </a:r>
          </a:p>
        </p:txBody>
      </p:sp>
      <p:sp>
        <p:nvSpPr>
          <p:cNvPr id="10" name="Title 9"/>
          <p:cNvSpPr>
            <a:spLocks noGrp="1"/>
          </p:cNvSpPr>
          <p:nvPr>
            <p:ph type="title"/>
          </p:nvPr>
        </p:nvSpPr>
        <p:spPr/>
        <p:txBody>
          <a:bodyPr/>
          <a:lstStyle/>
          <a:p>
            <a:r>
              <a:rPr lang="en-US"/>
              <a:t>Click to edit Master title style</a:t>
            </a:r>
            <a:endParaRPr lang="en-GB" dirty="0"/>
          </a:p>
        </p:txBody>
      </p:sp>
      <p:sp>
        <p:nvSpPr>
          <p:cNvPr id="12" name="Text Placeholder 2"/>
          <p:cNvSpPr>
            <a:spLocks noGrp="1"/>
          </p:cNvSpPr>
          <p:nvPr>
            <p:ph type="body" sz="quarter" idx="16" hasCustomPrompt="1"/>
          </p:nvPr>
        </p:nvSpPr>
        <p:spPr>
          <a:xfrm>
            <a:off x="478869" y="924738"/>
            <a:ext cx="10104000" cy="369332"/>
          </a:xfrm>
        </p:spPr>
        <p:txBody>
          <a:bodyPr anchor="t" anchorCtr="0">
            <a:noAutofit/>
          </a:bodyPr>
          <a:lstStyle>
            <a:lvl1pPr marL="0" indent="0">
              <a:spcAft>
                <a:spcPts val="0"/>
              </a:spcAft>
              <a:buNone/>
              <a:defRPr sz="2400"/>
            </a:lvl1pPr>
            <a:lvl2pPr marL="361942" indent="0">
              <a:buNone/>
              <a:defRPr/>
            </a:lvl2pPr>
            <a:lvl3pPr marL="711182" indent="0">
              <a:buNone/>
              <a:defRPr/>
            </a:lvl3pPr>
            <a:lvl4pPr marL="1087939" indent="0">
              <a:buNone/>
              <a:defRPr/>
            </a:lvl4pPr>
            <a:lvl5pPr marL="1473163" indent="0">
              <a:buNone/>
              <a:defRPr/>
            </a:lvl5pPr>
          </a:lstStyle>
          <a:p>
            <a:pPr lvl="0"/>
            <a:r>
              <a:rPr lang="en-US" dirty="0"/>
              <a:t>Subtitle here if required</a:t>
            </a:r>
          </a:p>
        </p:txBody>
      </p:sp>
      <p:sp>
        <p:nvSpPr>
          <p:cNvPr id="6" name="Date Placeholder 5"/>
          <p:cNvSpPr>
            <a:spLocks noGrp="1"/>
          </p:cNvSpPr>
          <p:nvPr>
            <p:ph type="dt" sz="half" idx="17"/>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7" name="Footer Placeholder 6"/>
          <p:cNvSpPr>
            <a:spLocks noGrp="1"/>
          </p:cNvSpPr>
          <p:nvPr>
            <p:ph type="ftr" sz="quarter" idx="18"/>
          </p:nvPr>
        </p:nvSpPr>
        <p:spPr/>
        <p:txBody>
          <a:bodyPr/>
          <a:lstStyle/>
          <a:p>
            <a:r>
              <a:rPr lang="en-GB">
                <a:solidFill>
                  <a:srgbClr val="9A8B7D"/>
                </a:solidFill>
              </a:rPr>
              <a:t>Presentation title</a:t>
            </a:r>
            <a:endParaRPr lang="en-GB" dirty="0">
              <a:solidFill>
                <a:srgbClr val="9A8B7D"/>
              </a:solidFill>
            </a:endParaRPr>
          </a:p>
        </p:txBody>
      </p:sp>
      <p:sp>
        <p:nvSpPr>
          <p:cNvPr id="8" name="Slide Number Placeholder 7"/>
          <p:cNvSpPr>
            <a:spLocks noGrp="1"/>
          </p:cNvSpPr>
          <p:nvPr>
            <p:ph type="sldNum" sz="quarter" idx="19"/>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Tree>
    <p:extLst>
      <p:ext uri="{BB962C8B-B14F-4D97-AF65-F5344CB8AC3E}">
        <p14:creationId xmlns:p14="http://schemas.microsoft.com/office/powerpoint/2010/main" val="6364547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78870" y="1590986"/>
            <a:ext cx="5314951" cy="4100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hasCustomPrompt="1"/>
          </p:nvPr>
        </p:nvSpPr>
        <p:spPr>
          <a:xfrm>
            <a:off x="6398401" y="1562101"/>
            <a:ext cx="5310263" cy="3873499"/>
          </a:xfrm>
        </p:spPr>
        <p:txBody>
          <a:bodyPr lIns="0" tIns="0"/>
          <a:lstStyle>
            <a:lvl1pPr marL="0" indent="0">
              <a:buNone/>
              <a:defRPr sz="1467" baseline="0"/>
            </a:lvl1pPr>
          </a:lstStyle>
          <a:p>
            <a:r>
              <a:rPr lang="en-GB" dirty="0"/>
              <a:t>Click on the picture icon to insert your picture</a:t>
            </a:r>
          </a:p>
        </p:txBody>
      </p:sp>
      <p:sp>
        <p:nvSpPr>
          <p:cNvPr id="11" name="Text Placeholder 7"/>
          <p:cNvSpPr>
            <a:spLocks noGrp="1"/>
          </p:cNvSpPr>
          <p:nvPr>
            <p:ph type="body" sz="quarter" idx="26" hasCustomPrompt="1"/>
          </p:nvPr>
        </p:nvSpPr>
        <p:spPr>
          <a:xfrm>
            <a:off x="6398400" y="5568825"/>
            <a:ext cx="5328355" cy="465665"/>
          </a:xfrm>
        </p:spPr>
        <p:txBody>
          <a:bodyPr lIns="0" tIns="0" rIns="0" bIns="0"/>
          <a:lstStyle>
            <a:lvl1pPr marL="0" indent="0">
              <a:buNone/>
              <a:defRPr sz="1067">
                <a:solidFill>
                  <a:schemeClr val="bg2"/>
                </a:solidFill>
              </a:defRPr>
            </a:lvl1pPr>
            <a:lvl2pPr marL="357542" indent="0">
              <a:buNone/>
              <a:defRPr sz="1067">
                <a:solidFill>
                  <a:schemeClr val="bg2"/>
                </a:solidFill>
              </a:defRPr>
            </a:lvl2pPr>
            <a:lvl3pPr marL="719982" indent="0">
              <a:buNone/>
              <a:defRPr sz="1067">
                <a:solidFill>
                  <a:schemeClr val="bg2"/>
                </a:solidFill>
              </a:defRPr>
            </a:lvl3pPr>
            <a:lvl4pPr marL="1081424" indent="0">
              <a:buNone/>
              <a:defRPr sz="1067">
                <a:solidFill>
                  <a:schemeClr val="bg2"/>
                </a:solidFill>
              </a:defRPr>
            </a:lvl4pPr>
            <a:lvl5pPr marL="1439964" indent="0">
              <a:buNone/>
              <a:defRPr sz="1067">
                <a:solidFill>
                  <a:schemeClr val="bg2"/>
                </a:solidFill>
              </a:defRPr>
            </a:lvl5pPr>
          </a:lstStyle>
          <a:p>
            <a:pPr lvl="0"/>
            <a:r>
              <a:rPr lang="en-US" dirty="0"/>
              <a:t>Enter your image caption text here</a:t>
            </a:r>
          </a:p>
        </p:txBody>
      </p:sp>
      <p:sp>
        <p:nvSpPr>
          <p:cNvPr id="6" name="Title 5"/>
          <p:cNvSpPr>
            <a:spLocks noGrp="1"/>
          </p:cNvSpPr>
          <p:nvPr>
            <p:ph type="title"/>
          </p:nvPr>
        </p:nvSpPr>
        <p:spPr>
          <a:xfrm>
            <a:off x="478870" y="384852"/>
            <a:ext cx="10102852" cy="451405"/>
          </a:xfrm>
        </p:spPr>
        <p:txBody>
          <a:bodyPr/>
          <a:lstStyle/>
          <a:p>
            <a:r>
              <a:rPr lang="en-US"/>
              <a:t>Click to edit Master title style</a:t>
            </a:r>
            <a:endParaRPr lang="en-GB"/>
          </a:p>
        </p:txBody>
      </p:sp>
      <p:sp>
        <p:nvSpPr>
          <p:cNvPr id="12" name="Text Placeholder 2"/>
          <p:cNvSpPr>
            <a:spLocks noGrp="1"/>
          </p:cNvSpPr>
          <p:nvPr>
            <p:ph type="body" sz="quarter" idx="27" hasCustomPrompt="1"/>
          </p:nvPr>
        </p:nvSpPr>
        <p:spPr>
          <a:xfrm>
            <a:off x="478869" y="924738"/>
            <a:ext cx="10104000" cy="369332"/>
          </a:xfrm>
        </p:spPr>
        <p:txBody>
          <a:bodyPr anchor="t" anchorCtr="0">
            <a:noAutofit/>
          </a:bodyPr>
          <a:lstStyle>
            <a:lvl1pPr marL="0" indent="0">
              <a:spcAft>
                <a:spcPts val="0"/>
              </a:spcAft>
              <a:buNone/>
              <a:defRPr sz="2400"/>
            </a:lvl1pPr>
            <a:lvl2pPr marL="361942" indent="0">
              <a:buNone/>
              <a:defRPr/>
            </a:lvl2pPr>
            <a:lvl3pPr marL="711182" indent="0">
              <a:buNone/>
              <a:defRPr/>
            </a:lvl3pPr>
            <a:lvl4pPr marL="1087939" indent="0">
              <a:buNone/>
              <a:defRPr/>
            </a:lvl4pPr>
            <a:lvl5pPr marL="1473163" indent="0">
              <a:buNone/>
              <a:defRPr/>
            </a:lvl5pPr>
          </a:lstStyle>
          <a:p>
            <a:pPr lvl="0"/>
            <a:r>
              <a:rPr lang="en-US" dirty="0"/>
              <a:t>Subtitle here if required</a:t>
            </a:r>
          </a:p>
        </p:txBody>
      </p:sp>
      <p:sp>
        <p:nvSpPr>
          <p:cNvPr id="5" name="Date Placeholder 4"/>
          <p:cNvSpPr>
            <a:spLocks noGrp="1"/>
          </p:cNvSpPr>
          <p:nvPr>
            <p:ph type="dt" sz="half" idx="28"/>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8" name="Footer Placeholder 7"/>
          <p:cNvSpPr>
            <a:spLocks noGrp="1"/>
          </p:cNvSpPr>
          <p:nvPr>
            <p:ph type="ftr" sz="quarter" idx="29"/>
          </p:nvPr>
        </p:nvSpPr>
        <p:spPr/>
        <p:txBody>
          <a:bodyPr/>
          <a:lstStyle/>
          <a:p>
            <a:r>
              <a:rPr lang="en-GB">
                <a:solidFill>
                  <a:srgbClr val="9A8B7D"/>
                </a:solidFill>
              </a:rPr>
              <a:t>Presentation title</a:t>
            </a:r>
            <a:endParaRPr lang="en-GB" dirty="0">
              <a:solidFill>
                <a:srgbClr val="9A8B7D"/>
              </a:solidFill>
            </a:endParaRPr>
          </a:p>
        </p:txBody>
      </p:sp>
      <p:sp>
        <p:nvSpPr>
          <p:cNvPr id="10" name="Slide Number Placeholder 9"/>
          <p:cNvSpPr>
            <a:spLocks noGrp="1"/>
          </p:cNvSpPr>
          <p:nvPr>
            <p:ph type="sldNum" sz="quarter" idx="30"/>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Tree>
    <p:extLst>
      <p:ext uri="{BB962C8B-B14F-4D97-AF65-F5344CB8AC3E}">
        <p14:creationId xmlns:p14="http://schemas.microsoft.com/office/powerpoint/2010/main" val="426155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with Subheading">
    <p:spTree>
      <p:nvGrpSpPr>
        <p:cNvPr id="1" name=""/>
        <p:cNvGrpSpPr/>
        <p:nvPr/>
      </p:nvGrpSpPr>
      <p:grpSpPr>
        <a:xfrm>
          <a:off x="0" y="0"/>
          <a:ext cx="0" cy="0"/>
          <a:chOff x="0" y="0"/>
          <a:chExt cx="0" cy="0"/>
        </a:xfrm>
      </p:grpSpPr>
      <p:sp>
        <p:nvSpPr>
          <p:cNvPr id="6" name="Title 5"/>
          <p:cNvSpPr>
            <a:spLocks noGrp="1"/>
          </p:cNvSpPr>
          <p:nvPr>
            <p:ph type="title"/>
          </p:nvPr>
        </p:nvSpPr>
        <p:spPr>
          <a:xfrm>
            <a:off x="486833" y="46543"/>
            <a:ext cx="10102852" cy="586821"/>
          </a:xfrm>
        </p:spPr>
        <p:txBody>
          <a:bodyPr/>
          <a:lstStyle/>
          <a:p>
            <a:r>
              <a:rPr lang="en-US" dirty="0"/>
              <a:t>Click to edit Master title style</a:t>
            </a:r>
            <a:endParaRPr lang="en-GB" dirty="0"/>
          </a:p>
        </p:txBody>
      </p:sp>
      <p:sp>
        <p:nvSpPr>
          <p:cNvPr id="10" name="Content Placeholder 9"/>
          <p:cNvSpPr>
            <a:spLocks noGrp="1"/>
          </p:cNvSpPr>
          <p:nvPr>
            <p:ph sz="quarter" idx="19"/>
          </p:nvPr>
        </p:nvSpPr>
        <p:spPr>
          <a:xfrm>
            <a:off x="486833" y="1533526"/>
            <a:ext cx="11224684" cy="4456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sz="quarter" idx="13" hasCustomPrompt="1"/>
          </p:nvPr>
        </p:nvSpPr>
        <p:spPr>
          <a:xfrm>
            <a:off x="486833" y="1184781"/>
            <a:ext cx="11224684" cy="413127"/>
          </a:xfrm>
        </p:spPr>
        <p:txBody>
          <a:bodyPr anchor="t" anchorCtr="0">
            <a:spAutoFit/>
          </a:bodyPr>
          <a:lstStyle>
            <a:lvl1pPr marL="0" indent="0">
              <a:spcAft>
                <a:spcPts val="0"/>
              </a:spcAft>
              <a:buNone/>
              <a:defRPr sz="1900" b="1">
                <a:solidFill>
                  <a:schemeClr val="bg2"/>
                </a:solidFill>
              </a:defRPr>
            </a:lvl1pPr>
            <a:lvl2pPr marL="323462" indent="0">
              <a:buNone/>
              <a:defRPr/>
            </a:lvl2pPr>
            <a:lvl3pPr marL="634832" indent="0">
              <a:buNone/>
              <a:defRPr/>
            </a:lvl3pPr>
            <a:lvl4pPr marL="971143" indent="0">
              <a:buNone/>
              <a:defRPr/>
            </a:lvl4pPr>
            <a:lvl5pPr marL="1315010" indent="0">
              <a:buNone/>
              <a:defRPr/>
            </a:lvl5pPr>
          </a:lstStyle>
          <a:p>
            <a:pPr lvl="0"/>
            <a:r>
              <a:rPr lang="en-US" dirty="0"/>
              <a:t>Subheading here if required</a:t>
            </a:r>
          </a:p>
        </p:txBody>
      </p:sp>
      <p:sp>
        <p:nvSpPr>
          <p:cNvPr id="5" name="Date Placeholder 4"/>
          <p:cNvSpPr>
            <a:spLocks noGrp="1"/>
          </p:cNvSpPr>
          <p:nvPr>
            <p:ph type="dt" sz="half" idx="20"/>
          </p:nvPr>
        </p:nvSpPr>
        <p:spPr>
          <a:xfrm>
            <a:off x="3980330" y="6437314"/>
            <a:ext cx="4219640" cy="365125"/>
          </a:xfrm>
          <a:prstGeom prst="rect">
            <a:avLst/>
          </a:prstGeom>
        </p:spPr>
        <p:txBody>
          <a:bodyPr lIns="108850" tIns="54425" rIns="108850" bIns="54425"/>
          <a:lstStyle/>
          <a:p>
            <a:pPr algn="ctr"/>
            <a:endParaRPr lang="en-GB" dirty="0">
              <a:solidFill>
                <a:srgbClr val="9A8B7D"/>
              </a:solidFill>
            </a:endParaRPr>
          </a:p>
        </p:txBody>
      </p:sp>
      <p:sp>
        <p:nvSpPr>
          <p:cNvPr id="7" name="Footer Placeholder 6"/>
          <p:cNvSpPr>
            <a:spLocks noGrp="1"/>
          </p:cNvSpPr>
          <p:nvPr>
            <p:ph type="ftr" sz="quarter" idx="21"/>
          </p:nvPr>
        </p:nvSpPr>
        <p:spPr>
          <a:xfrm>
            <a:off x="383158" y="6437314"/>
            <a:ext cx="3515743" cy="365125"/>
          </a:xfrm>
          <a:prstGeom prst="rect">
            <a:avLst/>
          </a:prstGeom>
        </p:spPr>
        <p:txBody>
          <a:bodyPr lIns="108850" tIns="54425" rIns="108850" bIns="54425"/>
          <a:lstStyle/>
          <a:p>
            <a:endParaRPr lang="en-GB" dirty="0">
              <a:solidFill>
                <a:srgbClr val="9A8B7D"/>
              </a:solidFill>
            </a:endParaRPr>
          </a:p>
        </p:txBody>
      </p:sp>
      <p:sp>
        <p:nvSpPr>
          <p:cNvPr id="8" name="Slide Number Placeholder 7"/>
          <p:cNvSpPr>
            <a:spLocks noGrp="1"/>
          </p:cNvSpPr>
          <p:nvPr>
            <p:ph type="sldNum" sz="quarter" idx="22"/>
          </p:nvPr>
        </p:nvSpPr>
        <p:spPr>
          <a:xfrm>
            <a:off x="10623177" y="6437314"/>
            <a:ext cx="1106831" cy="365125"/>
          </a:xfrm>
          <a:prstGeom prst="rect">
            <a:avLst/>
          </a:prstGeom>
        </p:spPr>
        <p:txBody>
          <a:bodyPr lIns="108850" tIns="54425" rIns="108850" bIns="54425"/>
          <a:lstStyle/>
          <a:p>
            <a:fld id="{9F9F533D-B52E-4A2F-BF72-0ADD2D94BD75}" type="slidenum">
              <a:rPr lang="en-GB" smtClean="0">
                <a:solidFill>
                  <a:srgbClr val="9A8B7D"/>
                </a:solidFill>
              </a:rPr>
              <a:pPr/>
              <a:t>‹#›</a:t>
            </a:fld>
            <a:endParaRPr lang="en-GB">
              <a:solidFill>
                <a:srgbClr val="9A8B7D"/>
              </a:solidFill>
            </a:endParaRPr>
          </a:p>
        </p:txBody>
      </p:sp>
      <p:sp>
        <p:nvSpPr>
          <p:cNvPr id="12" name="Text Placeholder 2"/>
          <p:cNvSpPr>
            <a:spLocks noGrp="1"/>
          </p:cNvSpPr>
          <p:nvPr>
            <p:ph type="body" sz="quarter" idx="14" hasCustomPrompt="1"/>
          </p:nvPr>
        </p:nvSpPr>
        <p:spPr>
          <a:xfrm>
            <a:off x="486833" y="692554"/>
            <a:ext cx="10130368" cy="234950"/>
          </a:xfrm>
        </p:spPr>
        <p:txBody>
          <a:bodyPr anchor="t" anchorCtr="0"/>
          <a:lstStyle>
            <a:lvl1pPr marL="0" indent="0">
              <a:spcAft>
                <a:spcPts val="0"/>
              </a:spcAft>
              <a:buNone/>
              <a:defRPr sz="2100"/>
            </a:lvl1pPr>
            <a:lvl2pPr marL="323462" indent="0">
              <a:buNone/>
              <a:defRPr/>
            </a:lvl2pPr>
            <a:lvl3pPr marL="634832" indent="0">
              <a:buNone/>
              <a:defRPr/>
            </a:lvl3pPr>
            <a:lvl4pPr marL="971143" indent="0">
              <a:buNone/>
              <a:defRPr/>
            </a:lvl4pPr>
            <a:lvl5pPr marL="1315010" indent="0">
              <a:buNone/>
              <a:defRPr/>
            </a:lvl5pPr>
          </a:lstStyle>
          <a:p>
            <a:pPr lvl="0"/>
            <a:r>
              <a:rPr lang="en-US" dirty="0"/>
              <a:t>Subtitle here if required</a:t>
            </a:r>
          </a:p>
        </p:txBody>
      </p:sp>
      <p:sp>
        <p:nvSpPr>
          <p:cNvPr id="9" name="Text Placeholder 5"/>
          <p:cNvSpPr>
            <a:spLocks noGrp="1"/>
          </p:cNvSpPr>
          <p:nvPr>
            <p:ph type="body" sz="quarter" idx="18" hasCustomPrompt="1"/>
          </p:nvPr>
        </p:nvSpPr>
        <p:spPr>
          <a:xfrm>
            <a:off x="492757" y="5919009"/>
            <a:ext cx="11261094" cy="262189"/>
          </a:xfrm>
        </p:spPr>
        <p:txBody>
          <a:bodyPr wrap="square" anchor="b" anchorCtr="0">
            <a:spAutoFit/>
          </a:bodyPr>
          <a:lstStyle>
            <a:lvl1pPr marL="0" indent="0">
              <a:buNone/>
              <a:defRPr sz="1000" baseline="0"/>
            </a:lvl1pPr>
            <a:lvl2pPr marL="318927" indent="0">
              <a:buNone/>
              <a:defRPr sz="1000"/>
            </a:lvl2pPr>
            <a:lvl3pPr marL="642389" indent="0">
              <a:buNone/>
              <a:defRPr sz="1000"/>
            </a:lvl3pPr>
            <a:lvl4pPr marL="965096" indent="0">
              <a:buNone/>
              <a:defRPr sz="1000"/>
            </a:lvl4pPr>
            <a:lvl5pPr marL="1285536" indent="0">
              <a:buNone/>
              <a:defRPr sz="1000"/>
            </a:lvl5pPr>
          </a:lstStyle>
          <a:p>
            <a:pPr lvl="0"/>
            <a:r>
              <a:rPr lang="en-US" dirty="0"/>
              <a:t>Insert Source text here</a:t>
            </a:r>
          </a:p>
        </p:txBody>
      </p:sp>
    </p:spTree>
    <p:extLst>
      <p:ext uri="{BB962C8B-B14F-4D97-AF65-F5344CB8AC3E}">
        <p14:creationId xmlns:p14="http://schemas.microsoft.com/office/powerpoint/2010/main" val="7932644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Image and Tex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GB" dirty="0"/>
          </a:p>
        </p:txBody>
      </p:sp>
      <p:sp>
        <p:nvSpPr>
          <p:cNvPr id="19" name="Text Placeholder 6"/>
          <p:cNvSpPr>
            <a:spLocks noGrp="1"/>
          </p:cNvSpPr>
          <p:nvPr>
            <p:ph type="body" sz="quarter" idx="13"/>
          </p:nvPr>
        </p:nvSpPr>
        <p:spPr>
          <a:xfrm>
            <a:off x="478870" y="1587502"/>
            <a:ext cx="5314951" cy="4100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8"/>
          <p:cNvSpPr>
            <a:spLocks noGrp="1"/>
          </p:cNvSpPr>
          <p:nvPr>
            <p:ph type="pic" sz="quarter" idx="14" hasCustomPrompt="1"/>
          </p:nvPr>
        </p:nvSpPr>
        <p:spPr>
          <a:xfrm>
            <a:off x="6398400" y="1587501"/>
            <a:ext cx="5329059" cy="1638299"/>
          </a:xfrm>
        </p:spPr>
        <p:txBody>
          <a:bodyPr lIns="0" tIns="0"/>
          <a:lstStyle>
            <a:lvl1pPr marL="0" indent="0">
              <a:buNone/>
              <a:defRPr sz="1467" baseline="0"/>
            </a:lvl1pPr>
          </a:lstStyle>
          <a:p>
            <a:r>
              <a:rPr lang="en-GB" dirty="0"/>
              <a:t>Click on the picture icon to insert your picture</a:t>
            </a:r>
          </a:p>
        </p:txBody>
      </p:sp>
      <p:sp>
        <p:nvSpPr>
          <p:cNvPr id="21" name="Text Placeholder 7"/>
          <p:cNvSpPr>
            <a:spLocks noGrp="1"/>
          </p:cNvSpPr>
          <p:nvPr>
            <p:ph type="body" sz="quarter" idx="26" hasCustomPrompt="1"/>
          </p:nvPr>
        </p:nvSpPr>
        <p:spPr>
          <a:xfrm>
            <a:off x="6398400" y="3357036"/>
            <a:ext cx="5328355" cy="338665"/>
          </a:xfrm>
        </p:spPr>
        <p:txBody>
          <a:bodyPr lIns="0" tIns="0" rIns="0" bIns="0"/>
          <a:lstStyle>
            <a:lvl1pPr marL="0" indent="0">
              <a:spcAft>
                <a:spcPts val="0"/>
              </a:spcAft>
              <a:buNone/>
              <a:defRPr sz="1067">
                <a:solidFill>
                  <a:schemeClr val="bg2"/>
                </a:solidFill>
              </a:defRPr>
            </a:lvl1pPr>
            <a:lvl2pPr marL="357542" indent="0">
              <a:buNone/>
              <a:defRPr sz="1067">
                <a:solidFill>
                  <a:schemeClr val="bg2"/>
                </a:solidFill>
              </a:defRPr>
            </a:lvl2pPr>
            <a:lvl3pPr marL="719982" indent="0">
              <a:buNone/>
              <a:defRPr sz="1067">
                <a:solidFill>
                  <a:schemeClr val="bg2"/>
                </a:solidFill>
              </a:defRPr>
            </a:lvl3pPr>
            <a:lvl4pPr marL="1081424" indent="0">
              <a:buNone/>
              <a:defRPr sz="1067">
                <a:solidFill>
                  <a:schemeClr val="bg2"/>
                </a:solidFill>
              </a:defRPr>
            </a:lvl4pPr>
            <a:lvl5pPr marL="1439964" indent="0">
              <a:buNone/>
              <a:defRPr sz="1067">
                <a:solidFill>
                  <a:schemeClr val="bg2"/>
                </a:solidFill>
              </a:defRPr>
            </a:lvl5pPr>
          </a:lstStyle>
          <a:p>
            <a:pPr lvl="0"/>
            <a:r>
              <a:rPr lang="en-US" dirty="0"/>
              <a:t>Enter your image caption text here</a:t>
            </a:r>
          </a:p>
        </p:txBody>
      </p:sp>
      <p:sp>
        <p:nvSpPr>
          <p:cNvPr id="35" name="Picture Placeholder 8"/>
          <p:cNvSpPr>
            <a:spLocks noGrp="1"/>
          </p:cNvSpPr>
          <p:nvPr>
            <p:ph type="pic" sz="quarter" idx="27" hasCustomPrompt="1"/>
          </p:nvPr>
        </p:nvSpPr>
        <p:spPr>
          <a:xfrm>
            <a:off x="6398400" y="3793068"/>
            <a:ext cx="5329059" cy="1638299"/>
          </a:xfrm>
        </p:spPr>
        <p:txBody>
          <a:bodyPr lIns="0" tIns="0"/>
          <a:lstStyle>
            <a:lvl1pPr marL="0" indent="0">
              <a:buNone/>
              <a:defRPr sz="1467" baseline="0"/>
            </a:lvl1pPr>
          </a:lstStyle>
          <a:p>
            <a:r>
              <a:rPr lang="en-GB" dirty="0"/>
              <a:t>Click on the picture icon to insert your picture</a:t>
            </a:r>
          </a:p>
        </p:txBody>
      </p:sp>
      <p:sp>
        <p:nvSpPr>
          <p:cNvPr id="36" name="Text Placeholder 7"/>
          <p:cNvSpPr>
            <a:spLocks noGrp="1"/>
          </p:cNvSpPr>
          <p:nvPr>
            <p:ph type="body" sz="quarter" idx="28" hasCustomPrompt="1"/>
          </p:nvPr>
        </p:nvSpPr>
        <p:spPr>
          <a:xfrm>
            <a:off x="6398400" y="5562602"/>
            <a:ext cx="5328355" cy="338665"/>
          </a:xfrm>
        </p:spPr>
        <p:txBody>
          <a:bodyPr lIns="0" tIns="0" rIns="0" bIns="0"/>
          <a:lstStyle>
            <a:lvl1pPr marL="0" indent="0">
              <a:spcAft>
                <a:spcPts val="0"/>
              </a:spcAft>
              <a:buNone/>
              <a:defRPr sz="1067">
                <a:solidFill>
                  <a:schemeClr val="bg2"/>
                </a:solidFill>
              </a:defRPr>
            </a:lvl1pPr>
            <a:lvl2pPr marL="357542" indent="0">
              <a:buNone/>
              <a:defRPr sz="1067">
                <a:solidFill>
                  <a:schemeClr val="bg2"/>
                </a:solidFill>
              </a:defRPr>
            </a:lvl2pPr>
            <a:lvl3pPr marL="719982" indent="0">
              <a:buNone/>
              <a:defRPr sz="1067">
                <a:solidFill>
                  <a:schemeClr val="bg2"/>
                </a:solidFill>
              </a:defRPr>
            </a:lvl3pPr>
            <a:lvl4pPr marL="1081424" indent="0">
              <a:buNone/>
              <a:defRPr sz="1067">
                <a:solidFill>
                  <a:schemeClr val="bg2"/>
                </a:solidFill>
              </a:defRPr>
            </a:lvl4pPr>
            <a:lvl5pPr marL="1439964" indent="0">
              <a:buNone/>
              <a:defRPr sz="1067">
                <a:solidFill>
                  <a:schemeClr val="bg2"/>
                </a:solidFill>
              </a:defRPr>
            </a:lvl5pPr>
          </a:lstStyle>
          <a:p>
            <a:pPr lvl="0"/>
            <a:r>
              <a:rPr lang="en-US" dirty="0"/>
              <a:t>Enter your image caption text here</a:t>
            </a:r>
          </a:p>
        </p:txBody>
      </p:sp>
      <p:sp>
        <p:nvSpPr>
          <p:cNvPr id="37" name="Text Placeholder 2"/>
          <p:cNvSpPr>
            <a:spLocks noGrp="1"/>
          </p:cNvSpPr>
          <p:nvPr>
            <p:ph type="body" sz="quarter" idx="29" hasCustomPrompt="1"/>
          </p:nvPr>
        </p:nvSpPr>
        <p:spPr>
          <a:xfrm>
            <a:off x="478869" y="924738"/>
            <a:ext cx="10104000" cy="369332"/>
          </a:xfrm>
        </p:spPr>
        <p:txBody>
          <a:bodyPr anchor="t" anchorCtr="0">
            <a:noAutofit/>
          </a:bodyPr>
          <a:lstStyle>
            <a:lvl1pPr marL="0" indent="0">
              <a:spcAft>
                <a:spcPts val="0"/>
              </a:spcAft>
              <a:buNone/>
              <a:defRPr sz="2400"/>
            </a:lvl1pPr>
            <a:lvl2pPr marL="361942" indent="0">
              <a:buNone/>
              <a:defRPr/>
            </a:lvl2pPr>
            <a:lvl3pPr marL="711182" indent="0">
              <a:buNone/>
              <a:defRPr/>
            </a:lvl3pPr>
            <a:lvl4pPr marL="1087939" indent="0">
              <a:buNone/>
              <a:defRPr/>
            </a:lvl4pPr>
            <a:lvl5pPr marL="1473163" indent="0">
              <a:buNone/>
              <a:defRPr/>
            </a:lvl5pPr>
          </a:lstStyle>
          <a:p>
            <a:pPr lvl="0"/>
            <a:r>
              <a:rPr lang="en-US" dirty="0"/>
              <a:t>Subtitle here if required</a:t>
            </a:r>
          </a:p>
        </p:txBody>
      </p:sp>
      <p:sp>
        <p:nvSpPr>
          <p:cNvPr id="2" name="Date Placeholder 1"/>
          <p:cNvSpPr>
            <a:spLocks noGrp="1"/>
          </p:cNvSpPr>
          <p:nvPr>
            <p:ph type="dt" sz="half" idx="30"/>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3" name="Footer Placeholder 2"/>
          <p:cNvSpPr>
            <a:spLocks noGrp="1"/>
          </p:cNvSpPr>
          <p:nvPr>
            <p:ph type="ftr" sz="quarter" idx="31"/>
          </p:nvPr>
        </p:nvSpPr>
        <p:spPr/>
        <p:txBody>
          <a:bodyPr/>
          <a:lstStyle/>
          <a:p>
            <a:r>
              <a:rPr lang="en-GB">
                <a:solidFill>
                  <a:srgbClr val="9A8B7D"/>
                </a:solidFill>
              </a:rPr>
              <a:t>Presentation title</a:t>
            </a:r>
            <a:endParaRPr lang="en-GB" dirty="0">
              <a:solidFill>
                <a:srgbClr val="9A8B7D"/>
              </a:solidFill>
            </a:endParaRPr>
          </a:p>
        </p:txBody>
      </p:sp>
      <p:sp>
        <p:nvSpPr>
          <p:cNvPr id="4" name="Slide Number Placeholder 3"/>
          <p:cNvSpPr>
            <a:spLocks noGrp="1"/>
          </p:cNvSpPr>
          <p:nvPr>
            <p:ph type="sldNum" sz="quarter" idx="32"/>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Tree>
    <p:extLst>
      <p:ext uri="{BB962C8B-B14F-4D97-AF65-F5344CB8AC3E}">
        <p14:creationId xmlns:p14="http://schemas.microsoft.com/office/powerpoint/2010/main" val="4387041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6" name="矩形 5">
            <a:extLst>
              <a:ext uri="{FF2B5EF4-FFF2-40B4-BE49-F238E27FC236}">
                <a16:creationId xmlns:a16="http://schemas.microsoft.com/office/drawing/2014/main" id="{B0570700-F9F1-47B5-8E84-FB33E107BBC9}"/>
              </a:ext>
            </a:extLst>
          </p:cNvPr>
          <p:cNvSpPr/>
          <p:nvPr userDrawn="1"/>
        </p:nvSpPr>
        <p:spPr bwMode="auto">
          <a:xfrm>
            <a:off x="457200" y="684798"/>
            <a:ext cx="11340548" cy="320625"/>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zh-CN" altLang="en-US" sz="1200" b="1" kern="0" dirty="0" err="1">
              <a:solidFill>
                <a:srgbClr val="FFFFFF"/>
              </a:solidFill>
              <a:latin typeface="Arial"/>
            </a:endParaRPr>
          </a:p>
        </p:txBody>
      </p:sp>
      <p:sp>
        <p:nvSpPr>
          <p:cNvPr id="8" name="矩形 7">
            <a:extLst>
              <a:ext uri="{FF2B5EF4-FFF2-40B4-BE49-F238E27FC236}">
                <a16:creationId xmlns:a16="http://schemas.microsoft.com/office/drawing/2014/main" id="{9953565B-B4BC-46D5-8D6B-327BE596F606}"/>
              </a:ext>
            </a:extLst>
          </p:cNvPr>
          <p:cNvSpPr/>
          <p:nvPr userDrawn="1"/>
        </p:nvSpPr>
        <p:spPr bwMode="auto">
          <a:xfrm>
            <a:off x="425726" y="5852577"/>
            <a:ext cx="11340548" cy="320625"/>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zh-CN" altLang="en-US" sz="1200" b="1" kern="0" dirty="0" err="1">
              <a:solidFill>
                <a:srgbClr val="FFFFFF"/>
              </a:solidFill>
              <a:latin typeface="Arial"/>
            </a:endParaRPr>
          </a:p>
        </p:txBody>
      </p:sp>
      <p:sp>
        <p:nvSpPr>
          <p:cNvPr id="7" name="矩形 6">
            <a:extLst>
              <a:ext uri="{FF2B5EF4-FFF2-40B4-BE49-F238E27FC236}">
                <a16:creationId xmlns:a16="http://schemas.microsoft.com/office/drawing/2014/main" id="{16DB2622-9EC8-4B0B-9DD5-F27F5B6FB90B}"/>
              </a:ext>
            </a:extLst>
          </p:cNvPr>
          <p:cNvSpPr/>
          <p:nvPr userDrawn="1"/>
        </p:nvSpPr>
        <p:spPr bwMode="auto">
          <a:xfrm>
            <a:off x="10737851" y="6072809"/>
            <a:ext cx="1454149" cy="785191"/>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zh-CN" altLang="en-US" sz="1200" b="1" kern="0" dirty="0" err="1">
              <a:solidFill>
                <a:srgbClr val="FFFFFF"/>
              </a:solidFill>
              <a:latin typeface="Arial"/>
            </a:endParaRPr>
          </a:p>
        </p:txBody>
      </p:sp>
    </p:spTree>
    <p:extLst>
      <p:ext uri="{BB962C8B-B14F-4D97-AF65-F5344CB8AC3E}">
        <p14:creationId xmlns:p14="http://schemas.microsoft.com/office/powerpoint/2010/main" val="23307283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12" name="Straight Connector 11"/>
          <p:cNvCxnSpPr/>
          <p:nvPr userDrawn="1"/>
        </p:nvCxnSpPr>
        <p:spPr>
          <a:xfrm>
            <a:off x="478869" y="6132244"/>
            <a:ext cx="112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3" name="Footer Placeholder 2"/>
          <p:cNvSpPr>
            <a:spLocks noGrp="1"/>
          </p:cNvSpPr>
          <p:nvPr>
            <p:ph type="ftr" sz="quarter" idx="11"/>
          </p:nvPr>
        </p:nvSpPr>
        <p:spPr/>
        <p:txBody>
          <a:bodyPr/>
          <a:lstStyle/>
          <a:p>
            <a:r>
              <a:rPr lang="en-GB">
                <a:solidFill>
                  <a:srgbClr val="9A8B7D"/>
                </a:solidFill>
              </a:rPr>
              <a:t>Presentation title</a:t>
            </a:r>
            <a:endParaRPr lang="en-GB" dirty="0">
              <a:solidFill>
                <a:srgbClr val="9A8B7D"/>
              </a:solidFill>
            </a:endParaRPr>
          </a:p>
        </p:txBody>
      </p:sp>
      <p:sp>
        <p:nvSpPr>
          <p:cNvPr id="4" name="Slide Number Placeholder 3"/>
          <p:cNvSpPr>
            <a:spLocks noGrp="1"/>
          </p:cNvSpPr>
          <p:nvPr>
            <p:ph type="sldNum" sz="quarter" idx="12"/>
          </p:nvPr>
        </p:nvSpPr>
        <p:spPr/>
        <p:txBody>
          <a:bodyPr/>
          <a:lstStyle/>
          <a:p>
            <a:fld id="{9F9F533D-B52E-4A2F-BF72-0ADD2D94BD75}" type="slidenum">
              <a:rPr lang="en-GB" smtClean="0">
                <a:solidFill>
                  <a:srgbClr val="9A8B7D"/>
                </a:solidFill>
              </a:rPr>
              <a:pPr/>
              <a:t>‹#›</a:t>
            </a:fld>
            <a:endParaRPr lang="en-GB">
              <a:solidFill>
                <a:srgbClr val="9A8B7D"/>
              </a:solidFill>
            </a:endParaRPr>
          </a:p>
        </p:txBody>
      </p:sp>
      <p:pic>
        <p:nvPicPr>
          <p:cNvPr id="6" name="Picture 9">
            <a:extLst>
              <a:ext uri="{FF2B5EF4-FFF2-40B4-BE49-F238E27FC236}">
                <a16:creationId xmlns:a16="http://schemas.microsoft.com/office/drawing/2014/main" id="{5411423D-DE14-1A4C-B414-4E990FE6CB9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4" t="10353" b="10238"/>
          <a:stretch/>
        </p:blipFill>
        <p:spPr>
          <a:xfrm>
            <a:off x="-5538" y="0"/>
            <a:ext cx="12197538" cy="6858000"/>
          </a:xfrm>
          <a:prstGeom prst="rect">
            <a:avLst/>
          </a:prstGeom>
        </p:spPr>
      </p:pic>
    </p:spTree>
    <p:extLst>
      <p:ext uri="{BB962C8B-B14F-4D97-AF65-F5344CB8AC3E}">
        <p14:creationId xmlns:p14="http://schemas.microsoft.com/office/powerpoint/2010/main" val="311593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F31F16C-7D3C-4B7E-BDD2-2F1ECF31E32A}"/>
              </a:ext>
            </a:extLst>
          </p:cNvPr>
          <p:cNvPicPr>
            <a:picLocks noChangeAspect="1"/>
          </p:cNvPicPr>
          <p:nvPr userDrawn="1"/>
        </p:nvPicPr>
        <p:blipFill rotWithShape="1">
          <a:blip r:embed="rId2"/>
          <a:srcRect r="4498"/>
          <a:stretch/>
        </p:blipFill>
        <p:spPr>
          <a:xfrm>
            <a:off x="-26035" y="-2406"/>
            <a:ext cx="12218035" cy="6860406"/>
          </a:xfrm>
          <a:prstGeom prst="rect">
            <a:avLst/>
          </a:prstGeom>
        </p:spPr>
      </p:pic>
      <p:pic>
        <p:nvPicPr>
          <p:cNvPr id="3" name="图片 2">
            <a:extLst>
              <a:ext uri="{FF2B5EF4-FFF2-40B4-BE49-F238E27FC236}">
                <a16:creationId xmlns:a16="http://schemas.microsoft.com/office/drawing/2014/main" id="{51B4052E-EEE8-4135-B6BB-AF3252EBD7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799" y="325506"/>
            <a:ext cx="725715" cy="634997"/>
          </a:xfrm>
          <a:prstGeom prst="rect">
            <a:avLst/>
          </a:prstGeom>
        </p:spPr>
      </p:pic>
      <p:pic>
        <p:nvPicPr>
          <p:cNvPr id="4" name="图形 27">
            <a:extLst>
              <a:ext uri="{FF2B5EF4-FFF2-40B4-BE49-F238E27FC236}">
                <a16:creationId xmlns:a16="http://schemas.microsoft.com/office/drawing/2014/main" id="{62F8676B-AB7B-492B-8F3E-DA22CBFD00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5866" y="178862"/>
            <a:ext cx="623773" cy="773479"/>
          </a:xfrm>
          <a:prstGeom prst="rect">
            <a:avLst/>
          </a:prstGeom>
        </p:spPr>
      </p:pic>
      <p:sp>
        <p:nvSpPr>
          <p:cNvPr id="5" name="标题 4">
            <a:extLst>
              <a:ext uri="{FF2B5EF4-FFF2-40B4-BE49-F238E27FC236}">
                <a16:creationId xmlns:a16="http://schemas.microsoft.com/office/drawing/2014/main" id="{B562BDD0-011C-437A-8138-695CC619FE91}"/>
              </a:ext>
            </a:extLst>
          </p:cNvPr>
          <p:cNvSpPr>
            <a:spLocks noGrp="1"/>
          </p:cNvSpPr>
          <p:nvPr>
            <p:ph type="title"/>
          </p:nvPr>
        </p:nvSpPr>
        <p:spPr>
          <a:xfrm>
            <a:off x="1016000" y="365126"/>
            <a:ext cx="10337799" cy="587216"/>
          </a:xfrm>
          <a:prstGeom prst="rect">
            <a:avLst/>
          </a:prstGeom>
        </p:spPr>
        <p:txBody>
          <a:bodyPr anchor="ctr"/>
          <a:lstStyle>
            <a:lvl1pPr algn="l" defTabSz="914377" rtl="0" eaLnBrk="1" latinLnBrk="0" hangingPunct="1">
              <a:lnSpc>
                <a:spcPct val="90000"/>
              </a:lnSpc>
              <a:spcBef>
                <a:spcPct val="0"/>
              </a:spcBef>
              <a:buNone/>
              <a:defRPr lang="zh-CN" altLang="en-US" sz="2800" b="1" kern="0" dirty="0">
                <a:solidFill>
                  <a:prstClr val="black">
                    <a:lumMod val="85000"/>
                    <a:lumOff val="15000"/>
                  </a:prstClr>
                </a:solidFill>
                <a:latin typeface="Arial" panose="020B0604020202020204" pitchFamily="34" charset="0"/>
                <a:ea typeface="微软雅黑" panose="020B0503020204020204" pitchFamily="34" charset="-122"/>
                <a:cs typeface="+mj-cs"/>
              </a:defRPr>
            </a:lvl1pPr>
          </a:lstStyle>
          <a:p>
            <a:r>
              <a:rPr lang="zh-CN" altLang="en-US" dirty="0"/>
              <a:t>单击此处编辑母版标题样式</a:t>
            </a:r>
          </a:p>
        </p:txBody>
      </p:sp>
    </p:spTree>
    <p:extLst>
      <p:ext uri="{BB962C8B-B14F-4D97-AF65-F5344CB8AC3E}">
        <p14:creationId xmlns:p14="http://schemas.microsoft.com/office/powerpoint/2010/main" val="3412692933"/>
      </p:ext>
    </p:extLst>
  </p:cSld>
  <p:clrMapOvr>
    <a:masterClrMapping/>
  </p:clrMapOvr>
  <p:extLst>
    <p:ext uri="{DCECCB84-F9BA-43D5-87BE-67443E8EF086}">
      <p15:sldGuideLst xmlns:p15="http://schemas.microsoft.com/office/powerpoint/2012/main">
        <p15:guide id="1" pos="325">
          <p15:clr>
            <a:srgbClr val="FBAE40"/>
          </p15:clr>
        </p15:guide>
        <p15:guide id="2" orient="horz" pos="777">
          <p15:clr>
            <a:srgbClr val="FBAE40"/>
          </p15:clr>
        </p15:guide>
        <p15:guide id="3" orient="horz" pos="4088">
          <p15:clr>
            <a:srgbClr val="FBAE40"/>
          </p15:clr>
        </p15:guide>
        <p15:guide id="4" pos="7355">
          <p15:clr>
            <a:srgbClr val="FBAE40"/>
          </p15:clr>
        </p15:guide>
        <p15:guide id="5" orient="horz" pos="603">
          <p15:clr>
            <a:srgbClr val="FBAE40"/>
          </p15:clr>
        </p15:guide>
        <p15:guide id="6" orient="horz" pos="510">
          <p15:clr>
            <a:srgbClr val="FBAE40"/>
          </p15:clr>
        </p15:guide>
        <p15:guide id="7" orient="horz" pos="40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Slide Blank">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350"/>
          <a:stretch/>
        </p:blipFill>
        <p:spPr>
          <a:xfrm>
            <a:off x="-11448" y="2821572"/>
            <a:ext cx="5481179" cy="3827396"/>
          </a:xfrm>
          <a:prstGeom prst="rect">
            <a:avLst/>
          </a:prstGeom>
        </p:spPr>
      </p:pic>
      <p:sp>
        <p:nvSpPr>
          <p:cNvPr id="13" name="Text Placeholder 13"/>
          <p:cNvSpPr>
            <a:spLocks noGrp="1"/>
          </p:cNvSpPr>
          <p:nvPr>
            <p:ph type="body" sz="quarter" idx="10"/>
          </p:nvPr>
        </p:nvSpPr>
        <p:spPr>
          <a:xfrm>
            <a:off x="464731" y="4039394"/>
            <a:ext cx="3840480" cy="666849"/>
          </a:xfrm>
        </p:spPr>
        <p:txBody>
          <a:bodyPr anchor="b" anchorCtr="0">
            <a:noAutofit/>
          </a:bodyPr>
          <a:lstStyle>
            <a:lvl1pPr marL="0" indent="0">
              <a:lnSpc>
                <a:spcPts val="2600"/>
              </a:lnSpc>
              <a:spcAft>
                <a:spcPts val="0"/>
              </a:spcAft>
              <a:buNone/>
              <a:defRPr sz="2600" b="1">
                <a:solidFill>
                  <a:schemeClr val="bg1"/>
                </a:solidFill>
              </a:defRPr>
            </a:lvl1pPr>
            <a:lvl2pPr marL="271463" indent="0">
              <a:lnSpc>
                <a:spcPts val="2600"/>
              </a:lnSpc>
              <a:spcAft>
                <a:spcPts val="0"/>
              </a:spcAft>
              <a:buNone/>
              <a:defRPr sz="2600" b="1">
                <a:solidFill>
                  <a:schemeClr val="bg1"/>
                </a:solidFill>
              </a:defRPr>
            </a:lvl2pPr>
            <a:lvl3pPr marL="533400" indent="0">
              <a:lnSpc>
                <a:spcPts val="2600"/>
              </a:lnSpc>
              <a:spcAft>
                <a:spcPts val="0"/>
              </a:spcAft>
              <a:buNone/>
              <a:defRPr sz="2600" b="1">
                <a:solidFill>
                  <a:schemeClr val="bg1"/>
                </a:solidFill>
              </a:defRPr>
            </a:lvl3pPr>
            <a:lvl4pPr marL="815975" indent="0">
              <a:lnSpc>
                <a:spcPts val="2600"/>
              </a:lnSpc>
              <a:spcAft>
                <a:spcPts val="0"/>
              </a:spcAft>
              <a:buNone/>
              <a:defRPr sz="2600" b="1">
                <a:solidFill>
                  <a:schemeClr val="bg1"/>
                </a:solidFill>
              </a:defRPr>
            </a:lvl4pPr>
            <a:lvl5pPr marL="1104900" indent="0">
              <a:lnSpc>
                <a:spcPts val="2600"/>
              </a:lnSpc>
              <a:spcAft>
                <a:spcPts val="0"/>
              </a:spcAft>
              <a:buNone/>
              <a:defRPr sz="2600" b="1">
                <a:solidFill>
                  <a:schemeClr val="bg1"/>
                </a:solidFill>
              </a:defRPr>
            </a:lvl5pPr>
          </a:lstStyle>
          <a:p>
            <a:pPr lvl="0"/>
            <a:r>
              <a:rPr lang="en-US"/>
              <a:t>Edit Master text styles</a:t>
            </a:r>
          </a:p>
        </p:txBody>
      </p:sp>
      <p:sp>
        <p:nvSpPr>
          <p:cNvPr id="7" name="Text Placeholder 23"/>
          <p:cNvSpPr>
            <a:spLocks noGrp="1"/>
          </p:cNvSpPr>
          <p:nvPr>
            <p:ph type="body" sz="quarter" idx="11" hasCustomPrompt="1"/>
          </p:nvPr>
        </p:nvSpPr>
        <p:spPr>
          <a:xfrm>
            <a:off x="465601" y="5055445"/>
            <a:ext cx="3250057" cy="246221"/>
          </a:xfrm>
        </p:spPr>
        <p:txBody>
          <a:bodyPr vert="horz" lIns="0" tIns="0" rIns="0" bIns="0" rtlCol="0" anchor="t" anchorCtr="0">
            <a:spAutoFit/>
          </a:bodyPr>
          <a:lstStyle>
            <a:lvl1pPr marL="0" marR="0" indent="0" algn="l" defTabSz="914400" rtl="0" eaLnBrk="1" fontAlgn="auto" latinLnBrk="0" hangingPunct="1">
              <a:lnSpc>
                <a:spcPct val="100000"/>
              </a:lnSpc>
              <a:spcBef>
                <a:spcPts val="0"/>
              </a:spcBef>
              <a:spcAft>
                <a:spcPts val="0"/>
              </a:spcAft>
              <a:buClr>
                <a:schemeClr val="accent2"/>
              </a:buClr>
              <a:buSzTx/>
              <a:buFont typeface="Arial" pitchFamily="34" charset="0"/>
              <a:buNone/>
              <a:tabLst/>
              <a:defRPr lang="en-US" i="0" dirty="0" smtClean="0">
                <a:solidFill>
                  <a:schemeClr val="bg1"/>
                </a:solidFill>
                <a:latin typeface="+mn-lt"/>
              </a:defRPr>
            </a:lvl1pPr>
          </a:lstStyle>
          <a:p>
            <a:r>
              <a:rPr lang="en-US" dirty="0"/>
              <a:t>Click to edit Master subheading</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9099" y="243157"/>
            <a:ext cx="990885" cy="713231"/>
          </a:xfrm>
          <a:prstGeom prst="rect">
            <a:avLst/>
          </a:prstGeom>
        </p:spPr>
      </p:pic>
    </p:spTree>
    <p:extLst>
      <p:ext uri="{BB962C8B-B14F-4D97-AF65-F5344CB8AC3E}">
        <p14:creationId xmlns:p14="http://schemas.microsoft.com/office/powerpoint/2010/main" val="25224215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spTree>
      <p:nvGrpSpPr>
        <p:cNvPr id="1" name=""/>
        <p:cNvGrpSpPr/>
        <p:nvPr/>
      </p:nvGrpSpPr>
      <p:grpSpPr>
        <a:xfrm>
          <a:off x="0" y="0"/>
          <a:ext cx="0" cy="0"/>
          <a:chOff x="0" y="0"/>
          <a:chExt cx="0" cy="0"/>
        </a:xfrm>
      </p:grpSpPr>
      <p:sp>
        <p:nvSpPr>
          <p:cNvPr id="7" name="Text Placeholder 13"/>
          <p:cNvSpPr>
            <a:spLocks noGrp="1"/>
          </p:cNvSpPr>
          <p:nvPr>
            <p:ph type="body" sz="quarter" idx="10" hasCustomPrompt="1"/>
          </p:nvPr>
        </p:nvSpPr>
        <p:spPr>
          <a:xfrm>
            <a:off x="464731" y="4039394"/>
            <a:ext cx="6672384" cy="666849"/>
          </a:xfrm>
        </p:spPr>
        <p:txBody>
          <a:bodyPr anchor="b" anchorCtr="0">
            <a:noAutofit/>
          </a:bodyPr>
          <a:lstStyle>
            <a:lvl1pPr marL="0" indent="0">
              <a:lnSpc>
                <a:spcPts val="2600"/>
              </a:lnSpc>
              <a:spcAft>
                <a:spcPts val="0"/>
              </a:spcAft>
              <a:buNone/>
              <a:defRPr sz="2600" b="1">
                <a:solidFill>
                  <a:schemeClr val="bg2"/>
                </a:solidFill>
              </a:defRPr>
            </a:lvl1pPr>
            <a:lvl2pPr marL="271463" indent="0">
              <a:lnSpc>
                <a:spcPts val="2600"/>
              </a:lnSpc>
              <a:spcAft>
                <a:spcPts val="0"/>
              </a:spcAft>
              <a:buNone/>
              <a:defRPr sz="2600" b="1">
                <a:solidFill>
                  <a:schemeClr val="bg1"/>
                </a:solidFill>
              </a:defRPr>
            </a:lvl2pPr>
            <a:lvl3pPr marL="533400" indent="0">
              <a:lnSpc>
                <a:spcPts val="2600"/>
              </a:lnSpc>
              <a:spcAft>
                <a:spcPts val="0"/>
              </a:spcAft>
              <a:buNone/>
              <a:defRPr sz="2600" b="1">
                <a:solidFill>
                  <a:schemeClr val="bg1"/>
                </a:solidFill>
              </a:defRPr>
            </a:lvl3pPr>
            <a:lvl4pPr marL="815975" indent="0">
              <a:lnSpc>
                <a:spcPts val="2600"/>
              </a:lnSpc>
              <a:spcAft>
                <a:spcPts val="0"/>
              </a:spcAft>
              <a:buNone/>
              <a:defRPr sz="2600" b="1">
                <a:solidFill>
                  <a:schemeClr val="bg1"/>
                </a:solidFill>
              </a:defRPr>
            </a:lvl4pPr>
            <a:lvl5pPr marL="1104900" indent="0">
              <a:lnSpc>
                <a:spcPts val="2600"/>
              </a:lnSpc>
              <a:spcAft>
                <a:spcPts val="0"/>
              </a:spcAft>
              <a:buNone/>
              <a:defRPr sz="2600" b="1">
                <a:solidFill>
                  <a:schemeClr val="bg1"/>
                </a:solidFill>
              </a:defRPr>
            </a:lvl5pPr>
          </a:lstStyle>
          <a:p>
            <a:pPr lvl="0"/>
            <a:r>
              <a:rPr lang="en-US" dirty="0"/>
              <a:t>Click to edit Master </a:t>
            </a:r>
            <a:br>
              <a:rPr lang="en-US" dirty="0"/>
            </a:br>
            <a:r>
              <a:rPr lang="en-US" dirty="0"/>
              <a:t>heading style</a:t>
            </a:r>
          </a:p>
        </p:txBody>
      </p:sp>
      <p:sp>
        <p:nvSpPr>
          <p:cNvPr id="8" name="Text Placeholder 23"/>
          <p:cNvSpPr>
            <a:spLocks noGrp="1"/>
          </p:cNvSpPr>
          <p:nvPr>
            <p:ph type="body" sz="quarter" idx="11" hasCustomPrompt="1"/>
          </p:nvPr>
        </p:nvSpPr>
        <p:spPr>
          <a:xfrm>
            <a:off x="465601" y="5055445"/>
            <a:ext cx="6671252" cy="246221"/>
          </a:xfrm>
        </p:spPr>
        <p:txBody>
          <a:bodyPr vert="horz" lIns="0" tIns="0" rIns="0" bIns="0" rtlCol="0" anchor="t" anchorCtr="0">
            <a:noAutofit/>
          </a:bodyPr>
          <a:lstStyle>
            <a:lvl1pPr marL="0" marR="0" indent="0" algn="l" defTabSz="914400" rtl="0" eaLnBrk="1" fontAlgn="auto" latinLnBrk="0" hangingPunct="1">
              <a:lnSpc>
                <a:spcPct val="100000"/>
              </a:lnSpc>
              <a:spcBef>
                <a:spcPts val="0"/>
              </a:spcBef>
              <a:spcAft>
                <a:spcPts val="0"/>
              </a:spcAft>
              <a:buClr>
                <a:schemeClr val="accent2"/>
              </a:buClr>
              <a:buSzTx/>
              <a:buFont typeface="Arial" pitchFamily="34" charset="0"/>
              <a:buNone/>
              <a:tabLst/>
              <a:defRPr lang="en-US" i="0" dirty="0" smtClean="0">
                <a:solidFill>
                  <a:schemeClr val="tx1"/>
                </a:solidFill>
                <a:latin typeface="+mn-lt"/>
              </a:defRPr>
            </a:lvl1pPr>
          </a:lstStyle>
          <a:p>
            <a:r>
              <a:rPr lang="en-US" dirty="0"/>
              <a:t>Click to edit Master subheading</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099" y="243157"/>
            <a:ext cx="990885" cy="713231"/>
          </a:xfrm>
          <a:prstGeom prst="rect">
            <a:avLst/>
          </a:prstGeom>
        </p:spPr>
      </p:pic>
    </p:spTree>
    <p:extLst>
      <p:ext uri="{BB962C8B-B14F-4D97-AF65-F5344CB8AC3E}">
        <p14:creationId xmlns:p14="http://schemas.microsoft.com/office/powerpoint/2010/main" val="9732751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le Slide Text and Table">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464730" y="1921345"/>
            <a:ext cx="6672121" cy="666849"/>
          </a:xfrm>
        </p:spPr>
        <p:txBody>
          <a:bodyPr anchor="b" anchorCtr="0">
            <a:noAutofit/>
          </a:bodyPr>
          <a:lstStyle>
            <a:lvl1pPr marL="0" indent="0">
              <a:lnSpc>
                <a:spcPts val="2600"/>
              </a:lnSpc>
              <a:spcAft>
                <a:spcPts val="0"/>
              </a:spcAft>
              <a:buNone/>
              <a:defRPr sz="2600" b="1">
                <a:solidFill>
                  <a:schemeClr val="bg2"/>
                </a:solidFill>
              </a:defRPr>
            </a:lvl1pPr>
            <a:lvl2pPr marL="271463" indent="0">
              <a:lnSpc>
                <a:spcPts val="2600"/>
              </a:lnSpc>
              <a:spcAft>
                <a:spcPts val="0"/>
              </a:spcAft>
              <a:buNone/>
              <a:defRPr sz="2600" b="1">
                <a:solidFill>
                  <a:schemeClr val="bg1"/>
                </a:solidFill>
              </a:defRPr>
            </a:lvl2pPr>
            <a:lvl3pPr marL="533400" indent="0">
              <a:lnSpc>
                <a:spcPts val="2600"/>
              </a:lnSpc>
              <a:spcAft>
                <a:spcPts val="0"/>
              </a:spcAft>
              <a:buNone/>
              <a:defRPr sz="2600" b="1">
                <a:solidFill>
                  <a:schemeClr val="bg1"/>
                </a:solidFill>
              </a:defRPr>
            </a:lvl3pPr>
            <a:lvl4pPr marL="815975" indent="0">
              <a:lnSpc>
                <a:spcPts val="2600"/>
              </a:lnSpc>
              <a:spcAft>
                <a:spcPts val="0"/>
              </a:spcAft>
              <a:buNone/>
              <a:defRPr sz="2600" b="1">
                <a:solidFill>
                  <a:schemeClr val="bg1"/>
                </a:solidFill>
              </a:defRPr>
            </a:lvl4pPr>
            <a:lvl5pPr marL="1104900" indent="0">
              <a:lnSpc>
                <a:spcPts val="2600"/>
              </a:lnSpc>
              <a:spcAft>
                <a:spcPts val="0"/>
              </a:spcAft>
              <a:buNone/>
              <a:defRPr sz="2600" b="1">
                <a:solidFill>
                  <a:schemeClr val="bg1"/>
                </a:solidFill>
              </a:defRPr>
            </a:lvl5pPr>
          </a:lstStyle>
          <a:p>
            <a:pPr lvl="0"/>
            <a:r>
              <a:rPr lang="en-US" dirty="0"/>
              <a:t>Click to edit Master </a:t>
            </a:r>
          </a:p>
          <a:p>
            <a:pPr lvl="0"/>
            <a:r>
              <a:rPr lang="en-US" dirty="0"/>
              <a:t>heading style</a:t>
            </a:r>
          </a:p>
        </p:txBody>
      </p:sp>
      <p:sp>
        <p:nvSpPr>
          <p:cNvPr id="5" name="Text Placeholder 23"/>
          <p:cNvSpPr>
            <a:spLocks noGrp="1"/>
          </p:cNvSpPr>
          <p:nvPr>
            <p:ph type="body" sz="quarter" idx="11" hasCustomPrompt="1"/>
          </p:nvPr>
        </p:nvSpPr>
        <p:spPr>
          <a:xfrm>
            <a:off x="465601" y="2937396"/>
            <a:ext cx="6671252" cy="246221"/>
          </a:xfrm>
        </p:spPr>
        <p:txBody>
          <a:bodyPr vert="horz" lIns="0" tIns="0" rIns="0" bIns="0" rtlCol="0" anchor="t" anchorCtr="0">
            <a:noAutofit/>
          </a:bodyPr>
          <a:lstStyle>
            <a:lvl1pPr marL="0" marR="0" indent="0" algn="l" defTabSz="914400" rtl="0" eaLnBrk="1" fontAlgn="auto" latinLnBrk="0" hangingPunct="1">
              <a:lnSpc>
                <a:spcPct val="100000"/>
              </a:lnSpc>
              <a:spcBef>
                <a:spcPts val="0"/>
              </a:spcBef>
              <a:spcAft>
                <a:spcPts val="0"/>
              </a:spcAft>
              <a:buClr>
                <a:schemeClr val="accent2"/>
              </a:buClr>
              <a:buSzTx/>
              <a:buFont typeface="Arial" pitchFamily="34" charset="0"/>
              <a:buNone/>
              <a:tabLst/>
              <a:defRPr lang="en-US" i="0" dirty="0" smtClean="0">
                <a:solidFill>
                  <a:schemeClr val="tx1"/>
                </a:solidFill>
                <a:latin typeface="+mn-lt"/>
              </a:defRPr>
            </a:lvl1pPr>
          </a:lstStyle>
          <a:p>
            <a:r>
              <a:rPr lang="en-US" dirty="0"/>
              <a:t>Click to edit Master subheading</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099" y="243157"/>
            <a:ext cx="990885" cy="713231"/>
          </a:xfrm>
          <a:prstGeom prst="rect">
            <a:avLst/>
          </a:prstGeom>
        </p:spPr>
      </p:pic>
    </p:spTree>
    <p:extLst>
      <p:ext uri="{BB962C8B-B14F-4D97-AF65-F5344CB8AC3E}">
        <p14:creationId xmlns:p14="http://schemas.microsoft.com/office/powerpoint/2010/main" val="4628524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16" name="Content Placeholder 15"/>
          <p:cNvSpPr>
            <a:spLocks noGrp="1"/>
          </p:cNvSpPr>
          <p:nvPr>
            <p:ph sz="quarter" idx="12"/>
          </p:nvPr>
        </p:nvSpPr>
        <p:spPr>
          <a:xfrm>
            <a:off x="500097" y="1177489"/>
            <a:ext cx="11217769" cy="4658549"/>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6" name="Text Placeholder 5"/>
          <p:cNvSpPr>
            <a:spLocks noGrp="1"/>
          </p:cNvSpPr>
          <p:nvPr>
            <p:ph type="body" sz="quarter" idx="18" hasCustomPrompt="1"/>
          </p:nvPr>
        </p:nvSpPr>
        <p:spPr>
          <a:xfrm>
            <a:off x="499872" y="6058087"/>
            <a:ext cx="11261093"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4" name="Date Placeholder 3"/>
          <p:cNvSpPr>
            <a:spLocks noGrp="1"/>
          </p:cNvSpPr>
          <p:nvPr>
            <p:ph type="dt" sz="half" idx="19"/>
          </p:nvPr>
        </p:nvSpPr>
        <p:spPr/>
        <p:txBody>
          <a:bodyPr/>
          <a:lstStyle/>
          <a:p>
            <a:pPr algn="ctr"/>
            <a:r>
              <a:rPr lang="en-US"/>
              <a:t>Insert your date / confidentiality text here</a:t>
            </a:r>
            <a:endParaRPr lang="en-GB" dirty="0"/>
          </a:p>
        </p:txBody>
      </p:sp>
      <p:sp>
        <p:nvSpPr>
          <p:cNvPr id="7" name="Footer Placeholder 6"/>
          <p:cNvSpPr>
            <a:spLocks noGrp="1"/>
          </p:cNvSpPr>
          <p:nvPr>
            <p:ph type="ftr" sz="quarter" idx="20"/>
          </p:nvPr>
        </p:nvSpPr>
        <p:spPr/>
        <p:txBody>
          <a:bodyPr/>
          <a:lstStyle/>
          <a:p>
            <a:r>
              <a:rPr lang="en-GB" dirty="0"/>
              <a:t>4x3 core presentation </a:t>
            </a:r>
          </a:p>
        </p:txBody>
      </p:sp>
      <p:sp>
        <p:nvSpPr>
          <p:cNvPr id="10" name="Slide Number Placeholder 9"/>
          <p:cNvSpPr>
            <a:spLocks noGrp="1"/>
          </p:cNvSpPr>
          <p:nvPr>
            <p:ph type="sldNum" sz="quarter" idx="21"/>
          </p:nvPr>
        </p:nvSpPr>
        <p:spPr/>
        <p:txBody>
          <a:body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31793136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with Subheading">
    <p:spTree>
      <p:nvGrpSpPr>
        <p:cNvPr id="1" name=""/>
        <p:cNvGrpSpPr/>
        <p:nvPr/>
      </p:nvGrpSpPr>
      <p:grpSpPr>
        <a:xfrm>
          <a:off x="0" y="0"/>
          <a:ext cx="0" cy="0"/>
          <a:chOff x="0" y="0"/>
          <a:chExt cx="0" cy="0"/>
        </a:xfrm>
      </p:grpSpPr>
      <p:sp>
        <p:nvSpPr>
          <p:cNvPr id="10" name="Content Placeholder 9"/>
          <p:cNvSpPr>
            <a:spLocks noGrp="1"/>
          </p:cNvSpPr>
          <p:nvPr>
            <p:ph sz="quarter" idx="19"/>
          </p:nvPr>
        </p:nvSpPr>
        <p:spPr>
          <a:xfrm>
            <a:off x="499873" y="1533526"/>
            <a:ext cx="11224684" cy="4324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2"/>
          <p:cNvSpPr>
            <a:spLocks noGrp="1"/>
          </p:cNvSpPr>
          <p:nvPr>
            <p:ph type="body" sz="quarter" idx="13" hasCustomPrompt="1"/>
          </p:nvPr>
        </p:nvSpPr>
        <p:spPr>
          <a:xfrm>
            <a:off x="499873" y="1179577"/>
            <a:ext cx="11224684" cy="246221"/>
          </a:xfrm>
        </p:spPr>
        <p:txBody>
          <a:bodyPr anchor="t" anchorCtr="0">
            <a:spAutoFit/>
          </a:bodyPr>
          <a:lstStyle>
            <a:lvl1pPr marL="0" indent="0">
              <a:spcAft>
                <a:spcPts val="0"/>
              </a:spcAft>
              <a:buNone/>
              <a:defRPr sz="1600" b="1">
                <a:solidFill>
                  <a:schemeClr val="accent1"/>
                </a:solidFill>
              </a:defRPr>
            </a:lvl1pPr>
            <a:lvl2pPr marL="271463" indent="0">
              <a:buNone/>
              <a:defRPr/>
            </a:lvl2pPr>
            <a:lvl3pPr marL="533400" indent="0">
              <a:buNone/>
              <a:defRPr/>
            </a:lvl3pPr>
            <a:lvl4pPr marL="815975" indent="0">
              <a:buNone/>
              <a:defRPr/>
            </a:lvl4pPr>
            <a:lvl5pPr marL="1104900" indent="0">
              <a:buNone/>
              <a:defRPr/>
            </a:lvl5pPr>
          </a:lstStyle>
          <a:p>
            <a:pPr lvl="0"/>
            <a:r>
              <a:rPr lang="en-US" dirty="0"/>
              <a:t>Subheading here if required</a:t>
            </a:r>
          </a:p>
        </p:txBody>
      </p:sp>
      <p:sp>
        <p:nvSpPr>
          <p:cNvPr id="9" name="Text Placeholder 5"/>
          <p:cNvSpPr>
            <a:spLocks noGrp="1"/>
          </p:cNvSpPr>
          <p:nvPr>
            <p:ph type="body" sz="quarter" idx="18" hasCustomPrompt="1"/>
          </p:nvPr>
        </p:nvSpPr>
        <p:spPr>
          <a:xfrm>
            <a:off x="499872" y="6058087"/>
            <a:ext cx="11261093"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2" name="Date Placeholder 1"/>
          <p:cNvSpPr>
            <a:spLocks noGrp="1"/>
          </p:cNvSpPr>
          <p:nvPr>
            <p:ph type="dt" sz="half" idx="20"/>
          </p:nvPr>
        </p:nvSpPr>
        <p:spPr/>
        <p:txBody>
          <a:bodyPr/>
          <a:lstStyle/>
          <a:p>
            <a:pPr algn="ctr"/>
            <a:r>
              <a:rPr lang="en-US"/>
              <a:t>Insert your date / confidentiality text here</a:t>
            </a:r>
            <a:endParaRPr lang="en-GB" dirty="0"/>
          </a:p>
        </p:txBody>
      </p:sp>
      <p:sp>
        <p:nvSpPr>
          <p:cNvPr id="3" name="Footer Placeholder 2"/>
          <p:cNvSpPr>
            <a:spLocks noGrp="1"/>
          </p:cNvSpPr>
          <p:nvPr>
            <p:ph type="ftr" sz="quarter" idx="21"/>
          </p:nvPr>
        </p:nvSpPr>
        <p:spPr/>
        <p:txBody>
          <a:bodyPr/>
          <a:lstStyle/>
          <a:p>
            <a:r>
              <a:rPr lang="en-GB" dirty="0"/>
              <a:t>4x3 core presentation </a:t>
            </a:r>
          </a:p>
        </p:txBody>
      </p:sp>
      <p:sp>
        <p:nvSpPr>
          <p:cNvPr id="4" name="Slide Number Placeholder 3"/>
          <p:cNvSpPr>
            <a:spLocks noGrp="1"/>
          </p:cNvSpPr>
          <p:nvPr>
            <p:ph type="sldNum" sz="quarter" idx="22"/>
          </p:nvPr>
        </p:nvSpPr>
        <p:spPr/>
        <p:txBody>
          <a:bodyPr/>
          <a:lstStyle/>
          <a:p>
            <a:fld id="{9F9F533D-B52E-4A2F-BF72-0ADD2D94BD75}" type="slidenum">
              <a:rPr lang="en-GB" smtClean="0"/>
              <a:pPr/>
              <a:t>‹#›</a:t>
            </a:fld>
            <a:endParaRPr lang="en-GB" dirty="0"/>
          </a:p>
        </p:txBody>
      </p:sp>
      <p:sp>
        <p:nvSpPr>
          <p:cNvPr id="13"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14"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Tree>
    <p:extLst>
      <p:ext uri="{BB962C8B-B14F-4D97-AF65-F5344CB8AC3E}">
        <p14:creationId xmlns:p14="http://schemas.microsoft.com/office/powerpoint/2010/main" val="20522182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arge Bullet">
    <p:spTree>
      <p:nvGrpSpPr>
        <p:cNvPr id="1" name=""/>
        <p:cNvGrpSpPr/>
        <p:nvPr/>
      </p:nvGrpSpPr>
      <p:grpSpPr>
        <a:xfrm>
          <a:off x="0" y="0"/>
          <a:ext cx="0" cy="0"/>
          <a:chOff x="0" y="0"/>
          <a:chExt cx="0" cy="0"/>
        </a:xfrm>
      </p:grpSpPr>
      <p:sp>
        <p:nvSpPr>
          <p:cNvPr id="8" name="Text Placeholder 5"/>
          <p:cNvSpPr>
            <a:spLocks noGrp="1"/>
          </p:cNvSpPr>
          <p:nvPr>
            <p:ph type="body" sz="quarter" idx="21" hasCustomPrompt="1"/>
          </p:nvPr>
        </p:nvSpPr>
        <p:spPr>
          <a:xfrm>
            <a:off x="499872" y="6058087"/>
            <a:ext cx="11261093"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2" name="Date Placeholder 1"/>
          <p:cNvSpPr>
            <a:spLocks noGrp="1"/>
          </p:cNvSpPr>
          <p:nvPr>
            <p:ph type="dt" sz="half" idx="22"/>
          </p:nvPr>
        </p:nvSpPr>
        <p:spPr/>
        <p:txBody>
          <a:bodyPr/>
          <a:lstStyle/>
          <a:p>
            <a:pPr algn="ctr"/>
            <a:r>
              <a:rPr lang="en-US"/>
              <a:t>Insert your date / confidentiality text here</a:t>
            </a:r>
            <a:endParaRPr lang="en-GB" dirty="0"/>
          </a:p>
        </p:txBody>
      </p:sp>
      <p:sp>
        <p:nvSpPr>
          <p:cNvPr id="3" name="Footer Placeholder 2"/>
          <p:cNvSpPr>
            <a:spLocks noGrp="1"/>
          </p:cNvSpPr>
          <p:nvPr>
            <p:ph type="ftr" sz="quarter" idx="23"/>
          </p:nvPr>
        </p:nvSpPr>
        <p:spPr/>
        <p:txBody>
          <a:bodyPr/>
          <a:lstStyle/>
          <a:p>
            <a:r>
              <a:rPr lang="en-GB" dirty="0"/>
              <a:t>4x3 core presentation </a:t>
            </a:r>
          </a:p>
        </p:txBody>
      </p:sp>
      <p:sp>
        <p:nvSpPr>
          <p:cNvPr id="4" name="Slide Number Placeholder 3"/>
          <p:cNvSpPr>
            <a:spLocks noGrp="1"/>
          </p:cNvSpPr>
          <p:nvPr>
            <p:ph type="sldNum" sz="quarter" idx="24"/>
          </p:nvPr>
        </p:nvSpPr>
        <p:spPr/>
        <p:txBody>
          <a:bodyPr/>
          <a:lstStyle/>
          <a:p>
            <a:fld id="{9F9F533D-B52E-4A2F-BF72-0ADD2D94BD75}" type="slidenum">
              <a:rPr lang="en-GB" smtClean="0"/>
              <a:pPr/>
              <a:t>‹#›</a:t>
            </a:fld>
            <a:endParaRPr lang="en-GB" dirty="0"/>
          </a:p>
        </p:txBody>
      </p:sp>
      <p:sp>
        <p:nvSpPr>
          <p:cNvPr id="9"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10"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1" name="Content Placeholder 15"/>
          <p:cNvSpPr>
            <a:spLocks noGrp="1"/>
          </p:cNvSpPr>
          <p:nvPr>
            <p:ph sz="quarter" idx="12"/>
          </p:nvPr>
        </p:nvSpPr>
        <p:spPr>
          <a:xfrm>
            <a:off x="500097" y="1177489"/>
            <a:ext cx="11217769" cy="4658549"/>
          </a:xfrm>
        </p:spPr>
        <p:txBody>
          <a:bodyPr/>
          <a:lstStyle>
            <a:lvl1pPr>
              <a:defRPr sz="2400">
                <a:solidFill>
                  <a:schemeClr val="accent2"/>
                </a:solidFill>
              </a:defRPr>
            </a:lvl1pPr>
            <a:lvl2pPr>
              <a:defRPr sz="2400">
                <a:solidFill>
                  <a:schemeClr val="accent2"/>
                </a:solidFill>
              </a:defRPr>
            </a:lvl2pPr>
            <a:lvl3pPr>
              <a:defRPr sz="2400">
                <a:solidFill>
                  <a:schemeClr val="accent2"/>
                </a:solidFill>
              </a:defRPr>
            </a:lvl3pPr>
            <a:lvl4pPr>
              <a:defRPr sz="2400">
                <a:solidFill>
                  <a:schemeClr val="accent2"/>
                </a:solidFill>
              </a:defRPr>
            </a:lvl4pPr>
            <a:lvl5pPr>
              <a:defRPr sz="2400">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7934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10623177" y="6437314"/>
            <a:ext cx="1106831" cy="365125"/>
          </a:xfrm>
          <a:prstGeom prst="rect">
            <a:avLst/>
          </a:prstGeom>
        </p:spPr>
        <p:txBody>
          <a:bodyPr lIns="108850" tIns="54425" rIns="108850" bIns="54425"/>
          <a:lstStyle/>
          <a:p>
            <a:fld id="{2A603147-C618-4EA3-8F82-359C170F62BB}" type="slidenum">
              <a:rPr lang="en-GB" smtClean="0">
                <a:solidFill>
                  <a:srgbClr val="9A8B7D"/>
                </a:solidFill>
              </a:rPr>
              <a:pPr/>
              <a:t>‹#›</a:t>
            </a:fld>
            <a:endParaRPr lang="en-GB">
              <a:solidFill>
                <a:srgbClr val="9A8B7D"/>
              </a:solidFill>
            </a:endParaRPr>
          </a:p>
        </p:txBody>
      </p:sp>
      <p:sp>
        <p:nvSpPr>
          <p:cNvPr id="9" name="Text Placeholder 8"/>
          <p:cNvSpPr>
            <a:spLocks noGrp="1"/>
          </p:cNvSpPr>
          <p:nvPr>
            <p:ph type="body" sz="quarter" idx="13" hasCustomPrompt="1"/>
          </p:nvPr>
        </p:nvSpPr>
        <p:spPr>
          <a:xfrm>
            <a:off x="336000" y="771650"/>
            <a:ext cx="9984000" cy="504000"/>
          </a:xfrm>
        </p:spPr>
        <p:txBody>
          <a:bodyPr vert="horz" lIns="108850" tIns="54425" rIns="108850" bIns="54425" rtlCol="0" anchor="ctr">
            <a:noAutofit/>
          </a:bodyPr>
          <a:lstStyle>
            <a:lvl1pPr marL="0" indent="0">
              <a:buFont typeface="Arial" pitchFamily="34" charset="0"/>
              <a:buNone/>
              <a:defRPr lang="en-US" sz="1400"/>
            </a:lvl1pPr>
          </a:lstStyle>
          <a:p>
            <a:pPr marL="204053" lvl="0" indent="-204053">
              <a:spcAft>
                <a:spcPct val="0"/>
              </a:spcAft>
            </a:pPr>
            <a:r>
              <a:rPr lang="en-GB"/>
              <a:t>Supporting heading 16pt</a:t>
            </a:r>
            <a:endParaRPr lang="en-US"/>
          </a:p>
        </p:txBody>
      </p:sp>
      <p:sp>
        <p:nvSpPr>
          <p:cNvPr id="10" name="Text Placeholder 14"/>
          <p:cNvSpPr>
            <a:spLocks noGrp="1"/>
          </p:cNvSpPr>
          <p:nvPr>
            <p:ph type="body" sz="quarter" idx="21" hasCustomPrompt="1"/>
          </p:nvPr>
        </p:nvSpPr>
        <p:spPr>
          <a:xfrm>
            <a:off x="462433" y="6221528"/>
            <a:ext cx="10752000" cy="468000"/>
          </a:xfrm>
        </p:spPr>
        <p:txBody>
          <a:bodyPr lIns="0" tIns="0" rIns="0" bIns="0" anchor="t" anchorCtr="0"/>
          <a:lstStyle>
            <a:lvl1pPr marL="0" indent="0" algn="l">
              <a:lnSpc>
                <a:spcPct val="100000"/>
              </a:lnSpc>
              <a:spcBef>
                <a:spcPct val="0"/>
              </a:spcBef>
              <a:spcAft>
                <a:spcPct val="0"/>
              </a:spcAft>
              <a:buNone/>
              <a:defRPr sz="700"/>
            </a:lvl1pPr>
          </a:lstStyle>
          <a:p>
            <a:pPr lvl="0"/>
            <a:r>
              <a:rPr lang="en-GB"/>
              <a:t>References</a:t>
            </a:r>
          </a:p>
        </p:txBody>
      </p:sp>
      <p:sp>
        <p:nvSpPr>
          <p:cNvPr id="11" name="Text Placeholder 14"/>
          <p:cNvSpPr>
            <a:spLocks noGrp="1"/>
          </p:cNvSpPr>
          <p:nvPr>
            <p:ph type="body" sz="quarter" idx="19" hasCustomPrompt="1"/>
          </p:nvPr>
        </p:nvSpPr>
        <p:spPr>
          <a:xfrm>
            <a:off x="470401" y="5962570"/>
            <a:ext cx="11251200" cy="194733"/>
          </a:xfrm>
        </p:spPr>
        <p:txBody>
          <a:bodyPr lIns="0" tIns="0" rIns="0" bIns="0" anchor="b" anchorCtr="0">
            <a:noAutofit/>
          </a:bodyPr>
          <a:lstStyle>
            <a:lvl1pPr marL="0" indent="0" algn="l">
              <a:lnSpc>
                <a:spcPct val="100000"/>
              </a:lnSpc>
              <a:spcBef>
                <a:spcPct val="0"/>
              </a:spcBef>
              <a:spcAft>
                <a:spcPct val="0"/>
              </a:spcAft>
              <a:buNone/>
              <a:defRPr sz="700"/>
            </a:lvl1pPr>
          </a:lstStyle>
          <a:p>
            <a:pPr lvl="0"/>
            <a:r>
              <a:rPr lang="en-GB"/>
              <a:t>Abbreviations</a:t>
            </a:r>
          </a:p>
        </p:txBody>
      </p:sp>
    </p:spTree>
    <p:extLst>
      <p:ext uri="{BB962C8B-B14F-4D97-AF65-F5344CB8AC3E}">
        <p14:creationId xmlns:p14="http://schemas.microsoft.com/office/powerpoint/2010/main" val="153668095"/>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11"/>
          <p:cNvSpPr>
            <a:spLocks noGrp="1"/>
          </p:cNvSpPr>
          <p:nvPr>
            <p:ph sz="quarter" idx="17"/>
          </p:nvPr>
        </p:nvSpPr>
        <p:spPr>
          <a:xfrm>
            <a:off x="499871" y="1177489"/>
            <a:ext cx="5327904" cy="467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5"/>
          <p:cNvSpPr>
            <a:spLocks noGrp="1"/>
          </p:cNvSpPr>
          <p:nvPr>
            <p:ph type="body" sz="quarter" idx="22" hasCustomPrompt="1"/>
          </p:nvPr>
        </p:nvSpPr>
        <p:spPr>
          <a:xfrm>
            <a:off x="499872" y="6058087"/>
            <a:ext cx="5280000"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2" name="Date Placeholder 1"/>
          <p:cNvSpPr>
            <a:spLocks noGrp="1"/>
          </p:cNvSpPr>
          <p:nvPr>
            <p:ph type="dt" sz="half" idx="24"/>
          </p:nvPr>
        </p:nvSpPr>
        <p:spPr/>
        <p:txBody>
          <a:bodyPr/>
          <a:lstStyle/>
          <a:p>
            <a:pPr algn="ctr"/>
            <a:r>
              <a:rPr lang="en-US"/>
              <a:t>Insert your date / confidentiality text here</a:t>
            </a:r>
            <a:endParaRPr lang="en-GB" dirty="0"/>
          </a:p>
        </p:txBody>
      </p:sp>
      <p:sp>
        <p:nvSpPr>
          <p:cNvPr id="3" name="Footer Placeholder 2"/>
          <p:cNvSpPr>
            <a:spLocks noGrp="1"/>
          </p:cNvSpPr>
          <p:nvPr>
            <p:ph type="ftr" sz="quarter" idx="25"/>
          </p:nvPr>
        </p:nvSpPr>
        <p:spPr/>
        <p:txBody>
          <a:bodyPr/>
          <a:lstStyle/>
          <a:p>
            <a:r>
              <a:rPr lang="en-GB" dirty="0"/>
              <a:t>4x3 core presentation </a:t>
            </a:r>
          </a:p>
        </p:txBody>
      </p:sp>
      <p:sp>
        <p:nvSpPr>
          <p:cNvPr id="4" name="Slide Number Placeholder 3"/>
          <p:cNvSpPr>
            <a:spLocks noGrp="1"/>
          </p:cNvSpPr>
          <p:nvPr>
            <p:ph type="sldNum" sz="quarter" idx="26"/>
          </p:nvPr>
        </p:nvSpPr>
        <p:spPr/>
        <p:txBody>
          <a:bodyPr/>
          <a:lstStyle/>
          <a:p>
            <a:fld id="{9F9F533D-B52E-4A2F-BF72-0ADD2D94BD75}" type="slidenum">
              <a:rPr lang="en-GB" smtClean="0"/>
              <a:pPr/>
              <a:t>‹#›</a:t>
            </a:fld>
            <a:endParaRPr lang="en-GB" dirty="0"/>
          </a:p>
        </p:txBody>
      </p:sp>
      <p:sp>
        <p:nvSpPr>
          <p:cNvPr id="11"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13"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8" name="Text Placeholder 5"/>
          <p:cNvSpPr>
            <a:spLocks noGrp="1"/>
          </p:cNvSpPr>
          <p:nvPr>
            <p:ph type="body" sz="quarter" idx="27" hasCustomPrompt="1"/>
          </p:nvPr>
        </p:nvSpPr>
        <p:spPr>
          <a:xfrm>
            <a:off x="6377553" y="6058087"/>
            <a:ext cx="5280000"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20" name="Content Placeholder 3"/>
          <p:cNvSpPr>
            <a:spLocks noGrp="1"/>
          </p:cNvSpPr>
          <p:nvPr>
            <p:ph sz="half" idx="28"/>
          </p:nvPr>
        </p:nvSpPr>
        <p:spPr>
          <a:xfrm>
            <a:off x="6377553" y="1177489"/>
            <a:ext cx="5327904" cy="4674256"/>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173893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ext Placeholder 2"/>
          <p:cNvSpPr>
            <a:spLocks noGrp="1"/>
          </p:cNvSpPr>
          <p:nvPr>
            <p:ph type="body" idx="19" hasCustomPrompt="1"/>
          </p:nvPr>
        </p:nvSpPr>
        <p:spPr>
          <a:xfrm>
            <a:off x="499872" y="1176541"/>
            <a:ext cx="5327904" cy="246221"/>
          </a:xfrm>
        </p:spPr>
        <p:txBody>
          <a:bodyPr anchor="t" anchorCtr="0">
            <a:spAutoFit/>
          </a:bodyPr>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 here if required</a:t>
            </a:r>
          </a:p>
        </p:txBody>
      </p:sp>
      <p:sp>
        <p:nvSpPr>
          <p:cNvPr id="19" name="Content Placeholder 3"/>
          <p:cNvSpPr>
            <a:spLocks noGrp="1"/>
          </p:cNvSpPr>
          <p:nvPr>
            <p:ph sz="half" idx="20"/>
          </p:nvPr>
        </p:nvSpPr>
        <p:spPr>
          <a:xfrm>
            <a:off x="499873" y="1524001"/>
            <a:ext cx="5323900"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2"/>
          <p:cNvSpPr>
            <a:spLocks noGrp="1"/>
          </p:cNvSpPr>
          <p:nvPr>
            <p:ph type="body" idx="21" hasCustomPrompt="1"/>
          </p:nvPr>
        </p:nvSpPr>
        <p:spPr>
          <a:xfrm>
            <a:off x="6377553" y="1176541"/>
            <a:ext cx="5327904" cy="246221"/>
          </a:xfrm>
        </p:spPr>
        <p:txBody>
          <a:bodyPr anchor="t" anchorCtr="0">
            <a:spAutoFit/>
          </a:bodyPr>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 here if required</a:t>
            </a:r>
          </a:p>
        </p:txBody>
      </p:sp>
      <p:sp>
        <p:nvSpPr>
          <p:cNvPr id="21" name="Content Placeholder 3"/>
          <p:cNvSpPr>
            <a:spLocks noGrp="1"/>
          </p:cNvSpPr>
          <p:nvPr>
            <p:ph sz="half" idx="22"/>
          </p:nvPr>
        </p:nvSpPr>
        <p:spPr>
          <a:xfrm>
            <a:off x="6377553" y="1524001"/>
            <a:ext cx="5327904"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5"/>
          <p:cNvSpPr>
            <a:spLocks noGrp="1"/>
          </p:cNvSpPr>
          <p:nvPr>
            <p:ph type="body" sz="quarter" idx="26" hasCustomPrompt="1"/>
          </p:nvPr>
        </p:nvSpPr>
        <p:spPr>
          <a:xfrm>
            <a:off x="499872" y="6058087"/>
            <a:ext cx="5280000"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12" name="Text Placeholder 5"/>
          <p:cNvSpPr>
            <a:spLocks noGrp="1"/>
          </p:cNvSpPr>
          <p:nvPr>
            <p:ph type="body" sz="quarter" idx="27" hasCustomPrompt="1"/>
          </p:nvPr>
        </p:nvSpPr>
        <p:spPr>
          <a:xfrm>
            <a:off x="6377553" y="6058087"/>
            <a:ext cx="5280000"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2" name="Date Placeholder 1"/>
          <p:cNvSpPr>
            <a:spLocks noGrp="1"/>
          </p:cNvSpPr>
          <p:nvPr>
            <p:ph type="dt" sz="half" idx="28"/>
          </p:nvPr>
        </p:nvSpPr>
        <p:spPr/>
        <p:txBody>
          <a:bodyPr/>
          <a:lstStyle/>
          <a:p>
            <a:pPr algn="ctr"/>
            <a:r>
              <a:rPr lang="en-US"/>
              <a:t>Insert your date / confidentiality text here</a:t>
            </a:r>
            <a:endParaRPr lang="en-GB" dirty="0"/>
          </a:p>
        </p:txBody>
      </p:sp>
      <p:sp>
        <p:nvSpPr>
          <p:cNvPr id="3" name="Footer Placeholder 2"/>
          <p:cNvSpPr>
            <a:spLocks noGrp="1"/>
          </p:cNvSpPr>
          <p:nvPr>
            <p:ph type="ftr" sz="quarter" idx="29"/>
          </p:nvPr>
        </p:nvSpPr>
        <p:spPr/>
        <p:txBody>
          <a:bodyPr/>
          <a:lstStyle/>
          <a:p>
            <a:r>
              <a:rPr lang="en-GB" dirty="0"/>
              <a:t>4x3 core presentation </a:t>
            </a:r>
          </a:p>
        </p:txBody>
      </p:sp>
      <p:sp>
        <p:nvSpPr>
          <p:cNvPr id="4" name="Slide Number Placeholder 3"/>
          <p:cNvSpPr>
            <a:spLocks noGrp="1"/>
          </p:cNvSpPr>
          <p:nvPr>
            <p:ph type="sldNum" sz="quarter" idx="30"/>
          </p:nvPr>
        </p:nvSpPr>
        <p:spPr/>
        <p:txBody>
          <a:bodyPr/>
          <a:lstStyle/>
          <a:p>
            <a:fld id="{9F9F533D-B52E-4A2F-BF72-0ADD2D94BD75}" type="slidenum">
              <a:rPr lang="en-GB" smtClean="0"/>
              <a:pPr/>
              <a:t>‹#›</a:t>
            </a:fld>
            <a:endParaRPr lang="en-GB" dirty="0"/>
          </a:p>
        </p:txBody>
      </p:sp>
      <p:sp>
        <p:nvSpPr>
          <p:cNvPr id="13"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15"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Tree>
    <p:extLst>
      <p:ext uri="{BB962C8B-B14F-4D97-AF65-F5344CB8AC3E}">
        <p14:creationId xmlns:p14="http://schemas.microsoft.com/office/powerpoint/2010/main" val="32401047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ideo Standard (4x3)">
    <p:spTree>
      <p:nvGrpSpPr>
        <p:cNvPr id="1" name=""/>
        <p:cNvGrpSpPr/>
        <p:nvPr/>
      </p:nvGrpSpPr>
      <p:grpSpPr>
        <a:xfrm>
          <a:off x="0" y="0"/>
          <a:ext cx="0" cy="0"/>
          <a:chOff x="0" y="0"/>
          <a:chExt cx="0" cy="0"/>
        </a:xfrm>
      </p:grpSpPr>
      <p:sp>
        <p:nvSpPr>
          <p:cNvPr id="6" name="Media Placeholder 5"/>
          <p:cNvSpPr>
            <a:spLocks noGrp="1" noChangeAspect="1"/>
          </p:cNvSpPr>
          <p:nvPr>
            <p:ph type="media" sz="quarter" idx="12" hasCustomPrompt="1"/>
          </p:nvPr>
        </p:nvSpPr>
        <p:spPr>
          <a:xfrm>
            <a:off x="1680002" y="1190625"/>
            <a:ext cx="8831997" cy="4968000"/>
          </a:xfrm>
        </p:spPr>
        <p:txBody>
          <a:bodyPr lIns="108000" tIns="108000"/>
          <a:lstStyle>
            <a:lvl1pPr marL="0" indent="0">
              <a:buNone/>
              <a:defRPr baseline="0">
                <a:solidFill>
                  <a:schemeClr val="accent2"/>
                </a:solidFill>
              </a:defRPr>
            </a:lvl1pPr>
          </a:lstStyle>
          <a:p>
            <a:r>
              <a:rPr lang="en-GB" dirty="0"/>
              <a:t>Click on the film icon to insert your Standard (4x3 video)</a:t>
            </a:r>
          </a:p>
        </p:txBody>
      </p:sp>
      <p:sp>
        <p:nvSpPr>
          <p:cNvPr id="2" name="Date Placeholder 1"/>
          <p:cNvSpPr>
            <a:spLocks noGrp="1"/>
          </p:cNvSpPr>
          <p:nvPr>
            <p:ph type="dt" sz="half" idx="15"/>
          </p:nvPr>
        </p:nvSpPr>
        <p:spPr/>
        <p:txBody>
          <a:bodyPr/>
          <a:lstStyle/>
          <a:p>
            <a:pPr algn="ctr"/>
            <a:r>
              <a:rPr lang="en-US"/>
              <a:t>Insert your date / confidentiality text here</a:t>
            </a:r>
            <a:endParaRPr lang="en-GB" dirty="0"/>
          </a:p>
        </p:txBody>
      </p:sp>
      <p:sp>
        <p:nvSpPr>
          <p:cNvPr id="3" name="Footer Placeholder 2"/>
          <p:cNvSpPr>
            <a:spLocks noGrp="1"/>
          </p:cNvSpPr>
          <p:nvPr>
            <p:ph type="ftr" sz="quarter" idx="16"/>
          </p:nvPr>
        </p:nvSpPr>
        <p:spPr/>
        <p:txBody>
          <a:bodyPr/>
          <a:lstStyle/>
          <a:p>
            <a:r>
              <a:rPr lang="en-GB" dirty="0"/>
              <a:t>4x3 core presentation </a:t>
            </a:r>
          </a:p>
        </p:txBody>
      </p:sp>
      <p:sp>
        <p:nvSpPr>
          <p:cNvPr id="4" name="Slide Number Placeholder 3"/>
          <p:cNvSpPr>
            <a:spLocks noGrp="1"/>
          </p:cNvSpPr>
          <p:nvPr>
            <p:ph type="sldNum" sz="quarter" idx="17"/>
          </p:nvPr>
        </p:nvSpPr>
        <p:spPr/>
        <p:txBody>
          <a:bodyPr/>
          <a:lstStyle/>
          <a:p>
            <a:fld id="{9F9F533D-B52E-4A2F-BF72-0ADD2D94BD75}" type="slidenum">
              <a:rPr lang="en-GB" smtClean="0"/>
              <a:pPr/>
              <a:t>‹#›</a:t>
            </a:fld>
            <a:endParaRPr lang="en-GB" dirty="0"/>
          </a:p>
        </p:txBody>
      </p:sp>
      <p:sp>
        <p:nvSpPr>
          <p:cNvPr id="8"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9"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Tree>
    <p:extLst>
      <p:ext uri="{BB962C8B-B14F-4D97-AF65-F5344CB8AC3E}">
        <p14:creationId xmlns:p14="http://schemas.microsoft.com/office/powerpoint/2010/main" val="2987980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ideo Widescreen (16x9)">
    <p:spTree>
      <p:nvGrpSpPr>
        <p:cNvPr id="1" name=""/>
        <p:cNvGrpSpPr/>
        <p:nvPr/>
      </p:nvGrpSpPr>
      <p:grpSpPr>
        <a:xfrm>
          <a:off x="0" y="0"/>
          <a:ext cx="0" cy="0"/>
          <a:chOff x="0" y="0"/>
          <a:chExt cx="0" cy="0"/>
        </a:xfrm>
      </p:grpSpPr>
      <p:sp>
        <p:nvSpPr>
          <p:cNvPr id="5" name="Media Placeholder 5"/>
          <p:cNvSpPr>
            <a:spLocks noGrp="1"/>
          </p:cNvSpPr>
          <p:nvPr>
            <p:ph type="media" sz="quarter" idx="12" hasCustomPrompt="1"/>
          </p:nvPr>
        </p:nvSpPr>
        <p:spPr>
          <a:xfrm>
            <a:off x="491067" y="1381125"/>
            <a:ext cx="11222567" cy="4734000"/>
          </a:xfrm>
        </p:spPr>
        <p:txBody>
          <a:bodyPr lIns="108000" tIns="108000"/>
          <a:lstStyle>
            <a:lvl1pPr marL="0" indent="0">
              <a:buNone/>
              <a:defRPr baseline="0">
                <a:solidFill>
                  <a:schemeClr val="accent2"/>
                </a:solidFill>
              </a:defRPr>
            </a:lvl1pPr>
          </a:lstStyle>
          <a:p>
            <a:r>
              <a:rPr lang="en-GB" dirty="0"/>
              <a:t>Click on the film icon to insert your widescreen (16x9) video</a:t>
            </a:r>
          </a:p>
        </p:txBody>
      </p:sp>
      <p:sp>
        <p:nvSpPr>
          <p:cNvPr id="2" name="Date Placeholder 1"/>
          <p:cNvSpPr>
            <a:spLocks noGrp="1"/>
          </p:cNvSpPr>
          <p:nvPr>
            <p:ph type="dt" sz="half" idx="15"/>
          </p:nvPr>
        </p:nvSpPr>
        <p:spPr/>
        <p:txBody>
          <a:bodyPr/>
          <a:lstStyle/>
          <a:p>
            <a:pPr algn="ctr"/>
            <a:r>
              <a:rPr lang="en-US"/>
              <a:t>Insert your date / confidentiality text here</a:t>
            </a:r>
            <a:endParaRPr lang="en-GB" dirty="0"/>
          </a:p>
        </p:txBody>
      </p:sp>
      <p:sp>
        <p:nvSpPr>
          <p:cNvPr id="3" name="Footer Placeholder 2"/>
          <p:cNvSpPr>
            <a:spLocks noGrp="1"/>
          </p:cNvSpPr>
          <p:nvPr>
            <p:ph type="ftr" sz="quarter" idx="16"/>
          </p:nvPr>
        </p:nvSpPr>
        <p:spPr/>
        <p:txBody>
          <a:bodyPr/>
          <a:lstStyle/>
          <a:p>
            <a:r>
              <a:rPr lang="en-GB" dirty="0"/>
              <a:t>4x3 core presentation </a:t>
            </a:r>
          </a:p>
        </p:txBody>
      </p:sp>
      <p:sp>
        <p:nvSpPr>
          <p:cNvPr id="4" name="Slide Number Placeholder 3"/>
          <p:cNvSpPr>
            <a:spLocks noGrp="1"/>
          </p:cNvSpPr>
          <p:nvPr>
            <p:ph type="sldNum" sz="quarter" idx="17"/>
          </p:nvPr>
        </p:nvSpPr>
        <p:spPr/>
        <p:txBody>
          <a:bodyPr/>
          <a:lstStyle/>
          <a:p>
            <a:fld id="{9F9F533D-B52E-4A2F-BF72-0ADD2D94BD75}" type="slidenum">
              <a:rPr lang="en-GB" smtClean="0"/>
              <a:pPr/>
              <a:t>‹#›</a:t>
            </a:fld>
            <a:endParaRPr lang="en-GB" dirty="0"/>
          </a:p>
        </p:txBody>
      </p:sp>
      <p:sp>
        <p:nvSpPr>
          <p:cNvPr id="8"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9"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Tree>
    <p:extLst>
      <p:ext uri="{BB962C8B-B14F-4D97-AF65-F5344CB8AC3E}">
        <p14:creationId xmlns:p14="http://schemas.microsoft.com/office/powerpoint/2010/main" val="12657092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mage and Non Bullete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99871" y="1181101"/>
            <a:ext cx="5327904" cy="5033087"/>
          </a:xfrm>
        </p:spPr>
        <p:txBody>
          <a:bodyPr/>
          <a:lstStyle>
            <a:lvl1pPr marL="0" indent="0">
              <a:buNone/>
              <a:defRPr/>
            </a:lvl1pPr>
            <a:lvl2pPr marL="268163" indent="0">
              <a:buNone/>
              <a:defRPr/>
            </a:lvl2pPr>
            <a:lvl3pPr marL="540000" indent="0">
              <a:buNone/>
              <a:defRPr/>
            </a:lvl3pPr>
            <a:lvl4pPr marL="811088" indent="0">
              <a:buNone/>
              <a:defRPr/>
            </a:lvl4pPr>
            <a:lvl5pPr marL="1080000" indent="0">
              <a:buNone/>
              <a:defRPr/>
            </a:lvl5pPr>
          </a:lstStyle>
          <a:p>
            <a:pPr lvl="0"/>
            <a:r>
              <a:rPr lang="en-US"/>
              <a:t>Edit Master text styles</a:t>
            </a:r>
          </a:p>
        </p:txBody>
      </p:sp>
      <p:sp>
        <p:nvSpPr>
          <p:cNvPr id="6" name="Date Placeholder 5"/>
          <p:cNvSpPr>
            <a:spLocks noGrp="1"/>
          </p:cNvSpPr>
          <p:nvPr>
            <p:ph type="dt" sz="half" idx="27"/>
          </p:nvPr>
        </p:nvSpPr>
        <p:spPr/>
        <p:txBody>
          <a:bodyPr/>
          <a:lstStyle/>
          <a:p>
            <a:pPr algn="ctr"/>
            <a:r>
              <a:rPr lang="en-US"/>
              <a:t>Insert your date / confidentiality text here</a:t>
            </a:r>
            <a:endParaRPr lang="en-GB" dirty="0"/>
          </a:p>
        </p:txBody>
      </p:sp>
      <p:sp>
        <p:nvSpPr>
          <p:cNvPr id="8" name="Footer Placeholder 7"/>
          <p:cNvSpPr>
            <a:spLocks noGrp="1"/>
          </p:cNvSpPr>
          <p:nvPr>
            <p:ph type="ftr" sz="quarter" idx="28"/>
          </p:nvPr>
        </p:nvSpPr>
        <p:spPr/>
        <p:txBody>
          <a:bodyPr/>
          <a:lstStyle/>
          <a:p>
            <a:r>
              <a:rPr lang="en-GB" dirty="0"/>
              <a:t>4x3 core presentation </a:t>
            </a:r>
          </a:p>
        </p:txBody>
      </p:sp>
      <p:sp>
        <p:nvSpPr>
          <p:cNvPr id="10" name="Slide Number Placeholder 9"/>
          <p:cNvSpPr>
            <a:spLocks noGrp="1"/>
          </p:cNvSpPr>
          <p:nvPr>
            <p:ph type="sldNum" sz="quarter" idx="29"/>
          </p:nvPr>
        </p:nvSpPr>
        <p:spPr/>
        <p:txBody>
          <a:bodyPr/>
          <a:lstStyle/>
          <a:p>
            <a:fld id="{9F9F533D-B52E-4A2F-BF72-0ADD2D94BD75}" type="slidenum">
              <a:rPr lang="en-GB" smtClean="0"/>
              <a:pPr/>
              <a:t>‹#›</a:t>
            </a:fld>
            <a:endParaRPr lang="en-GB" dirty="0"/>
          </a:p>
        </p:txBody>
      </p:sp>
      <p:sp>
        <p:nvSpPr>
          <p:cNvPr id="11" name="Picture Placeholder 8"/>
          <p:cNvSpPr>
            <a:spLocks noGrp="1" noChangeAspect="1"/>
          </p:cNvSpPr>
          <p:nvPr>
            <p:ph type="pic" sz="quarter" idx="14" hasCustomPrompt="1"/>
          </p:nvPr>
        </p:nvSpPr>
        <p:spPr>
          <a:xfrm>
            <a:off x="6401508" y="1181098"/>
            <a:ext cx="5327904" cy="5048039"/>
          </a:xfrm>
        </p:spPr>
        <p:txBody>
          <a:bodyPr lIns="0" tIns="0"/>
          <a:lstStyle>
            <a:lvl1pPr marL="0" indent="0">
              <a:buNone/>
              <a:defRPr sz="1100" baseline="0"/>
            </a:lvl1pPr>
          </a:lstStyle>
          <a:p>
            <a:r>
              <a:rPr lang="en-GB" dirty="0"/>
              <a:t>Click on the picture icon to insert your picture</a:t>
            </a:r>
          </a:p>
        </p:txBody>
      </p:sp>
      <p:sp>
        <p:nvSpPr>
          <p:cNvPr id="9"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12" name="Text Placeholder 2"/>
          <p:cNvSpPr>
            <a:spLocks noGrp="1"/>
          </p:cNvSpPr>
          <p:nvPr>
            <p:ph type="body" sz="quarter" idx="30"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Tree>
    <p:extLst>
      <p:ext uri="{BB962C8B-B14F-4D97-AF65-F5344CB8AC3E}">
        <p14:creationId xmlns:p14="http://schemas.microsoft.com/office/powerpoint/2010/main" val="17782987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99871" y="1181101"/>
            <a:ext cx="5327904" cy="5033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5"/>
          <p:cNvSpPr>
            <a:spLocks noGrp="1"/>
          </p:cNvSpPr>
          <p:nvPr>
            <p:ph type="dt" sz="half" idx="27"/>
          </p:nvPr>
        </p:nvSpPr>
        <p:spPr/>
        <p:txBody>
          <a:bodyPr/>
          <a:lstStyle/>
          <a:p>
            <a:pPr algn="ctr"/>
            <a:r>
              <a:rPr lang="en-US"/>
              <a:t>Insert your date / confidentiality text here</a:t>
            </a:r>
            <a:endParaRPr lang="en-GB" dirty="0"/>
          </a:p>
        </p:txBody>
      </p:sp>
      <p:sp>
        <p:nvSpPr>
          <p:cNvPr id="8" name="Footer Placeholder 7"/>
          <p:cNvSpPr>
            <a:spLocks noGrp="1"/>
          </p:cNvSpPr>
          <p:nvPr>
            <p:ph type="ftr" sz="quarter" idx="28"/>
          </p:nvPr>
        </p:nvSpPr>
        <p:spPr/>
        <p:txBody>
          <a:bodyPr/>
          <a:lstStyle/>
          <a:p>
            <a:r>
              <a:rPr lang="en-GB" dirty="0"/>
              <a:t>4x3 core presentation </a:t>
            </a:r>
          </a:p>
        </p:txBody>
      </p:sp>
      <p:sp>
        <p:nvSpPr>
          <p:cNvPr id="10" name="Slide Number Placeholder 9"/>
          <p:cNvSpPr>
            <a:spLocks noGrp="1"/>
          </p:cNvSpPr>
          <p:nvPr>
            <p:ph type="sldNum" sz="quarter" idx="29"/>
          </p:nvPr>
        </p:nvSpPr>
        <p:spPr/>
        <p:txBody>
          <a:bodyPr/>
          <a:lstStyle/>
          <a:p>
            <a:fld id="{9F9F533D-B52E-4A2F-BF72-0ADD2D94BD75}" type="slidenum">
              <a:rPr lang="en-GB" smtClean="0"/>
              <a:pPr/>
              <a:t>‹#›</a:t>
            </a:fld>
            <a:endParaRPr lang="en-GB" dirty="0"/>
          </a:p>
        </p:txBody>
      </p:sp>
      <p:sp>
        <p:nvSpPr>
          <p:cNvPr id="11" name="Picture Placeholder 8"/>
          <p:cNvSpPr>
            <a:spLocks noGrp="1" noChangeAspect="1"/>
          </p:cNvSpPr>
          <p:nvPr>
            <p:ph type="pic" sz="quarter" idx="14" hasCustomPrompt="1"/>
          </p:nvPr>
        </p:nvSpPr>
        <p:spPr>
          <a:xfrm>
            <a:off x="6401508" y="1181098"/>
            <a:ext cx="5327904" cy="5048039"/>
          </a:xfrm>
        </p:spPr>
        <p:txBody>
          <a:bodyPr lIns="0" tIns="0"/>
          <a:lstStyle>
            <a:lvl1pPr marL="0" indent="0">
              <a:buNone/>
              <a:defRPr sz="1100" baseline="0"/>
            </a:lvl1pPr>
          </a:lstStyle>
          <a:p>
            <a:r>
              <a:rPr lang="en-GB" dirty="0"/>
              <a:t>Click on the picture icon to insert your picture</a:t>
            </a:r>
          </a:p>
        </p:txBody>
      </p:sp>
      <p:sp>
        <p:nvSpPr>
          <p:cNvPr id="9"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12" name="Text Placeholder 2"/>
          <p:cNvSpPr>
            <a:spLocks noGrp="1"/>
          </p:cNvSpPr>
          <p:nvPr>
            <p:ph type="body" sz="quarter" idx="30"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Tree>
    <p:extLst>
      <p:ext uri="{BB962C8B-B14F-4D97-AF65-F5344CB8AC3E}">
        <p14:creationId xmlns:p14="http://schemas.microsoft.com/office/powerpoint/2010/main" val="2600678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99871" y="1181100"/>
            <a:ext cx="5327904"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8"/>
          <p:cNvSpPr>
            <a:spLocks noGrp="1" noChangeAspect="1"/>
          </p:cNvSpPr>
          <p:nvPr>
            <p:ph type="pic" sz="quarter" idx="23" hasCustomPrompt="1"/>
          </p:nvPr>
        </p:nvSpPr>
        <p:spPr>
          <a:xfrm>
            <a:off x="6401508" y="1180570"/>
            <a:ext cx="5327904" cy="2051304"/>
          </a:xfrm>
        </p:spPr>
        <p:txBody>
          <a:bodyPr lIns="0" tIns="0"/>
          <a:lstStyle>
            <a:lvl1pPr marL="0" indent="0">
              <a:buNone/>
              <a:defRPr sz="1100">
                <a:solidFill>
                  <a:schemeClr val="accent2"/>
                </a:solidFill>
              </a:defRPr>
            </a:lvl1pPr>
          </a:lstStyle>
          <a:p>
            <a:r>
              <a:rPr lang="en-GB" dirty="0"/>
              <a:t>Click on the picture icon to insert your picture</a:t>
            </a:r>
          </a:p>
        </p:txBody>
      </p:sp>
      <p:sp>
        <p:nvSpPr>
          <p:cNvPr id="12" name="Text Placeholder 7"/>
          <p:cNvSpPr>
            <a:spLocks noGrp="1"/>
          </p:cNvSpPr>
          <p:nvPr>
            <p:ph type="body" sz="quarter" idx="24" hasCustomPrompt="1"/>
          </p:nvPr>
        </p:nvSpPr>
        <p:spPr>
          <a:xfrm>
            <a:off x="6401508" y="3310468"/>
            <a:ext cx="5327904" cy="301625"/>
          </a:xfrm>
        </p:spPr>
        <p:txBody>
          <a:bodyPr lIns="0" tIns="0" rIns="0" bIns="0"/>
          <a:lstStyle>
            <a:lvl1pPr marL="0" indent="0">
              <a:buNone/>
              <a:defRPr sz="800">
                <a:solidFill>
                  <a:schemeClr val="accent1"/>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dirty="0"/>
              <a:t>Enter your image caption text here</a:t>
            </a:r>
          </a:p>
        </p:txBody>
      </p:sp>
      <p:sp>
        <p:nvSpPr>
          <p:cNvPr id="15" name="Picture Placeholder 8"/>
          <p:cNvSpPr>
            <a:spLocks noGrp="1" noChangeAspect="1"/>
          </p:cNvSpPr>
          <p:nvPr>
            <p:ph type="pic" sz="quarter" idx="25" hasCustomPrompt="1"/>
          </p:nvPr>
        </p:nvSpPr>
        <p:spPr>
          <a:xfrm>
            <a:off x="6401508" y="3754437"/>
            <a:ext cx="5327904" cy="2051304"/>
          </a:xfrm>
        </p:spPr>
        <p:txBody>
          <a:bodyPr lIns="0" tIns="0"/>
          <a:lstStyle>
            <a:lvl1pPr marL="0" indent="0">
              <a:buNone/>
              <a:defRPr sz="1100">
                <a:solidFill>
                  <a:schemeClr val="accent2"/>
                </a:solidFill>
              </a:defRPr>
            </a:lvl1pPr>
          </a:lstStyle>
          <a:p>
            <a:r>
              <a:rPr lang="en-GB" dirty="0"/>
              <a:t>Click on the picture icon to insert your picture</a:t>
            </a:r>
          </a:p>
        </p:txBody>
      </p:sp>
      <p:sp>
        <p:nvSpPr>
          <p:cNvPr id="16" name="Text Placeholder 7"/>
          <p:cNvSpPr>
            <a:spLocks noGrp="1"/>
          </p:cNvSpPr>
          <p:nvPr>
            <p:ph type="body" sz="quarter" idx="26" hasCustomPrompt="1"/>
          </p:nvPr>
        </p:nvSpPr>
        <p:spPr>
          <a:xfrm>
            <a:off x="6401508" y="5884335"/>
            <a:ext cx="5327904" cy="301625"/>
          </a:xfrm>
        </p:spPr>
        <p:txBody>
          <a:bodyPr lIns="0" tIns="0" rIns="0" bIns="0"/>
          <a:lstStyle>
            <a:lvl1pPr marL="0" indent="0">
              <a:buNone/>
              <a:defRPr sz="800">
                <a:solidFill>
                  <a:schemeClr val="accent1"/>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dirty="0"/>
              <a:t>Enter your image caption text here</a:t>
            </a:r>
          </a:p>
        </p:txBody>
      </p:sp>
      <p:sp>
        <p:nvSpPr>
          <p:cNvPr id="6" name="Date Placeholder 5"/>
          <p:cNvSpPr>
            <a:spLocks noGrp="1"/>
          </p:cNvSpPr>
          <p:nvPr>
            <p:ph type="dt" sz="half" idx="27"/>
          </p:nvPr>
        </p:nvSpPr>
        <p:spPr/>
        <p:txBody>
          <a:bodyPr/>
          <a:lstStyle/>
          <a:p>
            <a:pPr algn="ctr"/>
            <a:r>
              <a:rPr lang="en-US"/>
              <a:t>Insert your date / confidentiality text here</a:t>
            </a:r>
            <a:endParaRPr lang="en-GB" dirty="0"/>
          </a:p>
        </p:txBody>
      </p:sp>
      <p:sp>
        <p:nvSpPr>
          <p:cNvPr id="8" name="Footer Placeholder 7"/>
          <p:cNvSpPr>
            <a:spLocks noGrp="1"/>
          </p:cNvSpPr>
          <p:nvPr>
            <p:ph type="ftr" sz="quarter" idx="28"/>
          </p:nvPr>
        </p:nvSpPr>
        <p:spPr/>
        <p:txBody>
          <a:bodyPr/>
          <a:lstStyle/>
          <a:p>
            <a:r>
              <a:rPr lang="en-GB" dirty="0"/>
              <a:t>4x3 core presentation </a:t>
            </a:r>
          </a:p>
        </p:txBody>
      </p:sp>
      <p:sp>
        <p:nvSpPr>
          <p:cNvPr id="9" name="Slide Number Placeholder 8"/>
          <p:cNvSpPr>
            <a:spLocks noGrp="1"/>
          </p:cNvSpPr>
          <p:nvPr>
            <p:ph type="sldNum" sz="quarter" idx="29"/>
          </p:nvPr>
        </p:nvSpPr>
        <p:spPr/>
        <p:txBody>
          <a:bodyPr/>
          <a:lstStyle/>
          <a:p>
            <a:fld id="{9F9F533D-B52E-4A2F-BF72-0ADD2D94BD75}" type="slidenum">
              <a:rPr lang="en-GB" smtClean="0"/>
              <a:pPr/>
              <a:t>‹#›</a:t>
            </a:fld>
            <a:endParaRPr lang="en-GB" dirty="0"/>
          </a:p>
        </p:txBody>
      </p:sp>
      <p:sp>
        <p:nvSpPr>
          <p:cNvPr id="14"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17"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Tree>
    <p:extLst>
      <p:ext uri="{BB962C8B-B14F-4D97-AF65-F5344CB8AC3E}">
        <p14:creationId xmlns:p14="http://schemas.microsoft.com/office/powerpoint/2010/main" val="18978032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5"/>
          </p:nvPr>
        </p:nvSpPr>
        <p:spPr/>
        <p:txBody>
          <a:bodyPr/>
          <a:lstStyle/>
          <a:p>
            <a:pPr algn="ctr"/>
            <a:r>
              <a:rPr lang="en-US"/>
              <a:t>Insert your date / confidentiality text here</a:t>
            </a:r>
            <a:endParaRPr lang="en-GB" dirty="0"/>
          </a:p>
        </p:txBody>
      </p:sp>
      <p:sp>
        <p:nvSpPr>
          <p:cNvPr id="3" name="Footer Placeholder 2"/>
          <p:cNvSpPr>
            <a:spLocks noGrp="1"/>
          </p:cNvSpPr>
          <p:nvPr>
            <p:ph type="ftr" sz="quarter" idx="16"/>
          </p:nvPr>
        </p:nvSpPr>
        <p:spPr/>
        <p:txBody>
          <a:bodyPr/>
          <a:lstStyle/>
          <a:p>
            <a:r>
              <a:rPr lang="en-GB" dirty="0"/>
              <a:t>4x3 core presentation </a:t>
            </a:r>
          </a:p>
        </p:txBody>
      </p:sp>
      <p:sp>
        <p:nvSpPr>
          <p:cNvPr id="4" name="Slide Number Placeholder 3"/>
          <p:cNvSpPr>
            <a:spLocks noGrp="1"/>
          </p:cNvSpPr>
          <p:nvPr>
            <p:ph type="sldNum" sz="quarter" idx="17"/>
          </p:nvPr>
        </p:nvSpPr>
        <p:spPr/>
        <p:txBody>
          <a:bodyPr/>
          <a:lstStyle/>
          <a:p>
            <a:fld id="{9F9F533D-B52E-4A2F-BF72-0ADD2D94BD75}" type="slidenum">
              <a:rPr lang="en-GB" smtClean="0"/>
              <a:pPr/>
              <a:t>‹#›</a:t>
            </a:fld>
            <a:endParaRPr lang="en-GB" dirty="0"/>
          </a:p>
        </p:txBody>
      </p:sp>
      <p:sp>
        <p:nvSpPr>
          <p:cNvPr id="7" name="Title 4"/>
          <p:cNvSpPr>
            <a:spLocks noGrp="1"/>
          </p:cNvSpPr>
          <p:nvPr>
            <p:ph type="title" hasCustomPrompt="1"/>
          </p:nvPr>
        </p:nvSpPr>
        <p:spPr>
          <a:xfrm>
            <a:off x="498764" y="294810"/>
            <a:ext cx="10090920" cy="338554"/>
          </a:xfrm>
        </p:spPr>
        <p:txBody>
          <a:bodyPr/>
          <a:lstStyle/>
          <a:p>
            <a:r>
              <a:rPr lang="en-US" dirty="0"/>
              <a:t>Click to edit Master heading style</a:t>
            </a:r>
            <a:endParaRPr lang="en-GB" dirty="0"/>
          </a:p>
        </p:txBody>
      </p:sp>
      <p:sp>
        <p:nvSpPr>
          <p:cNvPr id="8"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Tree>
    <p:extLst>
      <p:ext uri="{BB962C8B-B14F-4D97-AF65-F5344CB8AC3E}">
        <p14:creationId xmlns:p14="http://schemas.microsoft.com/office/powerpoint/2010/main" val="8476338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0" name="Straight Connector 19"/>
          <p:cNvCxnSpPr/>
          <p:nvPr userDrawn="1"/>
        </p:nvCxnSpPr>
        <p:spPr>
          <a:xfrm>
            <a:off x="499534" y="6323289"/>
            <a:ext cx="112216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pPr algn="ctr"/>
            <a:r>
              <a:rPr lang="en-US"/>
              <a:t>Insert your date / confidentiality text here</a:t>
            </a:r>
            <a:endParaRPr lang="en-GB" dirty="0"/>
          </a:p>
        </p:txBody>
      </p:sp>
      <p:sp>
        <p:nvSpPr>
          <p:cNvPr id="3" name="Footer Placeholder 2"/>
          <p:cNvSpPr>
            <a:spLocks noGrp="1"/>
          </p:cNvSpPr>
          <p:nvPr>
            <p:ph type="ftr" sz="quarter" idx="11"/>
          </p:nvPr>
        </p:nvSpPr>
        <p:spPr/>
        <p:txBody>
          <a:bodyPr/>
          <a:lstStyle/>
          <a:p>
            <a:r>
              <a:rPr lang="en-GB" dirty="0"/>
              <a:t>4x3 core presentation </a:t>
            </a:r>
          </a:p>
        </p:txBody>
      </p:sp>
      <p:sp>
        <p:nvSpPr>
          <p:cNvPr id="4" name="Slide Number Placeholder 3"/>
          <p:cNvSpPr>
            <a:spLocks noGrp="1"/>
          </p:cNvSpPr>
          <p:nvPr>
            <p:ph type="sldNum" sz="quarter" idx="12"/>
          </p:nvPr>
        </p:nvSpPr>
        <p:spPr/>
        <p:txBody>
          <a:body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2538098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with ORANGE Text">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66270" y="5041972"/>
            <a:ext cx="11249789" cy="338554"/>
          </a:xfrm>
        </p:spPr>
        <p:txBody>
          <a:bodyPr wrap="square" anchor="t" anchorCtr="0">
            <a:noAutofit/>
          </a:bodyPr>
          <a:lstStyle>
            <a:lvl1pPr marL="0" marR="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sz="2200" i="0">
                <a:solidFill>
                  <a:schemeClr val="bg2"/>
                </a:solidFill>
                <a:latin typeface="+mn-lt"/>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marL="0" marR="0" lvl="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3" name="Text Placeholder 3"/>
          <p:cNvSpPr>
            <a:spLocks noGrp="1"/>
          </p:cNvSpPr>
          <p:nvPr>
            <p:ph type="body" sz="quarter" idx="10" hasCustomPrompt="1"/>
          </p:nvPr>
        </p:nvSpPr>
        <p:spPr>
          <a:xfrm>
            <a:off x="466269" y="4147425"/>
            <a:ext cx="11249791" cy="730969"/>
          </a:xfrm>
        </p:spPr>
        <p:txBody>
          <a:bodyPr wrap="square" anchor="b" anchorCtr="0">
            <a:spAutoFit/>
          </a:bodyPr>
          <a:lstStyle>
            <a:lvl1pPr marL="0" indent="0">
              <a:lnSpc>
                <a:spcPts val="5700"/>
              </a:lnSpc>
              <a:spcAft>
                <a:spcPts val="0"/>
              </a:spcAft>
              <a:buNone/>
              <a:defRPr sz="5500" b="1">
                <a:solidFill>
                  <a:schemeClr val="bg2"/>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en-US" dirty="0"/>
              <a:t>Section Heading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6860" y="358385"/>
            <a:ext cx="739200" cy="47615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9099" y="243157"/>
            <a:ext cx="990885" cy="713231"/>
          </a:xfrm>
          <a:prstGeom prst="rect">
            <a:avLst/>
          </a:prstGeom>
        </p:spPr>
      </p:pic>
    </p:spTree>
    <p:extLst>
      <p:ext uri="{BB962C8B-B14F-4D97-AF65-F5344CB8AC3E}">
        <p14:creationId xmlns:p14="http://schemas.microsoft.com/office/powerpoint/2010/main" val="3408139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theme" Target="../theme/theme3.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slideLayout" Target="../slideLayouts/slideLayout63.xml"/><Relationship Id="rId7" Type="http://schemas.openxmlformats.org/officeDocument/2006/relationships/oleObject" Target="../embeddings/oleObject2.bin"/><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ags" Target="../tags/tag2.xml"/><Relationship Id="rId5" Type="http://schemas.openxmlformats.org/officeDocument/2006/relationships/theme" Target="../theme/theme4.xml"/><Relationship Id="rId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67.xml"/><Relationship Id="rId7" Type="http://schemas.openxmlformats.org/officeDocument/2006/relationships/tags" Target="../tags/tag3.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5.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image" Target="../media/image15.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image" Target="../media/image18.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image" Target="../media/image17.png"/><Relationship Id="rId2" Type="http://schemas.openxmlformats.org/officeDocument/2006/relationships/slideLayout" Target="../slideLayouts/slideLayout71.xml"/><Relationship Id="rId16" Type="http://schemas.openxmlformats.org/officeDocument/2006/relationships/image" Target="../media/image16.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heme" Target="../theme/theme6.xml"/><Relationship Id="rId10" Type="http://schemas.openxmlformats.org/officeDocument/2006/relationships/slideLayout" Target="../slideLayouts/slideLayout79.xml"/><Relationship Id="rId19" Type="http://schemas.openxmlformats.org/officeDocument/2006/relationships/image" Target="../media/image19.svg"/><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image" Target="../media/image27.pn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theme" Target="../theme/theme7.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图片 19">
            <a:extLst>
              <a:ext uri="{FF2B5EF4-FFF2-40B4-BE49-F238E27FC236}">
                <a16:creationId xmlns:a16="http://schemas.microsoft.com/office/drawing/2014/main" id="{99A6039D-1806-4B8B-B3AB-54C8A9045FA5}"/>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t="25040"/>
          <a:stretch/>
        </p:blipFill>
        <p:spPr>
          <a:xfrm>
            <a:off x="-3662" y="794"/>
            <a:ext cx="12195663" cy="6856412"/>
          </a:xfrm>
          <a:prstGeom prst="rect">
            <a:avLst/>
          </a:prstGeom>
        </p:spPr>
      </p:pic>
      <p:sp>
        <p:nvSpPr>
          <p:cNvPr id="3" name="Text Placeholder 2"/>
          <p:cNvSpPr>
            <a:spLocks noGrp="1"/>
          </p:cNvSpPr>
          <p:nvPr>
            <p:ph type="body" idx="1"/>
          </p:nvPr>
        </p:nvSpPr>
        <p:spPr>
          <a:xfrm>
            <a:off x="486831" y="1151733"/>
            <a:ext cx="10801406" cy="4678917"/>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3"/>
          <p:cNvSpPr>
            <a:spLocks noGrp="1"/>
          </p:cNvSpPr>
          <p:nvPr>
            <p:ph type="title"/>
          </p:nvPr>
        </p:nvSpPr>
        <p:spPr>
          <a:xfrm>
            <a:off x="486837" y="242742"/>
            <a:ext cx="10081312" cy="607241"/>
          </a:xfrm>
          <a:prstGeom prst="rect">
            <a:avLst/>
          </a:prstGeom>
        </p:spPr>
        <p:txBody>
          <a:bodyPr vert="horz" lIns="90000" tIns="46800" rIns="90000" bIns="46800" rtlCol="0" anchor="b" anchorCtr="0">
            <a:spAutoFit/>
          </a:bodyPr>
          <a:lstStyle/>
          <a:p>
            <a:r>
              <a:rPr lang="en-US" dirty="0"/>
              <a:t>Click to edit Master title style</a:t>
            </a:r>
            <a:endParaRPr lang="en-GB" dirty="0"/>
          </a:p>
        </p:txBody>
      </p:sp>
    </p:spTree>
    <p:extLst>
      <p:ext uri="{BB962C8B-B14F-4D97-AF65-F5344CB8AC3E}">
        <p14:creationId xmlns:p14="http://schemas.microsoft.com/office/powerpoint/2010/main" val="3281785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ransition spd="slow">
    <p:strips dir="rd"/>
  </p:transition>
  <p:hf hdr="0" ftr="0" dt="0"/>
  <p:txStyles>
    <p:titleStyle>
      <a:lvl1pPr algn="l" defTabSz="1218926" rtl="0" eaLnBrk="1" latinLnBrk="0" hangingPunct="1">
        <a:lnSpc>
          <a:spcPct val="100000"/>
        </a:lnSpc>
        <a:spcBef>
          <a:spcPct val="0"/>
        </a:spcBef>
        <a:buNone/>
        <a:defRPr sz="3199" b="1" kern="1200" baseline="0">
          <a:solidFill>
            <a:schemeClr val="accent1"/>
          </a:solidFill>
          <a:latin typeface="Arial" panose="020B0604020202020204" pitchFamily="34" charset="0"/>
          <a:ea typeface="微软雅黑" panose="020B0503020204020204" pitchFamily="34" charset="-122"/>
          <a:cs typeface="+mj-cs"/>
        </a:defRPr>
      </a:lvl1pPr>
    </p:titleStyle>
    <p:bodyStyle>
      <a:lvl1pPr marL="359919" indent="-359919" algn="just" defTabSz="1218926" rtl="0" eaLnBrk="1" latinLnBrk="0" hangingPunct="1">
        <a:lnSpc>
          <a:spcPct val="120000"/>
        </a:lnSpc>
        <a:spcBef>
          <a:spcPts val="600"/>
        </a:spcBef>
        <a:spcAft>
          <a:spcPts val="0"/>
        </a:spcAft>
        <a:buClr>
          <a:schemeClr val="accent2"/>
        </a:buClr>
        <a:buFont typeface="Arial" pitchFamily="34" charset="0"/>
        <a:buChar char="–"/>
        <a:defRPr sz="2400" kern="1200" baseline="0">
          <a:solidFill>
            <a:schemeClr val="accent2"/>
          </a:solidFill>
          <a:latin typeface="Arial" panose="020B0604020202020204" pitchFamily="34" charset="0"/>
          <a:ea typeface="微软雅黑" panose="020B0503020204020204" pitchFamily="34" charset="-122"/>
          <a:cs typeface="+mn-cs"/>
        </a:defRPr>
      </a:lvl1pPr>
      <a:lvl2pPr marL="717389" indent="-359919" algn="just" defTabSz="1218926" rtl="0" eaLnBrk="1" latinLnBrk="0" hangingPunct="1">
        <a:lnSpc>
          <a:spcPct val="120000"/>
        </a:lnSpc>
        <a:spcBef>
          <a:spcPts val="600"/>
        </a:spcBef>
        <a:spcAft>
          <a:spcPts val="0"/>
        </a:spcAft>
        <a:buFont typeface="Arial" pitchFamily="34" charset="0"/>
        <a:buChar char="–"/>
        <a:defRPr sz="2000" kern="1200" baseline="0">
          <a:solidFill>
            <a:schemeClr val="accent2"/>
          </a:solidFill>
          <a:latin typeface="Arial" panose="020B0604020202020204" pitchFamily="34" charset="0"/>
          <a:ea typeface="微软雅黑" panose="020B0503020204020204" pitchFamily="34" charset="-122"/>
          <a:cs typeface="+mn-cs"/>
        </a:defRPr>
      </a:lvl2pPr>
      <a:lvl3pPr marL="1079757" indent="-359919" algn="just" defTabSz="1218926" rtl="0" eaLnBrk="1" latinLnBrk="0" hangingPunct="1">
        <a:lnSpc>
          <a:spcPct val="120000"/>
        </a:lnSpc>
        <a:spcBef>
          <a:spcPts val="600"/>
        </a:spcBef>
        <a:spcAft>
          <a:spcPts val="0"/>
        </a:spcAft>
        <a:buFont typeface="Arial" pitchFamily="34" charset="0"/>
        <a:buChar char="–"/>
        <a:defRPr sz="1800" kern="1200" baseline="0">
          <a:solidFill>
            <a:schemeClr val="accent2"/>
          </a:solidFill>
          <a:latin typeface="Arial" panose="020B0604020202020204" pitchFamily="34" charset="0"/>
          <a:ea typeface="微软雅黑" panose="020B0503020204020204" pitchFamily="34" charset="-122"/>
          <a:cs typeface="+mn-cs"/>
        </a:defRPr>
      </a:lvl3pPr>
      <a:lvl4pPr marL="1441127" indent="-359919" algn="just" defTabSz="1218926" rtl="0" eaLnBrk="1" latinLnBrk="0" hangingPunct="1">
        <a:lnSpc>
          <a:spcPct val="120000"/>
        </a:lnSpc>
        <a:spcBef>
          <a:spcPts val="600"/>
        </a:spcBef>
        <a:spcAft>
          <a:spcPts val="0"/>
        </a:spcAft>
        <a:buFont typeface="Arial" pitchFamily="34" charset="0"/>
        <a:buChar char="–"/>
        <a:defRPr sz="1800" kern="1200" baseline="0">
          <a:solidFill>
            <a:schemeClr val="accent2"/>
          </a:solidFill>
          <a:latin typeface="Arial" panose="020B0604020202020204" pitchFamily="34" charset="0"/>
          <a:ea typeface="微软雅黑" panose="020B0503020204020204" pitchFamily="34" charset="-122"/>
          <a:cs typeface="+mn-cs"/>
        </a:defRPr>
      </a:lvl4pPr>
      <a:lvl5pPr marL="1799595" indent="-359919" algn="just" defTabSz="1218926" rtl="0" eaLnBrk="1" latinLnBrk="0" hangingPunct="1">
        <a:lnSpc>
          <a:spcPct val="120000"/>
        </a:lnSpc>
        <a:spcBef>
          <a:spcPts val="600"/>
        </a:spcBef>
        <a:spcAft>
          <a:spcPts val="0"/>
        </a:spcAft>
        <a:buFont typeface="Arial" pitchFamily="34" charset="0"/>
        <a:buChar char="–"/>
        <a:defRPr sz="1800" b="0" kern="1200" baseline="0">
          <a:solidFill>
            <a:schemeClr val="accent2"/>
          </a:solidFill>
          <a:latin typeface="Arial" panose="020B0604020202020204" pitchFamily="34" charset="0"/>
          <a:ea typeface="微软雅黑" panose="020B0503020204020204" pitchFamily="34" charset="-122"/>
          <a:cs typeface="+mn-cs"/>
        </a:defRPr>
      </a:lvl5pPr>
      <a:lvl6pPr marL="2159514" indent="-359919" algn="l" defTabSz="1218926"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460" indent="-359919" algn="l" defTabSz="1218926"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379" indent="-359919" algn="l" defTabSz="1218926"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298" indent="-359919" algn="l" defTabSz="1218926"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96">
          <p15:clr>
            <a:srgbClr val="F26B43"/>
          </p15:clr>
        </p15:guide>
        <p15:guide id="2" orient="horz" pos="738">
          <p15:clr>
            <a:srgbClr val="F26B43"/>
          </p15:clr>
        </p15:guide>
        <p15:guide id="3" pos="226">
          <p15:clr>
            <a:srgbClr val="F26B43"/>
          </p15:clr>
        </p15:guide>
        <p15:guide id="4" pos="553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ext Placeholder 2"/>
          <p:cNvSpPr>
            <a:spLocks noGrp="1"/>
          </p:cNvSpPr>
          <p:nvPr>
            <p:ph type="body" idx="1"/>
          </p:nvPr>
        </p:nvSpPr>
        <p:spPr bwMode="auto">
          <a:xfrm>
            <a:off x="486834" y="1189038"/>
            <a:ext cx="11218333" cy="4665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ltLang="zh-CN"/>
          </a:p>
        </p:txBody>
      </p:sp>
      <p:sp>
        <p:nvSpPr>
          <p:cNvPr id="5" name="Footer Placeholder 4"/>
          <p:cNvSpPr>
            <a:spLocks noGrp="1"/>
          </p:cNvSpPr>
          <p:nvPr>
            <p:ph type="ftr" sz="quarter" idx="3"/>
          </p:nvPr>
        </p:nvSpPr>
        <p:spPr>
          <a:xfrm>
            <a:off x="383118" y="6437314"/>
            <a:ext cx="3515783" cy="365125"/>
          </a:xfrm>
          <a:prstGeom prst="rect">
            <a:avLst/>
          </a:prstGeom>
        </p:spPr>
        <p:txBody>
          <a:bodyPr vert="horz" lIns="72000" tIns="0" rIns="0" bIns="0" rtlCol="0" anchor="t" anchorCtr="0"/>
          <a:lstStyle>
            <a:lvl1pPr algn="l">
              <a:defRPr sz="800">
                <a:solidFill>
                  <a:srgbClr val="9A8B7D"/>
                </a:solidFill>
                <a:latin typeface="Arial" panose="020B0604020202020204" pitchFamily="34" charset="0"/>
                <a:ea typeface="宋体" pitchFamily="2" charset="-122"/>
              </a:defRPr>
            </a:lvl1pPr>
          </a:lstStyle>
          <a:p>
            <a:endParaRPr lang="en-US" dirty="0"/>
          </a:p>
        </p:txBody>
      </p:sp>
      <p:sp>
        <p:nvSpPr>
          <p:cNvPr id="6" name="Slide Number Placeholder 5"/>
          <p:cNvSpPr>
            <a:spLocks noGrp="1"/>
          </p:cNvSpPr>
          <p:nvPr>
            <p:ph type="sldNum" sz="quarter" idx="4"/>
          </p:nvPr>
        </p:nvSpPr>
        <p:spPr>
          <a:xfrm>
            <a:off x="10623551" y="6437314"/>
            <a:ext cx="1107016" cy="365125"/>
          </a:xfrm>
          <a:prstGeom prst="rect">
            <a:avLst/>
          </a:prstGeom>
        </p:spPr>
        <p:txBody>
          <a:bodyPr vert="horz" wrap="square" lIns="72000" tIns="0" rIns="0" bIns="0" numCol="1" anchor="t" anchorCtr="0" compatLnSpc="1">
            <a:prstTxWarp prst="textNoShape">
              <a:avLst/>
            </a:prstTxWarp>
          </a:bodyPr>
          <a:lstStyle>
            <a:lvl1pPr algn="r">
              <a:defRPr sz="800" smtClean="0">
                <a:solidFill>
                  <a:srgbClr val="9A8B7D"/>
                </a:solidFill>
              </a:defRPr>
            </a:lvl1pPr>
          </a:lstStyle>
          <a:p>
            <a:fld id="{D84CC882-AFCC-4976-BC4D-1B60CC60F3F3}" type="slidenum">
              <a:rPr lang="en-US" smtClean="0"/>
              <a:t>‹#›</a:t>
            </a:fld>
            <a:endParaRPr lang="en-US" dirty="0"/>
          </a:p>
        </p:txBody>
      </p:sp>
      <p:sp>
        <p:nvSpPr>
          <p:cNvPr id="3077" name="Title Placeholder 3"/>
          <p:cNvSpPr>
            <a:spLocks noGrp="1"/>
          </p:cNvSpPr>
          <p:nvPr>
            <p:ph type="title"/>
          </p:nvPr>
        </p:nvSpPr>
        <p:spPr bwMode="auto">
          <a:xfrm>
            <a:off x="486833" y="295275"/>
            <a:ext cx="10102851" cy="3381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zh-CN" altLang="en-US"/>
              <a:t>单击此处编辑母版标题样式</a:t>
            </a:r>
            <a:endParaRPr lang="en-GB" altLang="zh-CN"/>
          </a:p>
        </p:txBody>
      </p:sp>
      <p:sp>
        <p:nvSpPr>
          <p:cNvPr id="7" name="Date Placeholder 6"/>
          <p:cNvSpPr>
            <a:spLocks noGrp="1"/>
          </p:cNvSpPr>
          <p:nvPr>
            <p:ph type="dt" sz="half" idx="2"/>
          </p:nvPr>
        </p:nvSpPr>
        <p:spPr>
          <a:xfrm>
            <a:off x="3979334" y="6437314"/>
            <a:ext cx="4220633" cy="365125"/>
          </a:xfrm>
          <a:prstGeom prst="rect">
            <a:avLst/>
          </a:prstGeom>
        </p:spPr>
        <p:txBody>
          <a:bodyPr vert="horz" lIns="72000" tIns="0" rIns="72000" bIns="0" rtlCol="0" anchor="t" anchorCtr="0"/>
          <a:lstStyle>
            <a:lvl1pPr algn="ctr">
              <a:defRPr sz="800">
                <a:solidFill>
                  <a:srgbClr val="9A8B7D"/>
                </a:solidFill>
                <a:latin typeface="Arial" panose="020B0604020202020204" pitchFamily="34" charset="0"/>
                <a:ea typeface="宋体" pitchFamily="2" charset="-122"/>
              </a:defRPr>
            </a:lvl1pPr>
          </a:lstStyle>
          <a:p>
            <a:fld id="{8F611C05-0625-4586-B54B-DCF41AE2B12F}" type="datetimeFigureOut">
              <a:rPr lang="en-US" smtClean="0"/>
              <a:t>7/12/2023</a:t>
            </a:fld>
            <a:endParaRPr lang="en-US" dirty="0"/>
          </a:p>
        </p:txBody>
      </p:sp>
      <p:cxnSp>
        <p:nvCxnSpPr>
          <p:cNvPr id="10" name="Straight Connector 9"/>
          <p:cNvCxnSpPr/>
          <p:nvPr/>
        </p:nvCxnSpPr>
        <p:spPr>
          <a:xfrm>
            <a:off x="499534" y="6323013"/>
            <a:ext cx="1122256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9534" y="1076325"/>
            <a:ext cx="11222567"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91385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8" r:id="rId17"/>
    <p:sldLayoutId id="2147483699" r:id="rId18"/>
  </p:sldLayoutIdLst>
  <p:txStyles>
    <p:titleStyle>
      <a:lvl1pPr algn="l" rtl="0" eaLnBrk="1" fontAlgn="base" hangingPunct="1">
        <a:spcBef>
          <a:spcPct val="0"/>
        </a:spcBef>
        <a:spcAft>
          <a:spcPct val="0"/>
        </a:spcAft>
        <a:defRPr sz="2200" b="1" kern="1200">
          <a:solidFill>
            <a:schemeClr val="bg2"/>
          </a:solidFill>
          <a:latin typeface="+mj-lt"/>
          <a:ea typeface="+mj-ea"/>
          <a:cs typeface="+mj-cs"/>
        </a:defRPr>
      </a:lvl1pPr>
      <a:lvl2pPr algn="l" rtl="0" eaLnBrk="1" fontAlgn="base" hangingPunct="1">
        <a:spcBef>
          <a:spcPct val="0"/>
        </a:spcBef>
        <a:spcAft>
          <a:spcPct val="0"/>
        </a:spcAft>
        <a:defRPr sz="2200" b="1">
          <a:solidFill>
            <a:schemeClr val="bg2"/>
          </a:solidFill>
          <a:latin typeface="Arial" panose="020B0604020202020204" pitchFamily="34" charset="0"/>
        </a:defRPr>
      </a:lvl2pPr>
      <a:lvl3pPr algn="l" rtl="0" eaLnBrk="1" fontAlgn="base" hangingPunct="1">
        <a:spcBef>
          <a:spcPct val="0"/>
        </a:spcBef>
        <a:spcAft>
          <a:spcPct val="0"/>
        </a:spcAft>
        <a:defRPr sz="2200" b="1">
          <a:solidFill>
            <a:schemeClr val="bg2"/>
          </a:solidFill>
          <a:latin typeface="Arial" panose="020B0604020202020204" pitchFamily="34" charset="0"/>
        </a:defRPr>
      </a:lvl3pPr>
      <a:lvl4pPr algn="l" rtl="0" eaLnBrk="1" fontAlgn="base" hangingPunct="1">
        <a:spcBef>
          <a:spcPct val="0"/>
        </a:spcBef>
        <a:spcAft>
          <a:spcPct val="0"/>
        </a:spcAft>
        <a:defRPr sz="2200" b="1">
          <a:solidFill>
            <a:schemeClr val="bg2"/>
          </a:solidFill>
          <a:latin typeface="Arial" panose="020B0604020202020204" pitchFamily="34" charset="0"/>
        </a:defRPr>
      </a:lvl4pPr>
      <a:lvl5pPr algn="l" rtl="0" eaLnBrk="1" fontAlgn="base" hangingPunct="1">
        <a:spcBef>
          <a:spcPct val="0"/>
        </a:spcBef>
        <a:spcAft>
          <a:spcPct val="0"/>
        </a:spcAft>
        <a:defRPr sz="2200" b="1">
          <a:solidFill>
            <a:schemeClr val="bg2"/>
          </a:solidFill>
          <a:latin typeface="Arial" panose="020B0604020202020204" pitchFamily="34" charset="0"/>
        </a:defRPr>
      </a:lvl5pPr>
      <a:lvl6pPr marL="457200" algn="l" rtl="0" eaLnBrk="1" fontAlgn="base" hangingPunct="1">
        <a:spcBef>
          <a:spcPct val="0"/>
        </a:spcBef>
        <a:spcAft>
          <a:spcPct val="0"/>
        </a:spcAft>
        <a:defRPr sz="2200" b="1">
          <a:solidFill>
            <a:schemeClr val="bg2"/>
          </a:solidFill>
          <a:latin typeface="Arial" panose="020B0604020202020204" pitchFamily="34" charset="0"/>
        </a:defRPr>
      </a:lvl6pPr>
      <a:lvl7pPr marL="914400" algn="l" rtl="0" eaLnBrk="1" fontAlgn="base" hangingPunct="1">
        <a:spcBef>
          <a:spcPct val="0"/>
        </a:spcBef>
        <a:spcAft>
          <a:spcPct val="0"/>
        </a:spcAft>
        <a:defRPr sz="2200" b="1">
          <a:solidFill>
            <a:schemeClr val="bg2"/>
          </a:solidFill>
          <a:latin typeface="Arial" panose="020B0604020202020204" pitchFamily="34" charset="0"/>
        </a:defRPr>
      </a:lvl7pPr>
      <a:lvl8pPr marL="1371600" algn="l" rtl="0" eaLnBrk="1" fontAlgn="base" hangingPunct="1">
        <a:spcBef>
          <a:spcPct val="0"/>
        </a:spcBef>
        <a:spcAft>
          <a:spcPct val="0"/>
        </a:spcAft>
        <a:defRPr sz="2200" b="1">
          <a:solidFill>
            <a:schemeClr val="bg2"/>
          </a:solidFill>
          <a:latin typeface="Arial" panose="020B0604020202020204" pitchFamily="34" charset="0"/>
        </a:defRPr>
      </a:lvl8pPr>
      <a:lvl9pPr marL="1828800" algn="l" rtl="0" eaLnBrk="1" fontAlgn="base" hangingPunct="1">
        <a:spcBef>
          <a:spcPct val="0"/>
        </a:spcBef>
        <a:spcAft>
          <a:spcPct val="0"/>
        </a:spcAft>
        <a:defRPr sz="2200" b="1">
          <a:solidFill>
            <a:schemeClr val="bg2"/>
          </a:solidFill>
          <a:latin typeface="Arial" panose="020B0604020202020204" pitchFamily="34" charset="0"/>
        </a:defRPr>
      </a:lvl9pPr>
    </p:titleStyle>
    <p:bodyStyle>
      <a:lvl1pPr marL="269875" indent="-269875" algn="l" rtl="0" eaLnBrk="1" fontAlgn="base" hangingPunct="1">
        <a:spcBef>
          <a:spcPct val="0"/>
        </a:spcBef>
        <a:spcAft>
          <a:spcPts val="600"/>
        </a:spcAft>
        <a:buClr>
          <a:schemeClr val="tx1"/>
        </a:buClr>
        <a:buFont typeface="Arial" charset="0"/>
        <a:buChar char="–"/>
        <a:defRPr sz="1600" kern="1200">
          <a:solidFill>
            <a:schemeClr val="tx1"/>
          </a:solidFill>
          <a:latin typeface="+mn-lt"/>
          <a:ea typeface="+mn-ea"/>
          <a:cs typeface="+mn-cs"/>
        </a:defRPr>
      </a:lvl1pPr>
      <a:lvl2pPr marL="538163" indent="-269875" algn="l" rtl="0" eaLnBrk="1" fontAlgn="base" hangingPunct="1">
        <a:spcBef>
          <a:spcPct val="0"/>
        </a:spcBef>
        <a:spcAft>
          <a:spcPts val="600"/>
        </a:spcAft>
        <a:buFont typeface="Arial" charset="0"/>
        <a:buChar char="–"/>
        <a:defRPr sz="1400" kern="1200">
          <a:solidFill>
            <a:schemeClr val="tx1"/>
          </a:solidFill>
          <a:latin typeface="+mn-lt"/>
          <a:ea typeface="+mn-ea"/>
          <a:cs typeface="+mn-cs"/>
        </a:defRPr>
      </a:lvl2pPr>
      <a:lvl3pPr marL="809625" indent="-269875" algn="l" rtl="0" eaLnBrk="1" fontAlgn="base" hangingPunct="1">
        <a:spcBef>
          <a:spcPct val="0"/>
        </a:spcBef>
        <a:spcAft>
          <a:spcPts val="600"/>
        </a:spcAft>
        <a:buFont typeface="Arial" charset="0"/>
        <a:buChar char="–"/>
        <a:defRPr sz="1200" kern="1200">
          <a:solidFill>
            <a:schemeClr val="tx1"/>
          </a:solidFill>
          <a:latin typeface="+mn-lt"/>
          <a:ea typeface="+mn-ea"/>
          <a:cs typeface="+mn-cs"/>
        </a:defRPr>
      </a:lvl3pPr>
      <a:lvl4pPr marL="1081088" indent="-269875" algn="l" rtl="0" eaLnBrk="1" fontAlgn="base" hangingPunct="1">
        <a:spcBef>
          <a:spcPct val="0"/>
        </a:spcBef>
        <a:spcAft>
          <a:spcPts val="600"/>
        </a:spcAft>
        <a:buFont typeface="Arial" charset="0"/>
        <a:buChar char="–"/>
        <a:defRPr sz="1200" kern="1200">
          <a:solidFill>
            <a:schemeClr val="tx1"/>
          </a:solidFill>
          <a:latin typeface="+mn-lt"/>
          <a:ea typeface="+mn-ea"/>
          <a:cs typeface="+mn-cs"/>
        </a:defRPr>
      </a:lvl4pPr>
      <a:lvl5pPr marL="1349375" indent="-269875" algn="l" rtl="0" eaLnBrk="1" fontAlgn="base" hangingPunct="1">
        <a:spcBef>
          <a:spcPct val="0"/>
        </a:spcBef>
        <a:spcAft>
          <a:spcPts val="600"/>
        </a:spcAft>
        <a:buFont typeface="Arial" charset="0"/>
        <a:buChar char="–"/>
        <a:defRPr sz="120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78869" y="6272003"/>
            <a:ext cx="3420032" cy="365125"/>
          </a:xfrm>
          <a:prstGeom prst="rect">
            <a:avLst/>
          </a:prstGeom>
        </p:spPr>
        <p:txBody>
          <a:bodyPr vert="horz" lIns="0" tIns="0" rIns="0" bIns="0" rtlCol="0" anchor="t" anchorCtr="0"/>
          <a:lstStyle>
            <a:lvl1pPr algn="l">
              <a:defRPr sz="1067">
                <a:solidFill>
                  <a:schemeClr val="tx1"/>
                </a:solidFill>
              </a:defRPr>
            </a:lvl1pPr>
          </a:lstStyle>
          <a:p>
            <a:r>
              <a:rPr lang="en-GB"/>
              <a:t>Nucala</a:t>
            </a:r>
            <a:r>
              <a:rPr lang="en-GB" baseline="30000"/>
              <a:t>®</a:t>
            </a:r>
            <a:r>
              <a:rPr lang="en-GB"/>
              <a:t> for EGPA VED</a:t>
            </a:r>
          </a:p>
        </p:txBody>
      </p:sp>
      <p:sp>
        <p:nvSpPr>
          <p:cNvPr id="6" name="Slide Number Placeholder 5"/>
          <p:cNvSpPr>
            <a:spLocks noGrp="1"/>
          </p:cNvSpPr>
          <p:nvPr>
            <p:ph type="sldNum" sz="quarter" idx="4"/>
          </p:nvPr>
        </p:nvSpPr>
        <p:spPr>
          <a:xfrm>
            <a:off x="10604041" y="6272003"/>
            <a:ext cx="1106831" cy="365125"/>
          </a:xfrm>
          <a:prstGeom prst="rect">
            <a:avLst/>
          </a:prstGeom>
        </p:spPr>
        <p:txBody>
          <a:bodyPr vert="horz" lIns="72000" tIns="0" rIns="0" bIns="0" rtlCol="0" anchor="t" anchorCtr="0"/>
          <a:lstStyle>
            <a:lvl1pPr algn="r">
              <a:defRPr sz="1067">
                <a:solidFill>
                  <a:schemeClr val="tx1"/>
                </a:solidFill>
              </a:defRPr>
            </a:lvl1pPr>
          </a:lstStyle>
          <a:p>
            <a:fld id="{9F9F533D-B52E-4A2F-BF72-0ADD2D94BD75}" type="slidenum">
              <a:rPr lang="en-GB" smtClean="0"/>
              <a:pPr/>
              <a:t>‹#›</a:t>
            </a:fld>
            <a:endParaRPr lang="en-GB"/>
          </a:p>
        </p:txBody>
      </p:sp>
      <p:sp>
        <p:nvSpPr>
          <p:cNvPr id="4" name="Title Placeholder 3"/>
          <p:cNvSpPr>
            <a:spLocks noGrp="1"/>
          </p:cNvSpPr>
          <p:nvPr>
            <p:ph type="title"/>
          </p:nvPr>
        </p:nvSpPr>
        <p:spPr>
          <a:xfrm>
            <a:off x="478871" y="384852"/>
            <a:ext cx="10102852" cy="451405"/>
          </a:xfrm>
          <a:prstGeom prst="rect">
            <a:avLst/>
          </a:prstGeom>
        </p:spPr>
        <p:txBody>
          <a:bodyPr vert="horz" lIns="0" tIns="0" rIns="0" bIns="0" rtlCol="0" anchor="ctr" anchorCtr="0">
            <a:normAutofit/>
          </a:bodyPr>
          <a:lstStyle/>
          <a:p>
            <a:r>
              <a:rPr lang="en-US"/>
              <a:t>Click to edit Master heading style</a:t>
            </a:r>
            <a:endParaRPr lang="en-GB"/>
          </a:p>
        </p:txBody>
      </p:sp>
      <p:sp>
        <p:nvSpPr>
          <p:cNvPr id="7" name="Date Placeholder 6"/>
          <p:cNvSpPr>
            <a:spLocks noGrp="1"/>
          </p:cNvSpPr>
          <p:nvPr>
            <p:ph type="dt" sz="half" idx="2"/>
          </p:nvPr>
        </p:nvSpPr>
        <p:spPr>
          <a:xfrm>
            <a:off x="3980329" y="6272003"/>
            <a:ext cx="4219640" cy="365125"/>
          </a:xfrm>
          <a:prstGeom prst="rect">
            <a:avLst/>
          </a:prstGeom>
        </p:spPr>
        <p:txBody>
          <a:bodyPr vert="horz" lIns="72000" tIns="0" rIns="72000" bIns="0" rtlCol="0" anchor="t" anchorCtr="1"/>
          <a:lstStyle>
            <a:lvl1pPr algn="l">
              <a:defRPr sz="1067">
                <a:solidFill>
                  <a:schemeClr val="tx1"/>
                </a:solidFill>
              </a:defRPr>
            </a:lvl1pPr>
          </a:lstStyle>
          <a:p>
            <a:pPr algn="ctr"/>
            <a:r>
              <a:rPr lang="en-US"/>
              <a:t>Confidential – For internal use only</a:t>
            </a:r>
            <a:endParaRPr lang="en-GB"/>
          </a:p>
        </p:txBody>
      </p:sp>
      <p:cxnSp>
        <p:nvCxnSpPr>
          <p:cNvPr id="10" name="Straight Connector 9"/>
          <p:cNvCxnSpPr/>
          <p:nvPr userDrawn="1"/>
        </p:nvCxnSpPr>
        <p:spPr>
          <a:xfrm>
            <a:off x="478869" y="6132244"/>
            <a:ext cx="112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80000" y="1033808"/>
            <a:ext cx="1123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50341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6" r:id="rId25"/>
    <p:sldLayoutId id="2147483727" r:id="rId26"/>
    <p:sldLayoutId id="2147483728" r:id="rId27"/>
  </p:sldLayoutIdLst>
  <p:hf hdr="0"/>
  <p:txStyles>
    <p:titleStyle>
      <a:lvl1pPr algn="l" defTabSz="1219140" rtl="0" eaLnBrk="1" latinLnBrk="0" hangingPunct="1">
        <a:lnSpc>
          <a:spcPct val="100000"/>
        </a:lnSpc>
        <a:spcBef>
          <a:spcPct val="0"/>
        </a:spcBef>
        <a:buNone/>
        <a:defRPr sz="2933" b="1" kern="1200">
          <a:solidFill>
            <a:schemeClr val="bg2"/>
          </a:solidFill>
          <a:latin typeface="+mj-lt"/>
          <a:ea typeface="+mj-ea"/>
          <a:cs typeface="+mj-cs"/>
        </a:defRPr>
      </a:lvl1pPr>
    </p:titleStyle>
    <p:bodyStyle>
      <a:lvl1pPr marL="359982" indent="-359982" algn="l" defTabSz="1219140" rtl="0" eaLnBrk="1" latinLnBrk="0" hangingPunct="1">
        <a:spcBef>
          <a:spcPts val="0"/>
        </a:spcBef>
        <a:spcAft>
          <a:spcPts val="800"/>
        </a:spcAft>
        <a:buClr>
          <a:schemeClr val="tx1"/>
        </a:buClr>
        <a:buFont typeface="Arial" pitchFamily="34" charset="0"/>
        <a:buChar char="–"/>
        <a:defRPr sz="2133" kern="1200">
          <a:solidFill>
            <a:schemeClr val="tx1"/>
          </a:solidFill>
          <a:latin typeface="+mn-lt"/>
          <a:ea typeface="+mn-ea"/>
          <a:cs typeface="+mn-cs"/>
        </a:defRPr>
      </a:lvl1pPr>
      <a:lvl2pPr marL="717515" indent="-359982" algn="l" defTabSz="1219140" rtl="0" eaLnBrk="1" latinLnBrk="0" hangingPunct="1">
        <a:spcBef>
          <a:spcPts val="0"/>
        </a:spcBef>
        <a:spcAft>
          <a:spcPts val="800"/>
        </a:spcAft>
        <a:buFont typeface="Arial" pitchFamily="34" charset="0"/>
        <a:buChar char="–"/>
        <a:defRPr sz="1867" kern="1200">
          <a:solidFill>
            <a:schemeClr val="tx1"/>
          </a:solidFill>
          <a:latin typeface="+mn-lt"/>
          <a:ea typeface="+mn-ea"/>
          <a:cs typeface="+mn-cs"/>
        </a:defRPr>
      </a:lvl2pPr>
      <a:lvl3pPr marL="1079946"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3pPr>
      <a:lvl4pPr marL="1441379"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4pPr>
      <a:lvl5pPr marL="1799910" indent="-359982" algn="l" defTabSz="1219140" rtl="0" eaLnBrk="1" latinLnBrk="0" hangingPunct="1">
        <a:spcBef>
          <a:spcPts val="0"/>
        </a:spcBef>
        <a:spcAft>
          <a:spcPts val="800"/>
        </a:spcAft>
        <a:buFont typeface="Arial" pitchFamily="34" charset="0"/>
        <a:buChar char="–"/>
        <a:defRPr sz="1600" b="0" kern="1200">
          <a:solidFill>
            <a:schemeClr val="tx1"/>
          </a:solidFill>
          <a:latin typeface="+mn-lt"/>
          <a:ea typeface="+mn-ea"/>
          <a:cs typeface="+mn-cs"/>
        </a:defRPr>
      </a:lvl5pPr>
      <a:lvl6pPr marL="2159893"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880"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862"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845" indent="-359982" algn="l" defTabSz="121914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7620" imgH="7620" progId="TCLayout.ActiveDocument.1">
                  <p:embed/>
                </p:oleObj>
              </mc:Choice>
              <mc:Fallback>
                <p:oleObj name="think-cell Slide" r:id="rId7" imgW="7620" imgH="7620" progId="TCLayout.ActiveDocument.1">
                  <p:embed/>
                  <p:pic>
                    <p:nvPicPr>
                      <p:cNvPr id="3" name="对象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矩形 16"/>
          <p:cNvSpPr/>
          <p:nvPr userDrawn="1"/>
        </p:nvSpPr>
        <p:spPr>
          <a:xfrm>
            <a:off x="9656814" y="6561518"/>
            <a:ext cx="2207656" cy="25654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65" b="0" i="0" u="none" strike="noStrike" kern="1200" cap="none" spc="0" normalizeH="0" baseline="0" noProof="0" dirty="0">
                <a:ln>
                  <a:noFill/>
                </a:ln>
                <a:solidFill>
                  <a:srgbClr val="FFFFFF"/>
                </a:solidFill>
                <a:effectLst/>
                <a:uLnTx/>
                <a:uFillTx/>
                <a:latin typeface="Myriad Pro" charset="0"/>
                <a:ea typeface="Myriad Pro" charset="0"/>
                <a:cs typeface="Myriad Pro" charset="0"/>
              </a:rPr>
              <a:t>Empower</a:t>
            </a:r>
            <a:r>
              <a:rPr kumimoji="0" lang="zh-CN" altLang="en-US" sz="1065" b="0" i="0" u="none" strike="noStrike" kern="1200" cap="none" spc="0" normalizeH="0" baseline="0" noProof="0" dirty="0">
                <a:ln>
                  <a:noFill/>
                </a:ln>
                <a:solidFill>
                  <a:srgbClr val="FFFFFF"/>
                </a:solidFill>
                <a:effectLst/>
                <a:uLnTx/>
                <a:uFillTx/>
                <a:latin typeface="Myriad Pro" charset="0"/>
                <a:ea typeface="Myriad Pro" charset="0"/>
                <a:cs typeface="Myriad Pro" charset="0"/>
              </a:rPr>
              <a:t> </a:t>
            </a:r>
            <a:r>
              <a:rPr kumimoji="0" lang="en-US" altLang="zh-CN" sz="1065" b="0" i="0" u="none" strike="noStrike" kern="1200" cap="none" spc="0" normalizeH="0" baseline="0" noProof="0" dirty="0">
                <a:ln>
                  <a:noFill/>
                </a:ln>
                <a:solidFill>
                  <a:srgbClr val="FFFFFF"/>
                </a:solidFill>
                <a:effectLst/>
                <a:uLnTx/>
                <a:uFillTx/>
                <a:latin typeface="Myriad Pro" charset="0"/>
                <a:ea typeface="Myriad Pro" charset="0"/>
                <a:cs typeface="Myriad Pro" charset="0"/>
              </a:rPr>
              <a:t>the</a:t>
            </a:r>
            <a:r>
              <a:rPr kumimoji="0" lang="zh-CN" altLang="en-US" sz="1065" b="0" i="0" u="none" strike="noStrike" kern="1200" cap="none" spc="0" normalizeH="0" baseline="0" noProof="0" dirty="0">
                <a:ln>
                  <a:noFill/>
                </a:ln>
                <a:solidFill>
                  <a:srgbClr val="FFFFFF"/>
                </a:solidFill>
                <a:effectLst/>
                <a:uLnTx/>
                <a:uFillTx/>
                <a:latin typeface="Myriad Pro" charset="0"/>
                <a:ea typeface="Myriad Pro" charset="0"/>
                <a:cs typeface="Myriad Pro" charset="0"/>
              </a:rPr>
              <a:t> </a:t>
            </a:r>
            <a:r>
              <a:rPr kumimoji="0" lang="en-US" altLang="zh-CN" sz="1065" b="0" i="0" u="none" strike="noStrike" kern="1200" cap="none" spc="0" normalizeH="0" baseline="0" noProof="0" dirty="0">
                <a:ln>
                  <a:noFill/>
                </a:ln>
                <a:solidFill>
                  <a:srgbClr val="FFFFFF"/>
                </a:solidFill>
                <a:effectLst/>
                <a:uLnTx/>
                <a:uFillTx/>
                <a:latin typeface="Myriad Pro" charset="0"/>
                <a:ea typeface="Myriad Pro" charset="0"/>
                <a:cs typeface="Myriad Pro" charset="0"/>
              </a:rPr>
              <a:t>Future</a:t>
            </a:r>
            <a:r>
              <a:rPr kumimoji="0" lang="zh-CN" altLang="en-US" sz="1065" b="0" i="0" u="none" strike="noStrike" kern="1200" cap="none" spc="0" normalizeH="0" baseline="0" noProof="0" dirty="0">
                <a:ln>
                  <a:noFill/>
                </a:ln>
                <a:solidFill>
                  <a:srgbClr val="FFFFFF"/>
                </a:solidFill>
                <a:effectLst/>
                <a:uLnTx/>
                <a:uFillTx/>
                <a:latin typeface="Myriad Pro" charset="0"/>
                <a:ea typeface="Myriad Pro" charset="0"/>
                <a:cs typeface="Myriad Pro" charset="0"/>
              </a:rPr>
              <a:t> </a:t>
            </a:r>
            <a:r>
              <a:rPr kumimoji="0" lang="en-US" altLang="zh-CN" sz="1065" b="0" i="0" u="none" strike="noStrike" kern="1200" cap="none" spc="0" normalizeH="0" baseline="0" noProof="0" dirty="0">
                <a:ln>
                  <a:noFill/>
                </a:ln>
                <a:solidFill>
                  <a:srgbClr val="FFFFFF"/>
                </a:solidFill>
                <a:effectLst/>
                <a:uLnTx/>
                <a:uFillTx/>
                <a:latin typeface="Myriad Pro" charset="0"/>
                <a:ea typeface="Myriad Pro" charset="0"/>
                <a:cs typeface="Myriad Pro" charset="0"/>
              </a:rPr>
              <a:t>of</a:t>
            </a:r>
            <a:r>
              <a:rPr kumimoji="0" lang="zh-CN" altLang="en-US" sz="1065" b="0" i="0" u="none" strike="noStrike" kern="1200" cap="none" spc="0" normalizeH="0" baseline="0" noProof="0" dirty="0">
                <a:ln>
                  <a:noFill/>
                </a:ln>
                <a:solidFill>
                  <a:srgbClr val="FFFFFF"/>
                </a:solidFill>
                <a:effectLst/>
                <a:uLnTx/>
                <a:uFillTx/>
                <a:latin typeface="Myriad Pro" charset="0"/>
                <a:ea typeface="Myriad Pro" charset="0"/>
                <a:cs typeface="Myriad Pro" charset="0"/>
              </a:rPr>
              <a:t> </a:t>
            </a:r>
            <a:r>
              <a:rPr kumimoji="0" lang="en-US" altLang="zh-CN" sz="1065" b="0" i="0" u="none" strike="noStrike" kern="1200" cap="none" spc="0" normalizeH="0" baseline="0" noProof="0" dirty="0">
                <a:ln>
                  <a:noFill/>
                </a:ln>
                <a:solidFill>
                  <a:srgbClr val="FFFFFF"/>
                </a:solidFill>
                <a:effectLst/>
                <a:uLnTx/>
                <a:uFillTx/>
                <a:latin typeface="Myriad Pro" charset="0"/>
                <a:ea typeface="Myriad Pro" charset="0"/>
                <a:cs typeface="Myriad Pro" charset="0"/>
              </a:rPr>
              <a:t>Marketing</a:t>
            </a:r>
            <a:endParaRPr kumimoji="0" lang="zh-CN" altLang="en-US" sz="1065" b="0" i="0" u="none" strike="noStrike" kern="1200" cap="none" spc="0" normalizeH="0" baseline="0" noProof="0" dirty="0">
              <a:ln>
                <a:noFill/>
              </a:ln>
              <a:solidFill>
                <a:srgbClr val="FFFFFF"/>
              </a:solidFill>
              <a:effectLst/>
              <a:uLnTx/>
              <a:uFillTx/>
              <a:latin typeface="Myriad Pro" charset="0"/>
              <a:ea typeface="Myriad Pro" charset="0"/>
              <a:cs typeface="Myriad Pro" charset="0"/>
            </a:endParaRPr>
          </a:p>
        </p:txBody>
      </p:sp>
    </p:spTree>
    <p:extLst>
      <p:ext uri="{BB962C8B-B14F-4D97-AF65-F5344CB8AC3E}">
        <p14:creationId xmlns:p14="http://schemas.microsoft.com/office/powerpoint/2010/main" val="363877856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userDrawn="1">
            <p:custDataLst>
              <p:tags r:id="rId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7620" imgH="7620" progId="TCLayout.ActiveDocument.1">
                  <p:embed/>
                </p:oleObj>
              </mc:Choice>
              <mc:Fallback>
                <p:oleObj name="think-cell Slide" r:id="rId8" imgW="7620" imgH="7620" progId="TCLayout.ActiveDocument.1">
                  <p:embed/>
                  <p:pic>
                    <p:nvPicPr>
                      <p:cNvPr id="3" name="对象 2"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7" name="矩形 16"/>
          <p:cNvSpPr/>
          <p:nvPr userDrawn="1"/>
        </p:nvSpPr>
        <p:spPr>
          <a:xfrm>
            <a:off x="9656814" y="6561518"/>
            <a:ext cx="2207656" cy="25654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65" b="0" i="0" u="none" strike="noStrike" kern="1200" cap="none" spc="0" normalizeH="0" baseline="0" noProof="0" dirty="0">
                <a:ln>
                  <a:noFill/>
                </a:ln>
                <a:solidFill>
                  <a:srgbClr val="FFFFFF"/>
                </a:solidFill>
                <a:effectLst/>
                <a:uLnTx/>
                <a:uFillTx/>
                <a:latin typeface="Myriad Pro" charset="0"/>
                <a:ea typeface="Myriad Pro" charset="0"/>
                <a:cs typeface="Myriad Pro" charset="0"/>
              </a:rPr>
              <a:t>Empower</a:t>
            </a:r>
            <a:r>
              <a:rPr kumimoji="0" lang="zh-CN" altLang="en-US" sz="1065" b="0" i="0" u="none" strike="noStrike" kern="1200" cap="none" spc="0" normalizeH="0" baseline="0" noProof="0" dirty="0">
                <a:ln>
                  <a:noFill/>
                </a:ln>
                <a:solidFill>
                  <a:srgbClr val="FFFFFF"/>
                </a:solidFill>
                <a:effectLst/>
                <a:uLnTx/>
                <a:uFillTx/>
                <a:latin typeface="Myriad Pro" charset="0"/>
                <a:ea typeface="Myriad Pro" charset="0"/>
                <a:cs typeface="Myriad Pro" charset="0"/>
              </a:rPr>
              <a:t> </a:t>
            </a:r>
            <a:r>
              <a:rPr kumimoji="0" lang="en-US" altLang="zh-CN" sz="1065" b="0" i="0" u="none" strike="noStrike" kern="1200" cap="none" spc="0" normalizeH="0" baseline="0" noProof="0" dirty="0">
                <a:ln>
                  <a:noFill/>
                </a:ln>
                <a:solidFill>
                  <a:srgbClr val="FFFFFF"/>
                </a:solidFill>
                <a:effectLst/>
                <a:uLnTx/>
                <a:uFillTx/>
                <a:latin typeface="Myriad Pro" charset="0"/>
                <a:ea typeface="Myriad Pro" charset="0"/>
                <a:cs typeface="Myriad Pro" charset="0"/>
              </a:rPr>
              <a:t>the</a:t>
            </a:r>
            <a:r>
              <a:rPr kumimoji="0" lang="zh-CN" altLang="en-US" sz="1065" b="0" i="0" u="none" strike="noStrike" kern="1200" cap="none" spc="0" normalizeH="0" baseline="0" noProof="0" dirty="0">
                <a:ln>
                  <a:noFill/>
                </a:ln>
                <a:solidFill>
                  <a:srgbClr val="FFFFFF"/>
                </a:solidFill>
                <a:effectLst/>
                <a:uLnTx/>
                <a:uFillTx/>
                <a:latin typeface="Myriad Pro" charset="0"/>
                <a:ea typeface="Myriad Pro" charset="0"/>
                <a:cs typeface="Myriad Pro" charset="0"/>
              </a:rPr>
              <a:t> </a:t>
            </a:r>
            <a:r>
              <a:rPr kumimoji="0" lang="en-US" altLang="zh-CN" sz="1065" b="0" i="0" u="none" strike="noStrike" kern="1200" cap="none" spc="0" normalizeH="0" baseline="0" noProof="0" dirty="0">
                <a:ln>
                  <a:noFill/>
                </a:ln>
                <a:solidFill>
                  <a:srgbClr val="FFFFFF"/>
                </a:solidFill>
                <a:effectLst/>
                <a:uLnTx/>
                <a:uFillTx/>
                <a:latin typeface="Myriad Pro" charset="0"/>
                <a:ea typeface="Myriad Pro" charset="0"/>
                <a:cs typeface="Myriad Pro" charset="0"/>
              </a:rPr>
              <a:t>Future</a:t>
            </a:r>
            <a:r>
              <a:rPr kumimoji="0" lang="zh-CN" altLang="en-US" sz="1065" b="0" i="0" u="none" strike="noStrike" kern="1200" cap="none" spc="0" normalizeH="0" baseline="0" noProof="0" dirty="0">
                <a:ln>
                  <a:noFill/>
                </a:ln>
                <a:solidFill>
                  <a:srgbClr val="FFFFFF"/>
                </a:solidFill>
                <a:effectLst/>
                <a:uLnTx/>
                <a:uFillTx/>
                <a:latin typeface="Myriad Pro" charset="0"/>
                <a:ea typeface="Myriad Pro" charset="0"/>
                <a:cs typeface="Myriad Pro" charset="0"/>
              </a:rPr>
              <a:t> </a:t>
            </a:r>
            <a:r>
              <a:rPr kumimoji="0" lang="en-US" altLang="zh-CN" sz="1065" b="0" i="0" u="none" strike="noStrike" kern="1200" cap="none" spc="0" normalizeH="0" baseline="0" noProof="0" dirty="0">
                <a:ln>
                  <a:noFill/>
                </a:ln>
                <a:solidFill>
                  <a:srgbClr val="FFFFFF"/>
                </a:solidFill>
                <a:effectLst/>
                <a:uLnTx/>
                <a:uFillTx/>
                <a:latin typeface="Myriad Pro" charset="0"/>
                <a:ea typeface="Myriad Pro" charset="0"/>
                <a:cs typeface="Myriad Pro" charset="0"/>
              </a:rPr>
              <a:t>of</a:t>
            </a:r>
            <a:r>
              <a:rPr kumimoji="0" lang="zh-CN" altLang="en-US" sz="1065" b="0" i="0" u="none" strike="noStrike" kern="1200" cap="none" spc="0" normalizeH="0" baseline="0" noProof="0" dirty="0">
                <a:ln>
                  <a:noFill/>
                </a:ln>
                <a:solidFill>
                  <a:srgbClr val="FFFFFF"/>
                </a:solidFill>
                <a:effectLst/>
                <a:uLnTx/>
                <a:uFillTx/>
                <a:latin typeface="Myriad Pro" charset="0"/>
                <a:ea typeface="Myriad Pro" charset="0"/>
                <a:cs typeface="Myriad Pro" charset="0"/>
              </a:rPr>
              <a:t> </a:t>
            </a:r>
            <a:r>
              <a:rPr kumimoji="0" lang="en-US" altLang="zh-CN" sz="1065" b="0" i="0" u="none" strike="noStrike" kern="1200" cap="none" spc="0" normalizeH="0" baseline="0" noProof="0" dirty="0">
                <a:ln>
                  <a:noFill/>
                </a:ln>
                <a:solidFill>
                  <a:srgbClr val="FFFFFF"/>
                </a:solidFill>
                <a:effectLst/>
                <a:uLnTx/>
                <a:uFillTx/>
                <a:latin typeface="Myriad Pro" charset="0"/>
                <a:ea typeface="Myriad Pro" charset="0"/>
                <a:cs typeface="Myriad Pro" charset="0"/>
              </a:rPr>
              <a:t>Marketing</a:t>
            </a:r>
            <a:endParaRPr kumimoji="0" lang="zh-CN" altLang="en-US" sz="1065" b="0" i="0" u="none" strike="noStrike" kern="1200" cap="none" spc="0" normalizeH="0" baseline="0" noProof="0" dirty="0">
              <a:ln>
                <a:noFill/>
              </a:ln>
              <a:solidFill>
                <a:srgbClr val="FFFFFF"/>
              </a:solidFill>
              <a:effectLst/>
              <a:uLnTx/>
              <a:uFillTx/>
              <a:latin typeface="Myriad Pro" charset="0"/>
              <a:ea typeface="Myriad Pro" charset="0"/>
              <a:cs typeface="Myriad Pro" charset="0"/>
            </a:endParaRPr>
          </a:p>
        </p:txBody>
      </p:sp>
    </p:spTree>
    <p:extLst>
      <p:ext uri="{BB962C8B-B14F-4D97-AF65-F5344CB8AC3E}">
        <p14:creationId xmlns:p14="http://schemas.microsoft.com/office/powerpoint/2010/main" val="14383595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8869" y="1587484"/>
            <a:ext cx="11232000" cy="40923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383159" y="6272002"/>
            <a:ext cx="3515743" cy="365125"/>
          </a:xfrm>
          <a:prstGeom prst="rect">
            <a:avLst/>
          </a:prstGeom>
        </p:spPr>
        <p:txBody>
          <a:bodyPr vert="horz" lIns="72000" tIns="0" rIns="0" bIns="0" rtlCol="0" anchor="t" anchorCtr="0"/>
          <a:lstStyle>
            <a:lvl1pPr algn="l">
              <a:defRPr sz="1067">
                <a:solidFill>
                  <a:schemeClr val="tx2"/>
                </a:solidFill>
              </a:defRPr>
            </a:lvl1pPr>
          </a:lstStyle>
          <a:p>
            <a:r>
              <a:rPr lang="en-GB">
                <a:solidFill>
                  <a:srgbClr val="9A8B7D"/>
                </a:solidFill>
              </a:rPr>
              <a:t>Presentation title</a:t>
            </a:r>
            <a:endParaRPr lang="en-GB" dirty="0">
              <a:solidFill>
                <a:srgbClr val="9A8B7D"/>
              </a:solidFill>
            </a:endParaRPr>
          </a:p>
        </p:txBody>
      </p:sp>
      <p:sp>
        <p:nvSpPr>
          <p:cNvPr id="6" name="Slide Number Placeholder 5"/>
          <p:cNvSpPr>
            <a:spLocks noGrp="1"/>
          </p:cNvSpPr>
          <p:nvPr>
            <p:ph type="sldNum" sz="quarter" idx="4"/>
          </p:nvPr>
        </p:nvSpPr>
        <p:spPr>
          <a:xfrm>
            <a:off x="10623178" y="6272002"/>
            <a:ext cx="1106831" cy="365125"/>
          </a:xfrm>
          <a:prstGeom prst="rect">
            <a:avLst/>
          </a:prstGeom>
        </p:spPr>
        <p:txBody>
          <a:bodyPr vert="horz" lIns="72000" tIns="0" rIns="0" bIns="0" rtlCol="0" anchor="t" anchorCtr="0"/>
          <a:lstStyle>
            <a:lvl1pPr algn="r">
              <a:defRPr sz="1067">
                <a:solidFill>
                  <a:schemeClr val="tx2"/>
                </a:solidFill>
              </a:defRPr>
            </a:lvl1pPr>
          </a:lstStyle>
          <a:p>
            <a:fld id="{9F9F533D-B52E-4A2F-BF72-0ADD2D94BD75}" type="slidenum">
              <a:rPr lang="en-GB" smtClean="0">
                <a:solidFill>
                  <a:srgbClr val="9A8B7D"/>
                </a:solidFill>
              </a:rPr>
              <a:pPr/>
              <a:t>‹#›</a:t>
            </a:fld>
            <a:endParaRPr lang="en-GB">
              <a:solidFill>
                <a:srgbClr val="9A8B7D"/>
              </a:solidFill>
            </a:endParaRPr>
          </a:p>
        </p:txBody>
      </p:sp>
      <p:sp>
        <p:nvSpPr>
          <p:cNvPr id="4" name="Title Placeholder 3"/>
          <p:cNvSpPr>
            <a:spLocks noGrp="1"/>
          </p:cNvSpPr>
          <p:nvPr>
            <p:ph type="title"/>
          </p:nvPr>
        </p:nvSpPr>
        <p:spPr>
          <a:xfrm>
            <a:off x="634999" y="162248"/>
            <a:ext cx="10102852" cy="451405"/>
          </a:xfrm>
          <a:prstGeom prst="rect">
            <a:avLst/>
          </a:prstGeom>
        </p:spPr>
        <p:txBody>
          <a:bodyPr vert="horz" lIns="0" tIns="0" rIns="0" bIns="0" rtlCol="0" anchor="t" anchorCtr="0">
            <a:spAutoFit/>
          </a:bodyPr>
          <a:lstStyle/>
          <a:p>
            <a:r>
              <a:rPr lang="en-US"/>
              <a:t>Click to edit Master title style</a:t>
            </a:r>
            <a:endParaRPr lang="en-GB" dirty="0"/>
          </a:p>
        </p:txBody>
      </p:sp>
      <p:sp>
        <p:nvSpPr>
          <p:cNvPr id="7" name="Date Placeholder 6"/>
          <p:cNvSpPr>
            <a:spLocks noGrp="1"/>
          </p:cNvSpPr>
          <p:nvPr>
            <p:ph type="dt" sz="half" idx="2"/>
          </p:nvPr>
        </p:nvSpPr>
        <p:spPr>
          <a:xfrm>
            <a:off x="3980329" y="6272002"/>
            <a:ext cx="4219640" cy="365125"/>
          </a:xfrm>
          <a:prstGeom prst="rect">
            <a:avLst/>
          </a:prstGeom>
        </p:spPr>
        <p:txBody>
          <a:bodyPr vert="horz" lIns="72000" tIns="0" rIns="72000" bIns="0" rtlCol="0" anchor="t" anchorCtr="0"/>
          <a:lstStyle>
            <a:lvl1pPr algn="l">
              <a:defRPr sz="1067">
                <a:solidFill>
                  <a:schemeClr val="tx2"/>
                </a:solidFill>
              </a:defRPr>
            </a:lvl1pPr>
          </a:lstStyle>
          <a:p>
            <a:pPr algn="ctr"/>
            <a:r>
              <a:rPr lang="en-US">
                <a:solidFill>
                  <a:srgbClr val="9A8B7D"/>
                </a:solidFill>
              </a:rPr>
              <a:t>Insert your date / confidentiality text here</a:t>
            </a:r>
            <a:endParaRPr lang="en-GB" dirty="0">
              <a:solidFill>
                <a:srgbClr val="9A8B7D"/>
              </a:solidFill>
            </a:endParaRPr>
          </a:p>
        </p:txBody>
      </p:sp>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42045" y="83248"/>
            <a:ext cx="525523" cy="451399"/>
          </a:xfrm>
          <a:prstGeom prst="rect">
            <a:avLst/>
          </a:prstGeom>
        </p:spPr>
      </p:pic>
      <p:pic>
        <p:nvPicPr>
          <p:cNvPr id="9" name="图片 8">
            <a:extLst>
              <a:ext uri="{FF2B5EF4-FFF2-40B4-BE49-F238E27FC236}">
                <a16:creationId xmlns:a16="http://schemas.microsoft.com/office/drawing/2014/main" id="{AF924B5B-FF11-8A4C-8A80-3206CFF86EDF}"/>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10737851" y="6209460"/>
            <a:ext cx="1454149" cy="622006"/>
          </a:xfrm>
          <a:prstGeom prst="rect">
            <a:avLst/>
          </a:prstGeom>
        </p:spPr>
      </p:pic>
      <p:pic>
        <p:nvPicPr>
          <p:cNvPr id="13" name="图形 12">
            <a:extLst>
              <a:ext uri="{FF2B5EF4-FFF2-40B4-BE49-F238E27FC236}">
                <a16:creationId xmlns:a16="http://schemas.microsoft.com/office/drawing/2014/main" id="{2B069F8A-34F3-8A4F-AC9B-FBD75958B702}"/>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65659" y="45148"/>
            <a:ext cx="525523" cy="683008"/>
          </a:xfrm>
          <a:prstGeom prst="rect">
            <a:avLst/>
          </a:prstGeom>
        </p:spPr>
      </p:pic>
    </p:spTree>
    <p:extLst>
      <p:ext uri="{BB962C8B-B14F-4D97-AF65-F5344CB8AC3E}">
        <p14:creationId xmlns:p14="http://schemas.microsoft.com/office/powerpoint/2010/main" val="412697787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hf hdr="0" dt="0"/>
  <p:txStyles>
    <p:titleStyle>
      <a:lvl1pPr algn="l" defTabSz="1219170" rtl="0" eaLnBrk="1" latinLnBrk="0" hangingPunct="1">
        <a:lnSpc>
          <a:spcPct val="100000"/>
        </a:lnSpc>
        <a:spcBef>
          <a:spcPct val="0"/>
        </a:spcBef>
        <a:buNone/>
        <a:defRPr sz="2933" b="1" kern="1200">
          <a:solidFill>
            <a:schemeClr val="tx1">
              <a:lumMod val="75000"/>
            </a:schemeClr>
          </a:solidFill>
          <a:latin typeface="+mj-lt"/>
          <a:ea typeface="+mj-ea"/>
          <a:cs typeface="+mj-cs"/>
        </a:defRPr>
      </a:lvl1pPr>
    </p:titleStyle>
    <p:bodyStyle>
      <a:lvl1pPr marL="359991" indent="-359991" algn="l" defTabSz="1219170" rtl="0" eaLnBrk="1" latinLnBrk="0" hangingPunct="1">
        <a:spcBef>
          <a:spcPts val="0"/>
        </a:spcBef>
        <a:spcAft>
          <a:spcPts val="800"/>
        </a:spcAft>
        <a:buClr>
          <a:schemeClr val="tx1"/>
        </a:buClr>
        <a:buFont typeface="Arial" pitchFamily="34" charset="0"/>
        <a:buChar char="–"/>
        <a:defRPr sz="2133" kern="1200">
          <a:solidFill>
            <a:schemeClr val="tx1"/>
          </a:solidFill>
          <a:latin typeface="+mn-lt"/>
          <a:ea typeface="+mn-ea"/>
          <a:cs typeface="+mn-cs"/>
        </a:defRPr>
      </a:lvl1pPr>
      <a:lvl2pPr marL="717533" indent="-359991" algn="l" defTabSz="1219170" rtl="0" eaLnBrk="1" latinLnBrk="0" hangingPunct="1">
        <a:spcBef>
          <a:spcPts val="0"/>
        </a:spcBef>
        <a:spcAft>
          <a:spcPts val="800"/>
        </a:spcAft>
        <a:buFont typeface="Arial" pitchFamily="34" charset="0"/>
        <a:buChar char="–"/>
        <a:defRPr sz="1867" kern="1200">
          <a:solidFill>
            <a:schemeClr val="tx1"/>
          </a:solidFill>
          <a:latin typeface="+mn-lt"/>
          <a:ea typeface="+mn-ea"/>
          <a:cs typeface="+mn-cs"/>
        </a:defRPr>
      </a:lvl2pPr>
      <a:lvl3pPr marL="1079973"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3pPr>
      <a:lvl4pPr marL="1441415"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4pPr>
      <a:lvl5pPr marL="1799955" indent="-359991" algn="l" defTabSz="1219170" rtl="0" eaLnBrk="1" latinLnBrk="0" hangingPunct="1">
        <a:spcBef>
          <a:spcPts val="0"/>
        </a:spcBef>
        <a:spcAft>
          <a:spcPts val="800"/>
        </a:spcAft>
        <a:buFont typeface="Arial" pitchFamily="34" charset="0"/>
        <a:buChar char="–"/>
        <a:defRPr sz="1600" b="0" kern="1200">
          <a:solidFill>
            <a:schemeClr val="tx1"/>
          </a:solidFill>
          <a:latin typeface="+mn-lt"/>
          <a:ea typeface="+mn-ea"/>
          <a:cs typeface="+mn-cs"/>
        </a:defRPr>
      </a:lvl5pPr>
      <a:lvl6pPr marL="2159946"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940"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931"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922" indent="-359991" algn="l" defTabSz="1219170"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9872" y="1179577"/>
            <a:ext cx="11218995" cy="466577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499534" y="6437314"/>
            <a:ext cx="3399367" cy="365125"/>
          </a:xfrm>
          <a:prstGeom prst="rect">
            <a:avLst/>
          </a:prstGeom>
        </p:spPr>
        <p:txBody>
          <a:bodyPr vert="horz" lIns="0" tIns="0" rIns="0" bIns="0" rtlCol="0" anchor="t" anchorCtr="0"/>
          <a:lstStyle>
            <a:lvl1pPr algn="l">
              <a:defRPr sz="800">
                <a:solidFill>
                  <a:schemeClr val="accent2"/>
                </a:solidFill>
              </a:defRPr>
            </a:lvl1pPr>
          </a:lstStyle>
          <a:p>
            <a:r>
              <a:rPr lang="en-GB" dirty="0"/>
              <a:t>4x3 core presentation </a:t>
            </a:r>
          </a:p>
        </p:txBody>
      </p:sp>
      <p:sp>
        <p:nvSpPr>
          <p:cNvPr id="6" name="Slide Number Placeholder 5"/>
          <p:cNvSpPr>
            <a:spLocks noGrp="1"/>
          </p:cNvSpPr>
          <p:nvPr>
            <p:ph type="sldNum" sz="quarter" idx="4"/>
          </p:nvPr>
        </p:nvSpPr>
        <p:spPr>
          <a:xfrm>
            <a:off x="10606803" y="6437314"/>
            <a:ext cx="1106831" cy="365125"/>
          </a:xfrm>
          <a:prstGeom prst="rect">
            <a:avLst/>
          </a:prstGeom>
        </p:spPr>
        <p:txBody>
          <a:bodyPr vert="horz" lIns="0" tIns="0" rIns="0" bIns="0" rtlCol="0" anchor="t" anchorCtr="0"/>
          <a:lstStyle>
            <a:lvl1pPr algn="r">
              <a:defRPr sz="800">
                <a:solidFill>
                  <a:schemeClr val="accent2"/>
                </a:solidFill>
              </a:defRPr>
            </a:lvl1pPr>
          </a:lstStyle>
          <a:p>
            <a:fld id="{9F9F533D-B52E-4A2F-BF72-0ADD2D94BD75}" type="slidenum">
              <a:rPr lang="en-GB" smtClean="0"/>
              <a:pPr/>
              <a:t>‹#›</a:t>
            </a:fld>
            <a:endParaRPr lang="en-GB" dirty="0"/>
          </a:p>
        </p:txBody>
      </p:sp>
      <p:sp>
        <p:nvSpPr>
          <p:cNvPr id="4" name="Title Placeholder 3"/>
          <p:cNvSpPr>
            <a:spLocks noGrp="1"/>
          </p:cNvSpPr>
          <p:nvPr>
            <p:ph type="title"/>
          </p:nvPr>
        </p:nvSpPr>
        <p:spPr>
          <a:xfrm>
            <a:off x="499873" y="294810"/>
            <a:ext cx="10102852" cy="338554"/>
          </a:xfrm>
          <a:prstGeom prst="rect">
            <a:avLst/>
          </a:prstGeom>
        </p:spPr>
        <p:txBody>
          <a:bodyPr vert="horz" lIns="0" tIns="0" rIns="0" bIns="0" rtlCol="0" anchor="t" anchorCtr="0">
            <a:spAutoFit/>
          </a:bodyPr>
          <a:lstStyle/>
          <a:p>
            <a:r>
              <a:rPr lang="en-US" dirty="0"/>
              <a:t>Click to edit Master heading style</a:t>
            </a:r>
            <a:endParaRPr lang="en-GB" dirty="0"/>
          </a:p>
        </p:txBody>
      </p:sp>
      <p:sp>
        <p:nvSpPr>
          <p:cNvPr id="7" name="Date Placeholder 6"/>
          <p:cNvSpPr>
            <a:spLocks noGrp="1"/>
          </p:cNvSpPr>
          <p:nvPr>
            <p:ph type="dt" sz="half" idx="2"/>
          </p:nvPr>
        </p:nvSpPr>
        <p:spPr>
          <a:xfrm>
            <a:off x="3980329" y="6437314"/>
            <a:ext cx="4219640" cy="365125"/>
          </a:xfrm>
          <a:prstGeom prst="rect">
            <a:avLst/>
          </a:prstGeom>
        </p:spPr>
        <p:txBody>
          <a:bodyPr vert="horz" lIns="72000" tIns="0" rIns="72000" bIns="0" rtlCol="0" anchor="t" anchorCtr="1"/>
          <a:lstStyle>
            <a:lvl1pPr algn="l">
              <a:defRPr sz="800">
                <a:solidFill>
                  <a:schemeClr val="accent2"/>
                </a:solidFill>
              </a:defRPr>
            </a:lvl1pPr>
          </a:lstStyle>
          <a:p>
            <a:pPr algn="ctr"/>
            <a:r>
              <a:rPr lang="en-US"/>
              <a:t>Insert your date / confidentiality text here</a:t>
            </a:r>
            <a:endParaRPr lang="en-GB" dirty="0"/>
          </a:p>
        </p:txBody>
      </p:sp>
      <p:cxnSp>
        <p:nvCxnSpPr>
          <p:cNvPr id="10" name="Straight Connector 9"/>
          <p:cNvCxnSpPr/>
          <p:nvPr userDrawn="1"/>
        </p:nvCxnSpPr>
        <p:spPr>
          <a:xfrm>
            <a:off x="499534" y="6323289"/>
            <a:ext cx="112216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99534" y="1075533"/>
            <a:ext cx="112216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849099" y="243157"/>
            <a:ext cx="990885" cy="713231"/>
          </a:xfrm>
          <a:prstGeom prst="rect">
            <a:avLst/>
          </a:prstGeom>
        </p:spPr>
      </p:pic>
    </p:spTree>
    <p:extLst>
      <p:ext uri="{BB962C8B-B14F-4D97-AF65-F5344CB8AC3E}">
        <p14:creationId xmlns:p14="http://schemas.microsoft.com/office/powerpoint/2010/main" val="192441253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1" r:id="rId23"/>
    <p:sldLayoutId id="2147483782" r:id="rId24"/>
    <p:sldLayoutId id="2147483783" r:id="rId25"/>
    <p:sldLayoutId id="2147483784" r:id="rId26"/>
    <p:sldLayoutId id="2147483785" r:id="rId27"/>
  </p:sldLayoutIdLst>
  <p:hf hdr="0" ftr="0" dt="0"/>
  <p:txStyles>
    <p:titleStyle>
      <a:lvl1pPr algn="l" defTabSz="914400" rtl="0" eaLnBrk="1" latinLnBrk="0" hangingPunct="1">
        <a:lnSpc>
          <a:spcPct val="100000"/>
        </a:lnSpc>
        <a:spcBef>
          <a:spcPct val="0"/>
        </a:spcBef>
        <a:buNone/>
        <a:defRPr sz="2200" b="1" kern="1200">
          <a:solidFill>
            <a:schemeClr val="bg2"/>
          </a:solidFill>
          <a:latin typeface="+mj-lt"/>
          <a:ea typeface="+mj-ea"/>
          <a:cs typeface="+mj-cs"/>
        </a:defRPr>
      </a:lvl1pPr>
    </p:titleStyle>
    <p:bodyStyle>
      <a:lvl1pPr marL="270000" indent="-270000" algn="l" defTabSz="914400" rtl="0" eaLnBrk="1" latinLnBrk="0" hangingPunct="1">
        <a:spcBef>
          <a:spcPts val="0"/>
        </a:spcBef>
        <a:spcAft>
          <a:spcPts val="600"/>
        </a:spcAft>
        <a:buClr>
          <a:schemeClr val="accent2"/>
        </a:buClr>
        <a:buFont typeface="Arial" pitchFamily="34" charset="0"/>
        <a:buChar char="–"/>
        <a:defRPr sz="1600" kern="1200">
          <a:solidFill>
            <a:schemeClr val="accent2"/>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400" kern="1200">
          <a:solidFill>
            <a:schemeClr val="accent2"/>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200" kern="1200">
          <a:solidFill>
            <a:schemeClr val="accent2"/>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200" kern="1200">
          <a:solidFill>
            <a:schemeClr val="accent2"/>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200" b="0" kern="1200">
          <a:solidFill>
            <a:schemeClr val="accent2"/>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9.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9.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2E729B-5960-4533-8386-330A3398EE35}"/>
              </a:ext>
            </a:extLst>
          </p:cNvPr>
          <p:cNvSpPr txBox="1"/>
          <p:nvPr/>
        </p:nvSpPr>
        <p:spPr>
          <a:xfrm>
            <a:off x="3546736" y="5241710"/>
            <a:ext cx="5144258" cy="463846"/>
          </a:xfrm>
          <a:prstGeom prst="rect">
            <a:avLst/>
          </a:prstGeom>
          <a:noFill/>
        </p:spPr>
        <p:txBody>
          <a:bodyPr wrap="square" lIns="90000" tIns="46800" rIns="90000" bIns="46800" rtlCol="0" anchor="t">
            <a:spAutoFit/>
          </a:bodyPr>
          <a:lstStyle/>
          <a:p>
            <a:pPr algn="ctr">
              <a:buClr>
                <a:schemeClr val="tx1"/>
              </a:buClr>
            </a:pPr>
            <a:r>
              <a:rPr lang="zh-CN" altLang="en-US" sz="2400" b="1" dirty="0">
                <a:solidFill>
                  <a:srgbClr val="9D4CAA"/>
                </a:solidFill>
              </a:rPr>
              <a:t>葛兰素史克</a:t>
            </a:r>
            <a:r>
              <a:rPr lang="zh-CN" altLang="en-US" sz="2400" dirty="0"/>
              <a:t>（中国）投资有限公司</a:t>
            </a:r>
            <a:endParaRPr lang="en-US" sz="2400" dirty="0"/>
          </a:p>
        </p:txBody>
      </p:sp>
      <p:pic>
        <p:nvPicPr>
          <p:cNvPr id="2" name="Graphic 3">
            <a:extLst>
              <a:ext uri="{FF2B5EF4-FFF2-40B4-BE49-F238E27FC236}">
                <a16:creationId xmlns:a16="http://schemas.microsoft.com/office/drawing/2014/main" id="{57DC8834-1F36-37EA-2C8B-42D5E8BD33F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63943" y="105669"/>
            <a:ext cx="1238021" cy="373192"/>
          </a:xfrm>
          <a:prstGeom prst="rect">
            <a:avLst/>
          </a:prstGeom>
        </p:spPr>
      </p:pic>
      <p:sp>
        <p:nvSpPr>
          <p:cNvPr id="5" name="文本占位符 3">
            <a:extLst>
              <a:ext uri="{FF2B5EF4-FFF2-40B4-BE49-F238E27FC236}">
                <a16:creationId xmlns:a16="http://schemas.microsoft.com/office/drawing/2014/main" id="{7E394D7E-E820-5D32-3D24-F813BA3E124E}"/>
              </a:ext>
            </a:extLst>
          </p:cNvPr>
          <p:cNvSpPr txBox="1">
            <a:spLocks/>
          </p:cNvSpPr>
          <p:nvPr/>
        </p:nvSpPr>
        <p:spPr>
          <a:xfrm>
            <a:off x="406896" y="1961299"/>
            <a:ext cx="11378208" cy="2065438"/>
          </a:xfrm>
          <a:prstGeom prst="rect">
            <a:avLst/>
          </a:prstGeom>
        </p:spPr>
        <p:txBody>
          <a:bodyPr vert="horz" wrap="square" lIns="90000" tIns="46800" rIns="90000" bIns="46800" rtlCol="0">
            <a:spAutoFit/>
          </a:bodyPr>
          <a:lstStyle>
            <a:lvl1pPr marL="0" indent="0" algn="just" defTabSz="1218926" rtl="0" eaLnBrk="1" latinLnBrk="0" hangingPunct="1">
              <a:lnSpc>
                <a:spcPct val="120000"/>
              </a:lnSpc>
              <a:spcBef>
                <a:spcPts val="600"/>
              </a:spcBef>
              <a:spcAft>
                <a:spcPts val="0"/>
              </a:spcAft>
              <a:buClr>
                <a:schemeClr val="accent2"/>
              </a:buClr>
              <a:buFont typeface="Arial" pitchFamily="34" charset="0"/>
              <a:buNone/>
              <a:defRPr sz="2600" b="1" kern="1200" baseline="0">
                <a:solidFill>
                  <a:schemeClr val="bg1"/>
                </a:solidFill>
                <a:latin typeface="Arial" panose="020B0604020202020204" pitchFamily="34" charset="0"/>
                <a:ea typeface="微软雅黑" panose="020B0503020204020204" pitchFamily="34" charset="-122"/>
                <a:cs typeface="+mn-cs"/>
              </a:defRPr>
            </a:lvl1pPr>
            <a:lvl2pPr marL="271463" indent="0" algn="just" defTabSz="1218926" rtl="0" eaLnBrk="1" latinLnBrk="0" hangingPunct="1">
              <a:lnSpc>
                <a:spcPct val="120000"/>
              </a:lnSpc>
              <a:spcBef>
                <a:spcPts val="600"/>
              </a:spcBef>
              <a:spcAft>
                <a:spcPts val="0"/>
              </a:spcAft>
              <a:buFont typeface="Arial" pitchFamily="34" charset="0"/>
              <a:buNone/>
              <a:defRPr sz="2000" kern="1200" baseline="0">
                <a:solidFill>
                  <a:schemeClr val="bg1"/>
                </a:solidFill>
                <a:latin typeface="Arial" panose="020B0604020202020204" pitchFamily="34" charset="0"/>
                <a:ea typeface="微软雅黑" panose="020B0503020204020204" pitchFamily="34" charset="-122"/>
                <a:cs typeface="+mn-cs"/>
              </a:defRPr>
            </a:lvl2pPr>
            <a:lvl3pPr marL="533400" indent="0" algn="just" defTabSz="1218926" rtl="0" eaLnBrk="1" latinLnBrk="0" hangingPunct="1">
              <a:lnSpc>
                <a:spcPct val="120000"/>
              </a:lnSpc>
              <a:spcBef>
                <a:spcPts val="600"/>
              </a:spcBef>
              <a:spcAft>
                <a:spcPts val="0"/>
              </a:spcAft>
              <a:buFont typeface="Arial" pitchFamily="34" charset="0"/>
              <a:buNone/>
              <a:defRPr sz="1800" kern="1200" baseline="0">
                <a:solidFill>
                  <a:schemeClr val="bg1"/>
                </a:solidFill>
                <a:latin typeface="Arial" panose="020B0604020202020204" pitchFamily="34" charset="0"/>
                <a:ea typeface="微软雅黑" panose="020B0503020204020204" pitchFamily="34" charset="-122"/>
                <a:cs typeface="+mn-cs"/>
              </a:defRPr>
            </a:lvl3pPr>
            <a:lvl4pPr marL="815975" indent="0" algn="just" defTabSz="1218926" rtl="0" eaLnBrk="1" latinLnBrk="0" hangingPunct="1">
              <a:lnSpc>
                <a:spcPct val="120000"/>
              </a:lnSpc>
              <a:spcBef>
                <a:spcPts val="600"/>
              </a:spcBef>
              <a:spcAft>
                <a:spcPts val="0"/>
              </a:spcAft>
              <a:buFont typeface="Arial" pitchFamily="34" charset="0"/>
              <a:buNone/>
              <a:defRPr sz="1800" kern="1200" baseline="0">
                <a:solidFill>
                  <a:schemeClr val="bg1"/>
                </a:solidFill>
                <a:latin typeface="Arial" panose="020B0604020202020204" pitchFamily="34" charset="0"/>
                <a:ea typeface="微软雅黑" panose="020B0503020204020204" pitchFamily="34" charset="-122"/>
                <a:cs typeface="+mn-cs"/>
              </a:defRPr>
            </a:lvl4pPr>
            <a:lvl5pPr marL="1104900" indent="0" algn="just" defTabSz="1218926" rtl="0" eaLnBrk="1" latinLnBrk="0" hangingPunct="1">
              <a:lnSpc>
                <a:spcPct val="120000"/>
              </a:lnSpc>
              <a:spcBef>
                <a:spcPts val="600"/>
              </a:spcBef>
              <a:spcAft>
                <a:spcPts val="0"/>
              </a:spcAft>
              <a:buFont typeface="Arial" pitchFamily="34" charset="0"/>
              <a:buNone/>
              <a:defRPr sz="1800" b="0" kern="1200" baseline="0">
                <a:solidFill>
                  <a:schemeClr val="bg1"/>
                </a:solidFill>
                <a:latin typeface="Arial" panose="020B0604020202020204" pitchFamily="34" charset="0"/>
                <a:ea typeface="微软雅黑" panose="020B0503020204020204" pitchFamily="34" charset="-122"/>
                <a:cs typeface="+mn-cs"/>
              </a:defRPr>
            </a:lvl5pPr>
            <a:lvl6pPr marL="2159514" indent="-359919" algn="l" defTabSz="1218926"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6pPr>
            <a:lvl7pPr marL="2399460" indent="-359919" algn="l" defTabSz="1218926"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7pPr>
            <a:lvl8pPr marL="2759379" indent="-359919" algn="l" defTabSz="1218926"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8pPr>
            <a:lvl9pPr marL="3119298" indent="-359919" algn="l" defTabSz="1218926" rtl="0" eaLnBrk="1" latinLnBrk="0" hangingPunct="1">
              <a:spcBef>
                <a:spcPts val="0"/>
              </a:spcBef>
              <a:spcAft>
                <a:spcPts val="800"/>
              </a:spcAft>
              <a:buFont typeface="Arial" pitchFamily="34" charset="0"/>
              <a:buChar char="–"/>
              <a:defRPr sz="1600" kern="1200">
                <a:solidFill>
                  <a:schemeClr val="tx1"/>
                </a:solidFill>
                <a:latin typeface="+mn-lt"/>
                <a:ea typeface="+mn-ea"/>
                <a:cs typeface="+mn-cs"/>
              </a:defRPr>
            </a:lvl9pPr>
          </a:lstStyle>
          <a:p>
            <a:pPr marL="0" marR="0" lvl="0" indent="0" algn="ctr" defTabSz="1218926" rtl="0" eaLnBrk="1" fontAlgn="auto" latinLnBrk="0" hangingPunct="1">
              <a:lnSpc>
                <a:spcPct val="150000"/>
              </a:lnSpc>
              <a:spcBef>
                <a:spcPts val="600"/>
              </a:spcBef>
              <a:spcAft>
                <a:spcPts val="0"/>
              </a:spcAft>
              <a:buClr>
                <a:srgbClr val="544F40"/>
              </a:buClr>
              <a:buSzTx/>
              <a:buFont typeface="Arial" pitchFamily="34" charset="0"/>
              <a:buNone/>
              <a:tabLst/>
              <a:defRPr/>
            </a:pPr>
            <a:endParaRPr lang="en-US" altLang="zh-CN" sz="1100" u="sng" dirty="0">
              <a:solidFill>
                <a:schemeClr val="tx1"/>
              </a:solidFill>
            </a:endParaRPr>
          </a:p>
          <a:p>
            <a:pPr marL="0" marR="0" lvl="0" indent="0" algn="ctr" defTabSz="1218926" rtl="0" eaLnBrk="1" fontAlgn="auto" latinLnBrk="0" hangingPunct="1">
              <a:lnSpc>
                <a:spcPct val="150000"/>
              </a:lnSpc>
              <a:spcBef>
                <a:spcPts val="600"/>
              </a:spcBef>
              <a:spcAft>
                <a:spcPts val="0"/>
              </a:spcAft>
              <a:buClr>
                <a:srgbClr val="544F40"/>
              </a:buClr>
              <a:buSzTx/>
              <a:buFont typeface="Arial" pitchFamily="34" charset="0"/>
              <a:buNone/>
              <a:tabLst/>
              <a:defRPr/>
            </a:pPr>
            <a:r>
              <a:rPr kumimoji="0" lang="zh-CN" altLang="en-US" sz="3600" b="1" i="0" u="sng"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注射用</a:t>
            </a:r>
            <a:r>
              <a:rPr kumimoji="0" lang="zh-CN" altLang="en-US" sz="3600" b="1" i="0" u="sng" strike="noStrike" kern="1200" cap="none" spc="0" normalizeH="0" baseline="0" noProof="0" dirty="0">
                <a:ln>
                  <a:noFill/>
                </a:ln>
                <a:solidFill>
                  <a:srgbClr val="9D4CAA"/>
                </a:solidFill>
                <a:effectLst/>
                <a:uLnTx/>
                <a:uFillTx/>
                <a:latin typeface="Arial" panose="020B0604020202020204" pitchFamily="34" charset="0"/>
                <a:ea typeface="微软雅黑" panose="020B0503020204020204" pitchFamily="34" charset="-122"/>
                <a:cs typeface="+mn-cs"/>
              </a:rPr>
              <a:t>贝利尤单抗</a:t>
            </a:r>
            <a:endParaRPr kumimoji="0" lang="en-US" altLang="zh-CN" sz="3600" b="1" i="0" u="sng" strike="noStrike" kern="1200" cap="none" spc="0" normalizeH="0" baseline="0" noProof="0" dirty="0">
              <a:ln>
                <a:noFill/>
              </a:ln>
              <a:solidFill>
                <a:srgbClr val="9D4CAA"/>
              </a:solidFill>
              <a:effectLst/>
              <a:uLnTx/>
              <a:uFillTx/>
              <a:latin typeface="Arial" panose="020B0604020202020204" pitchFamily="34" charset="0"/>
              <a:ea typeface="微软雅黑" panose="020B0503020204020204" pitchFamily="34" charset="-122"/>
              <a:cs typeface="+mn-cs"/>
            </a:endParaRPr>
          </a:p>
          <a:p>
            <a:pPr marL="0" marR="0" lvl="0" indent="0" algn="ctr" defTabSz="1218926" rtl="0" eaLnBrk="1" fontAlgn="auto" latinLnBrk="0" hangingPunct="1">
              <a:lnSpc>
                <a:spcPct val="150000"/>
              </a:lnSpc>
              <a:spcBef>
                <a:spcPts val="600"/>
              </a:spcBef>
              <a:spcAft>
                <a:spcPts val="0"/>
              </a:spcAft>
              <a:buClr>
                <a:srgbClr val="544F40"/>
              </a:buClr>
              <a:buSzTx/>
              <a:buFont typeface="Arial" pitchFamily="34" charset="0"/>
              <a:buNone/>
              <a:tabLst/>
              <a:defRPr/>
            </a:pPr>
            <a:r>
              <a:rPr lang="zh-CN" altLang="en-US" sz="3600" u="sng" dirty="0">
                <a:solidFill>
                  <a:schemeClr val="tx1"/>
                </a:solidFill>
              </a:rPr>
              <a:t>（</a:t>
            </a:r>
            <a:r>
              <a:rPr kumimoji="0" lang="zh-CN" altLang="en-US" sz="3600" b="1" i="0" u="sng" strike="noStrike" kern="1200" cap="none" spc="0" normalizeH="0" baseline="0" noProof="0" dirty="0">
                <a:ln>
                  <a:noFill/>
                </a:ln>
                <a:solidFill>
                  <a:srgbClr val="9D4CAA"/>
                </a:solidFill>
                <a:effectLst/>
                <a:uLnTx/>
                <a:uFillTx/>
                <a:latin typeface="Arial" panose="020B0604020202020204" pitchFamily="34" charset="0"/>
                <a:ea typeface="微软雅黑" panose="020B0503020204020204" pitchFamily="34" charset="-122"/>
                <a:cs typeface="+mn-cs"/>
              </a:rPr>
              <a:t>倍力腾</a:t>
            </a:r>
            <a:r>
              <a:rPr kumimoji="0" lang="zh-CN" altLang="en-US" sz="3600" b="1" i="0" u="sng"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a:t>
            </a:r>
            <a:endParaRPr kumimoji="0" lang="en-US" altLang="zh-CN" sz="3600" b="1" i="0" u="sng"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pic>
        <p:nvPicPr>
          <p:cNvPr id="8" name="图片 7">
            <a:extLst>
              <a:ext uri="{FF2B5EF4-FFF2-40B4-BE49-F238E27FC236}">
                <a16:creationId xmlns:a16="http://schemas.microsoft.com/office/drawing/2014/main" id="{27D79143-B38E-3E4F-6D9B-686147E7F88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81325" y="6008474"/>
            <a:ext cx="1822668" cy="742169"/>
          </a:xfrm>
          <a:prstGeom prst="rect">
            <a:avLst/>
          </a:prstGeom>
        </p:spPr>
      </p:pic>
    </p:spTree>
    <p:extLst>
      <p:ext uri="{BB962C8B-B14F-4D97-AF65-F5344CB8AC3E}">
        <p14:creationId xmlns:p14="http://schemas.microsoft.com/office/powerpoint/2010/main" val="4031156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4CCA25F-BC8A-5A54-2FC9-7A26ED23E978}"/>
              </a:ext>
            </a:extLst>
          </p:cNvPr>
          <p:cNvSpPr/>
          <p:nvPr/>
        </p:nvSpPr>
        <p:spPr>
          <a:xfrm>
            <a:off x="0" y="925477"/>
            <a:ext cx="11641963" cy="36576"/>
          </a:xfrm>
          <a:prstGeom prst="rect">
            <a:avLst/>
          </a:prstGeom>
          <a:gradFill flip="none" rotWithShape="1">
            <a:gsLst>
              <a:gs pos="0">
                <a:srgbClr val="FFFFFF"/>
              </a:gs>
              <a:gs pos="100000">
                <a:srgbClr val="4F1D78"/>
              </a:gs>
              <a:gs pos="100000">
                <a:srgbClr val="F4ECF8"/>
              </a:gs>
            </a:gsLst>
            <a:lin ang="1080000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5" name="矩形: 圆角 136">
            <a:extLst>
              <a:ext uri="{FF2B5EF4-FFF2-40B4-BE49-F238E27FC236}">
                <a16:creationId xmlns:a16="http://schemas.microsoft.com/office/drawing/2014/main" id="{A09E9BE0-FC5E-3CD9-B4A7-FECC36D95851}"/>
              </a:ext>
            </a:extLst>
          </p:cNvPr>
          <p:cNvSpPr/>
          <p:nvPr/>
        </p:nvSpPr>
        <p:spPr>
          <a:xfrm>
            <a:off x="958171" y="1588833"/>
            <a:ext cx="4620507" cy="1808733"/>
          </a:xfrm>
          <a:prstGeom prst="roundRect">
            <a:avLst>
              <a:gd name="adj" fmla="val 1138"/>
            </a:avLst>
          </a:prstGeom>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矩形 21">
            <a:extLst>
              <a:ext uri="{FF2B5EF4-FFF2-40B4-BE49-F238E27FC236}">
                <a16:creationId xmlns:a16="http://schemas.microsoft.com/office/drawing/2014/main" id="{60E5FE75-0BB7-06AA-763C-7468343EC900}"/>
              </a:ext>
            </a:extLst>
          </p:cNvPr>
          <p:cNvSpPr/>
          <p:nvPr/>
        </p:nvSpPr>
        <p:spPr>
          <a:xfrm>
            <a:off x="1137503" y="2535055"/>
            <a:ext cx="18473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0" dirty="0">
              <a:ln>
                <a:noFill/>
              </a:ln>
              <a:effectLst/>
              <a:uLnTx/>
              <a:uFillTx/>
              <a:latin typeface="Arial"/>
              <a:ea typeface="微软雅黑"/>
              <a:cs typeface="+mn-ea"/>
              <a:sym typeface="+mn-lt"/>
            </a:endParaRPr>
          </a:p>
        </p:txBody>
      </p:sp>
      <p:sp>
        <p:nvSpPr>
          <p:cNvPr id="7" name="矩形 24">
            <a:extLst>
              <a:ext uri="{FF2B5EF4-FFF2-40B4-BE49-F238E27FC236}">
                <a16:creationId xmlns:a16="http://schemas.microsoft.com/office/drawing/2014/main" id="{206E356A-5D65-3B0E-091A-3354ED598F8B}"/>
              </a:ext>
            </a:extLst>
          </p:cNvPr>
          <p:cNvSpPr/>
          <p:nvPr/>
        </p:nvSpPr>
        <p:spPr>
          <a:xfrm>
            <a:off x="1039426" y="5391156"/>
            <a:ext cx="18473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400" dirty="0">
              <a:latin typeface="Arial"/>
              <a:ea typeface="微软雅黑"/>
              <a:cs typeface="+mn-ea"/>
              <a:sym typeface="+mn-lt"/>
            </a:endParaRPr>
          </a:p>
        </p:txBody>
      </p:sp>
      <p:sp>
        <p:nvSpPr>
          <p:cNvPr id="8" name="文本框 151">
            <a:extLst>
              <a:ext uri="{FF2B5EF4-FFF2-40B4-BE49-F238E27FC236}">
                <a16:creationId xmlns:a16="http://schemas.microsoft.com/office/drawing/2014/main" id="{A11AF6D9-3D84-B911-DD7F-76AB6A2385E8}"/>
              </a:ext>
            </a:extLst>
          </p:cNvPr>
          <p:cNvSpPr txBox="1"/>
          <p:nvPr/>
        </p:nvSpPr>
        <p:spPr>
          <a:xfrm>
            <a:off x="958170" y="1200546"/>
            <a:ext cx="4620509" cy="419457"/>
          </a:xfrm>
          <a:prstGeom prst="round2SameRect">
            <a:avLst>
              <a:gd name="adj1" fmla="val 16667"/>
              <a:gd name="adj2" fmla="val 0"/>
            </a:avLst>
          </a:prstGeom>
          <a:solidFill>
            <a:schemeClr val="bg1"/>
          </a:solidFill>
          <a:ln w="12700">
            <a:solidFill>
              <a:schemeClr val="tx1"/>
            </a:solidFill>
          </a:ln>
        </p:spPr>
        <p:txBody>
          <a:bodyPr wrap="square">
            <a:spAutoFit/>
          </a:bodyPr>
          <a:lstStyle/>
          <a:p>
            <a:pPr algn="ctr">
              <a:spcBef>
                <a:spcPts val="600"/>
              </a:spcBef>
              <a:spcAft>
                <a:spcPts val="600"/>
              </a:spcAft>
              <a:defRPr/>
            </a:pPr>
            <a:r>
              <a:rPr lang="zh-CN" altLang="en-US"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对公共健康的影响</a:t>
            </a:r>
            <a:endParaRPr lang="zh-CN" altLang="en-US" sz="2000" baseline="30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文本框 160">
            <a:extLst>
              <a:ext uri="{FF2B5EF4-FFF2-40B4-BE49-F238E27FC236}">
                <a16:creationId xmlns:a16="http://schemas.microsoft.com/office/drawing/2014/main" id="{0BD95B5E-17FC-7511-339D-86721637DFEF}"/>
              </a:ext>
            </a:extLst>
          </p:cNvPr>
          <p:cNvSpPr txBox="1"/>
          <p:nvPr/>
        </p:nvSpPr>
        <p:spPr>
          <a:xfrm>
            <a:off x="958170" y="1780238"/>
            <a:ext cx="4620507" cy="1393779"/>
          </a:xfrm>
          <a:prstGeom prst="rect">
            <a:avLst/>
          </a:prstGeom>
          <a:noFill/>
        </p:spPr>
        <p:txBody>
          <a:bodyPr wrap="square">
            <a:spAutoFit/>
          </a:bodyPr>
          <a:lstStyle/>
          <a:p>
            <a:pPr>
              <a:lnSpc>
                <a:spcPct val="120000"/>
              </a:lnSpc>
              <a:spcAft>
                <a:spcPts val="600"/>
              </a:spcAft>
            </a:pPr>
            <a:r>
              <a:rPr lang="zh-CN" altLang="en-US" sz="1600" i="0" u="none" strike="noStrike" baseline="0" dirty="0">
                <a:solidFill>
                  <a:srgbClr val="000000"/>
                </a:solidFill>
                <a:latin typeface="微软雅黑" panose="020B0503020204020204" pitchFamily="34" charset="-122"/>
                <a:ea typeface="微软雅黑" panose="020B0503020204020204" pitchFamily="34" charset="-122"/>
              </a:rPr>
              <a:t>显著</a:t>
            </a:r>
            <a:r>
              <a:rPr lang="zh-CN" altLang="en-US" sz="1600" dirty="0">
                <a:solidFill>
                  <a:srgbClr val="1C1C1C"/>
                </a:solidFill>
                <a:latin typeface="Arial"/>
                <a:ea typeface="微软雅黑" panose="020B0503020204020204" charset="-122"/>
                <a:cs typeface="Arial" panose="020B0604020202020204" pitchFamily="34" charset="0"/>
                <a:sym typeface="Arial" panose="020B0604020202020204" pitchFamily="34" charset="0"/>
              </a:rPr>
              <a:t>降低狼疮肾炎复发风险、降低肾脏相关事件或死亡风险，</a:t>
            </a:r>
            <a:r>
              <a:rPr lang="zh-CN" altLang="en-US" sz="2000" b="1" i="0" u="none" strike="noStrike" baseline="0" dirty="0">
                <a:solidFill>
                  <a:srgbClr val="9D4CAA"/>
                </a:solidFill>
                <a:latin typeface="微软雅黑" panose="020B0503020204020204" pitchFamily="34" charset="-122"/>
                <a:ea typeface="微软雅黑" panose="020B0503020204020204" pitchFamily="34" charset="-122"/>
              </a:rPr>
              <a:t>预防终末期肾病发生风险</a:t>
            </a:r>
            <a:r>
              <a:rPr lang="zh-CN" altLang="en-US" sz="1600" b="0" i="0" u="none" strike="noStrike" baseline="0" dirty="0">
                <a:solidFill>
                  <a:srgbClr val="9D4CAA"/>
                </a:solidFill>
                <a:latin typeface="微软雅黑" panose="020B0503020204020204" pitchFamily="34" charset="-122"/>
                <a:ea typeface="微软雅黑" panose="020B0503020204020204" pitchFamily="34" charset="-122"/>
              </a:rPr>
              <a:t>，</a:t>
            </a:r>
            <a:r>
              <a:rPr lang="zh-CN" altLang="en-US" i="0" u="none" strike="noStrike" baseline="0" dirty="0">
                <a:latin typeface="微软雅黑" panose="020B0503020204020204" pitchFamily="34" charset="-122"/>
                <a:ea typeface="微软雅黑" panose="020B0503020204020204" pitchFamily="34" charset="-122"/>
              </a:rPr>
              <a:t>延长患者生存时间，提高患者及其家属的生活质量</a:t>
            </a:r>
            <a:r>
              <a:rPr lang="zh-CN" altLang="en-US" sz="1600" b="0" i="0" u="none" strike="noStrike" baseline="0" dirty="0">
                <a:solidFill>
                  <a:srgbClr val="000000"/>
                </a:solidFill>
                <a:latin typeface="微软雅黑" panose="020B0503020204020204" pitchFamily="34" charset="-122"/>
                <a:ea typeface="微软雅黑" panose="020B0503020204020204" pitchFamily="34" charset="-122"/>
              </a:rPr>
              <a:t>，提升全民健康水平</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2" name="矩形: 圆角 136">
            <a:extLst>
              <a:ext uri="{FF2B5EF4-FFF2-40B4-BE49-F238E27FC236}">
                <a16:creationId xmlns:a16="http://schemas.microsoft.com/office/drawing/2014/main" id="{C90B972F-4A49-E498-0A58-E890A6CCBF2D}"/>
              </a:ext>
            </a:extLst>
          </p:cNvPr>
          <p:cNvSpPr/>
          <p:nvPr/>
        </p:nvSpPr>
        <p:spPr>
          <a:xfrm>
            <a:off x="6345307" y="1565064"/>
            <a:ext cx="4620507" cy="1832502"/>
          </a:xfrm>
          <a:prstGeom prst="roundRect">
            <a:avLst>
              <a:gd name="adj" fmla="val 1138"/>
            </a:avLst>
          </a:prstGeom>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0" name="矩形 21">
            <a:extLst>
              <a:ext uri="{FF2B5EF4-FFF2-40B4-BE49-F238E27FC236}">
                <a16:creationId xmlns:a16="http://schemas.microsoft.com/office/drawing/2014/main" id="{E5CC3995-A76A-E625-1B33-490B617450D4}"/>
              </a:ext>
            </a:extLst>
          </p:cNvPr>
          <p:cNvSpPr/>
          <p:nvPr/>
        </p:nvSpPr>
        <p:spPr>
          <a:xfrm>
            <a:off x="6524639" y="2511286"/>
            <a:ext cx="18473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0" dirty="0">
              <a:ln>
                <a:noFill/>
              </a:ln>
              <a:effectLst/>
              <a:uLnTx/>
              <a:uFillTx/>
              <a:latin typeface="Arial"/>
              <a:ea typeface="微软雅黑"/>
              <a:cs typeface="+mn-ea"/>
              <a:sym typeface="+mn-lt"/>
            </a:endParaRPr>
          </a:p>
        </p:txBody>
      </p:sp>
      <p:sp>
        <p:nvSpPr>
          <p:cNvPr id="11" name="文本框 151">
            <a:extLst>
              <a:ext uri="{FF2B5EF4-FFF2-40B4-BE49-F238E27FC236}">
                <a16:creationId xmlns:a16="http://schemas.microsoft.com/office/drawing/2014/main" id="{6ED129C2-CA32-3CEE-5269-FEAC3A74DF8F}"/>
              </a:ext>
            </a:extLst>
          </p:cNvPr>
          <p:cNvSpPr txBox="1"/>
          <p:nvPr/>
        </p:nvSpPr>
        <p:spPr>
          <a:xfrm>
            <a:off x="6345306" y="1176777"/>
            <a:ext cx="4620509" cy="419457"/>
          </a:xfrm>
          <a:prstGeom prst="round2SameRect">
            <a:avLst>
              <a:gd name="adj1" fmla="val 16667"/>
              <a:gd name="adj2" fmla="val 0"/>
            </a:avLst>
          </a:prstGeom>
          <a:solidFill>
            <a:schemeClr val="bg1"/>
          </a:solidFill>
          <a:ln w="12700">
            <a:solidFill>
              <a:schemeClr val="tx1"/>
            </a:solidFill>
          </a:ln>
        </p:spPr>
        <p:txBody>
          <a:bodyPr wrap="square">
            <a:spAutoFit/>
          </a:bodyPr>
          <a:lstStyle/>
          <a:p>
            <a:pPr algn="ctr">
              <a:spcBef>
                <a:spcPts val="600"/>
              </a:spcBef>
              <a:spcAft>
                <a:spcPts val="600"/>
              </a:spcAft>
              <a:defRPr/>
            </a:pPr>
            <a:r>
              <a:rPr lang="zh-CN" altLang="en-US"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符合“保基本”原则</a:t>
            </a:r>
            <a:endParaRPr lang="zh-CN" altLang="en-US" sz="2000" baseline="30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文本框 160">
            <a:extLst>
              <a:ext uri="{FF2B5EF4-FFF2-40B4-BE49-F238E27FC236}">
                <a16:creationId xmlns:a16="http://schemas.microsoft.com/office/drawing/2014/main" id="{B090C439-EB06-4C4E-06D4-AD505BC5DC65}"/>
              </a:ext>
            </a:extLst>
          </p:cNvPr>
          <p:cNvSpPr txBox="1"/>
          <p:nvPr/>
        </p:nvSpPr>
        <p:spPr>
          <a:xfrm>
            <a:off x="6284563" y="2192901"/>
            <a:ext cx="4681251" cy="430374"/>
          </a:xfrm>
          <a:prstGeom prst="rect">
            <a:avLst/>
          </a:prstGeom>
          <a:noFill/>
        </p:spPr>
        <p:txBody>
          <a:bodyPr wrap="square">
            <a:spAutoFit/>
          </a:bodyPr>
          <a:lstStyle/>
          <a:p>
            <a:pPr>
              <a:lnSpc>
                <a:spcPct val="120000"/>
              </a:lnSpc>
              <a:spcAft>
                <a:spcPts val="600"/>
              </a:spcAft>
            </a:pPr>
            <a:r>
              <a:rPr lang="zh-CN" altLang="en-US" sz="1600" b="0" i="0" u="none" strike="noStrike" baseline="0" dirty="0">
                <a:solidFill>
                  <a:srgbClr val="000000"/>
                </a:solidFill>
                <a:latin typeface="微软雅黑" panose="020B0503020204020204" pitchFamily="34" charset="-122"/>
                <a:ea typeface="微软雅黑" panose="020B0503020204020204" pitchFamily="34" charset="-122"/>
              </a:rPr>
              <a:t>治疗低疾病活动狼疮肾炎的</a:t>
            </a:r>
            <a:r>
              <a:rPr lang="zh-CN" altLang="en-US" sz="2000" b="1" i="0" u="none" strike="noStrike" baseline="0" dirty="0">
                <a:solidFill>
                  <a:srgbClr val="9D4CAA"/>
                </a:solidFill>
                <a:latin typeface="微软雅黑" panose="020B0503020204020204" pitchFamily="34" charset="-122"/>
                <a:ea typeface="微软雅黑" panose="020B0503020204020204" pitchFamily="34" charset="-122"/>
              </a:rPr>
              <a:t>临床必需用药</a:t>
            </a:r>
            <a:endParaRPr lang="en-US" altLang="zh-CN" b="1" i="0" u="none" strike="noStrike" baseline="0" dirty="0">
              <a:solidFill>
                <a:srgbClr val="9D4CAA"/>
              </a:solidFill>
              <a:latin typeface="微软雅黑" panose="020B0503020204020204" pitchFamily="34" charset="-122"/>
              <a:ea typeface="微软雅黑" panose="020B0503020204020204" pitchFamily="34" charset="-122"/>
            </a:endParaRPr>
          </a:p>
        </p:txBody>
      </p:sp>
      <p:sp>
        <p:nvSpPr>
          <p:cNvPr id="14" name="矩形: 圆角 136">
            <a:extLst>
              <a:ext uri="{FF2B5EF4-FFF2-40B4-BE49-F238E27FC236}">
                <a16:creationId xmlns:a16="http://schemas.microsoft.com/office/drawing/2014/main" id="{14DEBBC2-01F6-C790-D543-BEAED3718F05}"/>
              </a:ext>
            </a:extLst>
          </p:cNvPr>
          <p:cNvSpPr/>
          <p:nvPr/>
        </p:nvSpPr>
        <p:spPr>
          <a:xfrm>
            <a:off x="951180" y="4308267"/>
            <a:ext cx="4620507" cy="1841930"/>
          </a:xfrm>
          <a:prstGeom prst="roundRect">
            <a:avLst>
              <a:gd name="adj" fmla="val 1138"/>
            </a:avLst>
          </a:prstGeom>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5" name="矩形 21">
            <a:extLst>
              <a:ext uri="{FF2B5EF4-FFF2-40B4-BE49-F238E27FC236}">
                <a16:creationId xmlns:a16="http://schemas.microsoft.com/office/drawing/2014/main" id="{DAFA1BD9-63CA-187D-3A08-03A507532BC3}"/>
              </a:ext>
            </a:extLst>
          </p:cNvPr>
          <p:cNvSpPr/>
          <p:nvPr/>
        </p:nvSpPr>
        <p:spPr>
          <a:xfrm>
            <a:off x="1130512" y="5254489"/>
            <a:ext cx="18473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0" dirty="0">
              <a:ln>
                <a:noFill/>
              </a:ln>
              <a:effectLst/>
              <a:uLnTx/>
              <a:uFillTx/>
              <a:latin typeface="Arial"/>
              <a:ea typeface="微软雅黑"/>
              <a:cs typeface="+mn-ea"/>
              <a:sym typeface="+mn-lt"/>
            </a:endParaRPr>
          </a:p>
        </p:txBody>
      </p:sp>
      <p:sp>
        <p:nvSpPr>
          <p:cNvPr id="16" name="文本框 151">
            <a:extLst>
              <a:ext uri="{FF2B5EF4-FFF2-40B4-BE49-F238E27FC236}">
                <a16:creationId xmlns:a16="http://schemas.microsoft.com/office/drawing/2014/main" id="{F539E241-F2EA-3AC7-9A12-B224AC3508C5}"/>
              </a:ext>
            </a:extLst>
          </p:cNvPr>
          <p:cNvSpPr txBox="1"/>
          <p:nvPr/>
        </p:nvSpPr>
        <p:spPr>
          <a:xfrm>
            <a:off x="951179" y="3919980"/>
            <a:ext cx="4620509" cy="419457"/>
          </a:xfrm>
          <a:prstGeom prst="round2SameRect">
            <a:avLst>
              <a:gd name="adj1" fmla="val 16667"/>
              <a:gd name="adj2" fmla="val 0"/>
            </a:avLst>
          </a:prstGeom>
          <a:solidFill>
            <a:schemeClr val="bg1"/>
          </a:solidFill>
          <a:ln w="12700">
            <a:solidFill>
              <a:schemeClr val="tx1"/>
            </a:solidFill>
          </a:ln>
        </p:spPr>
        <p:txBody>
          <a:bodyPr wrap="square">
            <a:spAutoFit/>
          </a:bodyPr>
          <a:lstStyle/>
          <a:p>
            <a:pPr algn="ctr">
              <a:spcBef>
                <a:spcPts val="600"/>
              </a:spcBef>
              <a:spcAft>
                <a:spcPts val="600"/>
              </a:spcAft>
              <a:defRPr/>
            </a:pPr>
            <a:r>
              <a:rPr lang="zh-CN" altLang="en-US"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弥补目录短板</a:t>
            </a:r>
            <a:endParaRPr lang="zh-CN" altLang="en-US" sz="2000" baseline="30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文本框 160">
            <a:extLst>
              <a:ext uri="{FF2B5EF4-FFF2-40B4-BE49-F238E27FC236}">
                <a16:creationId xmlns:a16="http://schemas.microsoft.com/office/drawing/2014/main" id="{C09242D4-E44C-54D6-4B7C-26404EC76F64}"/>
              </a:ext>
            </a:extLst>
          </p:cNvPr>
          <p:cNvSpPr txBox="1"/>
          <p:nvPr/>
        </p:nvSpPr>
        <p:spPr>
          <a:xfrm>
            <a:off x="1046737" y="4499672"/>
            <a:ext cx="4357171" cy="1578381"/>
          </a:xfrm>
          <a:prstGeom prst="rect">
            <a:avLst/>
          </a:prstGeom>
          <a:noFill/>
        </p:spPr>
        <p:txBody>
          <a:bodyPr wrap="square">
            <a:spAutoFit/>
          </a:bodyPr>
          <a:lstStyle/>
          <a:p>
            <a:pPr marL="342900" indent="-342900">
              <a:lnSpc>
                <a:spcPct val="120000"/>
              </a:lnSpc>
              <a:spcAft>
                <a:spcPts val="600"/>
              </a:spcAft>
              <a:buFont typeface="Arial" panose="020B0604020202020204" pitchFamily="34" charset="0"/>
              <a:buChar char="•"/>
            </a:pPr>
            <a:r>
              <a:rPr lang="en-US" altLang="zh-CN" b="0" i="0" u="none" strike="noStrike" baseline="0" dirty="0">
                <a:solidFill>
                  <a:srgbClr val="000000"/>
                </a:solidFill>
                <a:latin typeface="微软雅黑" panose="020B0503020204020204" pitchFamily="34" charset="-122"/>
                <a:ea typeface="微软雅黑" panose="020B0503020204020204" pitchFamily="34" charset="-122"/>
              </a:rPr>
              <a:t>60</a:t>
            </a:r>
            <a:r>
              <a:rPr lang="zh-CN" altLang="en-US" b="0" i="0" u="none" strike="noStrike" baseline="0" dirty="0">
                <a:solidFill>
                  <a:srgbClr val="000000"/>
                </a:solidFill>
                <a:latin typeface="微软雅黑" panose="020B0503020204020204" pitchFamily="34" charset="-122"/>
                <a:ea typeface="微软雅黑" panose="020B0503020204020204" pitchFamily="34" charset="-122"/>
              </a:rPr>
              <a:t>年来</a:t>
            </a:r>
            <a:r>
              <a:rPr lang="zh-CN" altLang="en-US" i="0" u="none" strike="noStrike" baseline="0" dirty="0">
                <a:latin typeface="微软雅黑" panose="020B0503020204020204" pitchFamily="34" charset="-122"/>
                <a:ea typeface="微软雅黑" panose="020B0503020204020204" pitchFamily="34" charset="-122"/>
              </a:rPr>
              <a:t>全球首个获批靶向</a:t>
            </a:r>
            <a:r>
              <a:rPr lang="en-US" altLang="zh-CN" i="0" u="none" strike="noStrike" baseline="0" dirty="0" err="1">
                <a:latin typeface="微软雅黑" panose="020B0503020204020204" pitchFamily="34" charset="-122"/>
                <a:ea typeface="微软雅黑" panose="020B0503020204020204" pitchFamily="34" charset="-122"/>
              </a:rPr>
              <a:t>BLyS</a:t>
            </a:r>
            <a:r>
              <a:rPr lang="zh-CN" altLang="en-US" i="0" u="none" strike="noStrike" baseline="0" dirty="0">
                <a:latin typeface="微软雅黑" panose="020B0503020204020204" pitchFamily="34" charset="-122"/>
                <a:ea typeface="微软雅黑" panose="020B0503020204020204" pitchFamily="34" charset="-122"/>
              </a:rPr>
              <a:t>治</a:t>
            </a:r>
            <a:r>
              <a:rPr lang="zh-CN" altLang="en-US" b="0" i="0" u="none" strike="noStrike" baseline="0" dirty="0">
                <a:solidFill>
                  <a:srgbClr val="000000"/>
                </a:solidFill>
                <a:latin typeface="微软雅黑" panose="020B0503020204020204" pitchFamily="34" charset="-122"/>
                <a:ea typeface="微软雅黑" panose="020B0503020204020204" pitchFamily="34" charset="-122"/>
              </a:rPr>
              <a:t>疗狼疮肾炎的生物制剂</a:t>
            </a:r>
            <a:endParaRPr lang="en-US" altLang="zh-CN" b="1" dirty="0">
              <a:solidFill>
                <a:srgbClr val="FF0000"/>
              </a:solidFill>
              <a:latin typeface="微软雅黑" panose="020B0503020204020204" pitchFamily="34" charset="-122"/>
              <a:ea typeface="微软雅黑" panose="020B0503020204020204" pitchFamily="34" charset="-122"/>
              <a:cs typeface="+mn-ea"/>
            </a:endParaRPr>
          </a:p>
          <a:p>
            <a:pPr marL="342900" indent="-342900">
              <a:lnSpc>
                <a:spcPct val="120000"/>
              </a:lnSpc>
              <a:spcAft>
                <a:spcPts val="600"/>
              </a:spcAft>
              <a:buFont typeface="Arial" panose="020B0604020202020204" pitchFamily="34" charset="0"/>
              <a:buChar char="•"/>
            </a:pPr>
            <a:r>
              <a:rPr lang="zh-CN" altLang="en-US" sz="2000" b="1" dirty="0">
                <a:solidFill>
                  <a:srgbClr val="9D4CAA"/>
                </a:solidFill>
                <a:latin typeface="微软雅黑" panose="020B0503020204020204" pitchFamily="34" charset="-122"/>
                <a:ea typeface="微软雅黑" panose="020B0503020204020204" pitchFamily="34" charset="-122"/>
                <a:cs typeface="+mn-ea"/>
              </a:rPr>
              <a:t>填补</a:t>
            </a:r>
            <a:r>
              <a:rPr lang="zh-CN" altLang="en-US" dirty="0">
                <a:solidFill>
                  <a:srgbClr val="262626"/>
                </a:solidFill>
                <a:latin typeface="微软雅黑" panose="020B0503020204020204" pitchFamily="34" charset="-122"/>
                <a:ea typeface="微软雅黑" panose="020B0503020204020204" pitchFamily="34" charset="-122"/>
                <a:cs typeface="Arial" panose="020B0604020202020204" pitchFamily="34" charset="0"/>
              </a:rPr>
              <a:t>目前医保目录内无治疗低疾病活动狼疮肾炎相关保障药品的</a:t>
            </a:r>
            <a:r>
              <a:rPr lang="zh-CN" altLang="en-US" sz="2000" b="1" dirty="0">
                <a:solidFill>
                  <a:srgbClr val="9D4CAA"/>
                </a:solidFill>
                <a:latin typeface="微软雅黑" panose="020B0503020204020204" pitchFamily="34" charset="-122"/>
                <a:ea typeface="微软雅黑" panose="020B0503020204020204" pitchFamily="34" charset="-122"/>
                <a:cs typeface="+mn-ea"/>
              </a:rPr>
              <a:t>空白</a:t>
            </a:r>
            <a:endParaRPr lang="en-US" altLang="zh-CN" sz="1600" b="1" dirty="0">
              <a:solidFill>
                <a:srgbClr val="9D4CAA"/>
              </a:solidFill>
              <a:latin typeface="微软雅黑" panose="020B0503020204020204" pitchFamily="34" charset="-122"/>
              <a:ea typeface="微软雅黑" panose="020B0503020204020204" pitchFamily="34" charset="-122"/>
            </a:endParaRPr>
          </a:p>
        </p:txBody>
      </p:sp>
      <p:sp>
        <p:nvSpPr>
          <p:cNvPr id="18" name="矩形: 圆角 136">
            <a:extLst>
              <a:ext uri="{FF2B5EF4-FFF2-40B4-BE49-F238E27FC236}">
                <a16:creationId xmlns:a16="http://schemas.microsoft.com/office/drawing/2014/main" id="{7D03C460-82C0-066C-2758-40799AE4B20F}"/>
              </a:ext>
            </a:extLst>
          </p:cNvPr>
          <p:cNvSpPr/>
          <p:nvPr/>
        </p:nvSpPr>
        <p:spPr>
          <a:xfrm>
            <a:off x="6413817" y="4284498"/>
            <a:ext cx="4620507" cy="1865699"/>
          </a:xfrm>
          <a:prstGeom prst="roundRect">
            <a:avLst>
              <a:gd name="adj" fmla="val 1138"/>
            </a:avLst>
          </a:prstGeom>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9" name="矩形 21">
            <a:extLst>
              <a:ext uri="{FF2B5EF4-FFF2-40B4-BE49-F238E27FC236}">
                <a16:creationId xmlns:a16="http://schemas.microsoft.com/office/drawing/2014/main" id="{4456F5AA-81C0-3831-031E-2F1A099F55ED}"/>
              </a:ext>
            </a:extLst>
          </p:cNvPr>
          <p:cNvSpPr/>
          <p:nvPr/>
        </p:nvSpPr>
        <p:spPr>
          <a:xfrm>
            <a:off x="6593149" y="5230720"/>
            <a:ext cx="18473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0" dirty="0">
              <a:ln>
                <a:noFill/>
              </a:ln>
              <a:effectLst/>
              <a:uLnTx/>
              <a:uFillTx/>
              <a:latin typeface="Arial"/>
              <a:ea typeface="微软雅黑"/>
              <a:cs typeface="+mn-ea"/>
              <a:sym typeface="+mn-lt"/>
            </a:endParaRPr>
          </a:p>
        </p:txBody>
      </p:sp>
      <p:sp>
        <p:nvSpPr>
          <p:cNvPr id="20" name="文本框 151">
            <a:extLst>
              <a:ext uri="{FF2B5EF4-FFF2-40B4-BE49-F238E27FC236}">
                <a16:creationId xmlns:a16="http://schemas.microsoft.com/office/drawing/2014/main" id="{1360B471-4B3C-7A48-280F-4C3C9AB77BC4}"/>
              </a:ext>
            </a:extLst>
          </p:cNvPr>
          <p:cNvSpPr txBox="1"/>
          <p:nvPr/>
        </p:nvSpPr>
        <p:spPr>
          <a:xfrm>
            <a:off x="6413816" y="3896211"/>
            <a:ext cx="4620509" cy="419457"/>
          </a:xfrm>
          <a:prstGeom prst="round2SameRect">
            <a:avLst>
              <a:gd name="adj1" fmla="val 16667"/>
              <a:gd name="adj2" fmla="val 0"/>
            </a:avLst>
          </a:prstGeom>
          <a:solidFill>
            <a:schemeClr val="bg1"/>
          </a:solidFill>
          <a:ln w="12700">
            <a:solidFill>
              <a:schemeClr val="tx1"/>
            </a:solidFill>
          </a:ln>
        </p:spPr>
        <p:txBody>
          <a:bodyPr wrap="square">
            <a:spAutoFit/>
          </a:bodyPr>
          <a:lstStyle/>
          <a:p>
            <a:pPr algn="ctr">
              <a:spcBef>
                <a:spcPts val="600"/>
              </a:spcBef>
              <a:spcAft>
                <a:spcPts val="600"/>
              </a:spcAft>
              <a:defRPr/>
            </a:pPr>
            <a:r>
              <a:rPr lang="zh-CN" altLang="en-US"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临床管理便利</a:t>
            </a:r>
            <a:endParaRPr lang="zh-CN" altLang="en-US" sz="2000" baseline="30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 name="文本框 160">
            <a:extLst>
              <a:ext uri="{FF2B5EF4-FFF2-40B4-BE49-F238E27FC236}">
                <a16:creationId xmlns:a16="http://schemas.microsoft.com/office/drawing/2014/main" id="{D0273DF3-00FD-A2E2-7246-57C558492E4C}"/>
              </a:ext>
            </a:extLst>
          </p:cNvPr>
          <p:cNvSpPr txBox="1"/>
          <p:nvPr/>
        </p:nvSpPr>
        <p:spPr>
          <a:xfrm>
            <a:off x="6509374" y="4475903"/>
            <a:ext cx="4357171" cy="1132105"/>
          </a:xfrm>
          <a:prstGeom prst="rect">
            <a:avLst/>
          </a:prstGeom>
          <a:noFill/>
        </p:spPr>
        <p:txBody>
          <a:bodyPr wrap="square">
            <a:spAutoFit/>
          </a:bodyPr>
          <a:lstStyle/>
          <a:p>
            <a:pPr>
              <a:lnSpc>
                <a:spcPct val="120000"/>
              </a:lnSpc>
              <a:spcAft>
                <a:spcPts val="600"/>
              </a:spcAft>
            </a:pPr>
            <a:r>
              <a:rPr lang="zh-CN" altLang="en-US" b="0" i="0" u="none" strike="noStrike" baseline="0" dirty="0">
                <a:solidFill>
                  <a:srgbClr val="000000"/>
                </a:solidFill>
                <a:latin typeface="微软雅黑" panose="020B0503020204020204" pitchFamily="34" charset="-122"/>
                <a:ea typeface="微软雅黑" panose="020B0503020204020204" pitchFamily="34" charset="-122"/>
              </a:rPr>
              <a:t>狼疮肾炎治疗具备</a:t>
            </a:r>
            <a:r>
              <a:rPr lang="zh-CN" altLang="en-US" i="0" u="none" strike="noStrike" baseline="0" dirty="0">
                <a:latin typeface="微软雅黑" panose="020B0503020204020204" pitchFamily="34" charset="-122"/>
                <a:ea typeface="微软雅黑" panose="020B0503020204020204" pitchFamily="34" charset="-122"/>
              </a:rPr>
              <a:t>清晰诊疗路径</a:t>
            </a:r>
            <a:r>
              <a:rPr lang="zh-CN" altLang="en-US" dirty="0">
                <a:latin typeface="微软雅黑" panose="020B0503020204020204" pitchFamily="34" charset="-122"/>
                <a:ea typeface="微软雅黑" panose="020B0503020204020204" pitchFamily="34" charset="-122"/>
              </a:rPr>
              <a:t>和</a:t>
            </a:r>
            <a:r>
              <a:rPr lang="zh-CN" altLang="en-US" i="0" u="none" strike="noStrike" baseline="0" dirty="0">
                <a:latin typeface="微软雅黑" panose="020B0503020204020204" pitchFamily="34" charset="-122"/>
                <a:ea typeface="微软雅黑" panose="020B0503020204020204" pitchFamily="34" charset="-122"/>
              </a:rPr>
              <a:t>明确的医学判定标准</a:t>
            </a:r>
            <a:r>
              <a:rPr lang="zh-CN" altLang="en-US" b="0" i="0" u="none" strike="noStrike" baseline="0" dirty="0">
                <a:solidFill>
                  <a:srgbClr val="000000"/>
                </a:solidFill>
                <a:latin typeface="微软雅黑" panose="020B0503020204020204" pitchFamily="34" charset="-122"/>
                <a:ea typeface="微软雅黑" panose="020B0503020204020204" pitchFamily="34" charset="-122"/>
              </a:rPr>
              <a:t>，</a:t>
            </a:r>
            <a:r>
              <a:rPr lang="zh-CN" altLang="en-US" sz="2000" b="1" dirty="0">
                <a:solidFill>
                  <a:srgbClr val="9D4CAA"/>
                </a:solidFill>
                <a:latin typeface="微软雅黑" panose="020B0503020204020204" pitchFamily="34" charset="-122"/>
                <a:ea typeface="微软雅黑" panose="020B0503020204020204" pitchFamily="34" charset="-122"/>
                <a:cs typeface="Arial" panose="020B0604020202020204" pitchFamily="34" charset="0"/>
              </a:rPr>
              <a:t>不存在药品滥用风险及超说明书使用</a:t>
            </a:r>
            <a:endParaRPr lang="en-US" altLang="zh-CN" i="0" u="none" strike="noStrike" baseline="0" dirty="0">
              <a:latin typeface="微软雅黑" panose="020B0503020204020204" pitchFamily="34" charset="-122"/>
              <a:ea typeface="微软雅黑" panose="020B0503020204020204" pitchFamily="34" charset="-122"/>
            </a:endParaRPr>
          </a:p>
        </p:txBody>
      </p:sp>
      <p:sp>
        <p:nvSpPr>
          <p:cNvPr id="13" name="Rectangle 12">
            <a:extLst>
              <a:ext uri="{FF2B5EF4-FFF2-40B4-BE49-F238E27FC236}">
                <a16:creationId xmlns:a16="http://schemas.microsoft.com/office/drawing/2014/main" id="{F81509E0-FDC9-F854-A5BD-29EDBD181E62}"/>
              </a:ext>
            </a:extLst>
          </p:cNvPr>
          <p:cNvSpPr/>
          <p:nvPr/>
        </p:nvSpPr>
        <p:spPr>
          <a:xfrm>
            <a:off x="4183096" y="111681"/>
            <a:ext cx="3825808" cy="96076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微软雅黑" panose="020B0503020204020204" pitchFamily="34" charset="-122"/>
                <a:ea typeface="微软雅黑" panose="020B0503020204020204" pitchFamily="34" charset="-122"/>
              </a:rPr>
              <a:t>05 </a:t>
            </a:r>
            <a:r>
              <a:rPr lang="zh-CN" altLang="en-US" sz="3200" b="1" dirty="0">
                <a:solidFill>
                  <a:schemeClr val="tx1"/>
                </a:solidFill>
                <a:latin typeface="微软雅黑" panose="020B0503020204020204" pitchFamily="34" charset="-122"/>
                <a:ea typeface="微软雅黑" panose="020B0503020204020204" pitchFamily="34" charset="-122"/>
              </a:rPr>
              <a:t>公平性</a:t>
            </a:r>
          </a:p>
        </p:txBody>
      </p:sp>
    </p:spTree>
    <p:extLst>
      <p:ext uri="{BB962C8B-B14F-4D97-AF65-F5344CB8AC3E}">
        <p14:creationId xmlns:p14="http://schemas.microsoft.com/office/powerpoint/2010/main" val="271041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16000" y="466526"/>
            <a:ext cx="10337799" cy="587216"/>
          </a:xfrm>
        </p:spPr>
        <p:txBody>
          <a:bodyPr/>
          <a:lstStyle/>
          <a:p>
            <a:r>
              <a:rPr lang="zh-CN" altLang="en-US" dirty="0">
                <a:solidFill>
                  <a:srgbClr val="262626"/>
                </a:solidFill>
                <a:latin typeface="微软雅黑" panose="020B0503020204020204" pitchFamily="34" charset="-122"/>
                <a:sym typeface="微软雅黑" panose="020B0503020204020204" pitchFamily="34" charset="-122"/>
              </a:rPr>
              <a:t>目录</a:t>
            </a:r>
          </a:p>
        </p:txBody>
      </p:sp>
      <p:grpSp>
        <p:nvGrpSpPr>
          <p:cNvPr id="19" name="组合 8">
            <a:extLst>
              <a:ext uri="{FF2B5EF4-FFF2-40B4-BE49-F238E27FC236}">
                <a16:creationId xmlns:a16="http://schemas.microsoft.com/office/drawing/2014/main" id="{4C5C7398-1E47-480C-AFA9-00365A2FC48C}"/>
              </a:ext>
            </a:extLst>
          </p:cNvPr>
          <p:cNvGrpSpPr/>
          <p:nvPr/>
        </p:nvGrpSpPr>
        <p:grpSpPr>
          <a:xfrm>
            <a:off x="1075473" y="1435442"/>
            <a:ext cx="7129676" cy="767224"/>
            <a:chOff x="2277162" y="1957773"/>
            <a:chExt cx="7129676" cy="767224"/>
          </a:xfrm>
        </p:grpSpPr>
        <p:sp>
          <p:nvSpPr>
            <p:cNvPr id="20" name="矩形: 圆角 32">
              <a:extLst>
                <a:ext uri="{FF2B5EF4-FFF2-40B4-BE49-F238E27FC236}">
                  <a16:creationId xmlns:a16="http://schemas.microsoft.com/office/drawing/2014/main" id="{5644057C-173F-405C-8B13-37E4926472ED}"/>
                </a:ext>
              </a:extLst>
            </p:cNvPr>
            <p:cNvSpPr/>
            <p:nvPr/>
          </p:nvSpPr>
          <p:spPr>
            <a:xfrm>
              <a:off x="2364386" y="2044995"/>
              <a:ext cx="4387203" cy="614445"/>
            </a:xfrm>
            <a:prstGeom prst="roundRect">
              <a:avLst>
                <a:gd name="adj" fmla="val 50000"/>
              </a:avLst>
            </a:prstGeom>
            <a:solidFill>
              <a:srgbClr val="75C1FF">
                <a:alpha val="10000"/>
              </a:srgbClr>
            </a:solidFill>
            <a:ln w="12700" cap="flat" cmpd="sng" algn="ctr">
              <a:solidFill>
                <a:srgbClr val="EBF6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文本框 33">
              <a:extLst>
                <a:ext uri="{FF2B5EF4-FFF2-40B4-BE49-F238E27FC236}">
                  <a16:creationId xmlns:a16="http://schemas.microsoft.com/office/drawing/2014/main" id="{C1A9A750-8885-47B2-8567-708DDB85075D}"/>
                </a:ext>
              </a:extLst>
            </p:cNvPr>
            <p:cNvSpPr txBox="1"/>
            <p:nvPr/>
          </p:nvSpPr>
          <p:spPr>
            <a:xfrm>
              <a:off x="3198974" y="2110553"/>
              <a:ext cx="620786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752A89"/>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药品基本信息及疾病介绍</a:t>
              </a:r>
            </a:p>
          </p:txBody>
        </p:sp>
        <p:sp>
          <p:nvSpPr>
            <p:cNvPr id="25" name="矩形: 圆角 34">
              <a:extLst>
                <a:ext uri="{FF2B5EF4-FFF2-40B4-BE49-F238E27FC236}">
                  <a16:creationId xmlns:a16="http://schemas.microsoft.com/office/drawing/2014/main" id="{F91E01CE-77D7-469F-9FAB-0B5A7DD80331}"/>
                </a:ext>
              </a:extLst>
            </p:cNvPr>
            <p:cNvSpPr/>
            <p:nvPr/>
          </p:nvSpPr>
          <p:spPr>
            <a:xfrm>
              <a:off x="2277162" y="1957773"/>
              <a:ext cx="767224" cy="767224"/>
            </a:xfrm>
            <a:prstGeom prst="roundRect">
              <a:avLst>
                <a:gd name="adj" fmla="val 50000"/>
              </a:avLst>
            </a:prstGeom>
            <a:solidFill>
              <a:schemeClr val="bg1"/>
            </a:solidFill>
            <a:ln w="12700" cap="flat" cmpd="sng" algn="ctr">
              <a:noFill/>
              <a:prstDash val="solid"/>
              <a:miter lim="800000"/>
            </a:ln>
            <a:effectLst>
              <a:outerShdw blurRad="63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01</a:t>
              </a:r>
              <a:endParaRPr kumimoji="0" lang="zh-CN" altLang="en-US" sz="1800" b="1"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Group 26">
            <a:extLst>
              <a:ext uri="{FF2B5EF4-FFF2-40B4-BE49-F238E27FC236}">
                <a16:creationId xmlns:a16="http://schemas.microsoft.com/office/drawing/2014/main" id="{A3DBAF63-CB17-4D2F-B448-A994EEB00547}"/>
              </a:ext>
            </a:extLst>
          </p:cNvPr>
          <p:cNvGrpSpPr/>
          <p:nvPr/>
        </p:nvGrpSpPr>
        <p:grpSpPr>
          <a:xfrm>
            <a:off x="6439597" y="1435442"/>
            <a:ext cx="7129676" cy="767224"/>
            <a:chOff x="2290098" y="2394242"/>
            <a:chExt cx="7129676" cy="767224"/>
          </a:xfrm>
        </p:grpSpPr>
        <p:sp>
          <p:nvSpPr>
            <p:cNvPr id="28" name="矩形: 圆角 74">
              <a:extLst>
                <a:ext uri="{FF2B5EF4-FFF2-40B4-BE49-F238E27FC236}">
                  <a16:creationId xmlns:a16="http://schemas.microsoft.com/office/drawing/2014/main" id="{ED68F112-5568-4C21-92AB-194F4B7D0A06}"/>
                </a:ext>
              </a:extLst>
            </p:cNvPr>
            <p:cNvSpPr/>
            <p:nvPr/>
          </p:nvSpPr>
          <p:spPr>
            <a:xfrm>
              <a:off x="2377322" y="2481465"/>
              <a:ext cx="3695027" cy="592778"/>
            </a:xfrm>
            <a:prstGeom prst="roundRect">
              <a:avLst>
                <a:gd name="adj" fmla="val 50000"/>
              </a:avLst>
            </a:prstGeom>
            <a:solidFill>
              <a:srgbClr val="75C1FF">
                <a:alpha val="1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文本框 75">
              <a:extLst>
                <a:ext uri="{FF2B5EF4-FFF2-40B4-BE49-F238E27FC236}">
                  <a16:creationId xmlns:a16="http://schemas.microsoft.com/office/drawing/2014/main" id="{F80A0353-2C14-4736-8F33-577FEF4330AA}"/>
                </a:ext>
              </a:extLst>
            </p:cNvPr>
            <p:cNvSpPr txBox="1"/>
            <p:nvPr/>
          </p:nvSpPr>
          <p:spPr>
            <a:xfrm>
              <a:off x="3211910" y="2547022"/>
              <a:ext cx="6207864" cy="461665"/>
            </a:xfrm>
            <a:prstGeom prst="rect">
              <a:avLst/>
            </a:prstGeom>
            <a:noFill/>
          </p:spPr>
          <p:txBody>
            <a:bodyPr wrap="square">
              <a:spAutoFit/>
            </a:bodyPr>
            <a:lstStyle>
              <a:defPPr>
                <a:defRPr lang="zh-CN"/>
              </a:defPPr>
              <a:lvl1pPr marR="0" lvl="0" indent="0" defTabSz="457200" fontAlgn="auto">
                <a:lnSpc>
                  <a:spcPct val="100000"/>
                </a:lnSpc>
                <a:spcBef>
                  <a:spcPts val="0"/>
                </a:spcBef>
                <a:spcAft>
                  <a:spcPts val="0"/>
                </a:spcAft>
                <a:buClrTx/>
                <a:buSzTx/>
                <a:buFontTx/>
                <a:buNone/>
                <a:defRPr kumimoji="0" sz="2400" b="1" i="0" u="none" strike="noStrike" cap="none" spc="0" normalizeH="0" baseline="0">
                  <a:ln>
                    <a:noFill/>
                  </a:ln>
                  <a:gradFill>
                    <a:gsLst>
                      <a:gs pos="100000">
                        <a:srgbClr val="F9C235"/>
                      </a:gs>
                      <a:gs pos="50000">
                        <a:srgbClr val="E43F1C"/>
                      </a:gs>
                    </a:gsLst>
                    <a:lin ang="5400000" scaled="0"/>
                  </a:gradFill>
                  <a:effectLst/>
                  <a:uLnTx/>
                  <a:uFillTx/>
                  <a:latin typeface="微软雅黑" panose="020B0503020204020204" pitchFamily="34" charset="-122"/>
                  <a:ea typeface="微软雅黑" panose="020B0503020204020204" pitchFamily="3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752A89"/>
                  </a:solidFill>
                  <a:effectLst/>
                  <a:uLnTx/>
                  <a:uFillTx/>
                  <a:sym typeface="微软雅黑" panose="020B0503020204020204" pitchFamily="34" charset="-122"/>
                </a:rPr>
                <a:t>安全性</a:t>
              </a:r>
            </a:p>
          </p:txBody>
        </p:sp>
        <p:sp>
          <p:nvSpPr>
            <p:cNvPr id="30" name="矩形: 圆角 77">
              <a:extLst>
                <a:ext uri="{FF2B5EF4-FFF2-40B4-BE49-F238E27FC236}">
                  <a16:creationId xmlns:a16="http://schemas.microsoft.com/office/drawing/2014/main" id="{5403534A-6307-4334-9151-72335DF3C541}"/>
                </a:ext>
              </a:extLst>
            </p:cNvPr>
            <p:cNvSpPr/>
            <p:nvPr/>
          </p:nvSpPr>
          <p:spPr>
            <a:xfrm>
              <a:off x="2290098" y="2394242"/>
              <a:ext cx="767224" cy="767224"/>
            </a:xfrm>
            <a:prstGeom prst="roundRect">
              <a:avLst>
                <a:gd name="adj" fmla="val 50000"/>
              </a:avLst>
            </a:prstGeom>
            <a:solidFill>
              <a:schemeClr val="bg1"/>
            </a:solidFill>
            <a:ln w="12700" cap="flat" cmpd="sng" algn="ctr">
              <a:noFill/>
              <a:prstDash val="solid"/>
              <a:miter lim="800000"/>
            </a:ln>
            <a:effectLst>
              <a:outerShdw blurRad="63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02</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0" name="Group 39">
            <a:extLst>
              <a:ext uri="{FF2B5EF4-FFF2-40B4-BE49-F238E27FC236}">
                <a16:creationId xmlns:a16="http://schemas.microsoft.com/office/drawing/2014/main" id="{4E8D0A1E-6B4B-4D9B-87B9-2AF40704599E}"/>
              </a:ext>
            </a:extLst>
          </p:cNvPr>
          <p:cNvGrpSpPr/>
          <p:nvPr/>
        </p:nvGrpSpPr>
        <p:grpSpPr>
          <a:xfrm>
            <a:off x="1075473" y="3118846"/>
            <a:ext cx="7129676" cy="767224"/>
            <a:chOff x="2290098" y="3596865"/>
            <a:chExt cx="7129676" cy="767224"/>
          </a:xfrm>
        </p:grpSpPr>
        <p:sp>
          <p:nvSpPr>
            <p:cNvPr id="41" name="矩形: 圆角 80">
              <a:extLst>
                <a:ext uri="{FF2B5EF4-FFF2-40B4-BE49-F238E27FC236}">
                  <a16:creationId xmlns:a16="http://schemas.microsoft.com/office/drawing/2014/main" id="{0355A739-2C51-443F-83B2-07ED5741282B}"/>
                </a:ext>
              </a:extLst>
            </p:cNvPr>
            <p:cNvSpPr/>
            <p:nvPr/>
          </p:nvSpPr>
          <p:spPr>
            <a:xfrm>
              <a:off x="2377322" y="3684088"/>
              <a:ext cx="3695027" cy="592778"/>
            </a:xfrm>
            <a:prstGeom prst="roundRect">
              <a:avLst>
                <a:gd name="adj" fmla="val 50000"/>
              </a:avLst>
            </a:prstGeom>
            <a:solidFill>
              <a:srgbClr val="75C1FF">
                <a:alpha val="1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文本框 81">
              <a:extLst>
                <a:ext uri="{FF2B5EF4-FFF2-40B4-BE49-F238E27FC236}">
                  <a16:creationId xmlns:a16="http://schemas.microsoft.com/office/drawing/2014/main" id="{89BBBA6C-6E11-44F8-95A4-8883E7C438D2}"/>
                </a:ext>
              </a:extLst>
            </p:cNvPr>
            <p:cNvSpPr txBox="1"/>
            <p:nvPr/>
          </p:nvSpPr>
          <p:spPr>
            <a:xfrm>
              <a:off x="3211910" y="3749645"/>
              <a:ext cx="6207864" cy="461665"/>
            </a:xfrm>
            <a:prstGeom prst="rect">
              <a:avLst/>
            </a:prstGeom>
            <a:noFill/>
          </p:spPr>
          <p:txBody>
            <a:bodyPr wrap="square">
              <a:spAutoFit/>
            </a:bodyPr>
            <a:lstStyle>
              <a:defPPr>
                <a:defRPr lang="zh-CN"/>
              </a:defPPr>
              <a:lvl1pPr marR="0" lvl="0" indent="0" defTabSz="457200" fontAlgn="auto">
                <a:lnSpc>
                  <a:spcPct val="100000"/>
                </a:lnSpc>
                <a:spcBef>
                  <a:spcPts val="0"/>
                </a:spcBef>
                <a:spcAft>
                  <a:spcPts val="0"/>
                </a:spcAft>
                <a:buClrTx/>
                <a:buSzTx/>
                <a:buFontTx/>
                <a:buNone/>
                <a:defRPr kumimoji="0" sz="2400" b="1" i="0" u="none" strike="noStrike" cap="none" spc="0" normalizeH="0" baseline="0">
                  <a:ln>
                    <a:noFill/>
                  </a:ln>
                  <a:gradFill>
                    <a:gsLst>
                      <a:gs pos="100000">
                        <a:srgbClr val="F9C235"/>
                      </a:gs>
                      <a:gs pos="50000">
                        <a:srgbClr val="E43F1C"/>
                      </a:gs>
                    </a:gsLst>
                    <a:lin ang="5400000" scaled="0"/>
                  </a:gradFill>
                  <a:effectLst/>
                  <a:uLnTx/>
                  <a:uFillTx/>
                  <a:latin typeface="微软雅黑" panose="020B0503020204020204" pitchFamily="34" charset="-122"/>
                  <a:ea typeface="微软雅黑" panose="020B0503020204020204" pitchFamily="3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752A89"/>
                  </a:solidFill>
                  <a:effectLst/>
                  <a:uLnTx/>
                  <a:uFillTx/>
                  <a:sym typeface="微软雅黑" panose="020B0503020204020204" pitchFamily="34" charset="-122"/>
                </a:rPr>
                <a:t>有效性</a:t>
              </a:r>
            </a:p>
          </p:txBody>
        </p:sp>
        <p:sp>
          <p:nvSpPr>
            <p:cNvPr id="43" name="矩形: 圆角 83">
              <a:extLst>
                <a:ext uri="{FF2B5EF4-FFF2-40B4-BE49-F238E27FC236}">
                  <a16:creationId xmlns:a16="http://schemas.microsoft.com/office/drawing/2014/main" id="{C50AFC57-321A-4D47-945F-E9DDB9A996E6}"/>
                </a:ext>
              </a:extLst>
            </p:cNvPr>
            <p:cNvSpPr/>
            <p:nvPr/>
          </p:nvSpPr>
          <p:spPr>
            <a:xfrm>
              <a:off x="2290098" y="3596865"/>
              <a:ext cx="767224" cy="767224"/>
            </a:xfrm>
            <a:prstGeom prst="roundRect">
              <a:avLst>
                <a:gd name="adj" fmla="val 50000"/>
              </a:avLst>
            </a:prstGeom>
            <a:solidFill>
              <a:schemeClr val="bg1"/>
            </a:solidFill>
            <a:ln w="12700" cap="flat" cmpd="sng" algn="ctr">
              <a:noFill/>
              <a:prstDash val="solid"/>
              <a:miter lim="800000"/>
            </a:ln>
            <a:effectLst>
              <a:outerShdw blurRad="63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03</a:t>
              </a:r>
              <a:endParaRPr kumimoji="0" lang="zh-CN" altLang="en-US"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4" name="组合 2">
            <a:extLst>
              <a:ext uri="{FF2B5EF4-FFF2-40B4-BE49-F238E27FC236}">
                <a16:creationId xmlns:a16="http://schemas.microsoft.com/office/drawing/2014/main" id="{43C172C3-F837-4E46-B5A1-B52302B257DA}"/>
              </a:ext>
            </a:extLst>
          </p:cNvPr>
          <p:cNvGrpSpPr/>
          <p:nvPr/>
        </p:nvGrpSpPr>
        <p:grpSpPr>
          <a:xfrm>
            <a:off x="6288595" y="3118846"/>
            <a:ext cx="7129676" cy="767224"/>
            <a:chOff x="2277162" y="4307172"/>
            <a:chExt cx="7129676" cy="767224"/>
          </a:xfrm>
        </p:grpSpPr>
        <p:sp>
          <p:nvSpPr>
            <p:cNvPr id="35" name="矩形: 圆角 80">
              <a:extLst>
                <a:ext uri="{FF2B5EF4-FFF2-40B4-BE49-F238E27FC236}">
                  <a16:creationId xmlns:a16="http://schemas.microsoft.com/office/drawing/2014/main" id="{CE729A92-17FD-4422-8B07-E78871EDCF54}"/>
                </a:ext>
              </a:extLst>
            </p:cNvPr>
            <p:cNvSpPr/>
            <p:nvPr/>
          </p:nvSpPr>
          <p:spPr>
            <a:xfrm>
              <a:off x="2364386" y="4394395"/>
              <a:ext cx="3720981" cy="592778"/>
            </a:xfrm>
            <a:prstGeom prst="roundRect">
              <a:avLst>
                <a:gd name="adj" fmla="val 50000"/>
              </a:avLst>
            </a:prstGeom>
            <a:solidFill>
              <a:srgbClr val="75C1FF">
                <a:alpha val="1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文本框 81">
              <a:extLst>
                <a:ext uri="{FF2B5EF4-FFF2-40B4-BE49-F238E27FC236}">
                  <a16:creationId xmlns:a16="http://schemas.microsoft.com/office/drawing/2014/main" id="{BE2A14D8-B0CF-40F4-8DAE-14EFAC6E0CE6}"/>
                </a:ext>
              </a:extLst>
            </p:cNvPr>
            <p:cNvSpPr txBox="1"/>
            <p:nvPr/>
          </p:nvSpPr>
          <p:spPr>
            <a:xfrm>
              <a:off x="3198974" y="4459952"/>
              <a:ext cx="6207864" cy="461665"/>
            </a:xfrm>
            <a:prstGeom prst="rect">
              <a:avLst/>
            </a:prstGeom>
            <a:noFill/>
          </p:spPr>
          <p:txBody>
            <a:bodyPr wrap="square">
              <a:spAutoFit/>
            </a:bodyPr>
            <a:lstStyle>
              <a:defPPr>
                <a:defRPr lang="zh-CN"/>
              </a:defPPr>
              <a:lvl1pPr marR="0" lvl="0" indent="0" defTabSz="457200" fontAlgn="auto">
                <a:lnSpc>
                  <a:spcPct val="100000"/>
                </a:lnSpc>
                <a:spcBef>
                  <a:spcPts val="0"/>
                </a:spcBef>
                <a:spcAft>
                  <a:spcPts val="0"/>
                </a:spcAft>
                <a:buClrTx/>
                <a:buSzTx/>
                <a:buFontTx/>
                <a:buNone/>
                <a:defRPr kumimoji="0" sz="2400" b="1" i="0" u="none" strike="noStrike" cap="none" spc="0" normalizeH="0" baseline="0">
                  <a:ln>
                    <a:noFill/>
                  </a:ln>
                  <a:gradFill>
                    <a:gsLst>
                      <a:gs pos="100000">
                        <a:srgbClr val="F9C235"/>
                      </a:gs>
                      <a:gs pos="50000">
                        <a:srgbClr val="E43F1C"/>
                      </a:gs>
                    </a:gsLst>
                    <a:lin ang="5400000" scaled="0"/>
                  </a:gradFill>
                  <a:effectLst/>
                  <a:uLnTx/>
                  <a:uFillTx/>
                  <a:latin typeface="微软雅黑" panose="020B0503020204020204" pitchFamily="34" charset="-122"/>
                  <a:ea typeface="微软雅黑" panose="020B0503020204020204" pitchFamily="3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dirty="0">
                  <a:solidFill>
                    <a:srgbClr val="752A89"/>
                  </a:solidFill>
                  <a:sym typeface="微软雅黑" panose="020B0503020204020204" pitchFamily="34" charset="-122"/>
                </a:rPr>
                <a:t>创新性</a:t>
              </a:r>
              <a:endParaRPr kumimoji="0" lang="zh-CN" altLang="en-US" sz="2400" i="0" u="none" strike="noStrike" kern="1200" cap="none" spc="0" normalizeH="0" baseline="0" noProof="0" dirty="0">
                <a:ln>
                  <a:noFill/>
                </a:ln>
                <a:solidFill>
                  <a:srgbClr val="752A89"/>
                </a:solidFill>
                <a:effectLst/>
                <a:uLnTx/>
                <a:uFillTx/>
                <a:sym typeface="微软雅黑" panose="020B0503020204020204" pitchFamily="34" charset="-122"/>
              </a:endParaRPr>
            </a:p>
          </p:txBody>
        </p:sp>
        <p:sp>
          <p:nvSpPr>
            <p:cNvPr id="46" name="矩形: 圆角 83">
              <a:extLst>
                <a:ext uri="{FF2B5EF4-FFF2-40B4-BE49-F238E27FC236}">
                  <a16:creationId xmlns:a16="http://schemas.microsoft.com/office/drawing/2014/main" id="{E9F01C2B-7925-4AF7-B103-CB98FCFE18A7}"/>
                </a:ext>
              </a:extLst>
            </p:cNvPr>
            <p:cNvSpPr/>
            <p:nvPr/>
          </p:nvSpPr>
          <p:spPr>
            <a:xfrm>
              <a:off x="2277162" y="4307172"/>
              <a:ext cx="767224" cy="767224"/>
            </a:xfrm>
            <a:prstGeom prst="roundRect">
              <a:avLst>
                <a:gd name="adj" fmla="val 50000"/>
              </a:avLst>
            </a:prstGeom>
            <a:solidFill>
              <a:schemeClr val="bg1"/>
            </a:solidFill>
            <a:ln w="12700" cap="flat" cmpd="sng" algn="ctr">
              <a:noFill/>
              <a:prstDash val="solid"/>
              <a:miter lim="800000"/>
            </a:ln>
            <a:effectLst>
              <a:outerShdw blurRad="63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04</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7" name="组合 2">
            <a:extLst>
              <a:ext uri="{FF2B5EF4-FFF2-40B4-BE49-F238E27FC236}">
                <a16:creationId xmlns:a16="http://schemas.microsoft.com/office/drawing/2014/main" id="{ED655882-656B-425D-81D7-A4224483AA37}"/>
              </a:ext>
            </a:extLst>
          </p:cNvPr>
          <p:cNvGrpSpPr/>
          <p:nvPr/>
        </p:nvGrpSpPr>
        <p:grpSpPr>
          <a:xfrm>
            <a:off x="1075473" y="4802250"/>
            <a:ext cx="4898479" cy="767224"/>
            <a:chOff x="2277162" y="4307172"/>
            <a:chExt cx="4898479" cy="767224"/>
          </a:xfrm>
        </p:grpSpPr>
        <p:sp>
          <p:nvSpPr>
            <p:cNvPr id="48" name="矩形: 圆角 80">
              <a:extLst>
                <a:ext uri="{FF2B5EF4-FFF2-40B4-BE49-F238E27FC236}">
                  <a16:creationId xmlns:a16="http://schemas.microsoft.com/office/drawing/2014/main" id="{E774103E-EB9B-4CF7-B804-EF2CBCE68BF2}"/>
                </a:ext>
              </a:extLst>
            </p:cNvPr>
            <p:cNvSpPr/>
            <p:nvPr/>
          </p:nvSpPr>
          <p:spPr>
            <a:xfrm>
              <a:off x="2364386" y="4394395"/>
              <a:ext cx="3720981" cy="592778"/>
            </a:xfrm>
            <a:prstGeom prst="roundRect">
              <a:avLst>
                <a:gd name="adj" fmla="val 50000"/>
              </a:avLst>
            </a:prstGeom>
            <a:solidFill>
              <a:srgbClr val="75C1FF">
                <a:alpha val="1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文本框 81">
              <a:extLst>
                <a:ext uri="{FF2B5EF4-FFF2-40B4-BE49-F238E27FC236}">
                  <a16:creationId xmlns:a16="http://schemas.microsoft.com/office/drawing/2014/main" id="{BA2AA2ED-1FD1-403A-A32F-29E6748EAA54}"/>
                </a:ext>
              </a:extLst>
            </p:cNvPr>
            <p:cNvSpPr txBox="1"/>
            <p:nvPr/>
          </p:nvSpPr>
          <p:spPr>
            <a:xfrm>
              <a:off x="3198974" y="4459952"/>
              <a:ext cx="3976667" cy="461665"/>
            </a:xfrm>
            <a:prstGeom prst="rect">
              <a:avLst/>
            </a:prstGeom>
            <a:noFill/>
          </p:spPr>
          <p:txBody>
            <a:bodyPr wrap="square">
              <a:spAutoFit/>
            </a:bodyPr>
            <a:lstStyle>
              <a:defPPr>
                <a:defRPr lang="zh-CN"/>
              </a:defPPr>
              <a:lvl1pPr marR="0" lvl="0" indent="0" defTabSz="457200" fontAlgn="auto">
                <a:lnSpc>
                  <a:spcPct val="100000"/>
                </a:lnSpc>
                <a:spcBef>
                  <a:spcPts val="0"/>
                </a:spcBef>
                <a:spcAft>
                  <a:spcPts val="0"/>
                </a:spcAft>
                <a:buClrTx/>
                <a:buSzTx/>
                <a:buFontTx/>
                <a:buNone/>
                <a:defRPr kumimoji="0" sz="2400" b="1" i="0" u="none" strike="noStrike" cap="none" spc="0" normalizeH="0" baseline="0">
                  <a:ln>
                    <a:noFill/>
                  </a:ln>
                  <a:gradFill>
                    <a:gsLst>
                      <a:gs pos="100000">
                        <a:srgbClr val="F9C235"/>
                      </a:gs>
                      <a:gs pos="50000">
                        <a:srgbClr val="E43F1C"/>
                      </a:gs>
                    </a:gsLst>
                    <a:lin ang="5400000" scaled="0"/>
                  </a:gradFill>
                  <a:effectLst/>
                  <a:uLnTx/>
                  <a:uFillTx/>
                  <a:latin typeface="微软雅黑" panose="020B0503020204020204" pitchFamily="34" charset="-122"/>
                  <a:ea typeface="微软雅黑" panose="020B0503020204020204" pitchFamily="3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dirty="0">
                  <a:solidFill>
                    <a:srgbClr val="752A89"/>
                  </a:solidFill>
                  <a:sym typeface="微软雅黑" panose="020B0503020204020204" pitchFamily="34" charset="-122"/>
                </a:rPr>
                <a:t>公平性</a:t>
              </a:r>
              <a:endParaRPr kumimoji="0" lang="zh-CN" altLang="en-US" sz="2400" b="1" i="0" u="none" strike="noStrike" kern="1200" cap="none" spc="0" normalizeH="0" baseline="0" noProof="0" dirty="0">
                <a:ln>
                  <a:noFill/>
                </a:ln>
                <a:solidFill>
                  <a:srgbClr val="752A89"/>
                </a:solidFill>
                <a:effectLst/>
                <a:uLnTx/>
                <a:uFillTx/>
                <a:sym typeface="微软雅黑" panose="020B0503020204020204" pitchFamily="34" charset="-122"/>
              </a:endParaRPr>
            </a:p>
          </p:txBody>
        </p:sp>
        <p:sp>
          <p:nvSpPr>
            <p:cNvPr id="50" name="矩形: 圆角 83">
              <a:extLst>
                <a:ext uri="{FF2B5EF4-FFF2-40B4-BE49-F238E27FC236}">
                  <a16:creationId xmlns:a16="http://schemas.microsoft.com/office/drawing/2014/main" id="{825283A8-7E1A-4BE9-B293-C766FF2DBF60}"/>
                </a:ext>
              </a:extLst>
            </p:cNvPr>
            <p:cNvSpPr/>
            <p:nvPr/>
          </p:nvSpPr>
          <p:spPr>
            <a:xfrm>
              <a:off x="2277162" y="4307172"/>
              <a:ext cx="767224" cy="767224"/>
            </a:xfrm>
            <a:prstGeom prst="roundRect">
              <a:avLst>
                <a:gd name="adj" fmla="val 50000"/>
              </a:avLst>
            </a:prstGeom>
            <a:solidFill>
              <a:schemeClr val="bg1"/>
            </a:solidFill>
            <a:ln w="12700" cap="flat" cmpd="sng" algn="ctr">
              <a:noFill/>
              <a:prstDash val="solid"/>
              <a:miter lim="800000"/>
            </a:ln>
            <a:effectLst>
              <a:outerShdw blurRad="63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05</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ustDataLst>
      <p:tags r:id="rId1"/>
    </p:custDataLst>
    <p:extLst>
      <p:ext uri="{BB962C8B-B14F-4D97-AF65-F5344CB8AC3E}">
        <p14:creationId xmlns:p14="http://schemas.microsoft.com/office/powerpoint/2010/main" val="2661643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7">
            <a:extLst>
              <a:ext uri="{FF2B5EF4-FFF2-40B4-BE49-F238E27FC236}">
                <a16:creationId xmlns:a16="http://schemas.microsoft.com/office/drawing/2014/main" id="{60B87B87-6086-4B9D-9B0D-81ABDDAA492F}"/>
              </a:ext>
            </a:extLst>
          </p:cNvPr>
          <p:cNvSpPr txBox="1"/>
          <p:nvPr/>
        </p:nvSpPr>
        <p:spPr>
          <a:xfrm>
            <a:off x="800972" y="1513158"/>
            <a:ext cx="382839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通用名：注射用贝利尤单抗</a:t>
            </a:r>
          </a:p>
        </p:txBody>
      </p:sp>
      <p:sp>
        <p:nvSpPr>
          <p:cNvPr id="44" name="文本框 37">
            <a:extLst>
              <a:ext uri="{FF2B5EF4-FFF2-40B4-BE49-F238E27FC236}">
                <a16:creationId xmlns:a16="http://schemas.microsoft.com/office/drawing/2014/main" id="{FBDA38EA-32DA-4433-B9A3-91BEA0ED3CB5}"/>
              </a:ext>
            </a:extLst>
          </p:cNvPr>
          <p:cNvSpPr txBox="1"/>
          <p:nvPr/>
        </p:nvSpPr>
        <p:spPr>
          <a:xfrm>
            <a:off x="760388" y="2009506"/>
            <a:ext cx="43701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注册规格：</a:t>
            </a:r>
            <a:endPar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400mg/</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瓶 （</a:t>
            </a:r>
            <a:r>
              <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120mg/</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瓶</a:t>
            </a:r>
          </a:p>
        </p:txBody>
      </p:sp>
      <p:sp>
        <p:nvSpPr>
          <p:cNvPr id="52" name="文本框 37">
            <a:extLst>
              <a:ext uri="{FF2B5EF4-FFF2-40B4-BE49-F238E27FC236}">
                <a16:creationId xmlns:a16="http://schemas.microsoft.com/office/drawing/2014/main" id="{08273F1A-B560-45C5-8975-6668806112AC}"/>
              </a:ext>
            </a:extLst>
          </p:cNvPr>
          <p:cNvSpPr txBox="1"/>
          <p:nvPr/>
        </p:nvSpPr>
        <p:spPr>
          <a:xfrm>
            <a:off x="783789" y="2747561"/>
            <a:ext cx="45851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中国大陆首次上市时间：</a:t>
            </a:r>
            <a:r>
              <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2019</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年</a:t>
            </a:r>
            <a:r>
              <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12</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月</a:t>
            </a:r>
            <a:endPar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0" name="文本框 37">
            <a:extLst>
              <a:ext uri="{FF2B5EF4-FFF2-40B4-BE49-F238E27FC236}">
                <a16:creationId xmlns:a16="http://schemas.microsoft.com/office/drawing/2014/main" id="{7BF7FDD8-4CDE-41FF-80D4-114CEB60F573}"/>
              </a:ext>
            </a:extLst>
          </p:cNvPr>
          <p:cNvSpPr txBox="1"/>
          <p:nvPr/>
        </p:nvSpPr>
        <p:spPr>
          <a:xfrm>
            <a:off x="777454" y="3923570"/>
            <a:ext cx="45327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全球首个上市国家地区及上市时间：美国，</a:t>
            </a:r>
            <a:r>
              <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2011</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年</a:t>
            </a:r>
            <a:r>
              <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3</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月</a:t>
            </a:r>
            <a:endPar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8" name="文本框 37">
            <a:extLst>
              <a:ext uri="{FF2B5EF4-FFF2-40B4-BE49-F238E27FC236}">
                <a16:creationId xmlns:a16="http://schemas.microsoft.com/office/drawing/2014/main" id="{FBF89B51-8AF7-4504-9153-21F30339B1FB}"/>
              </a:ext>
            </a:extLst>
          </p:cNvPr>
          <p:cNvSpPr txBox="1"/>
          <p:nvPr/>
        </p:nvSpPr>
        <p:spPr>
          <a:xfrm>
            <a:off x="773475" y="4509192"/>
            <a:ext cx="3295185" cy="3077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是否为</a:t>
            </a:r>
            <a:r>
              <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OTC</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药品：否</a:t>
            </a:r>
            <a:endPar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86" name="文本框 37">
            <a:extLst>
              <a:ext uri="{FF2B5EF4-FFF2-40B4-BE49-F238E27FC236}">
                <a16:creationId xmlns:a16="http://schemas.microsoft.com/office/drawing/2014/main" id="{973217FE-D24B-45E0-AFB9-8115621A897D}"/>
              </a:ext>
            </a:extLst>
          </p:cNvPr>
          <p:cNvSpPr txBox="1"/>
          <p:nvPr/>
        </p:nvSpPr>
        <p:spPr>
          <a:xfrm>
            <a:off x="5931016" y="1393345"/>
            <a:ext cx="6031615"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适应症：</a:t>
            </a:r>
            <a:endParaRPr kumimoji="0" lang="en-US" altLang="zh-CN"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本品与常规治疗联合，适用于在常规治疗基础上仍具有高疾病活动（例如：抗</a:t>
            </a:r>
            <a:r>
              <a:rPr kumimoji="0" lang="en-US" altLang="zh-CN" sz="1600" b="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ds-DNA</a:t>
            </a:r>
            <a:r>
              <a:rPr kumimoji="0" lang="zh-CN" altLang="en-US" sz="1600" b="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抗体阳性及低补体、</a:t>
            </a:r>
            <a:r>
              <a:rPr kumimoji="0" lang="en-US" altLang="zh-CN" sz="1600" b="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SELENA-SLEDAI</a:t>
            </a:r>
            <a:r>
              <a:rPr kumimoji="0" lang="zh-CN" altLang="en-US" sz="1600" b="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评分≥</a:t>
            </a:r>
            <a:r>
              <a:rPr kumimoji="0" lang="en-US" altLang="zh-CN" sz="1600" b="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8</a:t>
            </a:r>
            <a:r>
              <a:rPr kumimoji="0" lang="zh-CN" altLang="en-US" sz="1600" b="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）的活动性、自身抗体阳性的系统性红斑狼疮（</a:t>
            </a:r>
            <a:r>
              <a:rPr kumimoji="0" lang="en-US" altLang="zh-CN" sz="1600" b="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SLE</a:t>
            </a:r>
            <a:r>
              <a:rPr kumimoji="0" lang="zh-CN" altLang="en-US" sz="1600" b="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en-US" altLang="zh-CN" sz="1600" b="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5</a:t>
            </a:r>
            <a:r>
              <a:rPr kumimoji="0" lang="zh-CN" altLang="en-US" sz="1600" b="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岁及以上患者。</a:t>
            </a:r>
            <a:endParaRPr kumimoji="0" lang="en-US" altLang="zh-CN" sz="1600" b="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9D4CAA"/>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本品与常规治疗联合用于活动性狼疮肾炎成人患者</a:t>
            </a:r>
            <a:r>
              <a:rPr kumimoji="0" lang="zh-CN"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endParaRPr kumimoji="0" lang="en-US" altLang="zh-CN"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4" name="文本框 37">
            <a:extLst>
              <a:ext uri="{FF2B5EF4-FFF2-40B4-BE49-F238E27FC236}">
                <a16:creationId xmlns:a16="http://schemas.microsoft.com/office/drawing/2014/main" id="{D7BFF13B-BF73-403C-8C59-E60363EEB05A}"/>
              </a:ext>
            </a:extLst>
          </p:cNvPr>
          <p:cNvSpPr txBox="1"/>
          <p:nvPr/>
        </p:nvSpPr>
        <p:spPr>
          <a:xfrm>
            <a:off x="759937" y="5010810"/>
            <a:ext cx="459355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用法用量</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SLE</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及活动性</a:t>
            </a:r>
            <a:r>
              <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LN</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患者一致）</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endPar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静脉给药方案和给药方法</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对</a:t>
            </a:r>
            <a:r>
              <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SLE</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患者或活动性狼疮肾炎患者，推荐的给药方案为</a:t>
            </a:r>
            <a:r>
              <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10mg/kg</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，前</a:t>
            </a:r>
            <a:r>
              <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3</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次每</a:t>
            </a:r>
            <a:r>
              <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周给药一次，随后每</a:t>
            </a:r>
            <a:r>
              <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4</a:t>
            </a:r>
            <a:r>
              <a:rPr kumimoji="0" lang="zh-CN" altLang="en-US"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周给药一次</a:t>
            </a:r>
            <a:endParaRPr kumimoji="0" lang="en-US" altLang="zh-CN" sz="14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2" name="文本框 37">
            <a:extLst>
              <a:ext uri="{FF2B5EF4-FFF2-40B4-BE49-F238E27FC236}">
                <a16:creationId xmlns:a16="http://schemas.microsoft.com/office/drawing/2014/main" id="{C582CFA5-CEF4-4285-9F5D-9EF3B8D59D60}"/>
              </a:ext>
            </a:extLst>
          </p:cNvPr>
          <p:cNvSpPr txBox="1"/>
          <p:nvPr/>
        </p:nvSpPr>
        <p:spPr>
          <a:xfrm>
            <a:off x="777454" y="3310699"/>
            <a:ext cx="453277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目前大陆地区同通用名的上市情况：</a:t>
            </a:r>
            <a:r>
              <a:rPr kumimoji="0" lang="zh-CN" altLang="en-US" sz="2000" b="1" i="0" u="none" strike="noStrike" kern="1200" cap="none" spc="0" normalizeH="0" baseline="0" noProof="0" dirty="0">
                <a:ln>
                  <a:noFill/>
                </a:ln>
                <a:solidFill>
                  <a:srgbClr val="9D4CAA"/>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无</a:t>
            </a:r>
            <a:endParaRPr kumimoji="0" lang="en-US" altLang="zh-CN" sz="1600" b="1" i="0" u="none" strike="noStrike" kern="1200" cap="none" spc="0" normalizeH="0" baseline="0" noProof="0" dirty="0">
              <a:ln>
                <a:noFill/>
              </a:ln>
              <a:solidFill>
                <a:srgbClr val="9D4CAA"/>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 name="TextBox 1">
            <a:extLst>
              <a:ext uri="{FF2B5EF4-FFF2-40B4-BE49-F238E27FC236}">
                <a16:creationId xmlns:a16="http://schemas.microsoft.com/office/drawing/2014/main" id="{548D7103-7D8F-4D53-84E3-7186BCA6682F}"/>
              </a:ext>
            </a:extLst>
          </p:cNvPr>
          <p:cNvSpPr txBox="1"/>
          <p:nvPr/>
        </p:nvSpPr>
        <p:spPr>
          <a:xfrm>
            <a:off x="11861963" y="6458530"/>
            <a:ext cx="20133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62626"/>
                </a:solidFill>
                <a:effectLst/>
                <a:uLnTx/>
                <a:uFillTx/>
                <a:latin typeface="Calibri"/>
                <a:ea typeface="+mn-ea"/>
                <a:cs typeface="+mn-cs"/>
              </a:rPr>
              <a:t>1</a:t>
            </a:r>
          </a:p>
        </p:txBody>
      </p:sp>
      <p:sp>
        <p:nvSpPr>
          <p:cNvPr id="5" name="文本框 4">
            <a:extLst>
              <a:ext uri="{FF2B5EF4-FFF2-40B4-BE49-F238E27FC236}">
                <a16:creationId xmlns:a16="http://schemas.microsoft.com/office/drawing/2014/main" id="{7BE80F3B-6AE8-965B-1293-F3E407E6269D}"/>
              </a:ext>
            </a:extLst>
          </p:cNvPr>
          <p:cNvSpPr txBox="1"/>
          <p:nvPr/>
        </p:nvSpPr>
        <p:spPr>
          <a:xfrm>
            <a:off x="6513377" y="3055338"/>
            <a:ext cx="4692231" cy="417165"/>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b="1" i="1" u="none" strike="noStrike" kern="1200" cap="none" spc="0" normalizeH="0" baseline="0" noProof="0" dirty="0">
                <a:ln>
                  <a:noFill/>
                </a:ln>
                <a:solidFill>
                  <a:srgbClr val="9D4CAA"/>
                </a:solidFill>
                <a:effectLst/>
                <a:uLnTx/>
                <a:uFillTx/>
                <a:latin typeface="Arial" panose="020B0604020202020204" pitchFamily="34" charset="0"/>
                <a:ea typeface="微软雅黑" panose="020B0503020204020204" pitchFamily="34" charset="-122"/>
                <a:cs typeface="+mn-cs"/>
              </a:rPr>
              <a:t>本次申请增加医保支付范围，按说明书支付</a:t>
            </a:r>
            <a:endParaRPr kumimoji="0" lang="en-US" b="1" i="1" u="none" strike="noStrike" kern="1200" cap="none" spc="0" normalizeH="0" baseline="0" noProof="0" dirty="0">
              <a:ln>
                <a:noFill/>
              </a:ln>
              <a:solidFill>
                <a:srgbClr val="9D4CA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文本框 37">
            <a:extLst>
              <a:ext uri="{FF2B5EF4-FFF2-40B4-BE49-F238E27FC236}">
                <a16:creationId xmlns:a16="http://schemas.microsoft.com/office/drawing/2014/main" id="{63F1E2FD-92AF-3B02-0526-2899B1CFC0E0}"/>
              </a:ext>
            </a:extLst>
          </p:cNvPr>
          <p:cNvSpPr txBox="1"/>
          <p:nvPr/>
        </p:nvSpPr>
        <p:spPr>
          <a:xfrm>
            <a:off x="5947426" y="4039681"/>
            <a:ext cx="5015614"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参照药品建议</a:t>
            </a:r>
            <a:r>
              <a:rPr kumimoji="0" lang="zh-CN" altLang="en-US" sz="16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2000" b="1" i="0" u="none" strike="noStrike" kern="1200" cap="none" spc="0" normalizeH="0" baseline="0" noProof="0" dirty="0">
                <a:ln>
                  <a:noFill/>
                </a:ln>
                <a:solidFill>
                  <a:srgbClr val="9D4CAA"/>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无</a:t>
            </a:r>
            <a:endParaRPr kumimoji="0" lang="en-US" altLang="zh-CN" sz="2000" b="1" i="0" u="none" strike="noStrike" kern="1200" cap="none" spc="0" normalizeH="0" baseline="0" noProof="0" dirty="0">
              <a:ln>
                <a:noFill/>
              </a:ln>
              <a:solidFill>
                <a:srgbClr val="9D4CAA"/>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理由：</a:t>
            </a:r>
            <a:endParaRPr kumimoji="0" lang="en-US" altLang="zh-CN" sz="16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zh-CN" altLang="en-US" b="1" dirty="0">
                <a:solidFill>
                  <a:srgbClr val="9D4CAA"/>
                </a:solidFill>
                <a:latin typeface="微软雅黑" panose="020B0503020204020204" pitchFamily="34" charset="-122"/>
                <a:ea typeface="微软雅黑" panose="020B0503020204020204" pitchFamily="34" charset="-122"/>
                <a:sym typeface="微软雅黑" panose="020B0503020204020204" pitchFamily="34" charset="-122"/>
              </a:rPr>
              <a:t>本品</a:t>
            </a:r>
            <a:r>
              <a:rPr kumimoji="0" lang="zh-CN" altLang="en-US" b="1" i="0" u="none" strike="noStrike" kern="1200" cap="none" spc="0" normalizeH="0" baseline="0" noProof="0" dirty="0">
                <a:ln>
                  <a:noFill/>
                </a:ln>
                <a:solidFill>
                  <a:srgbClr val="9D4CAA"/>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为活动性狼疮肾炎治疗领域唯一获批的生物制剂</a:t>
            </a:r>
            <a:endParaRPr kumimoji="0" lang="en-US" altLang="zh-CN" b="1" i="0" u="none" strike="noStrike" kern="1200" cap="none" spc="0" normalizeH="0" baseline="0" noProof="0" dirty="0">
              <a:ln>
                <a:noFill/>
              </a:ln>
              <a:solidFill>
                <a:srgbClr val="9D4CAA"/>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342900" indent="-342900">
              <a:buFontTx/>
              <a:buAutoNum type="arabicPeriod"/>
              <a:defRP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本品是联合常规疗法使用的，常规疗法为基于激素和免疫抑制剂的非特异性治疗</a:t>
            </a: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39">
            <a:extLst>
              <a:ext uri="{FF2B5EF4-FFF2-40B4-BE49-F238E27FC236}">
                <a16:creationId xmlns:a16="http://schemas.microsoft.com/office/drawing/2014/main" id="{5780DA41-322C-D7F9-8B3D-5F4DFE8FDB73}"/>
              </a:ext>
            </a:extLst>
          </p:cNvPr>
          <p:cNvSpPr/>
          <p:nvPr/>
        </p:nvSpPr>
        <p:spPr>
          <a:xfrm>
            <a:off x="91856" y="1104101"/>
            <a:ext cx="11641963" cy="36576"/>
          </a:xfrm>
          <a:prstGeom prst="rect">
            <a:avLst/>
          </a:prstGeom>
          <a:gradFill flip="none" rotWithShape="1">
            <a:gsLst>
              <a:gs pos="0">
                <a:srgbClr val="FFFFFF"/>
              </a:gs>
              <a:gs pos="100000">
                <a:srgbClr val="4F1D78"/>
              </a:gs>
              <a:gs pos="100000">
                <a:srgbClr val="F4ECF8"/>
              </a:gs>
            </a:gsLst>
            <a:lin ang="1080000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4" name="Rectangle 3">
            <a:extLst>
              <a:ext uri="{FF2B5EF4-FFF2-40B4-BE49-F238E27FC236}">
                <a16:creationId xmlns:a16="http://schemas.microsoft.com/office/drawing/2014/main" id="{4267E4EB-0266-ECD5-B2EE-0881409E16E0}"/>
              </a:ext>
            </a:extLst>
          </p:cNvPr>
          <p:cNvSpPr/>
          <p:nvPr/>
        </p:nvSpPr>
        <p:spPr>
          <a:xfrm>
            <a:off x="4183096" y="177221"/>
            <a:ext cx="3825808" cy="96076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微软雅黑" panose="020B0503020204020204" pitchFamily="34" charset="-122"/>
                <a:ea typeface="微软雅黑" panose="020B0503020204020204" pitchFamily="34" charset="-122"/>
              </a:rPr>
              <a:t>01 </a:t>
            </a:r>
            <a:r>
              <a:rPr lang="zh-CN" altLang="en-US" sz="3200" b="1" dirty="0">
                <a:solidFill>
                  <a:schemeClr val="tx1"/>
                </a:solidFill>
                <a:latin typeface="微软雅黑" panose="020B0503020204020204" pitchFamily="34" charset="-122"/>
                <a:ea typeface="微软雅黑" panose="020B0503020204020204" pitchFamily="34" charset="-122"/>
              </a:rPr>
              <a:t>药品疾病信息</a:t>
            </a:r>
          </a:p>
        </p:txBody>
      </p:sp>
    </p:spTree>
    <p:extLst>
      <p:ext uri="{BB962C8B-B14F-4D97-AF65-F5344CB8AC3E}">
        <p14:creationId xmlns:p14="http://schemas.microsoft.com/office/powerpoint/2010/main" val="1568168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2672A959-F2B8-199B-E2A3-26CD7C2ACF82}"/>
              </a:ext>
            </a:extLst>
          </p:cNvPr>
          <p:cNvSpPr txBox="1"/>
          <p:nvPr/>
        </p:nvSpPr>
        <p:spPr>
          <a:xfrm>
            <a:off x="148891" y="1230943"/>
            <a:ext cx="11527891" cy="1492845"/>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sym typeface="微软雅黑" panose="020B0503020204020204" pitchFamily="34" charset="-122"/>
              </a:rPr>
              <a:t>狼疮肾炎</a:t>
            </a:r>
            <a:r>
              <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sym typeface="微软雅黑" panose="020B0503020204020204" pitchFamily="34" charset="-122"/>
              </a:rPr>
              <a:t>(LN)</a:t>
            </a: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sym typeface="微软雅黑" panose="020B0503020204020204" pitchFamily="34" charset="-122"/>
              </a:rPr>
              <a:t>是系统性红斑狼疮</a:t>
            </a:r>
            <a:r>
              <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sym typeface="微软雅黑" panose="020B0503020204020204" pitchFamily="34" charset="-122"/>
              </a:rPr>
              <a:t>(SLE)</a:t>
            </a: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sym typeface="微软雅黑" panose="020B0503020204020204" pitchFamily="34" charset="-122"/>
              </a:rPr>
              <a:t>最常见的并发症</a:t>
            </a:r>
            <a:r>
              <a:rPr kumimoji="0" lang="en-US" altLang="zh-CN" sz="1600" b="0" i="0" u="none" strike="noStrike" kern="1200" cap="none" spc="0" normalizeH="0" baseline="30000" noProof="0" dirty="0">
                <a:ln>
                  <a:noFill/>
                </a:ln>
                <a:solidFill>
                  <a:srgbClr val="262626"/>
                </a:solidFill>
                <a:effectLst/>
                <a:uLnTx/>
                <a:uFillTx/>
                <a:latin typeface="Arial"/>
                <a:ea typeface="微软雅黑" panose="020B0503020204020204" charset="-122"/>
                <a:cs typeface="Arial" panose="020B0604020202020204" pitchFamily="34" charset="0"/>
                <a:sym typeface="微软雅黑" panose="020B0503020204020204" pitchFamily="34" charset="-122"/>
              </a:rPr>
              <a:t>1-2</a:t>
            </a:r>
            <a:r>
              <a:rPr kumimoji="0" lang="zh-CN" altLang="en-US" sz="1600" b="0" i="0" u="none" strike="noStrike" kern="1200" cap="none" spc="0" normalizeH="0" baseline="0" noProof="0" dirty="0">
                <a:ln>
                  <a:noFill/>
                </a:ln>
                <a:solidFill>
                  <a:srgbClr val="262626"/>
                </a:solidFill>
                <a:effectLst/>
                <a:uLnTx/>
                <a:uFillTx/>
                <a:latin typeface="Microsoft YaHei" panose="020B0503020204020204" pitchFamily="34" charset="-122"/>
                <a:ea typeface="Microsoft YaHei" panose="020B0503020204020204" pitchFamily="34" charset="-122"/>
                <a:cs typeface="+mn-cs"/>
              </a:rPr>
              <a:t>，</a:t>
            </a:r>
            <a:r>
              <a:rPr kumimoji="0" lang="zh-CN" altLang="en-US" sz="16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活动性狼疮肾炎包括高疾病活动和低疾病活动，</a:t>
            </a:r>
            <a:r>
              <a:rPr kumimoji="0" lang="en-US" altLang="zh-CN" sz="16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83.93%</a:t>
            </a:r>
            <a:r>
              <a:rPr kumimoji="0" lang="zh-CN" altLang="en-US" sz="16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的活动性狼疮肾炎患者是高疾病活动的，已被纳入原适应症，所以</a:t>
            </a:r>
            <a:r>
              <a:rPr kumimoji="0" lang="zh-CN" altLang="en-US" sz="2000" b="1" i="0" u="none" strike="noStrike" kern="1200" cap="none" spc="0" normalizeH="0" baseline="0" noProof="0" dirty="0">
                <a:ln>
                  <a:noFill/>
                </a:ln>
                <a:solidFill>
                  <a:srgbClr val="9D4CAA"/>
                </a:solidFill>
                <a:effectLst/>
                <a:uLnTx/>
                <a:uFillTx/>
                <a:latin typeface="Microsoft YaHei" panose="020B0503020204020204" pitchFamily="34" charset="-122"/>
                <a:ea typeface="Microsoft YaHei" panose="020B0503020204020204" pitchFamily="34" charset="-122"/>
                <a:cs typeface="+mn-cs"/>
              </a:rPr>
              <a:t>新增适应症的绝大部分患者已经被原适应症覆盖</a:t>
            </a:r>
            <a:r>
              <a:rPr kumimoji="0" lang="zh-CN" altLang="en-US" sz="1600" b="1" i="0" u="none" strike="noStrike" kern="1200" cap="none" spc="0" normalizeH="0" baseline="0" noProof="0" dirty="0">
                <a:ln>
                  <a:noFill/>
                </a:ln>
                <a:solidFill>
                  <a:srgbClr val="9D4CAA"/>
                </a:solidFill>
                <a:effectLst/>
                <a:uLnTx/>
                <a:uFillTx/>
                <a:latin typeface="Microsoft YaHei" panose="020B0503020204020204" pitchFamily="34" charset="-122"/>
                <a:ea typeface="Microsoft YaHei" panose="020B0503020204020204" pitchFamily="34" charset="-122"/>
                <a:cs typeface="+mn-cs"/>
              </a:rPr>
              <a:t>。</a:t>
            </a:r>
            <a:endParaRPr kumimoji="0" lang="en-US" altLang="zh-CN" sz="1600" b="1" i="0" u="none" strike="noStrike" kern="1200" cap="none" spc="0" normalizeH="0" baseline="0" noProof="0" dirty="0">
              <a:ln>
                <a:noFill/>
              </a:ln>
              <a:solidFill>
                <a:srgbClr val="9D4CAA"/>
              </a:solidFill>
              <a:effectLst/>
              <a:uLnTx/>
              <a:uFillTx/>
              <a:latin typeface="Microsoft YaHei" panose="020B0503020204020204" pitchFamily="34" charset="-122"/>
              <a:ea typeface="Microsoft YaHei" panose="020B0503020204020204" pitchFamily="34" charset="-122"/>
              <a:cs typeface="+mn-cs"/>
            </a:endParaRPr>
          </a:p>
          <a:p>
            <a:pPr marL="285750" lvl="0" indent="-285750">
              <a:lnSpc>
                <a:spcPct val="150000"/>
              </a:lnSpc>
              <a:buFont typeface="Arial" panose="020B0604020202020204" pitchFamily="34" charset="0"/>
              <a:buChar char="•"/>
              <a:defRPr/>
            </a:pPr>
            <a:r>
              <a:rPr kumimoji="0" lang="zh-CN" altLang="en-US" sz="1600" b="0" i="0" u="none" strike="noStrike" kern="1200" cap="none" spc="0" normalizeH="0" baseline="0" noProof="0" dirty="0">
                <a:ln>
                  <a:noFill/>
                </a:ln>
                <a:solidFill>
                  <a:srgbClr val="262626"/>
                </a:solidFill>
                <a:effectLst/>
                <a:uLnTx/>
                <a:uFillTx/>
                <a:latin typeface="Microsoft YaHei" panose="020B0503020204020204" pitchFamily="34" charset="-122"/>
                <a:ea typeface="Microsoft YaHei" panose="020B0503020204020204" pitchFamily="34" charset="-122"/>
                <a:cs typeface="+mn-cs"/>
              </a:rPr>
              <a:t>原适应症还包括儿童患者和非狼疮肾炎患者</a:t>
            </a:r>
            <a:r>
              <a:rPr kumimoji="0" lang="zh-CN" altLang="en-US" sz="16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，和</a:t>
            </a:r>
            <a:r>
              <a:rPr lang="zh-CN" altLang="en-US" sz="1600" dirty="0">
                <a:latin typeface="Microsoft YaHei" panose="020B0503020204020204" pitchFamily="34" charset="-122"/>
                <a:ea typeface="Microsoft YaHei" panose="020B0503020204020204" pitchFamily="34" charset="-122"/>
              </a:rPr>
              <a:t>医保已纳入人群相比，</a:t>
            </a:r>
            <a:r>
              <a:rPr kumimoji="0" lang="zh-CN" altLang="en-US" sz="2000" b="1" i="0" u="none" strike="noStrike" kern="1200" cap="none" spc="0" normalizeH="0" baseline="0" noProof="0" dirty="0">
                <a:ln>
                  <a:noFill/>
                </a:ln>
                <a:solidFill>
                  <a:srgbClr val="9D4CAA"/>
                </a:solidFill>
                <a:effectLst/>
                <a:uLnTx/>
                <a:uFillTx/>
                <a:latin typeface="Microsoft YaHei" panose="020B0503020204020204" pitchFamily="34" charset="-122"/>
                <a:ea typeface="Microsoft YaHei" panose="020B0503020204020204" pitchFamily="34" charset="-122"/>
                <a:cs typeface="+mn-cs"/>
              </a:rPr>
              <a:t>新增的低疾病活动狼疮肾患者只占</a:t>
            </a:r>
            <a:r>
              <a:rPr kumimoji="0" lang="en-US" altLang="zh-CN" sz="2800" b="1" i="0" u="none" strike="noStrike" kern="1200" cap="none" spc="0" normalizeH="0" baseline="0" noProof="0" dirty="0">
                <a:ln>
                  <a:noFill/>
                </a:ln>
                <a:solidFill>
                  <a:srgbClr val="9D4CAA"/>
                </a:solidFill>
                <a:effectLst/>
                <a:uLnTx/>
                <a:uFillTx/>
                <a:latin typeface="Microsoft YaHei" panose="020B0503020204020204" pitchFamily="34" charset="-122"/>
                <a:ea typeface="Microsoft YaHei" panose="020B0503020204020204" pitchFamily="34" charset="-122"/>
                <a:cs typeface="+mn-cs"/>
              </a:rPr>
              <a:t>6.7%</a:t>
            </a:r>
            <a:endParaRPr kumimoji="0" lang="en-US" altLang="zh-CN" sz="1600" b="1" i="0" u="none" strike="noStrike" kern="1200" cap="none" spc="0" normalizeH="0" baseline="0" noProof="0" dirty="0">
              <a:ln>
                <a:noFill/>
              </a:ln>
              <a:solidFill>
                <a:srgbClr val="9D4CAA"/>
              </a:solidFill>
              <a:effectLst/>
              <a:uLnTx/>
              <a:uFillTx/>
              <a:latin typeface="Arial"/>
              <a:ea typeface="微软雅黑" panose="020B0503020204020204" charset="-122"/>
              <a:cs typeface="Arial" panose="020B0604020202020204" pitchFamily="34" charset="0"/>
              <a:sym typeface="微软雅黑" panose="020B0503020204020204" pitchFamily="34" charset="-122"/>
            </a:endParaRPr>
          </a:p>
        </p:txBody>
      </p:sp>
      <p:sp>
        <p:nvSpPr>
          <p:cNvPr id="40" name="矩形 39">
            <a:extLst>
              <a:ext uri="{FF2B5EF4-FFF2-40B4-BE49-F238E27FC236}">
                <a16:creationId xmlns:a16="http://schemas.microsoft.com/office/drawing/2014/main" id="{EE0ADB78-6B76-5117-0000-1AD727FE2845}"/>
              </a:ext>
            </a:extLst>
          </p:cNvPr>
          <p:cNvSpPr/>
          <p:nvPr/>
        </p:nvSpPr>
        <p:spPr>
          <a:xfrm>
            <a:off x="91856" y="1028600"/>
            <a:ext cx="11641963" cy="36576"/>
          </a:xfrm>
          <a:prstGeom prst="rect">
            <a:avLst/>
          </a:prstGeom>
          <a:gradFill flip="none" rotWithShape="1">
            <a:gsLst>
              <a:gs pos="0">
                <a:srgbClr val="FFFFFF"/>
              </a:gs>
              <a:gs pos="100000">
                <a:srgbClr val="4F1D78"/>
              </a:gs>
              <a:gs pos="100000">
                <a:srgbClr val="F4ECF8"/>
              </a:gs>
            </a:gsLst>
            <a:lin ang="1080000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grpSp>
        <p:nvGrpSpPr>
          <p:cNvPr id="2" name="Group 1">
            <a:extLst>
              <a:ext uri="{FF2B5EF4-FFF2-40B4-BE49-F238E27FC236}">
                <a16:creationId xmlns:a16="http://schemas.microsoft.com/office/drawing/2014/main" id="{FBA3F3D8-018E-9B09-DFE8-E4BBA7E663B5}"/>
              </a:ext>
            </a:extLst>
          </p:cNvPr>
          <p:cNvGrpSpPr/>
          <p:nvPr/>
        </p:nvGrpSpPr>
        <p:grpSpPr>
          <a:xfrm>
            <a:off x="1392573" y="2708084"/>
            <a:ext cx="9051721" cy="3577220"/>
            <a:chOff x="6177418" y="2841328"/>
            <a:chExt cx="5227307" cy="2740481"/>
          </a:xfrm>
        </p:grpSpPr>
        <p:sp>
          <p:nvSpPr>
            <p:cNvPr id="42" name="文本框 41">
              <a:extLst>
                <a:ext uri="{FF2B5EF4-FFF2-40B4-BE49-F238E27FC236}">
                  <a16:creationId xmlns:a16="http://schemas.microsoft.com/office/drawing/2014/main" id="{F87580A9-9E27-0E38-3091-9E125052807E}"/>
                </a:ext>
              </a:extLst>
            </p:cNvPr>
            <p:cNvSpPr txBox="1"/>
            <p:nvPr/>
          </p:nvSpPr>
          <p:spPr>
            <a:xfrm>
              <a:off x="6185234" y="2996103"/>
              <a:ext cx="5219491" cy="2585706"/>
            </a:xfrm>
            <a:prstGeom prst="rect">
              <a:avLst/>
            </a:prstGeom>
            <a:solidFill>
              <a:srgbClr val="FBFBFB"/>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62626"/>
                </a:solidFill>
                <a:effectLst/>
                <a:uLnTx/>
                <a:uFillTx/>
                <a:latin typeface="Calibri"/>
                <a:ea typeface="宋体" panose="02010600030101010101" pitchFamily="2" charset="-122"/>
                <a:cs typeface="+mn-cs"/>
              </a:endParaRPr>
            </a:p>
          </p:txBody>
        </p:sp>
        <p:grpSp>
          <p:nvGrpSpPr>
            <p:cNvPr id="23" name="组合 22">
              <a:extLst>
                <a:ext uri="{FF2B5EF4-FFF2-40B4-BE49-F238E27FC236}">
                  <a16:creationId xmlns:a16="http://schemas.microsoft.com/office/drawing/2014/main" id="{B08FDAD0-E65B-6C98-A59B-E7A19E38C0F0}"/>
                </a:ext>
              </a:extLst>
            </p:cNvPr>
            <p:cNvGrpSpPr/>
            <p:nvPr/>
          </p:nvGrpSpPr>
          <p:grpSpPr>
            <a:xfrm>
              <a:off x="6472170" y="3503596"/>
              <a:ext cx="4118712" cy="1957532"/>
              <a:chOff x="8055948" y="1762107"/>
              <a:chExt cx="3823109" cy="2144127"/>
            </a:xfrm>
          </p:grpSpPr>
          <p:grpSp>
            <p:nvGrpSpPr>
              <p:cNvPr id="25" name="组合 24">
                <a:extLst>
                  <a:ext uri="{FF2B5EF4-FFF2-40B4-BE49-F238E27FC236}">
                    <a16:creationId xmlns:a16="http://schemas.microsoft.com/office/drawing/2014/main" id="{1CAA0BB1-FC9E-A275-ED0A-E02693AF5473}"/>
                  </a:ext>
                </a:extLst>
              </p:cNvPr>
              <p:cNvGrpSpPr/>
              <p:nvPr/>
            </p:nvGrpSpPr>
            <p:grpSpPr>
              <a:xfrm>
                <a:off x="8055948" y="1762107"/>
                <a:ext cx="2812858" cy="2144127"/>
                <a:chOff x="4937910" y="2822181"/>
                <a:chExt cx="2724759" cy="1445342"/>
              </a:xfrm>
            </p:grpSpPr>
            <p:sp>
              <p:nvSpPr>
                <p:cNvPr id="33" name="Free-form: Shape 22">
                  <a:extLst>
                    <a:ext uri="{FF2B5EF4-FFF2-40B4-BE49-F238E27FC236}">
                      <a16:creationId xmlns:a16="http://schemas.microsoft.com/office/drawing/2014/main" id="{E54F14DC-96D3-E40B-285A-1A4BB2701669}"/>
                    </a:ext>
                  </a:extLst>
                </p:cNvPr>
                <p:cNvSpPr>
                  <a:spLocks/>
                </p:cNvSpPr>
                <p:nvPr/>
              </p:nvSpPr>
              <p:spPr>
                <a:xfrm>
                  <a:off x="5442194" y="3223432"/>
                  <a:ext cx="2112004" cy="1031764"/>
                </a:xfrm>
                <a:prstGeom prst="ellipse">
                  <a:avLst/>
                </a:prstGeom>
                <a:solidFill>
                  <a:schemeClr val="bg1">
                    <a:lumMod val="85000"/>
                  </a:schemeClr>
                </a:solidFill>
                <a:ln w="25400" cap="flat" cmpd="sng" algn="ctr">
                  <a:noFill/>
                  <a:prstDash val="solid"/>
                </a:ln>
                <a:effectLst>
                  <a:outerShdw blurRad="50800" dist="38100" dir="2700000" algn="tl" rotWithShape="0">
                    <a:prstClr val="black">
                      <a:alpha val="40000"/>
                    </a:prstClr>
                  </a:outerShdw>
                </a:effectLst>
              </p:spPr>
              <p:txBody>
                <a:bodyPr wrap="square" lIns="0" tIns="0" bIns="620856" rtlCol="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1" i="1"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Noto Sans"/>
                  </a:endParaRPr>
                </a:p>
              </p:txBody>
            </p:sp>
            <p:sp>
              <p:nvSpPr>
                <p:cNvPr id="34" name="Content Placeholder 2">
                  <a:extLst>
                    <a:ext uri="{FF2B5EF4-FFF2-40B4-BE49-F238E27FC236}">
                      <a16:creationId xmlns:a16="http://schemas.microsoft.com/office/drawing/2014/main" id="{7327A160-A59F-C8EC-9D03-1FBF5CA9C3B3}"/>
                    </a:ext>
                  </a:extLst>
                </p:cNvPr>
                <p:cNvSpPr txBox="1">
                  <a:spLocks/>
                </p:cNvSpPr>
                <p:nvPr/>
              </p:nvSpPr>
              <p:spPr>
                <a:xfrm>
                  <a:off x="4937910" y="2822181"/>
                  <a:ext cx="996717" cy="528009"/>
                </a:xfrm>
                <a:prstGeom prst="roundRect">
                  <a:avLst/>
                </a:prstGeom>
                <a:noFill/>
                <a:ln w="25400" cap="flat" cmpd="sng" algn="ctr">
                  <a:noFill/>
                  <a:prstDash val="solid"/>
                </a:ln>
                <a:effectLst/>
              </p:spPr>
              <p:txBody>
                <a:bodyPr vert="horz" lIns="0" tIns="0" rIns="0" bIns="0" rtlCol="0" anchor="ctr">
                  <a:noAutofit/>
                </a:bodyPr>
                <a:lstStyle>
                  <a:lvl1pPr marL="251975" indent="-251975" algn="l" defTabSz="914263" rtl="0" eaLnBrk="1" latinLnBrk="0" hangingPunct="1">
                    <a:lnSpc>
                      <a:spcPct val="100000"/>
                    </a:lnSpc>
                    <a:spcBef>
                      <a:spcPts val="0"/>
                    </a:spcBef>
                    <a:spcAft>
                      <a:spcPts val="600"/>
                    </a:spcAft>
                    <a:buClr>
                      <a:schemeClr val="accent4"/>
                    </a:buClr>
                    <a:buFont typeface="Arial" panose="020B0604020202020204" pitchFamily="34" charset="0"/>
                    <a:buChar char="•"/>
                    <a:defRPr sz="1400" b="1" i="0" kern="1200" spc="100" baseline="0">
                      <a:solidFill>
                        <a:schemeClr val="tx1"/>
                      </a:solidFill>
                      <a:latin typeface="Trebuchet MS" panose="020B0703020202090204" pitchFamily="34" charset="0"/>
                      <a:ea typeface="+mn-ea"/>
                      <a:cs typeface="+mn-cs"/>
                    </a:defRPr>
                  </a:lvl1pPr>
                  <a:lvl2pPr marL="431957" indent="-251975" algn="l" defTabSz="914263" rtl="0" eaLnBrk="1" latinLnBrk="0" hangingPunct="1">
                    <a:lnSpc>
                      <a:spcPct val="100000"/>
                    </a:lnSpc>
                    <a:spcBef>
                      <a:spcPts val="0"/>
                    </a:spcBef>
                    <a:spcAft>
                      <a:spcPts val="600"/>
                    </a:spcAft>
                    <a:buClr>
                      <a:schemeClr val="accent4"/>
                    </a:buClr>
                    <a:buFont typeface="Wingdings" panose="05000000000000000000" pitchFamily="2" charset="2"/>
                    <a:buChar char="§"/>
                    <a:defRPr sz="1400" b="1" i="0" kern="1200" spc="100" baseline="0">
                      <a:solidFill>
                        <a:schemeClr val="tx1"/>
                      </a:solidFill>
                      <a:latin typeface="Trebuchet MS" panose="020B0703020202090204" pitchFamily="34" charset="0"/>
                      <a:ea typeface="+mn-ea"/>
                      <a:cs typeface="+mn-cs"/>
                    </a:defRPr>
                  </a:lvl2pPr>
                  <a:lvl3pPr marL="611939" indent="-251975" algn="l" defTabSz="914263" rtl="0" eaLnBrk="1" latinLnBrk="0" hangingPunct="1">
                    <a:lnSpc>
                      <a:spcPct val="100000"/>
                    </a:lnSpc>
                    <a:spcBef>
                      <a:spcPts val="600"/>
                    </a:spcBef>
                    <a:spcAft>
                      <a:spcPts val="600"/>
                    </a:spcAft>
                    <a:buClr>
                      <a:schemeClr val="accent4"/>
                    </a:buClr>
                    <a:buFont typeface="Wingdings" panose="05000000000000000000" pitchFamily="2" charset="2"/>
                    <a:buChar char="Ø"/>
                    <a:defRPr sz="1600" b="1" i="0" kern="1200" spc="100" baseline="0">
                      <a:solidFill>
                        <a:schemeClr val="tx1"/>
                      </a:solidFill>
                      <a:latin typeface="Trebuchet MS" panose="020B0703020202090204" pitchFamily="34" charset="0"/>
                      <a:ea typeface="+mn-ea"/>
                      <a:cs typeface="+mn-cs"/>
                    </a:defRPr>
                  </a:lvl3pPr>
                  <a:lvl4pPr marL="899910" indent="-251975" algn="l" defTabSz="914263" rtl="0" eaLnBrk="1" latinLnBrk="0" hangingPunct="1">
                    <a:lnSpc>
                      <a:spcPct val="100000"/>
                    </a:lnSpc>
                    <a:spcBef>
                      <a:spcPts val="600"/>
                    </a:spcBef>
                    <a:spcAft>
                      <a:spcPts val="600"/>
                    </a:spcAft>
                    <a:buClr>
                      <a:schemeClr val="accent4"/>
                    </a:buClr>
                    <a:buFont typeface="Courier New" panose="02070309020205020404" pitchFamily="49" charset="0"/>
                    <a:buChar char="o"/>
                    <a:defRPr sz="1467" b="1" i="0" kern="1200" spc="100" baseline="0">
                      <a:solidFill>
                        <a:schemeClr val="tx1"/>
                      </a:solidFill>
                      <a:latin typeface="Trebuchet MS" panose="020B0703020202090204" pitchFamily="34" charset="0"/>
                      <a:ea typeface="+mn-ea"/>
                      <a:cs typeface="+mn-cs"/>
                    </a:defRPr>
                  </a:lvl4pPr>
                  <a:lvl5pPr marL="2057092" indent="-228566" algn="l" defTabSz="914263" rtl="0" eaLnBrk="1" latinLnBrk="0" hangingPunct="1">
                    <a:lnSpc>
                      <a:spcPts val="1600"/>
                    </a:lnSpc>
                    <a:spcBef>
                      <a:spcPts val="0"/>
                    </a:spcBef>
                    <a:spcAft>
                      <a:spcPts val="1200"/>
                    </a:spcAft>
                    <a:buClr>
                      <a:schemeClr val="bg1">
                        <a:lumMod val="50000"/>
                      </a:schemeClr>
                    </a:buClr>
                    <a:buFont typeface="Arial" panose="020B0604020202020204" pitchFamily="34" charset="0"/>
                    <a:buChar char="•"/>
                    <a:defRPr sz="1400" b="0" i="0" kern="1200" spc="100" baseline="0">
                      <a:solidFill>
                        <a:schemeClr val="tx1"/>
                      </a:solidFill>
                      <a:latin typeface="Trebuchet MS" panose="020B0703020202090204" pitchFamily="34" charset="0"/>
                      <a:ea typeface="+mn-ea"/>
                      <a:cs typeface="+mn-cs"/>
                    </a:defRPr>
                  </a:lvl5pPr>
                  <a:lvl6pPr marL="2514223" indent="-228566" algn="l" defTabSz="9142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55" indent="-228566" algn="l" defTabSz="9142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86" indent="-228566" algn="l" defTabSz="9142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617" indent="-228566" algn="l" defTabSz="9142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263" rtl="0" eaLnBrk="1" fontAlgn="auto" latinLnBrk="0" hangingPunct="1">
                    <a:lnSpc>
                      <a:spcPct val="100000"/>
                    </a:lnSpc>
                    <a:spcBef>
                      <a:spcPts val="0"/>
                    </a:spcBef>
                    <a:spcAft>
                      <a:spcPts val="600"/>
                    </a:spcAft>
                    <a:buClr>
                      <a:srgbClr val="244EA2"/>
                    </a:buClr>
                    <a:buSzTx/>
                    <a:buFont typeface="Arial" panose="020B0604020202020204" pitchFamily="34" charset="0"/>
                    <a:buNone/>
                    <a:tabLst/>
                    <a:defRPr/>
                  </a:pPr>
                  <a:r>
                    <a:rPr kumimoji="0" lang="zh-CN" altLang="en-US" b="0" i="0" u="none" strike="noStrike" kern="1200" cap="none" spc="10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mn-cs"/>
                    </a:rPr>
                    <a:t>高疾病活动的系统性红斑狼疮</a:t>
                  </a:r>
                  <a:r>
                    <a:rPr kumimoji="0" lang="en-US" altLang="zh-CN" b="0" i="0" u="none" strike="noStrike" kern="1200" cap="none" spc="10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mn-cs"/>
                    </a:rPr>
                    <a:t>5-17</a:t>
                  </a:r>
                  <a:r>
                    <a:rPr kumimoji="0" lang="zh-CN" altLang="en-US" b="0" i="0" u="none" strike="noStrike" kern="1200" cap="none" spc="10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mn-cs"/>
                    </a:rPr>
                    <a:t>岁患者</a:t>
                  </a:r>
                </a:p>
              </p:txBody>
            </p:sp>
            <p:cxnSp>
              <p:nvCxnSpPr>
                <p:cNvPr id="35" name="Straight Connector 56">
                  <a:extLst>
                    <a:ext uri="{FF2B5EF4-FFF2-40B4-BE49-F238E27FC236}">
                      <a16:creationId xmlns:a16="http://schemas.microsoft.com/office/drawing/2014/main" id="{55C8DD0B-F319-12B2-907B-C649546F101C}"/>
                    </a:ext>
                  </a:extLst>
                </p:cNvPr>
                <p:cNvCxnSpPr>
                  <a:cxnSpLocks/>
                  <a:endCxn id="34" idx="2"/>
                </p:cNvCxnSpPr>
                <p:nvPr/>
              </p:nvCxnSpPr>
              <p:spPr>
                <a:xfrm flipH="1" flipV="1">
                  <a:off x="5436268" y="3350190"/>
                  <a:ext cx="243973" cy="268544"/>
                </a:xfrm>
                <a:prstGeom prst="line">
                  <a:avLst/>
                </a:prstGeom>
                <a:noFill/>
                <a:ln w="19050" cap="rnd" cmpd="sng" algn="ctr">
                  <a:solidFill>
                    <a:srgbClr val="5A206A"/>
                  </a:solidFill>
                  <a:prstDash val="solid"/>
                </a:ln>
                <a:effectLst/>
              </p:spPr>
            </p:cxnSp>
            <p:grpSp>
              <p:nvGrpSpPr>
                <p:cNvPr id="36" name="组合 35">
                  <a:extLst>
                    <a:ext uri="{FF2B5EF4-FFF2-40B4-BE49-F238E27FC236}">
                      <a16:creationId xmlns:a16="http://schemas.microsoft.com/office/drawing/2014/main" id="{1D4E3ED7-A183-97C7-8BF7-C0A4C17BEE3E}"/>
                    </a:ext>
                  </a:extLst>
                </p:cNvPr>
                <p:cNvGrpSpPr/>
                <p:nvPr/>
              </p:nvGrpSpPr>
              <p:grpSpPr>
                <a:xfrm>
                  <a:off x="5690651" y="3235759"/>
                  <a:ext cx="1972018" cy="1031764"/>
                  <a:chOff x="1858553" y="3336306"/>
                  <a:chExt cx="1972018" cy="1031764"/>
                </a:xfrm>
              </p:grpSpPr>
              <p:sp>
                <p:nvSpPr>
                  <p:cNvPr id="37" name="Free-form: Shape 22">
                    <a:extLst>
                      <a:ext uri="{FF2B5EF4-FFF2-40B4-BE49-F238E27FC236}">
                        <a16:creationId xmlns:a16="http://schemas.microsoft.com/office/drawing/2014/main" id="{566E3B74-B353-DBF0-1F44-67C0AB6B3D1F}"/>
                      </a:ext>
                    </a:extLst>
                  </p:cNvPr>
                  <p:cNvSpPr>
                    <a:spLocks/>
                  </p:cNvSpPr>
                  <p:nvPr/>
                </p:nvSpPr>
                <p:spPr>
                  <a:xfrm>
                    <a:off x="1858553" y="3336306"/>
                    <a:ext cx="1972018" cy="1031764"/>
                  </a:xfrm>
                  <a:prstGeom prst="ellipse">
                    <a:avLst/>
                  </a:prstGeom>
                  <a:solidFill>
                    <a:schemeClr val="bg1">
                      <a:lumMod val="75000"/>
                    </a:schemeClr>
                  </a:solidFill>
                  <a:ln w="25400" cap="flat" cmpd="sng" algn="ctr">
                    <a:noFill/>
                    <a:prstDash val="sysDot"/>
                  </a:ln>
                  <a:effectLst>
                    <a:outerShdw blurRad="50800" dist="38100" dir="2700000" algn="tl" rotWithShape="0">
                      <a:prstClr val="black">
                        <a:alpha val="40000"/>
                      </a:prstClr>
                    </a:outerShdw>
                  </a:effectLst>
                </p:spPr>
                <p:txBody>
                  <a:bodyPr wrap="square" lIns="0" tIns="0" bIns="620856" rtlCol="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1" i="1"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Noto Sans"/>
                    </a:endParaRPr>
                  </a:p>
                </p:txBody>
              </p:sp>
              <p:sp>
                <p:nvSpPr>
                  <p:cNvPr id="38" name="Content Placeholder 2">
                    <a:extLst>
                      <a:ext uri="{FF2B5EF4-FFF2-40B4-BE49-F238E27FC236}">
                        <a16:creationId xmlns:a16="http://schemas.microsoft.com/office/drawing/2014/main" id="{D3CAEBEA-0237-2426-5AD3-9857E0259D19}"/>
                      </a:ext>
                    </a:extLst>
                  </p:cNvPr>
                  <p:cNvSpPr txBox="1">
                    <a:spLocks/>
                  </p:cNvSpPr>
                  <p:nvPr/>
                </p:nvSpPr>
                <p:spPr>
                  <a:xfrm>
                    <a:off x="2037084" y="3630044"/>
                    <a:ext cx="1253082" cy="601995"/>
                  </a:xfrm>
                  <a:prstGeom prst="roundRect">
                    <a:avLst/>
                  </a:prstGeom>
                  <a:noFill/>
                  <a:ln w="25400" cap="flat" cmpd="sng" algn="ctr">
                    <a:noFill/>
                    <a:prstDash val="solid"/>
                  </a:ln>
                  <a:effectLst/>
                </p:spPr>
                <p:txBody>
                  <a:bodyPr vert="horz" lIns="0" tIns="0" rIns="0" bIns="0" rtlCol="0" anchor="ctr">
                    <a:noAutofit/>
                  </a:bodyPr>
                  <a:lstStyle>
                    <a:lvl1pPr marL="251975" indent="-251975" algn="l" defTabSz="914263" rtl="0" eaLnBrk="1" latinLnBrk="0" hangingPunct="1">
                      <a:lnSpc>
                        <a:spcPct val="100000"/>
                      </a:lnSpc>
                      <a:spcBef>
                        <a:spcPts val="0"/>
                      </a:spcBef>
                      <a:spcAft>
                        <a:spcPts val="600"/>
                      </a:spcAft>
                      <a:buClr>
                        <a:schemeClr val="accent4"/>
                      </a:buClr>
                      <a:buFont typeface="Arial" panose="020B0604020202020204" pitchFamily="34" charset="0"/>
                      <a:buChar char="•"/>
                      <a:defRPr sz="1400" b="1" i="0" kern="1200" spc="100" baseline="0">
                        <a:solidFill>
                          <a:schemeClr val="tx1"/>
                        </a:solidFill>
                        <a:latin typeface="Trebuchet MS" panose="020B0703020202090204" pitchFamily="34" charset="0"/>
                        <a:ea typeface="+mn-ea"/>
                        <a:cs typeface="+mn-cs"/>
                      </a:defRPr>
                    </a:lvl1pPr>
                    <a:lvl2pPr marL="431957" indent="-251975" algn="l" defTabSz="914263" rtl="0" eaLnBrk="1" latinLnBrk="0" hangingPunct="1">
                      <a:lnSpc>
                        <a:spcPct val="100000"/>
                      </a:lnSpc>
                      <a:spcBef>
                        <a:spcPts val="0"/>
                      </a:spcBef>
                      <a:spcAft>
                        <a:spcPts val="600"/>
                      </a:spcAft>
                      <a:buClr>
                        <a:schemeClr val="accent4"/>
                      </a:buClr>
                      <a:buFont typeface="Wingdings" panose="05000000000000000000" pitchFamily="2" charset="2"/>
                      <a:buChar char="§"/>
                      <a:defRPr sz="1400" b="1" i="0" kern="1200" spc="100" baseline="0">
                        <a:solidFill>
                          <a:schemeClr val="tx1"/>
                        </a:solidFill>
                        <a:latin typeface="Trebuchet MS" panose="020B0703020202090204" pitchFamily="34" charset="0"/>
                        <a:ea typeface="+mn-ea"/>
                        <a:cs typeface="+mn-cs"/>
                      </a:defRPr>
                    </a:lvl2pPr>
                    <a:lvl3pPr marL="611939" indent="-251975" algn="l" defTabSz="914263" rtl="0" eaLnBrk="1" latinLnBrk="0" hangingPunct="1">
                      <a:lnSpc>
                        <a:spcPct val="100000"/>
                      </a:lnSpc>
                      <a:spcBef>
                        <a:spcPts val="600"/>
                      </a:spcBef>
                      <a:spcAft>
                        <a:spcPts val="600"/>
                      </a:spcAft>
                      <a:buClr>
                        <a:schemeClr val="accent4"/>
                      </a:buClr>
                      <a:buFont typeface="Wingdings" panose="05000000000000000000" pitchFamily="2" charset="2"/>
                      <a:buChar char="Ø"/>
                      <a:defRPr sz="1600" b="1" i="0" kern="1200" spc="100" baseline="0">
                        <a:solidFill>
                          <a:schemeClr val="tx1"/>
                        </a:solidFill>
                        <a:latin typeface="Trebuchet MS" panose="020B0703020202090204" pitchFamily="34" charset="0"/>
                        <a:ea typeface="+mn-ea"/>
                        <a:cs typeface="+mn-cs"/>
                      </a:defRPr>
                    </a:lvl3pPr>
                    <a:lvl4pPr marL="899910" indent="-251975" algn="l" defTabSz="914263" rtl="0" eaLnBrk="1" latinLnBrk="0" hangingPunct="1">
                      <a:lnSpc>
                        <a:spcPct val="100000"/>
                      </a:lnSpc>
                      <a:spcBef>
                        <a:spcPts val="600"/>
                      </a:spcBef>
                      <a:spcAft>
                        <a:spcPts val="600"/>
                      </a:spcAft>
                      <a:buClr>
                        <a:schemeClr val="accent4"/>
                      </a:buClr>
                      <a:buFont typeface="Courier New" panose="02070309020205020404" pitchFamily="49" charset="0"/>
                      <a:buChar char="o"/>
                      <a:defRPr sz="1467" b="1" i="0" kern="1200" spc="100" baseline="0">
                        <a:solidFill>
                          <a:schemeClr val="tx1"/>
                        </a:solidFill>
                        <a:latin typeface="Trebuchet MS" panose="020B0703020202090204" pitchFamily="34" charset="0"/>
                        <a:ea typeface="+mn-ea"/>
                        <a:cs typeface="+mn-cs"/>
                      </a:defRPr>
                    </a:lvl4pPr>
                    <a:lvl5pPr marL="2057092" indent="-228566" algn="l" defTabSz="914263" rtl="0" eaLnBrk="1" latinLnBrk="0" hangingPunct="1">
                      <a:lnSpc>
                        <a:spcPts val="1600"/>
                      </a:lnSpc>
                      <a:spcBef>
                        <a:spcPts val="0"/>
                      </a:spcBef>
                      <a:spcAft>
                        <a:spcPts val="1200"/>
                      </a:spcAft>
                      <a:buClr>
                        <a:schemeClr val="bg1">
                          <a:lumMod val="50000"/>
                        </a:schemeClr>
                      </a:buClr>
                      <a:buFont typeface="Arial" panose="020B0604020202020204" pitchFamily="34" charset="0"/>
                      <a:buChar char="•"/>
                      <a:defRPr sz="1400" b="0" i="0" kern="1200" spc="100" baseline="0">
                        <a:solidFill>
                          <a:schemeClr val="tx1"/>
                        </a:solidFill>
                        <a:latin typeface="Trebuchet MS" panose="020B0703020202090204" pitchFamily="34" charset="0"/>
                        <a:ea typeface="+mn-ea"/>
                        <a:cs typeface="+mn-cs"/>
                      </a:defRPr>
                    </a:lvl5pPr>
                    <a:lvl6pPr marL="2514223" indent="-228566" algn="l" defTabSz="9142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55" indent="-228566" algn="l" defTabSz="9142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86" indent="-228566" algn="l" defTabSz="9142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617" indent="-228566" algn="l" defTabSz="9142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263" rtl="0" eaLnBrk="1" fontAlgn="auto" latinLnBrk="0" hangingPunct="1">
                      <a:lnSpc>
                        <a:spcPct val="100000"/>
                      </a:lnSpc>
                      <a:spcBef>
                        <a:spcPts val="0"/>
                      </a:spcBef>
                      <a:spcAft>
                        <a:spcPts val="600"/>
                      </a:spcAft>
                      <a:buClr>
                        <a:srgbClr val="244EA2"/>
                      </a:buClr>
                      <a:buSzTx/>
                      <a:buFont typeface="Arial" panose="020B0604020202020204" pitchFamily="34" charset="0"/>
                      <a:buNone/>
                      <a:tabLst/>
                      <a:defRPr/>
                    </a:pPr>
                    <a:r>
                      <a:rPr kumimoji="0" lang="zh-CN" altLang="en-US" b="0" i="0" u="none" strike="noStrike" kern="1200" cap="none" spc="100" normalizeH="0" baseline="0" noProof="0" dirty="0">
                        <a:ln>
                          <a:noFill/>
                        </a:ln>
                        <a:effectLst/>
                        <a:uLnTx/>
                        <a:uFillTx/>
                        <a:latin typeface="Microsoft YaHei" panose="020B0503020204020204" pitchFamily="34" charset="-122"/>
                        <a:ea typeface="Microsoft YaHei" panose="020B0503020204020204" pitchFamily="34" charset="-122"/>
                        <a:cs typeface="+mn-cs"/>
                      </a:rPr>
                      <a:t>高疾病活动的系统性红斑狼疮的成人患者</a:t>
                    </a:r>
                  </a:p>
                </p:txBody>
              </p:sp>
            </p:grpSp>
          </p:grpSp>
          <p:grpSp>
            <p:nvGrpSpPr>
              <p:cNvPr id="26" name="组合 25">
                <a:extLst>
                  <a:ext uri="{FF2B5EF4-FFF2-40B4-BE49-F238E27FC236}">
                    <a16:creationId xmlns:a16="http://schemas.microsoft.com/office/drawing/2014/main" id="{E2420BCA-769C-DE53-C855-E8D0FD7F54C7}"/>
                  </a:ext>
                </a:extLst>
              </p:cNvPr>
              <p:cNvGrpSpPr/>
              <p:nvPr/>
            </p:nvGrpSpPr>
            <p:grpSpPr>
              <a:xfrm rot="13322293">
                <a:off x="9769639" y="2333061"/>
                <a:ext cx="1404891" cy="724399"/>
                <a:chOff x="144093" y="4273395"/>
                <a:chExt cx="1209085" cy="602770"/>
              </a:xfrm>
            </p:grpSpPr>
            <p:sp>
              <p:nvSpPr>
                <p:cNvPr id="30" name="Freeform: Shape 75">
                  <a:extLst>
                    <a:ext uri="{FF2B5EF4-FFF2-40B4-BE49-F238E27FC236}">
                      <a16:creationId xmlns:a16="http://schemas.microsoft.com/office/drawing/2014/main" id="{C3A2ED03-CD73-0136-2D4E-F4829107A155}"/>
                    </a:ext>
                  </a:extLst>
                </p:cNvPr>
                <p:cNvSpPr/>
                <p:nvPr/>
              </p:nvSpPr>
              <p:spPr bwMode="auto">
                <a:xfrm rot="3478003">
                  <a:off x="523393" y="4149675"/>
                  <a:ext cx="471459" cy="718899"/>
                </a:xfrm>
                <a:custGeom>
                  <a:avLst/>
                  <a:gdLst>
                    <a:gd name="connsiteX0" fmla="*/ 388418 w 677492"/>
                    <a:gd name="connsiteY0" fmla="*/ 0 h 433575"/>
                    <a:gd name="connsiteX1" fmla="*/ 663071 w 677492"/>
                    <a:gd name="connsiteY1" fmla="*/ 65281 h 433575"/>
                    <a:gd name="connsiteX2" fmla="*/ 677492 w 677492"/>
                    <a:gd name="connsiteY2" fmla="*/ 75311 h 433575"/>
                    <a:gd name="connsiteX3" fmla="*/ 666350 w 677492"/>
                    <a:gd name="connsiteY3" fmla="*/ 118042 h 433575"/>
                    <a:gd name="connsiteX4" fmla="*/ 326885 w 677492"/>
                    <a:gd name="connsiteY4" fmla="*/ 414584 h 433575"/>
                    <a:gd name="connsiteX5" fmla="*/ 267107 w 677492"/>
                    <a:gd name="connsiteY5" fmla="*/ 433575 h 433575"/>
                    <a:gd name="connsiteX6" fmla="*/ 237228 w 677492"/>
                    <a:gd name="connsiteY6" fmla="*/ 428253 h 433575"/>
                    <a:gd name="connsiteX7" fmla="*/ 0 w 677492"/>
                    <a:gd name="connsiteY7" fmla="*/ 222884 h 433575"/>
                    <a:gd name="connsiteX8" fmla="*/ 388418 w 677492"/>
                    <a:gd name="connsiteY8" fmla="*/ 0 h 4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492" h="433575">
                      <a:moveTo>
                        <a:pt x="388418" y="0"/>
                      </a:moveTo>
                      <a:cubicBezTo>
                        <a:pt x="495677" y="0"/>
                        <a:pt x="592781" y="24947"/>
                        <a:pt x="663071" y="65281"/>
                      </a:cubicBezTo>
                      <a:lnTo>
                        <a:pt x="677492" y="75311"/>
                      </a:lnTo>
                      <a:lnTo>
                        <a:pt x="666350" y="118042"/>
                      </a:lnTo>
                      <a:cubicBezTo>
                        <a:pt x="623342" y="241061"/>
                        <a:pt x="498647" y="346663"/>
                        <a:pt x="326885" y="414584"/>
                      </a:cubicBezTo>
                      <a:lnTo>
                        <a:pt x="267107" y="433575"/>
                      </a:lnTo>
                      <a:lnTo>
                        <a:pt x="237228" y="428253"/>
                      </a:lnTo>
                      <a:cubicBezTo>
                        <a:pt x="97820" y="394417"/>
                        <a:pt x="0" y="315205"/>
                        <a:pt x="0" y="222884"/>
                      </a:cubicBezTo>
                      <a:cubicBezTo>
                        <a:pt x="0" y="99789"/>
                        <a:pt x="173901" y="0"/>
                        <a:pt x="388418" y="0"/>
                      </a:cubicBezTo>
                      <a:close/>
                    </a:path>
                  </a:pathLst>
                </a:custGeom>
                <a:solidFill>
                  <a:schemeClr val="bg1">
                    <a:lumMod val="75000"/>
                  </a:schemeClr>
                </a:solidFill>
                <a:ln w="12700" cap="flat" cmpd="sng" algn="ctr">
                  <a:solidFill>
                    <a:schemeClr val="tx1"/>
                  </a:solidFill>
                  <a:prstDash val="sysDash"/>
                  <a:headEnd/>
                  <a:tailEnd/>
                </a:ln>
                <a:effectLst/>
              </p:spPr>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85750" marR="0" lvl="0" indent="-285750" algn="l" defTabSz="685800" rtl="0" eaLnBrk="0" fontAlgn="auto" latinLnBrk="0" hangingPunct="0">
                    <a:lnSpc>
                      <a:spcPct val="100000"/>
                    </a:lnSpc>
                    <a:spcBef>
                      <a:spcPts val="300"/>
                    </a:spcBef>
                    <a:spcAft>
                      <a:spcPts val="300"/>
                    </a:spcAft>
                    <a:buClr>
                      <a:srgbClr val="F36633"/>
                    </a:buClr>
                    <a:buSzPct val="110000"/>
                    <a:buFont typeface="Arial" panose="020B0604020202020204" pitchFamily="34" charset="0"/>
                    <a:buChar char="•"/>
                    <a:tabLst/>
                    <a:defRPr/>
                  </a:pPr>
                  <a:endParaRPr kumimoji="0" lang="en-US" sz="1600" b="0" i="0" u="none" strike="noStrike" kern="0" cap="none" spc="0" normalizeH="0" baseline="0" noProof="0" dirty="0" err="1">
                    <a:ln>
                      <a:noFill/>
                    </a:ln>
                    <a:solidFill>
                      <a:srgbClr val="000000"/>
                    </a:solidFill>
                    <a:effectLst/>
                    <a:uLnTx/>
                    <a:uFillTx/>
                    <a:latin typeface="Microsoft YaHei" panose="020B0503020204020204" pitchFamily="34" charset="-122"/>
                    <a:ea typeface="Microsoft YaHei" panose="020B0503020204020204" pitchFamily="34" charset="-122"/>
                    <a:cs typeface="Noto Sans"/>
                  </a:endParaRPr>
                </a:p>
              </p:txBody>
            </p:sp>
            <p:sp>
              <p:nvSpPr>
                <p:cNvPr id="31" name="Freeform: Shape 73">
                  <a:extLst>
                    <a:ext uri="{FF2B5EF4-FFF2-40B4-BE49-F238E27FC236}">
                      <a16:creationId xmlns:a16="http://schemas.microsoft.com/office/drawing/2014/main" id="{A4494874-44B8-3A72-15B2-19E35268B7DB}"/>
                    </a:ext>
                  </a:extLst>
                </p:cNvPr>
                <p:cNvSpPr/>
                <p:nvPr/>
              </p:nvSpPr>
              <p:spPr bwMode="auto">
                <a:xfrm rot="3366190">
                  <a:off x="541422" y="4366035"/>
                  <a:ext cx="411891" cy="608369"/>
                </a:xfrm>
                <a:custGeom>
                  <a:avLst/>
                  <a:gdLst>
                    <a:gd name="connsiteX0" fmla="*/ 410385 w 509729"/>
                    <a:gd name="connsiteY0" fmla="*/ 0 h 370457"/>
                    <a:gd name="connsiteX1" fmla="*/ 443393 w 509729"/>
                    <a:gd name="connsiteY1" fmla="*/ 22957 h 370457"/>
                    <a:gd name="connsiteX2" fmla="*/ 509729 w 509729"/>
                    <a:gd name="connsiteY2" fmla="*/ 147573 h 370457"/>
                    <a:gd name="connsiteX3" fmla="*/ 121311 w 509729"/>
                    <a:gd name="connsiteY3" fmla="*/ 370457 h 370457"/>
                    <a:gd name="connsiteX4" fmla="*/ 43031 w 509729"/>
                    <a:gd name="connsiteY4" fmla="*/ 365929 h 370457"/>
                    <a:gd name="connsiteX5" fmla="*/ 0 w 509729"/>
                    <a:gd name="connsiteY5" fmla="*/ 358264 h 370457"/>
                    <a:gd name="connsiteX6" fmla="*/ 59778 w 509729"/>
                    <a:gd name="connsiteY6" fmla="*/ 339273 h 370457"/>
                    <a:gd name="connsiteX7" fmla="*/ 399243 w 509729"/>
                    <a:gd name="connsiteY7" fmla="*/ 42731 h 370457"/>
                    <a:gd name="connsiteX8" fmla="*/ 410385 w 509729"/>
                    <a:gd name="connsiteY8" fmla="*/ 0 h 37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729" h="370457">
                      <a:moveTo>
                        <a:pt x="410385" y="0"/>
                      </a:moveTo>
                      <a:lnTo>
                        <a:pt x="443393" y="22957"/>
                      </a:lnTo>
                      <a:cubicBezTo>
                        <a:pt x="485274" y="58529"/>
                        <a:pt x="509729" y="101413"/>
                        <a:pt x="509729" y="147573"/>
                      </a:cubicBezTo>
                      <a:cubicBezTo>
                        <a:pt x="509729" y="270668"/>
                        <a:pt x="335828" y="370457"/>
                        <a:pt x="121311" y="370457"/>
                      </a:cubicBezTo>
                      <a:cubicBezTo>
                        <a:pt x="94497" y="370457"/>
                        <a:pt x="68317" y="368898"/>
                        <a:pt x="43031" y="365929"/>
                      </a:cubicBezTo>
                      <a:lnTo>
                        <a:pt x="0" y="358264"/>
                      </a:lnTo>
                      <a:lnTo>
                        <a:pt x="59778" y="339273"/>
                      </a:lnTo>
                      <a:cubicBezTo>
                        <a:pt x="231540" y="271352"/>
                        <a:pt x="356235" y="165750"/>
                        <a:pt x="399243" y="42731"/>
                      </a:cubicBezTo>
                      <a:lnTo>
                        <a:pt x="410385" y="0"/>
                      </a:lnTo>
                      <a:close/>
                    </a:path>
                  </a:pathLst>
                </a:custGeom>
                <a:solidFill>
                  <a:srgbClr val="9D4CAA"/>
                </a:solidFill>
                <a:ln w="9525" cap="flat" cmpd="sng" algn="ctr">
                  <a:solidFill>
                    <a:srgbClr val="9D4CAA"/>
                  </a:solidFill>
                  <a:prstDash val="solid"/>
                  <a:headEnd/>
                  <a:tailEnd/>
                </a:ln>
                <a:effectLst/>
              </p:spPr>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85750" marR="0" lvl="0" indent="-285750" algn="l" defTabSz="685800" rtl="0" eaLnBrk="0" fontAlgn="auto" latinLnBrk="0" hangingPunct="0">
                    <a:lnSpc>
                      <a:spcPct val="100000"/>
                    </a:lnSpc>
                    <a:spcBef>
                      <a:spcPts val="300"/>
                    </a:spcBef>
                    <a:spcAft>
                      <a:spcPts val="300"/>
                    </a:spcAft>
                    <a:buClr>
                      <a:srgbClr val="F36633"/>
                    </a:buClr>
                    <a:buSzPct val="110000"/>
                    <a:buFont typeface="Arial" panose="020B0604020202020204" pitchFamily="34" charset="0"/>
                    <a:buChar char="•"/>
                    <a:tabLst/>
                    <a:defRPr/>
                  </a:pPr>
                  <a:endParaRPr kumimoji="0" lang="en-US" sz="1600" b="0" i="0" u="none" strike="noStrike" kern="0" cap="none" spc="0" normalizeH="0" baseline="0" noProof="0" dirty="0" err="1">
                    <a:ln>
                      <a:noFill/>
                    </a:ln>
                    <a:solidFill>
                      <a:srgbClr val="000000"/>
                    </a:solidFill>
                    <a:effectLst/>
                    <a:uLnTx/>
                    <a:uFillTx/>
                    <a:latin typeface="Microsoft YaHei" panose="020B0503020204020204" pitchFamily="34" charset="-122"/>
                    <a:ea typeface="Microsoft YaHei" panose="020B0503020204020204" pitchFamily="34" charset="-122"/>
                    <a:cs typeface="Noto Sans"/>
                  </a:endParaRPr>
                </a:p>
              </p:txBody>
            </p:sp>
            <p:sp>
              <p:nvSpPr>
                <p:cNvPr id="32" name="TextBox 77">
                  <a:extLst>
                    <a:ext uri="{FF2B5EF4-FFF2-40B4-BE49-F238E27FC236}">
                      <a16:creationId xmlns:a16="http://schemas.microsoft.com/office/drawing/2014/main" id="{CA17A42C-5BC2-0D6E-20B1-47F06D83CDEA}"/>
                    </a:ext>
                  </a:extLst>
                </p:cNvPr>
                <p:cNvSpPr txBox="1"/>
                <p:nvPr/>
              </p:nvSpPr>
              <p:spPr>
                <a:xfrm rot="8277707">
                  <a:off x="144093" y="4451223"/>
                  <a:ext cx="1209085" cy="214899"/>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Calibri" panose="020F0502020204030204" pitchFamily="34" charset="0"/>
                    </a:rPr>
                    <a:t>活动性狼疮肾炎</a:t>
                  </a:r>
                  <a:endParaRPr kumimoji="0" 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Calibri" panose="020F0502020204030204" pitchFamily="34" charset="0"/>
                  </a:endParaRPr>
                </a:p>
              </p:txBody>
            </p:sp>
          </p:grpSp>
          <p:cxnSp>
            <p:nvCxnSpPr>
              <p:cNvPr id="28" name="Straight Connector 56">
                <a:extLst>
                  <a:ext uri="{FF2B5EF4-FFF2-40B4-BE49-F238E27FC236}">
                    <a16:creationId xmlns:a16="http://schemas.microsoft.com/office/drawing/2014/main" id="{B0B2E301-7A71-53A4-CA1C-9D01DA31689A}"/>
                  </a:ext>
                </a:extLst>
              </p:cNvPr>
              <p:cNvCxnSpPr>
                <a:cxnSpLocks/>
              </p:cNvCxnSpPr>
              <p:nvPr/>
            </p:nvCxnSpPr>
            <p:spPr>
              <a:xfrm flipV="1">
                <a:off x="10611221" y="2321702"/>
                <a:ext cx="386171" cy="213418"/>
              </a:xfrm>
              <a:prstGeom prst="line">
                <a:avLst/>
              </a:prstGeom>
              <a:noFill/>
              <a:ln w="19050" cap="rnd" cmpd="sng" algn="ctr">
                <a:solidFill>
                  <a:schemeClr val="accent2">
                    <a:lumMod val="50000"/>
                  </a:schemeClr>
                </a:solidFill>
                <a:prstDash val="solid"/>
              </a:ln>
              <a:effectLst/>
            </p:spPr>
          </p:cxnSp>
          <p:sp>
            <p:nvSpPr>
              <p:cNvPr id="29" name="文本框 28">
                <a:extLst>
                  <a:ext uri="{FF2B5EF4-FFF2-40B4-BE49-F238E27FC236}">
                    <a16:creationId xmlns:a16="http://schemas.microsoft.com/office/drawing/2014/main" id="{6F94C85B-A8A8-AF82-D979-1D1DC21A4895}"/>
                  </a:ext>
                </a:extLst>
              </p:cNvPr>
              <p:cNvSpPr txBox="1"/>
              <p:nvPr/>
            </p:nvSpPr>
            <p:spPr>
              <a:xfrm>
                <a:off x="10575014" y="1762724"/>
                <a:ext cx="1304043" cy="2582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rPr>
                  <a:t>新增人群</a:t>
                </a:r>
              </a:p>
            </p:txBody>
          </p:sp>
        </p:grpSp>
        <p:sp>
          <p:nvSpPr>
            <p:cNvPr id="39" name="文本框 38">
              <a:extLst>
                <a:ext uri="{FF2B5EF4-FFF2-40B4-BE49-F238E27FC236}">
                  <a16:creationId xmlns:a16="http://schemas.microsoft.com/office/drawing/2014/main" id="{DB0F768F-3BC3-7CAF-DB22-783D6FFA70D0}"/>
                </a:ext>
              </a:extLst>
            </p:cNvPr>
            <p:cNvSpPr txBox="1"/>
            <p:nvPr/>
          </p:nvSpPr>
          <p:spPr>
            <a:xfrm>
              <a:off x="9597447" y="3741665"/>
              <a:ext cx="1462762" cy="778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u="none" strike="noStrike" kern="1200" cap="none" spc="0" normalizeH="0" baseline="0" noProof="0" dirty="0">
                  <a:ln>
                    <a:noFill/>
                  </a:ln>
                  <a:effectLst/>
                  <a:uLnTx/>
                  <a:uFillTx/>
                  <a:latin typeface="Calibri"/>
                  <a:ea typeface="宋体" panose="02010600030101010101" pitchFamily="2" charset="-122"/>
                  <a:cs typeface="+mn-cs"/>
                </a:rPr>
                <a:t>新增的低疾病活动狼疮肾炎患者仅占医保内已纳入适应症人群的</a:t>
              </a:r>
              <a:r>
                <a:rPr kumimoji="0" lang="en-US" altLang="zh-CN" sz="2800" b="1" u="none" strike="noStrike" kern="1200" cap="none" spc="0" normalizeH="0" baseline="0" noProof="0" dirty="0">
                  <a:ln>
                    <a:noFill/>
                  </a:ln>
                  <a:solidFill>
                    <a:srgbClr val="9D4CAA"/>
                  </a:solidFill>
                  <a:effectLst/>
                  <a:uLnTx/>
                  <a:uFillTx/>
                  <a:latin typeface="Calibri"/>
                  <a:ea typeface="宋体" panose="02010600030101010101" pitchFamily="2" charset="-122"/>
                  <a:cs typeface="+mn-cs"/>
                </a:rPr>
                <a:t>6.7%</a:t>
              </a:r>
              <a:endParaRPr kumimoji="0" lang="en-US" altLang="zh-CN" sz="1600" b="1" u="none" strike="noStrike" kern="1200" cap="none" spc="0" normalizeH="0" baseline="0" noProof="0" dirty="0">
                <a:ln>
                  <a:noFill/>
                </a:ln>
                <a:solidFill>
                  <a:srgbClr val="9D4CAA"/>
                </a:solidFill>
                <a:effectLst/>
                <a:uLnTx/>
                <a:uFillTx/>
                <a:latin typeface="Calibri"/>
                <a:ea typeface="宋体" panose="02010600030101010101" pitchFamily="2" charset="-122"/>
                <a:cs typeface="+mn-cs"/>
              </a:endParaRPr>
            </a:p>
          </p:txBody>
        </p:sp>
        <p:sp>
          <p:nvSpPr>
            <p:cNvPr id="44" name="Rectangle: Rounded Corners 87">
              <a:extLst>
                <a:ext uri="{FF2B5EF4-FFF2-40B4-BE49-F238E27FC236}">
                  <a16:creationId xmlns:a16="http://schemas.microsoft.com/office/drawing/2014/main" id="{C3C4E1C1-BC47-A776-CFCC-F36298F6EF54}"/>
                </a:ext>
              </a:extLst>
            </p:cNvPr>
            <p:cNvSpPr/>
            <p:nvPr/>
          </p:nvSpPr>
          <p:spPr>
            <a:xfrm>
              <a:off x="6177418" y="2841328"/>
              <a:ext cx="5227307" cy="397490"/>
            </a:xfrm>
            <a:prstGeom prst="roundRect">
              <a:avLst>
                <a:gd name="adj" fmla="val 26175"/>
              </a:avLst>
            </a:prstGeom>
            <a:solidFill>
              <a:schemeClr val="bg1"/>
            </a:solidFill>
            <a:ln w="9525">
              <a:solidFill>
                <a:schemeClr val="tx1"/>
              </a:solidFill>
            </a:ln>
          </p:spPr>
          <p:txBody>
            <a:bodyPr wrap="square" lIns="91440" tIns="45720" rIns="91440" bIns="45720" anchor="ctr">
              <a:spAutoFit/>
            </a:bodyPr>
            <a:lstStyle/>
            <a:p>
              <a:pPr marL="0" marR="0" lvl="0" indent="0" algn="ctr" defTabSz="914400" rtl="0" eaLnBrk="1" fontAlgn="auto" latinLnBrk="0" hangingPunct="1">
                <a:lnSpc>
                  <a:spcPct val="100000"/>
                </a:lnSpc>
                <a:spcBef>
                  <a:spcPts val="800"/>
                </a:spcBef>
                <a:spcAft>
                  <a:spcPts val="800"/>
                </a:spcAft>
                <a:buClr>
                  <a:srgbClr val="544F40"/>
                </a:buClr>
                <a:buSzTx/>
                <a:buFontTx/>
                <a:buNone/>
                <a:tabLst/>
                <a:defRPr/>
              </a:pPr>
              <a:r>
                <a:rPr kumimoji="0" lang="zh-CN" altLang="en-US" sz="1600" b="1" i="0" u="none" strike="noStrike" kern="1200" cap="none" spc="0" normalizeH="0" baseline="0" noProof="0" dirty="0">
                  <a:ln>
                    <a:noFill/>
                  </a:ln>
                  <a:solidFill>
                    <a:srgbClr val="262626"/>
                  </a:solidFill>
                  <a:effectLst/>
                  <a:uLnTx/>
                  <a:uFillTx/>
                  <a:latin typeface="Arial"/>
                  <a:ea typeface="微软雅黑"/>
                  <a:cs typeface="+mn-cs"/>
                </a:rPr>
                <a:t>新增适应症增加医保覆盖人群示意图</a:t>
              </a:r>
            </a:p>
          </p:txBody>
        </p:sp>
      </p:grpSp>
      <p:sp>
        <p:nvSpPr>
          <p:cNvPr id="46" name="TextBox 1">
            <a:extLst>
              <a:ext uri="{FF2B5EF4-FFF2-40B4-BE49-F238E27FC236}">
                <a16:creationId xmlns:a16="http://schemas.microsoft.com/office/drawing/2014/main" id="{223567D8-490D-EDFD-691F-E0569AE37403}"/>
              </a:ext>
            </a:extLst>
          </p:cNvPr>
          <p:cNvSpPr txBox="1"/>
          <p:nvPr/>
        </p:nvSpPr>
        <p:spPr>
          <a:xfrm>
            <a:off x="11756000" y="6165910"/>
            <a:ext cx="20133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62626"/>
                </a:solidFill>
                <a:effectLst/>
                <a:uLnTx/>
                <a:uFillTx/>
                <a:latin typeface="Calibri"/>
                <a:ea typeface="+mn-ea"/>
                <a:cs typeface="+mn-cs"/>
              </a:rPr>
              <a:t>2</a:t>
            </a:r>
          </a:p>
        </p:txBody>
      </p:sp>
      <p:sp>
        <p:nvSpPr>
          <p:cNvPr id="3" name="Rectangle 2">
            <a:extLst>
              <a:ext uri="{FF2B5EF4-FFF2-40B4-BE49-F238E27FC236}">
                <a16:creationId xmlns:a16="http://schemas.microsoft.com/office/drawing/2014/main" id="{43084893-48B7-833E-D3BA-A6A9C50C6C14}"/>
              </a:ext>
            </a:extLst>
          </p:cNvPr>
          <p:cNvSpPr/>
          <p:nvPr/>
        </p:nvSpPr>
        <p:spPr>
          <a:xfrm>
            <a:off x="4183096" y="111681"/>
            <a:ext cx="3825808" cy="96076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微软雅黑" panose="020B0503020204020204" pitchFamily="34" charset="-122"/>
                <a:ea typeface="微软雅黑" panose="020B0503020204020204" pitchFamily="34" charset="-122"/>
              </a:rPr>
              <a:t>01 </a:t>
            </a:r>
            <a:r>
              <a:rPr lang="zh-CN" altLang="en-US" sz="3200" b="1" dirty="0">
                <a:solidFill>
                  <a:schemeClr val="tx1"/>
                </a:solidFill>
                <a:latin typeface="微软雅黑" panose="020B0503020204020204" pitchFamily="34" charset="-122"/>
                <a:ea typeface="微软雅黑" panose="020B0503020204020204" pitchFamily="34" charset="-122"/>
              </a:rPr>
              <a:t>药品疾病信息</a:t>
            </a:r>
          </a:p>
        </p:txBody>
      </p:sp>
    </p:spTree>
    <p:extLst>
      <p:ext uri="{BB962C8B-B14F-4D97-AF65-F5344CB8AC3E}">
        <p14:creationId xmlns:p14="http://schemas.microsoft.com/office/powerpoint/2010/main" val="1571584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标题 5">
            <a:extLst>
              <a:ext uri="{FF2B5EF4-FFF2-40B4-BE49-F238E27FC236}">
                <a16:creationId xmlns:a16="http://schemas.microsoft.com/office/drawing/2014/main" id="{C8F683E0-1ACF-9981-280F-C7B19660810D}"/>
              </a:ext>
            </a:extLst>
          </p:cNvPr>
          <p:cNvSpPr txBox="1"/>
          <p:nvPr/>
        </p:nvSpPr>
        <p:spPr>
          <a:xfrm>
            <a:off x="469900" y="115226"/>
            <a:ext cx="11252200" cy="82936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zh-CN" altLang="en-US" sz="2800" b="1" i="0" u="none" strike="noStrike" kern="1200" cap="none" spc="0" normalizeH="0" baseline="0" noProof="0" dirty="0">
              <a:ln>
                <a:noFill/>
              </a:ln>
              <a:solidFill>
                <a:srgbClr val="482174"/>
              </a:solidFill>
              <a:effectLst/>
              <a:uLnTx/>
              <a:uFillTx/>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6" name="矩形 85">
            <a:extLst>
              <a:ext uri="{FF2B5EF4-FFF2-40B4-BE49-F238E27FC236}">
                <a16:creationId xmlns:a16="http://schemas.microsoft.com/office/drawing/2014/main" id="{8C70BCB6-3C19-C52F-2CC7-941E0E9A0D82}"/>
              </a:ext>
            </a:extLst>
          </p:cNvPr>
          <p:cNvSpPr/>
          <p:nvPr/>
        </p:nvSpPr>
        <p:spPr>
          <a:xfrm>
            <a:off x="164027" y="978060"/>
            <a:ext cx="11641963" cy="36576"/>
          </a:xfrm>
          <a:prstGeom prst="rect">
            <a:avLst/>
          </a:prstGeom>
          <a:gradFill flip="none" rotWithShape="1">
            <a:gsLst>
              <a:gs pos="0">
                <a:srgbClr val="FFFFFF"/>
              </a:gs>
              <a:gs pos="100000">
                <a:srgbClr val="4F1D78"/>
              </a:gs>
              <a:gs pos="100000">
                <a:srgbClr val="F4ECF8"/>
              </a:gs>
            </a:gsLst>
            <a:lin ang="1080000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3" name="TextBox 1">
            <a:extLst>
              <a:ext uri="{FF2B5EF4-FFF2-40B4-BE49-F238E27FC236}">
                <a16:creationId xmlns:a16="http://schemas.microsoft.com/office/drawing/2014/main" id="{40A38E9F-2BB2-BC95-E978-02039148A51E}"/>
              </a:ext>
            </a:extLst>
          </p:cNvPr>
          <p:cNvSpPr txBox="1"/>
          <p:nvPr/>
        </p:nvSpPr>
        <p:spPr>
          <a:xfrm>
            <a:off x="11861963" y="6458530"/>
            <a:ext cx="20133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62626"/>
                </a:solidFill>
                <a:effectLst/>
                <a:uLnTx/>
                <a:uFillTx/>
                <a:latin typeface="Calibri"/>
                <a:ea typeface="+mn-ea"/>
                <a:cs typeface="+mn-cs"/>
              </a:rPr>
              <a:t>3</a:t>
            </a:r>
          </a:p>
        </p:txBody>
      </p:sp>
      <p:sp>
        <p:nvSpPr>
          <p:cNvPr id="4" name="文本框 102">
            <a:extLst>
              <a:ext uri="{FF2B5EF4-FFF2-40B4-BE49-F238E27FC236}">
                <a16:creationId xmlns:a16="http://schemas.microsoft.com/office/drawing/2014/main" id="{376368A2-28DF-F559-992B-E07BB95E5E97}"/>
              </a:ext>
            </a:extLst>
          </p:cNvPr>
          <p:cNvSpPr txBox="1"/>
          <p:nvPr/>
        </p:nvSpPr>
        <p:spPr>
          <a:xfrm>
            <a:off x="748228" y="1817694"/>
            <a:ext cx="4663485" cy="4040337"/>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狼疮肾炎（</a:t>
            </a:r>
            <a:r>
              <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LN</a:t>
            </a: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）是系统性红斑狼疮（</a:t>
            </a:r>
            <a:r>
              <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SLE</a:t>
            </a: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）最常见的</a:t>
            </a:r>
            <a:r>
              <a:rPr kumimoji="0" lang="zh-CN" altLang="en-US" sz="18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并发症</a:t>
            </a: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a:t>
            </a:r>
            <a:r>
              <a:rPr kumimoji="0" lang="zh-CN" altLang="en-US" sz="1800" b="1" i="0" u="none" strike="noStrike" kern="1200" cap="none" spc="0" normalizeH="0" baseline="0" noProof="0" dirty="0">
                <a:ln>
                  <a:noFill/>
                </a:ln>
                <a:solidFill>
                  <a:srgbClr val="9D4CAA"/>
                </a:solidFill>
                <a:effectLst/>
                <a:uLnTx/>
                <a:uFillTx/>
                <a:latin typeface="Arial"/>
                <a:ea typeface="微软雅黑" panose="020B0503020204020204" charset="-122"/>
                <a:cs typeface="Arial" panose="020B0604020202020204" pitchFamily="34" charset="0"/>
              </a:rPr>
              <a:t>近半数</a:t>
            </a:r>
            <a:r>
              <a:rPr kumimoji="0" lang="en-US" altLang="zh-CN" sz="1800" b="1" i="0" u="none" strike="noStrike" kern="1200" cap="none" spc="0" normalizeH="0" baseline="0" noProof="0" dirty="0">
                <a:ln>
                  <a:noFill/>
                </a:ln>
                <a:solidFill>
                  <a:srgbClr val="9D4CAA"/>
                </a:solidFill>
                <a:effectLst/>
                <a:uLnTx/>
                <a:uFillTx/>
                <a:latin typeface="Arial"/>
                <a:ea typeface="微软雅黑" panose="020B0503020204020204" charset="-122"/>
                <a:cs typeface="Arial" panose="020B0604020202020204" pitchFamily="34" charset="0"/>
              </a:rPr>
              <a:t>LN</a:t>
            </a:r>
            <a:r>
              <a:rPr kumimoji="0" lang="zh-CN" altLang="en-US" sz="1800" b="1" i="0" u="none" strike="noStrike" kern="1200" cap="none" spc="0" normalizeH="0" baseline="0" noProof="0" dirty="0">
                <a:ln>
                  <a:noFill/>
                </a:ln>
                <a:solidFill>
                  <a:srgbClr val="9D4CAA"/>
                </a:solidFill>
                <a:effectLst/>
                <a:uLnTx/>
                <a:uFillTx/>
                <a:latin typeface="Arial"/>
                <a:ea typeface="微软雅黑" panose="020B0503020204020204" charset="-122"/>
                <a:cs typeface="Arial" panose="020B0604020202020204" pitchFamily="34" charset="0"/>
              </a:rPr>
              <a:t>患者在</a:t>
            </a:r>
            <a:r>
              <a:rPr kumimoji="0" lang="en-US" altLang="zh-CN" sz="1800" b="1" i="0" u="none" strike="noStrike" kern="1200" cap="none" spc="0" normalizeH="0" baseline="0" noProof="0" dirty="0">
                <a:ln>
                  <a:noFill/>
                </a:ln>
                <a:solidFill>
                  <a:srgbClr val="9D4CAA"/>
                </a:solidFill>
                <a:effectLst/>
                <a:uLnTx/>
                <a:uFillTx/>
                <a:latin typeface="Arial"/>
                <a:ea typeface="微软雅黑" panose="020B0503020204020204" charset="-122"/>
                <a:cs typeface="Arial" panose="020B0604020202020204" pitchFamily="34" charset="0"/>
              </a:rPr>
              <a:t>15</a:t>
            </a:r>
            <a:r>
              <a:rPr kumimoji="0" lang="zh-CN" altLang="en-US" sz="1800" b="1" i="0" u="none" strike="noStrike" kern="1200" cap="none" spc="0" normalizeH="0" baseline="0" noProof="0" dirty="0">
                <a:ln>
                  <a:noFill/>
                </a:ln>
                <a:solidFill>
                  <a:srgbClr val="9D4CAA"/>
                </a:solidFill>
                <a:effectLst/>
                <a:uLnTx/>
                <a:uFillTx/>
                <a:latin typeface="Arial"/>
                <a:ea typeface="微软雅黑" panose="020B0503020204020204" charset="-122"/>
                <a:cs typeface="Arial" panose="020B0604020202020204" pitchFamily="34" charset="0"/>
              </a:rPr>
              <a:t>年内进展为终末期肾病</a:t>
            </a:r>
            <a:endParaRPr kumimoji="0" lang="en-US" altLang="zh-CN" sz="1800" b="1" i="0" u="none" strike="noStrike" kern="1200" cap="none" spc="0" normalizeH="0" baseline="0" noProof="0" dirty="0">
              <a:ln>
                <a:noFill/>
              </a:ln>
              <a:solidFill>
                <a:srgbClr val="9D4CAA"/>
              </a:solidFill>
              <a:effectLst/>
              <a:uLnTx/>
              <a:uFillTx/>
              <a:latin typeface="Arial"/>
              <a:ea typeface="微软雅黑" panose="020B0503020204020204" charset="-122"/>
              <a:cs typeface="Arial" panose="020B0604020202020204" pitchFamily="34" charset="0"/>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50%</a:t>
            </a: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的</a:t>
            </a:r>
            <a:r>
              <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SLE</a:t>
            </a: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患者伴有肾脏受累，</a:t>
            </a:r>
            <a:r>
              <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18.7%</a:t>
            </a: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的患者因肾脏受累而死亡</a:t>
            </a:r>
            <a:endPar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LN</a:t>
            </a: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患者在确诊后</a:t>
            </a:r>
            <a:r>
              <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5</a:t>
            </a: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年、</a:t>
            </a:r>
            <a:r>
              <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10</a:t>
            </a: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年、</a:t>
            </a:r>
            <a:r>
              <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15</a:t>
            </a: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年发展为终末期肾病</a:t>
            </a:r>
            <a:r>
              <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 (</a:t>
            </a: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以</a:t>
            </a:r>
            <a:r>
              <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IV</a:t>
            </a: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型为例</a:t>
            </a:r>
            <a:r>
              <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a:t>
            </a: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的比例为</a:t>
            </a:r>
            <a:r>
              <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19%</a:t>
            </a: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a:t>
            </a:r>
            <a:r>
              <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33%</a:t>
            </a: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、和</a:t>
            </a:r>
            <a:r>
              <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44%</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1" i="0" u="none" strike="noStrike" kern="1200" cap="none" spc="0" normalizeH="0" baseline="0" noProof="0" dirty="0">
                <a:ln>
                  <a:noFill/>
                </a:ln>
                <a:solidFill>
                  <a:srgbClr val="9D4CAA"/>
                </a:solidFill>
                <a:effectLst/>
                <a:uLnTx/>
                <a:uFillTx/>
                <a:latin typeface="Arial"/>
                <a:ea typeface="微软雅黑" panose="020B0503020204020204" charset="-122"/>
                <a:cs typeface="Arial" panose="020B0604020202020204" pitchFamily="34" charset="0"/>
              </a:rPr>
              <a:t>低疾病活动狼疮肾炎患者年发病总人数估计约为</a:t>
            </a:r>
            <a:r>
              <a:rPr kumimoji="0" lang="en-US" altLang="zh-CN" sz="2400" b="1" i="0" u="none" strike="noStrike" kern="1200" cap="none" spc="0" normalizeH="0" baseline="0" noProof="0" dirty="0">
                <a:ln>
                  <a:noFill/>
                </a:ln>
                <a:solidFill>
                  <a:srgbClr val="9D4CAA"/>
                </a:solidFill>
                <a:effectLst/>
                <a:uLnTx/>
                <a:uFillTx/>
                <a:latin typeface="Arial"/>
                <a:ea typeface="微软雅黑" panose="020B0503020204020204" charset="-122"/>
                <a:cs typeface="Arial" panose="020B0604020202020204" pitchFamily="34" charset="0"/>
              </a:rPr>
              <a:t>1200</a:t>
            </a:r>
            <a:r>
              <a:rPr kumimoji="0" lang="zh-CN" altLang="en-US" sz="1800" b="1" i="0" u="none" strike="noStrike" kern="1200" cap="none" spc="0" normalizeH="0" baseline="0" noProof="0" dirty="0">
                <a:ln>
                  <a:noFill/>
                </a:ln>
                <a:solidFill>
                  <a:srgbClr val="9D4CAA"/>
                </a:solidFill>
                <a:effectLst/>
                <a:uLnTx/>
                <a:uFillTx/>
                <a:latin typeface="Arial"/>
                <a:ea typeface="微软雅黑" panose="020B0503020204020204" charset="-122"/>
                <a:cs typeface="Arial" panose="020B0604020202020204" pitchFamily="34" charset="0"/>
              </a:rPr>
              <a:t>人</a:t>
            </a:r>
            <a:endParaRPr kumimoji="0" lang="en-US" altLang="zh-CN" sz="1800" b="1" i="0" u="none" strike="noStrike" kern="1200" cap="none" spc="0" normalizeH="0" baseline="0" noProof="0" dirty="0">
              <a:ln>
                <a:noFill/>
              </a:ln>
              <a:solidFill>
                <a:srgbClr val="9D4CAA"/>
              </a:solidFill>
              <a:effectLst/>
              <a:uLnTx/>
              <a:uFillTx/>
              <a:latin typeface="Arial"/>
              <a:ea typeface="微软雅黑" panose="020B0503020204020204" charset="-122"/>
              <a:cs typeface="Arial" panose="020B0604020202020204" pitchFamily="34" charset="0"/>
            </a:endParaRPr>
          </a:p>
        </p:txBody>
      </p:sp>
      <p:sp>
        <p:nvSpPr>
          <p:cNvPr id="2" name="文本框 102">
            <a:extLst>
              <a:ext uri="{FF2B5EF4-FFF2-40B4-BE49-F238E27FC236}">
                <a16:creationId xmlns:a16="http://schemas.microsoft.com/office/drawing/2014/main" id="{C5DE2ED3-652E-5E8B-7BA1-BB1E234D833C}"/>
              </a:ext>
            </a:extLst>
          </p:cNvPr>
          <p:cNvSpPr txBox="1"/>
          <p:nvPr/>
        </p:nvSpPr>
        <p:spPr>
          <a:xfrm>
            <a:off x="6421992" y="1489224"/>
            <a:ext cx="5020125" cy="5027017"/>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endParaRPr>
          </a:p>
          <a:p>
            <a:pPr marR="0" lvl="0" algn="l" defTabSz="914400" rtl="0" eaLnBrk="1" fontAlgn="auto" latinLnBrk="0" hangingPunct="1">
              <a:lnSpc>
                <a:spcPct val="150000"/>
              </a:lnSpc>
              <a:spcBef>
                <a:spcPts val="0"/>
              </a:spcBef>
              <a:spcAft>
                <a:spcPts val="0"/>
              </a:spcAft>
              <a:buClrTx/>
              <a:buSzTx/>
              <a:tabLst/>
              <a:defRPr/>
            </a:pPr>
            <a:r>
              <a:rPr kumimoji="0" lang="zh-CN" altLang="en-US" sz="18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低疾病活动</a:t>
            </a:r>
            <a:r>
              <a:rPr kumimoji="0" lang="en-US" altLang="zh-CN" sz="18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LN</a:t>
            </a:r>
            <a:r>
              <a:rPr kumimoji="0" lang="zh-CN" altLang="en-US" sz="18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患者使用常规治疗方式，治疗转归与治疗目标仍存在巨大差异</a:t>
            </a:r>
            <a:endParaRPr kumimoji="0" lang="en-US" altLang="zh-CN" sz="18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endParaRPr>
          </a:p>
          <a:p>
            <a:pPr marL="285750" indent="-285750">
              <a:lnSpc>
                <a:spcPct val="150000"/>
              </a:lnSpc>
              <a:buFont typeface="Arial" panose="020B0604020202020204" pitchFamily="34" charset="0"/>
              <a:buChar char="•"/>
              <a:defRPr/>
            </a:pPr>
            <a:r>
              <a:rPr lang="zh-CN" altLang="en-US" sz="1600" dirty="0">
                <a:solidFill>
                  <a:srgbClr val="262626"/>
                </a:solidFill>
                <a:latin typeface="Arial"/>
                <a:ea typeface="微软雅黑" panose="020B0503020204020204" charset="-122"/>
                <a:cs typeface="Arial" panose="020B0604020202020204" pitchFamily="34" charset="0"/>
              </a:rPr>
              <a:t>随机临床研究显示：狼疮肾炎患者使用</a:t>
            </a:r>
            <a:r>
              <a:rPr lang="zh-CN" altLang="en-US" sz="1600" dirty="0">
                <a:latin typeface="Arial"/>
                <a:ea typeface="微软雅黑" panose="020B0503020204020204" charset="-122"/>
                <a:cs typeface="Arial" panose="020B0604020202020204" pitchFamily="34" charset="0"/>
              </a:rPr>
              <a:t>常规治疗 </a:t>
            </a:r>
            <a:r>
              <a:rPr lang="en-US" altLang="zh-CN" sz="1600" dirty="0">
                <a:latin typeface="Arial"/>
                <a:ea typeface="微软雅黑" panose="020B0503020204020204" charset="-122"/>
                <a:cs typeface="Arial" panose="020B0604020202020204" pitchFamily="34" charset="0"/>
              </a:rPr>
              <a:t>6~12</a:t>
            </a:r>
            <a:r>
              <a:rPr lang="zh-CN" altLang="en-US" sz="1600" dirty="0">
                <a:latin typeface="Arial"/>
                <a:ea typeface="微软雅黑" panose="020B0503020204020204" charset="-122"/>
                <a:cs typeface="Arial" panose="020B0604020202020204" pitchFamily="34" charset="0"/>
              </a:rPr>
              <a:t>个月时的完全肾脏</a:t>
            </a:r>
            <a:r>
              <a:rPr lang="zh-CN" altLang="en-US" sz="2000" b="1" dirty="0">
                <a:solidFill>
                  <a:srgbClr val="9D4CAA"/>
                </a:solidFill>
                <a:latin typeface="Arial"/>
                <a:ea typeface="微软雅黑" panose="020B0503020204020204" charset="-122"/>
                <a:cs typeface="Arial" panose="020B0604020202020204" pitchFamily="34" charset="0"/>
              </a:rPr>
              <a:t>缓解率</a:t>
            </a:r>
            <a:r>
              <a:rPr lang="zh-CN" altLang="en-US" sz="1600" b="1" dirty="0">
                <a:solidFill>
                  <a:srgbClr val="9D4CAA"/>
                </a:solidFill>
                <a:latin typeface="Arial"/>
                <a:ea typeface="微软雅黑" panose="020B0503020204020204" charset="-122"/>
                <a:cs typeface="Arial" panose="020B0604020202020204" pitchFamily="34" charset="0"/>
              </a:rPr>
              <a:t>大多</a:t>
            </a:r>
            <a:r>
              <a:rPr lang="zh-CN" altLang="en-US" sz="2000" b="1" dirty="0">
                <a:solidFill>
                  <a:srgbClr val="9D4CAA"/>
                </a:solidFill>
                <a:latin typeface="Arial"/>
                <a:ea typeface="微软雅黑" panose="020B0503020204020204" charset="-122"/>
                <a:cs typeface="Arial" panose="020B0604020202020204" pitchFamily="34" charset="0"/>
              </a:rPr>
              <a:t>不足</a:t>
            </a:r>
            <a:r>
              <a:rPr lang="en-US" altLang="zh-CN" sz="2000" b="1" dirty="0">
                <a:solidFill>
                  <a:srgbClr val="9D4CAA"/>
                </a:solidFill>
                <a:latin typeface="Arial"/>
                <a:ea typeface="微软雅黑" panose="020B0503020204020204" charset="-122"/>
                <a:cs typeface="Arial" panose="020B0604020202020204" pitchFamily="34" charset="0"/>
              </a:rPr>
              <a:t>30%</a:t>
            </a:r>
            <a:endParaRPr lang="en-US" altLang="zh-CN" sz="1600" b="1" dirty="0">
              <a:solidFill>
                <a:srgbClr val="9D4CAA"/>
              </a:solidFill>
              <a:latin typeface="Arial"/>
              <a:ea typeface="微软雅黑" panose="020B0503020204020204" charset="-122"/>
              <a:cs typeface="Arial" panose="020B0604020202020204" pitchFamily="34" charset="0"/>
            </a:endParaRPr>
          </a:p>
          <a:p>
            <a:pPr marL="285750" indent="-285750">
              <a:lnSpc>
                <a:spcPct val="150000"/>
              </a:lnSpc>
              <a:buFont typeface="Arial" panose="020B0604020202020204" pitchFamily="34" charset="0"/>
              <a:buChar char="•"/>
              <a:defRPr/>
            </a:pP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真实世界研究显示：</a:t>
            </a:r>
            <a:r>
              <a:rPr kumimoji="0" lang="zh-CN" altLang="en-US" sz="1600" i="0" u="none" strike="noStrike" kern="1200" cap="none" spc="0" normalizeH="0" baseline="0" noProof="0" dirty="0">
                <a:ln>
                  <a:noFill/>
                </a:ln>
                <a:effectLst/>
                <a:uLnTx/>
                <a:uFillTx/>
                <a:latin typeface="Arial"/>
                <a:ea typeface="微软雅黑" panose="020B0503020204020204" charset="-122"/>
                <a:cs typeface="Arial" panose="020B0604020202020204" pitchFamily="34" charset="0"/>
                <a:sym typeface="Arial" panose="020B0604020202020204" pitchFamily="34" charset="0"/>
              </a:rPr>
              <a:t>常规疗法下</a:t>
            </a:r>
            <a:r>
              <a:rPr kumimoji="0" lang="en-US" altLang="zh-CN" sz="1600" i="0" u="none" strike="noStrike" kern="1200" cap="none" spc="0" normalizeH="0" baseline="0" noProof="0" dirty="0">
                <a:ln>
                  <a:noFill/>
                </a:ln>
                <a:effectLst/>
                <a:uLnTx/>
                <a:uFillTx/>
                <a:latin typeface="Arial"/>
                <a:ea typeface="微软雅黑" panose="020B0503020204020204" charset="-122"/>
                <a:cs typeface="Arial" panose="020B0604020202020204" pitchFamily="34" charset="0"/>
                <a:sym typeface="Arial" panose="020B0604020202020204" pitchFamily="34" charset="0"/>
              </a:rPr>
              <a:t>LN</a:t>
            </a:r>
            <a:r>
              <a:rPr kumimoji="0" lang="zh-CN" altLang="en-US" sz="1600" i="0" u="none" strike="noStrike" kern="1200" cap="none" spc="0" normalizeH="0" baseline="0" noProof="0" dirty="0">
                <a:ln>
                  <a:noFill/>
                </a:ln>
                <a:effectLst/>
                <a:uLnTx/>
                <a:uFillTx/>
                <a:latin typeface="Arial"/>
                <a:ea typeface="微软雅黑" panose="020B0503020204020204" charset="-122"/>
                <a:cs typeface="Arial" panose="020B0604020202020204" pitchFamily="34" charset="0"/>
                <a:sym typeface="Arial" panose="020B0604020202020204" pitchFamily="34" charset="0"/>
              </a:rPr>
              <a:t>患者</a:t>
            </a:r>
            <a:r>
              <a:rPr kumimoji="0" lang="en-US" altLang="zh-CN" sz="1600" i="0" u="none" strike="noStrike" kern="1200" cap="none" spc="0" normalizeH="0" baseline="0" noProof="0" dirty="0">
                <a:ln>
                  <a:noFill/>
                </a:ln>
                <a:effectLst/>
                <a:uLnTx/>
                <a:uFillTx/>
                <a:latin typeface="Arial"/>
                <a:ea typeface="微软雅黑" panose="020B0503020204020204" charset="-122"/>
                <a:cs typeface="Arial" panose="020B0604020202020204" pitchFamily="34" charset="0"/>
                <a:sym typeface="Arial" panose="020B0604020202020204" pitchFamily="34" charset="0"/>
              </a:rPr>
              <a:t>3~5</a:t>
            </a:r>
            <a:r>
              <a:rPr kumimoji="0" lang="zh-CN" altLang="en-US" sz="1600" i="0" u="none" strike="noStrike" kern="1200" cap="none" spc="0" normalizeH="0" baseline="0" noProof="0" dirty="0">
                <a:ln>
                  <a:noFill/>
                </a:ln>
                <a:effectLst/>
                <a:uLnTx/>
                <a:uFillTx/>
                <a:latin typeface="Arial"/>
                <a:ea typeface="微软雅黑" panose="020B0503020204020204" charset="-122"/>
                <a:cs typeface="Arial" panose="020B0604020202020204" pitchFamily="34" charset="0"/>
                <a:sym typeface="Arial" panose="020B0604020202020204" pitchFamily="34" charset="0"/>
              </a:rPr>
              <a:t>年内的</a:t>
            </a:r>
            <a:r>
              <a:rPr kumimoji="0" lang="zh-CN" altLang="en-US" sz="2000" b="1" i="0" u="none" strike="noStrike" kern="1200" cap="none" spc="0" normalizeH="0" baseline="0" noProof="0" dirty="0">
                <a:ln>
                  <a:noFill/>
                </a:ln>
                <a:solidFill>
                  <a:srgbClr val="9D4CAA"/>
                </a:solidFill>
                <a:effectLst/>
                <a:uLnTx/>
                <a:uFillTx/>
                <a:latin typeface="Arial"/>
                <a:ea typeface="微软雅黑" panose="020B0503020204020204" charset="-122"/>
                <a:cs typeface="Arial" panose="020B0604020202020204" pitchFamily="34" charset="0"/>
                <a:sym typeface="Arial" panose="020B0604020202020204" pitchFamily="34" charset="0"/>
              </a:rPr>
              <a:t>复发率</a:t>
            </a:r>
            <a:r>
              <a:rPr kumimoji="0" lang="zh-CN" altLang="en-US" sz="1600" b="1" i="0" u="none" strike="noStrike" kern="1200" cap="none" spc="0" normalizeH="0" baseline="0" noProof="0" dirty="0">
                <a:ln>
                  <a:noFill/>
                </a:ln>
                <a:solidFill>
                  <a:srgbClr val="9D4CAA"/>
                </a:solidFill>
                <a:effectLst/>
                <a:uLnTx/>
                <a:uFillTx/>
                <a:latin typeface="Arial"/>
                <a:ea typeface="微软雅黑" panose="020B0503020204020204" charset="-122"/>
                <a:cs typeface="Arial" panose="020B0604020202020204" pitchFamily="34" charset="0"/>
                <a:sym typeface="Arial" panose="020B0604020202020204" pitchFamily="34" charset="0"/>
              </a:rPr>
              <a:t>可高达</a:t>
            </a:r>
            <a:r>
              <a:rPr kumimoji="0" lang="en-US" altLang="zh-CN" sz="2000" b="1" i="0" u="none" strike="noStrike" kern="1200" cap="none" spc="0" normalizeH="0" baseline="0" noProof="0" dirty="0">
                <a:ln>
                  <a:noFill/>
                </a:ln>
                <a:solidFill>
                  <a:srgbClr val="9D4CAA"/>
                </a:solidFill>
                <a:effectLst/>
                <a:uLnTx/>
                <a:uFillTx/>
                <a:latin typeface="Arial"/>
                <a:ea typeface="微软雅黑" panose="020B0503020204020204" charset="-122"/>
                <a:cs typeface="Arial" panose="020B0604020202020204" pitchFamily="34" charset="0"/>
                <a:sym typeface="Arial" panose="020B0604020202020204" pitchFamily="34" charset="0"/>
              </a:rPr>
              <a:t>38.5%~62.4%</a:t>
            </a:r>
          </a:p>
          <a:p>
            <a:pPr marL="285750" indent="-285750">
              <a:lnSpc>
                <a:spcPct val="150000"/>
              </a:lnSpc>
              <a:buFont typeface="Arial" panose="020B0604020202020204" pitchFamily="34" charset="0"/>
              <a:buChar char="•"/>
              <a:defRPr/>
            </a:pP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即使获得完全缓解， 常规疗法下的</a:t>
            </a:r>
            <a:r>
              <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LN</a:t>
            </a: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患者仍有</a:t>
            </a:r>
            <a:r>
              <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33%</a:t>
            </a: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在</a:t>
            </a:r>
            <a:r>
              <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5</a:t>
            </a: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年内伴有估计肾小球滤过率</a:t>
            </a:r>
            <a:r>
              <a:rPr kumimoji="0" lang="en-US" altLang="zh-CN"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(eGFR) </a:t>
            </a:r>
            <a:r>
              <a:rPr kumimoji="0" lang="zh-CN" altLang="en-US" sz="16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rPr>
              <a:t>进行性下降，</a:t>
            </a:r>
            <a:r>
              <a:rPr kumimoji="0" lang="zh-CN" altLang="en-US" sz="1600" b="1" i="0" u="none" strike="noStrike" kern="1200" cap="none" spc="0" normalizeH="0" baseline="0" noProof="0" dirty="0">
                <a:ln>
                  <a:noFill/>
                </a:ln>
                <a:solidFill>
                  <a:srgbClr val="9D4CAA"/>
                </a:solidFill>
                <a:effectLst/>
                <a:uLnTx/>
                <a:uFillTx/>
                <a:latin typeface="Arial"/>
                <a:ea typeface="微软雅黑" panose="020B0503020204020204" charset="-122"/>
                <a:cs typeface="Arial" panose="020B0604020202020204" pitchFamily="34" charset="0"/>
              </a:rPr>
              <a:t>约</a:t>
            </a:r>
            <a:r>
              <a:rPr kumimoji="0" lang="en-US" altLang="zh-CN" sz="2000" b="1" i="0" u="none" strike="noStrike" kern="1200" cap="none" spc="0" normalizeH="0" baseline="0" noProof="0" dirty="0">
                <a:ln>
                  <a:noFill/>
                </a:ln>
                <a:solidFill>
                  <a:srgbClr val="9D4CAA"/>
                </a:solidFill>
                <a:effectLst/>
                <a:uLnTx/>
                <a:uFillTx/>
                <a:latin typeface="Arial"/>
                <a:ea typeface="微软雅黑" panose="020B0503020204020204" charset="-122"/>
                <a:cs typeface="Arial" panose="020B0604020202020204" pitchFamily="34" charset="0"/>
              </a:rPr>
              <a:t>20%</a:t>
            </a:r>
            <a:r>
              <a:rPr kumimoji="0" lang="zh-CN" altLang="en-US" sz="1600" b="1" i="0" u="none" strike="noStrike" kern="1200" cap="none" spc="0" normalizeH="0" baseline="0" noProof="0" dirty="0">
                <a:ln>
                  <a:noFill/>
                </a:ln>
                <a:solidFill>
                  <a:srgbClr val="9D4CAA"/>
                </a:solidFill>
                <a:effectLst/>
                <a:uLnTx/>
                <a:uFillTx/>
                <a:latin typeface="Arial"/>
                <a:ea typeface="微软雅黑" panose="020B0503020204020204" charset="-122"/>
                <a:cs typeface="Arial" panose="020B0604020202020204" pitchFamily="34" charset="0"/>
              </a:rPr>
              <a:t>患者在</a:t>
            </a:r>
            <a:r>
              <a:rPr kumimoji="0" lang="en-US" altLang="zh-CN" sz="1600" b="1" i="0" u="none" strike="noStrike" kern="1200" cap="none" spc="0" normalizeH="0" baseline="0" noProof="0" dirty="0">
                <a:ln>
                  <a:noFill/>
                </a:ln>
                <a:solidFill>
                  <a:srgbClr val="9D4CAA"/>
                </a:solidFill>
                <a:effectLst/>
                <a:uLnTx/>
                <a:uFillTx/>
                <a:latin typeface="Arial"/>
                <a:ea typeface="微软雅黑" panose="020B0503020204020204" charset="-122"/>
                <a:cs typeface="Arial" panose="020B0604020202020204" pitchFamily="34" charset="0"/>
              </a:rPr>
              <a:t>10</a:t>
            </a:r>
            <a:r>
              <a:rPr kumimoji="0" lang="zh-CN" altLang="en-US" sz="1600" b="1" i="0" u="none" strike="noStrike" kern="1200" cap="none" spc="0" normalizeH="0" baseline="0" noProof="0" dirty="0">
                <a:ln>
                  <a:noFill/>
                </a:ln>
                <a:solidFill>
                  <a:srgbClr val="9D4CAA"/>
                </a:solidFill>
                <a:effectLst/>
                <a:uLnTx/>
                <a:uFillTx/>
                <a:latin typeface="Arial"/>
                <a:ea typeface="微软雅黑" panose="020B0503020204020204" charset="-122"/>
                <a:cs typeface="Arial" panose="020B0604020202020204" pitchFamily="34" charset="0"/>
              </a:rPr>
              <a:t>年内加速</a:t>
            </a:r>
            <a:r>
              <a:rPr kumimoji="0" lang="zh-CN" altLang="en-US" sz="2000" b="1" i="0" u="none" strike="noStrike" kern="1200" cap="none" spc="0" normalizeH="0" baseline="0" noProof="0" dirty="0">
                <a:ln>
                  <a:noFill/>
                </a:ln>
                <a:solidFill>
                  <a:srgbClr val="9D4CAA"/>
                </a:solidFill>
                <a:effectLst/>
                <a:uLnTx/>
                <a:uFillTx/>
                <a:latin typeface="Arial"/>
                <a:ea typeface="微软雅黑" panose="020B0503020204020204" charset="-122"/>
                <a:cs typeface="Arial" panose="020B0604020202020204" pitchFamily="34" charset="0"/>
              </a:rPr>
              <a:t>进展为终末期肾病</a:t>
            </a:r>
            <a:endParaRPr kumimoji="0" lang="en-US" altLang="zh-CN" sz="1600" b="1" i="0" u="none" strike="noStrike" kern="1200" cap="none" spc="0" normalizeH="0" baseline="0" noProof="0" dirty="0">
              <a:ln>
                <a:noFill/>
              </a:ln>
              <a:solidFill>
                <a:srgbClr val="9D4CAA"/>
              </a:solidFill>
              <a:effectLst/>
              <a:uLnTx/>
              <a:uFillTx/>
              <a:latin typeface="Arial"/>
              <a:ea typeface="微软雅黑" panose="020B0503020204020204" charset="-122"/>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srgbClr val="262626"/>
              </a:solidFill>
              <a:effectLst/>
              <a:uLnTx/>
              <a:uFillTx/>
              <a:latin typeface="Arial"/>
              <a:ea typeface="微软雅黑" panose="020B0503020204020204" charset="-122"/>
              <a:cs typeface="Arial" panose="020B0604020202020204" pitchFamily="34" charset="0"/>
            </a:endParaRPr>
          </a:p>
        </p:txBody>
      </p:sp>
      <p:sp>
        <p:nvSpPr>
          <p:cNvPr id="5" name="Rectangle 4">
            <a:extLst>
              <a:ext uri="{FF2B5EF4-FFF2-40B4-BE49-F238E27FC236}">
                <a16:creationId xmlns:a16="http://schemas.microsoft.com/office/drawing/2014/main" id="{6643988F-2FB1-9C85-75FD-C89925704692}"/>
              </a:ext>
            </a:extLst>
          </p:cNvPr>
          <p:cNvSpPr/>
          <p:nvPr/>
        </p:nvSpPr>
        <p:spPr>
          <a:xfrm>
            <a:off x="6193767" y="1489223"/>
            <a:ext cx="5476577" cy="461796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Rounded Corners 87">
            <a:extLst>
              <a:ext uri="{FF2B5EF4-FFF2-40B4-BE49-F238E27FC236}">
                <a16:creationId xmlns:a16="http://schemas.microsoft.com/office/drawing/2014/main" id="{29BB0E96-3A86-91DD-47CF-940F3CB3D026}"/>
              </a:ext>
            </a:extLst>
          </p:cNvPr>
          <p:cNvSpPr/>
          <p:nvPr/>
        </p:nvSpPr>
        <p:spPr>
          <a:xfrm>
            <a:off x="6193767" y="1254344"/>
            <a:ext cx="5476577" cy="469761"/>
          </a:xfrm>
          <a:prstGeom prst="roundRect">
            <a:avLst>
              <a:gd name="adj" fmla="val 26175"/>
            </a:avLst>
          </a:prstGeom>
          <a:solidFill>
            <a:schemeClr val="bg1"/>
          </a:solidFill>
          <a:ln w="9525">
            <a:solidFill>
              <a:schemeClr val="tx1"/>
            </a:solidFill>
          </a:ln>
        </p:spPr>
        <p:txBody>
          <a:bodyPr wrap="square" lIns="91440" tIns="45720" rIns="91440" bIns="45720" anchor="ctr">
            <a:spAutoFit/>
          </a:bodyPr>
          <a:lstStyle/>
          <a:p>
            <a:pPr marL="0" marR="0" lvl="0" indent="0" algn="ctr" defTabSz="914400" rtl="0" eaLnBrk="1" fontAlgn="auto" latinLnBrk="0" hangingPunct="1">
              <a:lnSpc>
                <a:spcPct val="100000"/>
              </a:lnSpc>
              <a:spcBef>
                <a:spcPts val="800"/>
              </a:spcBef>
              <a:spcAft>
                <a:spcPts val="800"/>
              </a:spcAft>
              <a:buClr>
                <a:srgbClr val="544F40"/>
              </a:buClr>
              <a:buSzTx/>
              <a:buFontTx/>
              <a:buNone/>
              <a:tabLst/>
              <a:defRPr/>
            </a:pPr>
            <a:r>
              <a:rPr kumimoji="0" lang="zh-CN" altLang="en-US" sz="2000" b="1" i="0" u="none" strike="noStrike" kern="1200" cap="none" spc="0" normalizeH="0" baseline="0" noProof="0" dirty="0">
                <a:ln>
                  <a:noFill/>
                </a:ln>
                <a:solidFill>
                  <a:srgbClr val="262626"/>
                </a:solidFill>
                <a:effectLst/>
                <a:uLnTx/>
                <a:uFillTx/>
                <a:latin typeface="Arial"/>
                <a:ea typeface="微软雅黑"/>
                <a:cs typeface="+mn-cs"/>
              </a:rPr>
              <a:t>低疾病活动狼疮肾炎患者未被满足的临床需求</a:t>
            </a:r>
          </a:p>
        </p:txBody>
      </p:sp>
      <p:sp>
        <p:nvSpPr>
          <p:cNvPr id="6" name="Rectangle 5">
            <a:extLst>
              <a:ext uri="{FF2B5EF4-FFF2-40B4-BE49-F238E27FC236}">
                <a16:creationId xmlns:a16="http://schemas.microsoft.com/office/drawing/2014/main" id="{F22D0EF2-90A0-9C4E-30AC-E89DF412DDC7}"/>
              </a:ext>
            </a:extLst>
          </p:cNvPr>
          <p:cNvSpPr/>
          <p:nvPr/>
        </p:nvSpPr>
        <p:spPr>
          <a:xfrm>
            <a:off x="732048" y="1493061"/>
            <a:ext cx="4687092" cy="461412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Rounded Corners 87">
            <a:extLst>
              <a:ext uri="{FF2B5EF4-FFF2-40B4-BE49-F238E27FC236}">
                <a16:creationId xmlns:a16="http://schemas.microsoft.com/office/drawing/2014/main" id="{5292A33F-9AE0-1745-7BF3-CED208DA2C1D}"/>
              </a:ext>
            </a:extLst>
          </p:cNvPr>
          <p:cNvSpPr/>
          <p:nvPr/>
        </p:nvSpPr>
        <p:spPr>
          <a:xfrm>
            <a:off x="724621" y="1254344"/>
            <a:ext cx="4687092" cy="469761"/>
          </a:xfrm>
          <a:prstGeom prst="roundRect">
            <a:avLst>
              <a:gd name="adj" fmla="val 26175"/>
            </a:avLst>
          </a:prstGeom>
          <a:solidFill>
            <a:schemeClr val="bg1"/>
          </a:solidFill>
          <a:ln w="9525">
            <a:solidFill>
              <a:schemeClr val="tx1"/>
            </a:solidFill>
          </a:ln>
        </p:spPr>
        <p:txBody>
          <a:bodyPr wrap="square" lIns="91440" tIns="45720" rIns="91440" bIns="45720" anchor="ctr">
            <a:spAutoFit/>
          </a:bodyPr>
          <a:lstStyle/>
          <a:p>
            <a:pPr marL="0" marR="0" lvl="0" indent="0" algn="ctr" defTabSz="914400" rtl="0" eaLnBrk="1" fontAlgn="auto" latinLnBrk="0" hangingPunct="1">
              <a:lnSpc>
                <a:spcPct val="100000"/>
              </a:lnSpc>
              <a:spcBef>
                <a:spcPts val="800"/>
              </a:spcBef>
              <a:spcAft>
                <a:spcPts val="800"/>
              </a:spcAft>
              <a:buClr>
                <a:srgbClr val="544F40"/>
              </a:buClr>
              <a:buSzTx/>
              <a:buFontTx/>
              <a:buNone/>
              <a:tabLst/>
              <a:defRPr/>
            </a:pPr>
            <a:r>
              <a:rPr kumimoji="0" lang="zh-CN" altLang="en-US" sz="2000" b="1" i="0" u="none" strike="noStrike" kern="1200" cap="none" spc="0" normalizeH="0" baseline="0" noProof="0" dirty="0">
                <a:ln>
                  <a:noFill/>
                </a:ln>
                <a:solidFill>
                  <a:srgbClr val="262626"/>
                </a:solidFill>
                <a:effectLst/>
                <a:uLnTx/>
                <a:uFillTx/>
                <a:latin typeface="Arial"/>
                <a:ea typeface="微软雅黑"/>
                <a:cs typeface="+mn-cs"/>
              </a:rPr>
              <a:t>新增适应症疾病基本情况</a:t>
            </a:r>
          </a:p>
        </p:txBody>
      </p:sp>
      <p:sp>
        <p:nvSpPr>
          <p:cNvPr id="7" name="Rectangle 6">
            <a:extLst>
              <a:ext uri="{FF2B5EF4-FFF2-40B4-BE49-F238E27FC236}">
                <a16:creationId xmlns:a16="http://schemas.microsoft.com/office/drawing/2014/main" id="{CAAC0247-F662-4A01-3D3D-33E1287C4164}"/>
              </a:ext>
            </a:extLst>
          </p:cNvPr>
          <p:cNvSpPr/>
          <p:nvPr/>
        </p:nvSpPr>
        <p:spPr>
          <a:xfrm>
            <a:off x="4183096" y="111681"/>
            <a:ext cx="3825808" cy="96076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微软雅黑" panose="020B0503020204020204" pitchFamily="34" charset="-122"/>
                <a:ea typeface="微软雅黑" panose="020B0503020204020204" pitchFamily="34" charset="-122"/>
              </a:rPr>
              <a:t>01 </a:t>
            </a:r>
            <a:r>
              <a:rPr lang="zh-CN" altLang="en-US" sz="3200" b="1" dirty="0">
                <a:solidFill>
                  <a:schemeClr val="tx1"/>
                </a:solidFill>
                <a:latin typeface="微软雅黑" panose="020B0503020204020204" pitchFamily="34" charset="-122"/>
                <a:ea typeface="微软雅黑" panose="020B0503020204020204" pitchFamily="34" charset="-122"/>
              </a:rPr>
              <a:t>疾病介绍</a:t>
            </a:r>
          </a:p>
        </p:txBody>
      </p:sp>
    </p:spTree>
    <p:extLst>
      <p:ext uri="{BB962C8B-B14F-4D97-AF65-F5344CB8AC3E}">
        <p14:creationId xmlns:p14="http://schemas.microsoft.com/office/powerpoint/2010/main" val="3203267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539F8475-5024-4785-88CD-25EC14015BD7}"/>
              </a:ext>
            </a:extLst>
          </p:cNvPr>
          <p:cNvSpPr txBox="1"/>
          <p:nvPr/>
        </p:nvSpPr>
        <p:spPr>
          <a:xfrm>
            <a:off x="11861963" y="6458530"/>
            <a:ext cx="20133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62626"/>
                </a:solidFill>
                <a:effectLst/>
                <a:uLnTx/>
                <a:uFillTx/>
                <a:latin typeface="Calibri"/>
                <a:ea typeface="+mn-ea"/>
                <a:cs typeface="+mn-cs"/>
              </a:rPr>
              <a:t>4</a:t>
            </a:r>
          </a:p>
        </p:txBody>
      </p:sp>
      <p:sp>
        <p:nvSpPr>
          <p:cNvPr id="10" name="矩形 85">
            <a:extLst>
              <a:ext uri="{FF2B5EF4-FFF2-40B4-BE49-F238E27FC236}">
                <a16:creationId xmlns:a16="http://schemas.microsoft.com/office/drawing/2014/main" id="{55A031B6-391B-AC8A-4BF8-42A2EC0E577C}"/>
              </a:ext>
            </a:extLst>
          </p:cNvPr>
          <p:cNvSpPr/>
          <p:nvPr/>
        </p:nvSpPr>
        <p:spPr>
          <a:xfrm>
            <a:off x="164027" y="978060"/>
            <a:ext cx="11641963" cy="36576"/>
          </a:xfrm>
          <a:prstGeom prst="rect">
            <a:avLst/>
          </a:prstGeom>
          <a:gradFill flip="none" rotWithShape="1">
            <a:gsLst>
              <a:gs pos="0">
                <a:srgbClr val="FFFFFF"/>
              </a:gs>
              <a:gs pos="100000">
                <a:srgbClr val="4F1D78"/>
              </a:gs>
              <a:gs pos="100000">
                <a:srgbClr val="F4ECF8"/>
              </a:gs>
            </a:gsLst>
            <a:lin ang="1080000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graphicFrame>
        <p:nvGraphicFramePr>
          <p:cNvPr id="3" name="Table 4">
            <a:extLst>
              <a:ext uri="{FF2B5EF4-FFF2-40B4-BE49-F238E27FC236}">
                <a16:creationId xmlns:a16="http://schemas.microsoft.com/office/drawing/2014/main" id="{98EA8F41-6109-EEDD-34A1-618790B6331E}"/>
              </a:ext>
            </a:extLst>
          </p:cNvPr>
          <p:cNvGraphicFramePr>
            <a:graphicFrameLocks noGrp="1"/>
          </p:cNvGraphicFramePr>
          <p:nvPr>
            <p:extLst>
              <p:ext uri="{D42A27DB-BD31-4B8C-83A1-F6EECF244321}">
                <p14:modId xmlns:p14="http://schemas.microsoft.com/office/powerpoint/2010/main" val="2292630459"/>
              </p:ext>
            </p:extLst>
          </p:nvPr>
        </p:nvGraphicFramePr>
        <p:xfrm>
          <a:off x="898741" y="1577642"/>
          <a:ext cx="10394515" cy="3702716"/>
        </p:xfrm>
        <a:graphic>
          <a:graphicData uri="http://schemas.openxmlformats.org/drawingml/2006/table">
            <a:tbl>
              <a:tblPr firstRow="1" bandRow="1">
                <a:tableStyleId>{5C22544A-7EE6-4342-B048-85BDC9FD1C3A}</a:tableStyleId>
              </a:tblPr>
              <a:tblGrid>
                <a:gridCol w="2782645">
                  <a:extLst>
                    <a:ext uri="{9D8B030D-6E8A-4147-A177-3AD203B41FA5}">
                      <a16:colId xmlns:a16="http://schemas.microsoft.com/office/drawing/2014/main" val="2193079240"/>
                    </a:ext>
                  </a:extLst>
                </a:gridCol>
                <a:gridCol w="7611870">
                  <a:extLst>
                    <a:ext uri="{9D8B030D-6E8A-4147-A177-3AD203B41FA5}">
                      <a16:colId xmlns:a16="http://schemas.microsoft.com/office/drawing/2014/main" val="1693832892"/>
                    </a:ext>
                  </a:extLst>
                </a:gridCol>
              </a:tblGrid>
              <a:tr h="13209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药品说明书</a:t>
                      </a:r>
                      <a:endParaRPr lang="en-US" altLang="zh-CN" sz="2000"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收载安全性信息</a:t>
                      </a:r>
                    </a:p>
                  </a:txBody>
                  <a:tcPr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rPr>
                        <a:t>最常报告的不良反应为上呼吸道感染、尿路感染和带状疱疹</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txBody>
                  <a:tcPr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862804581"/>
                  </a:ext>
                </a:extLst>
              </a:tr>
              <a:tr h="11908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三期临床研究中</a:t>
                      </a:r>
                      <a:endParaRPr lang="en-US" altLang="zh-CN"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本品与安慰剂的比较</a:t>
                      </a:r>
                    </a:p>
                  </a:txBody>
                  <a:tcPr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i="0" u="none" strike="noStrike" baseline="0" dirty="0">
                          <a:latin typeface="微软雅黑" panose="020B0503020204020204" pitchFamily="34" charset="-122"/>
                          <a:ea typeface="微软雅黑" panose="020B0503020204020204" pitchFamily="34" charset="-122"/>
                        </a:rPr>
                        <a:t>在狼疮肾炎患者人群中</a:t>
                      </a:r>
                      <a:r>
                        <a:rPr lang="zh-CN" altLang="en-US" sz="2400" b="1" i="0" u="none" strike="noStrike" baseline="0" dirty="0">
                          <a:solidFill>
                            <a:srgbClr val="9D4CAA"/>
                          </a:solidFill>
                          <a:latin typeface="微软雅黑" panose="020B0503020204020204" pitchFamily="34" charset="-122"/>
                          <a:ea typeface="微软雅黑" panose="020B0503020204020204" pitchFamily="34" charset="-122"/>
                        </a:rPr>
                        <a:t>贝利尤单抗安全性与安慰剂组相似</a:t>
                      </a:r>
                    </a:p>
                  </a:txBody>
                  <a:tcPr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811585915"/>
                  </a:ext>
                </a:extLst>
              </a:tr>
              <a:tr h="11908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药品在国内外</a:t>
                      </a:r>
                      <a:endParaRPr lang="en-US" altLang="zh-CN"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不良反应发生情况</a:t>
                      </a:r>
                    </a:p>
                  </a:txBody>
                  <a:tcPr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i="0" u="none" strike="noStrike" baseline="0" dirty="0">
                          <a:solidFill>
                            <a:srgbClr val="000000"/>
                          </a:solidFill>
                          <a:latin typeface="微软雅黑" panose="020B0503020204020204" pitchFamily="34" charset="-122"/>
                          <a:ea typeface="微软雅黑" panose="020B0503020204020204" pitchFamily="34" charset="-122"/>
                        </a:rPr>
                        <a:t>在药品上市后，未因安全性问题采取撤市、驳回、吊销、暂停或上市许可证续期失败等措施。</a:t>
                      </a:r>
                    </a:p>
                  </a:txBody>
                  <a:tcPr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927433626"/>
                  </a:ext>
                </a:extLst>
              </a:tr>
            </a:tbl>
          </a:graphicData>
        </a:graphic>
      </p:graphicFrame>
      <p:sp>
        <p:nvSpPr>
          <p:cNvPr id="2" name="Rectangle 1">
            <a:extLst>
              <a:ext uri="{FF2B5EF4-FFF2-40B4-BE49-F238E27FC236}">
                <a16:creationId xmlns:a16="http://schemas.microsoft.com/office/drawing/2014/main" id="{DB56CB2A-F8BF-DC27-863D-B5F3837C74B1}"/>
              </a:ext>
            </a:extLst>
          </p:cNvPr>
          <p:cNvSpPr/>
          <p:nvPr/>
        </p:nvSpPr>
        <p:spPr>
          <a:xfrm>
            <a:off x="4183096" y="111681"/>
            <a:ext cx="3825808" cy="96076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tx1"/>
                </a:solidFill>
                <a:latin typeface="微软雅黑" panose="020B0503020204020204" pitchFamily="34" charset="-122"/>
                <a:ea typeface="微软雅黑" panose="020B0503020204020204" pitchFamily="34" charset="-122"/>
              </a:rPr>
              <a:t>02 </a:t>
            </a:r>
            <a:r>
              <a:rPr lang="zh-CN" altLang="en-US" sz="3200" b="1" dirty="0">
                <a:solidFill>
                  <a:schemeClr val="tx1"/>
                </a:solidFill>
                <a:latin typeface="微软雅黑" panose="020B0503020204020204" pitchFamily="34" charset="-122"/>
                <a:ea typeface="微软雅黑" panose="020B0503020204020204" pitchFamily="34" charset="-122"/>
              </a:rPr>
              <a:t>安全性</a:t>
            </a:r>
          </a:p>
        </p:txBody>
      </p:sp>
    </p:spTree>
    <p:extLst>
      <p:ext uri="{BB962C8B-B14F-4D97-AF65-F5344CB8AC3E}">
        <p14:creationId xmlns:p14="http://schemas.microsoft.com/office/powerpoint/2010/main" val="2822979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5">
            <a:extLst>
              <a:ext uri="{FF2B5EF4-FFF2-40B4-BE49-F238E27FC236}">
                <a16:creationId xmlns:a16="http://schemas.microsoft.com/office/drawing/2014/main" id="{9D390F53-A8B3-7BAE-502E-843AD8CD72A6}"/>
              </a:ext>
            </a:extLst>
          </p:cNvPr>
          <p:cNvSpPr/>
          <p:nvPr/>
        </p:nvSpPr>
        <p:spPr>
          <a:xfrm>
            <a:off x="164027" y="978060"/>
            <a:ext cx="11641963" cy="36576"/>
          </a:xfrm>
          <a:prstGeom prst="rect">
            <a:avLst/>
          </a:prstGeom>
          <a:gradFill flip="none" rotWithShape="1">
            <a:gsLst>
              <a:gs pos="0">
                <a:srgbClr val="FFFFFF"/>
              </a:gs>
              <a:gs pos="100000">
                <a:srgbClr val="4F1D78"/>
              </a:gs>
              <a:gs pos="100000">
                <a:srgbClr val="F4ECF8"/>
              </a:gs>
            </a:gsLst>
            <a:lin ang="1080000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2" name="TextBox 1">
            <a:extLst>
              <a:ext uri="{FF2B5EF4-FFF2-40B4-BE49-F238E27FC236}">
                <a16:creationId xmlns:a16="http://schemas.microsoft.com/office/drawing/2014/main" id="{E8B70095-7CA4-8414-6B53-D5A9C42E26E1}"/>
              </a:ext>
            </a:extLst>
          </p:cNvPr>
          <p:cNvSpPr txBox="1"/>
          <p:nvPr/>
        </p:nvSpPr>
        <p:spPr>
          <a:xfrm>
            <a:off x="1133337" y="5913382"/>
            <a:ext cx="9952650" cy="33951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12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cs"/>
                <a:sym typeface="+mn-lt"/>
              </a:rPr>
              <a:t>BLISS-LN</a:t>
            </a:r>
            <a:r>
              <a:rPr kumimoji="0" lang="zh-CN" altLang="en-US" sz="12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cs"/>
                <a:sym typeface="+mn-lt"/>
              </a:rPr>
              <a:t>东亚研究：</a:t>
            </a:r>
            <a:r>
              <a:rPr kumimoji="0" lang="en-US" altLang="zh-CN" sz="12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cs"/>
                <a:sym typeface="+mn-lt"/>
              </a:rPr>
              <a:t>BLISS-LN</a:t>
            </a:r>
            <a:r>
              <a:rPr kumimoji="0" lang="zh-CN" altLang="en-US" sz="12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cs"/>
                <a:sym typeface="+mn-lt"/>
              </a:rPr>
              <a:t>研究的预先</a:t>
            </a:r>
            <a:r>
              <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指定亚组分析，</a:t>
            </a:r>
            <a:r>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 BLISS-LN</a:t>
            </a:r>
            <a:r>
              <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是一项为期</a:t>
            </a:r>
            <a:r>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104</a:t>
            </a:r>
            <a:r>
              <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周的多国多中心、随机、双盲、安慰剂对照</a:t>
            </a:r>
            <a:r>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3</a:t>
            </a:r>
            <a:r>
              <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mn-lt"/>
              </a:rPr>
              <a:t>期临床研究</a:t>
            </a:r>
            <a:endParaRPr kumimoji="0" lang="en-US" altLang="zh-CN" sz="3200" b="0" i="0" u="none" strike="noStrike" kern="1200" cap="none" spc="0" normalizeH="0" baseline="0" noProof="0" dirty="0">
              <a:ln>
                <a:noFill/>
              </a:ln>
              <a:solidFill>
                <a:srgbClr val="262626"/>
              </a:solidFill>
              <a:effectLst/>
              <a:uLnTx/>
              <a:uFillTx/>
              <a:latin typeface="Calibri"/>
              <a:ea typeface="宋体" panose="02010600030101010101" pitchFamily="2" charset="-122"/>
              <a:cs typeface="+mn-cs"/>
              <a:sym typeface="Arial" panose="020B0604020202020204" pitchFamily="34" charset="0"/>
            </a:endParaRPr>
          </a:p>
        </p:txBody>
      </p:sp>
      <p:sp>
        <p:nvSpPr>
          <p:cNvPr id="8" name="文本框 146">
            <a:extLst>
              <a:ext uri="{FF2B5EF4-FFF2-40B4-BE49-F238E27FC236}">
                <a16:creationId xmlns:a16="http://schemas.microsoft.com/office/drawing/2014/main" id="{FE93A5BF-3FBE-CE3A-B4D6-75F340055F3C}"/>
              </a:ext>
            </a:extLst>
          </p:cNvPr>
          <p:cNvSpPr txBox="1"/>
          <p:nvPr/>
        </p:nvSpPr>
        <p:spPr>
          <a:xfrm>
            <a:off x="979065" y="1104698"/>
            <a:ext cx="9776993" cy="461665"/>
          </a:xfrm>
          <a:prstGeom prst="rect">
            <a:avLst/>
          </a:prstGeom>
          <a:noFill/>
        </p:spPr>
        <p:txBody>
          <a:bodyPr wrap="square">
            <a:spAutoFit/>
          </a:bodyPr>
          <a:lstStyle/>
          <a:p>
            <a:r>
              <a:rPr lang="en-US" altLang="zh-CN" sz="2000" b="1" dirty="0">
                <a:solidFill>
                  <a:srgbClr val="1C1C1C"/>
                </a:solidFill>
                <a:latin typeface="Arial"/>
                <a:ea typeface="微软雅黑" panose="020B0503020204020204" charset="-122"/>
                <a:cs typeface="Arial" panose="020B0604020202020204" pitchFamily="34" charset="0"/>
                <a:sym typeface="Arial" panose="020B0604020202020204" pitchFamily="34" charset="0"/>
              </a:rPr>
              <a:t>LN</a:t>
            </a:r>
            <a:r>
              <a:rPr lang="zh-CN" altLang="en-US" sz="2000" b="1" dirty="0">
                <a:solidFill>
                  <a:srgbClr val="1C1C1C"/>
                </a:solidFill>
                <a:latin typeface="Arial"/>
                <a:ea typeface="微软雅黑" panose="020B0503020204020204" charset="-122"/>
                <a:cs typeface="Arial" panose="020B0604020202020204" pitchFamily="34" charset="0"/>
                <a:sym typeface="Arial" panose="020B0604020202020204" pitchFamily="34" charset="0"/>
              </a:rPr>
              <a:t>患者中</a:t>
            </a:r>
            <a:r>
              <a:rPr lang="en-US" altLang="zh-CN" sz="2000" b="1" dirty="0">
                <a:solidFill>
                  <a:srgbClr val="1C1C1C"/>
                </a:solidFill>
                <a:latin typeface="Arial"/>
                <a:ea typeface="微软雅黑" panose="020B0503020204020204" charset="-122"/>
                <a:cs typeface="Arial" panose="020B0604020202020204" pitchFamily="34" charset="0"/>
                <a:sym typeface="Arial" panose="020B0604020202020204" pitchFamily="34" charset="0"/>
              </a:rPr>
              <a:t>,</a:t>
            </a:r>
            <a:r>
              <a:rPr lang="zh-CN" altLang="en-US" sz="2000" b="1" dirty="0">
                <a:solidFill>
                  <a:srgbClr val="1C1C1C"/>
                </a:solidFill>
                <a:latin typeface="Arial"/>
                <a:ea typeface="微软雅黑" panose="020B0503020204020204" charset="-122"/>
                <a:cs typeface="Arial" panose="020B0604020202020204" pitchFamily="34" charset="0"/>
                <a:sym typeface="Arial" panose="020B0604020202020204" pitchFamily="34" charset="0"/>
              </a:rPr>
              <a:t> 常规疗法</a:t>
            </a:r>
            <a:r>
              <a:rPr lang="zh-CN" altLang="en-US" sz="2400" b="1" dirty="0">
                <a:solidFill>
                  <a:srgbClr val="9D4CAA"/>
                </a:solidFill>
                <a:latin typeface="Arial"/>
                <a:ea typeface="微软雅黑" panose="020B0503020204020204" charset="-122"/>
                <a:cs typeface="Arial" panose="020B0604020202020204" pitchFamily="34" charset="0"/>
                <a:sym typeface="Arial" panose="020B0604020202020204" pitchFamily="34" charset="0"/>
              </a:rPr>
              <a:t>联合贝利尤单抗治疗</a:t>
            </a:r>
            <a:r>
              <a:rPr lang="zh-CN" altLang="en-US" sz="2000" b="1" dirty="0">
                <a:latin typeface="Arial"/>
                <a:ea typeface="微软雅黑" panose="020B0503020204020204" charset="-122"/>
                <a:cs typeface="Arial" panose="020B0604020202020204" pitchFamily="34" charset="0"/>
                <a:sym typeface="Arial" panose="020B0604020202020204" pitchFamily="34" charset="0"/>
              </a:rPr>
              <a:t>与常规疗法相比</a:t>
            </a:r>
            <a:endParaRPr kumimoji="0" lang="en-US" altLang="zh-CN" sz="2000" b="1" i="0" u="none" strike="noStrike" kern="1200" cap="none" spc="0" normalizeH="0" baseline="0" noProof="0" dirty="0">
              <a:ln>
                <a:noFill/>
              </a:ln>
              <a:effectLst/>
              <a:uLnTx/>
              <a:uFillTx/>
              <a:latin typeface="微软雅黑" panose="020B0503020204020204" charset="-122"/>
              <a:ea typeface="微软雅黑" panose="020B0503020204020204" charset="-122"/>
              <a:cs typeface="Times New Roman" panose="02020603050405020304" pitchFamily="18" charset="0"/>
            </a:endParaRPr>
          </a:p>
        </p:txBody>
      </p:sp>
      <p:sp>
        <p:nvSpPr>
          <p:cNvPr id="15" name="TextBox 14">
            <a:extLst>
              <a:ext uri="{FF2B5EF4-FFF2-40B4-BE49-F238E27FC236}">
                <a16:creationId xmlns:a16="http://schemas.microsoft.com/office/drawing/2014/main" id="{150E7BB0-2F6E-0732-1680-B1B7F60E78F6}"/>
              </a:ext>
            </a:extLst>
          </p:cNvPr>
          <p:cNvSpPr txBox="1"/>
          <p:nvPr/>
        </p:nvSpPr>
        <p:spPr>
          <a:xfrm>
            <a:off x="1133337" y="1772492"/>
            <a:ext cx="2932758" cy="480131"/>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2000" b="1" i="0" u="none" strike="noStrike" kern="1200" cap="none" spc="0" normalizeH="0" baseline="0" noProof="0" dirty="0">
                <a:ln>
                  <a:noFill/>
                </a:ln>
                <a:solidFill>
                  <a:srgbClr val="9D4CAA"/>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srgbClr val="9D4CAA"/>
                </a:solidFill>
                <a:effectLst/>
                <a:uLnTx/>
                <a:uFillTx/>
                <a:latin typeface="微软雅黑" panose="020B0503020204020204" pitchFamily="34" charset="-122"/>
                <a:ea typeface="微软雅黑" panose="020B0503020204020204" pitchFamily="34" charset="-122"/>
                <a:cs typeface="+mn-cs"/>
              </a:rPr>
              <a:t>年肾脏缓解率达</a:t>
            </a:r>
            <a:r>
              <a:rPr kumimoji="0" lang="en-US" altLang="zh-CN" sz="2800" b="1" i="0" u="none" strike="noStrike" kern="1200" cap="none" spc="0" normalizeH="0" baseline="0" noProof="0" dirty="0">
                <a:ln>
                  <a:noFill/>
                </a:ln>
                <a:solidFill>
                  <a:srgbClr val="9D4CAA"/>
                </a:solidFill>
                <a:effectLst/>
                <a:uLnTx/>
                <a:uFillTx/>
                <a:latin typeface="微软雅黑" panose="020B0503020204020204" pitchFamily="34" charset="-122"/>
                <a:ea typeface="微软雅黑" panose="020B0503020204020204" pitchFamily="34" charset="-122"/>
                <a:cs typeface="+mn-cs"/>
              </a:rPr>
              <a:t>62%</a:t>
            </a:r>
            <a:endParaRPr kumimoji="0" lang="zh-CN" altLang="en-US" sz="2000" b="1" i="0" u="none" strike="noStrike" kern="1200" cap="none" spc="0" normalizeH="0" baseline="0" noProof="0" dirty="0">
              <a:ln>
                <a:noFill/>
              </a:ln>
              <a:solidFill>
                <a:srgbClr val="9D4CAA"/>
              </a:solidFill>
              <a:effectLst/>
              <a:uLnTx/>
              <a:uFillTx/>
              <a:latin typeface="微软雅黑" panose="020B0503020204020204" pitchFamily="34" charset="-122"/>
              <a:ea typeface="微软雅黑" panose="020B0503020204020204" pitchFamily="34" charset="-122"/>
              <a:cs typeface="+mn-cs"/>
            </a:endParaRPr>
          </a:p>
        </p:txBody>
      </p:sp>
      <p:sp>
        <p:nvSpPr>
          <p:cNvPr id="20" name="TextBox 19">
            <a:extLst>
              <a:ext uri="{FF2B5EF4-FFF2-40B4-BE49-F238E27FC236}">
                <a16:creationId xmlns:a16="http://schemas.microsoft.com/office/drawing/2014/main" id="{309B4C18-28BB-E194-E5E5-570F9991FA74}"/>
              </a:ext>
            </a:extLst>
          </p:cNvPr>
          <p:cNvSpPr txBox="1"/>
          <p:nvPr/>
        </p:nvSpPr>
        <p:spPr>
          <a:xfrm>
            <a:off x="4629621" y="1786951"/>
            <a:ext cx="2932758" cy="480131"/>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2000" b="1" i="0" u="none" strike="noStrike" kern="1200" cap="none" spc="0" normalizeH="0" baseline="0" noProof="0" dirty="0">
                <a:ln>
                  <a:noFill/>
                </a:ln>
                <a:solidFill>
                  <a:srgbClr val="9D4CAA"/>
                </a:solidFill>
                <a:effectLst/>
                <a:uLnTx/>
                <a:uFillTx/>
                <a:latin typeface="微软雅黑" panose="020B0503020204020204" pitchFamily="34" charset="-122"/>
                <a:ea typeface="微软雅黑" panose="020B0503020204020204" pitchFamily="34" charset="-122"/>
                <a:cs typeface="+mn-cs"/>
              </a:rPr>
              <a:t>严重复发率降低</a:t>
            </a:r>
            <a:r>
              <a:rPr kumimoji="0" lang="en-US" altLang="zh-CN" sz="2800" b="1" i="0" u="none" strike="noStrike" kern="1200" cap="none" spc="0" normalizeH="0" baseline="0" noProof="0" dirty="0">
                <a:ln>
                  <a:noFill/>
                </a:ln>
                <a:solidFill>
                  <a:srgbClr val="9D4CAA"/>
                </a:solidFill>
                <a:effectLst/>
                <a:uLnTx/>
                <a:uFillTx/>
                <a:latin typeface="微软雅黑" panose="020B0503020204020204" pitchFamily="34" charset="-122"/>
                <a:ea typeface="微软雅黑" panose="020B0503020204020204" pitchFamily="34" charset="-122"/>
                <a:cs typeface="+mn-cs"/>
              </a:rPr>
              <a:t>78%</a:t>
            </a:r>
            <a:endParaRPr kumimoji="0" lang="zh-CN" altLang="en-US" sz="2000" b="1" i="0" u="none" strike="noStrike" kern="1200" cap="none" spc="0" normalizeH="0" baseline="0" noProof="0" dirty="0">
              <a:ln>
                <a:noFill/>
              </a:ln>
              <a:solidFill>
                <a:srgbClr val="9D4CAA"/>
              </a:solidFill>
              <a:effectLst/>
              <a:uLnTx/>
              <a:uFillTx/>
              <a:latin typeface="微软雅黑" panose="020B0503020204020204" pitchFamily="34" charset="-122"/>
              <a:ea typeface="微软雅黑" panose="020B0503020204020204" pitchFamily="34" charset="-122"/>
              <a:cs typeface="+mn-cs"/>
            </a:endParaRPr>
          </a:p>
        </p:txBody>
      </p:sp>
      <p:sp>
        <p:nvSpPr>
          <p:cNvPr id="25" name="TextBox 24">
            <a:extLst>
              <a:ext uri="{FF2B5EF4-FFF2-40B4-BE49-F238E27FC236}">
                <a16:creationId xmlns:a16="http://schemas.microsoft.com/office/drawing/2014/main" id="{9C23CE31-EE47-9F18-B670-DB4A83A3BB78}"/>
              </a:ext>
            </a:extLst>
          </p:cNvPr>
          <p:cNvSpPr txBox="1"/>
          <p:nvPr/>
        </p:nvSpPr>
        <p:spPr>
          <a:xfrm>
            <a:off x="8478069" y="1765279"/>
            <a:ext cx="2829607" cy="729430"/>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b="1" i="0" u="none" strike="noStrike" kern="1200" cap="none" spc="0" normalizeH="0" baseline="0" noProof="0" dirty="0">
                <a:ln>
                  <a:noFill/>
                </a:ln>
                <a:solidFill>
                  <a:srgbClr val="9D4CAA"/>
                </a:solidFill>
                <a:effectLst/>
                <a:uLnTx/>
                <a:uFillTx/>
                <a:latin typeface="微软雅黑" panose="020B0503020204020204" pitchFamily="34" charset="-122"/>
                <a:ea typeface="微软雅黑" panose="020B0503020204020204" pitchFamily="34" charset="-122"/>
                <a:cs typeface="+mn-cs"/>
              </a:rPr>
              <a:t>肾脏相关事件或死亡风险</a:t>
            </a:r>
            <a:r>
              <a:rPr kumimoji="0" lang="zh-CN" altLang="en-US" sz="2000" b="1" i="0" u="none" strike="noStrike" kern="1200" cap="none" spc="0" normalizeH="0" baseline="0" noProof="0" dirty="0">
                <a:ln>
                  <a:noFill/>
                </a:ln>
                <a:solidFill>
                  <a:srgbClr val="9D4CAA"/>
                </a:solidFill>
                <a:effectLst/>
                <a:uLnTx/>
                <a:uFillTx/>
                <a:latin typeface="微软雅黑" panose="020B0503020204020204" pitchFamily="34" charset="-122"/>
                <a:ea typeface="微软雅黑" panose="020B0503020204020204" pitchFamily="34" charset="-122"/>
                <a:cs typeface="+mn-cs"/>
              </a:rPr>
              <a:t>降低</a:t>
            </a:r>
            <a:r>
              <a:rPr kumimoji="0" lang="en-US" altLang="zh-CN" sz="2800" b="1" i="0" u="none" strike="noStrike" kern="1200" cap="none" spc="0" normalizeH="0" baseline="0" noProof="0" dirty="0">
                <a:ln>
                  <a:noFill/>
                </a:ln>
                <a:solidFill>
                  <a:srgbClr val="9D4CAA"/>
                </a:solidFill>
                <a:effectLst/>
                <a:uLnTx/>
                <a:uFillTx/>
                <a:latin typeface="微软雅黑" panose="020B0503020204020204" pitchFamily="34" charset="-122"/>
                <a:ea typeface="微软雅黑" panose="020B0503020204020204" pitchFamily="34" charset="-122"/>
                <a:cs typeface="+mn-cs"/>
              </a:rPr>
              <a:t>63%</a:t>
            </a:r>
            <a:endParaRPr kumimoji="0" lang="zh-CN" altLang="en-US" b="1" i="0" u="none" strike="noStrike" kern="1200" cap="none" spc="0" normalizeH="0" baseline="0" noProof="0" dirty="0">
              <a:ln>
                <a:noFill/>
              </a:ln>
              <a:solidFill>
                <a:srgbClr val="9D4CAA"/>
              </a:solidFill>
              <a:effectLst/>
              <a:uLnTx/>
              <a:uFillTx/>
              <a:latin typeface="微软雅黑" panose="020B0503020204020204" pitchFamily="34" charset="-122"/>
              <a:ea typeface="微软雅黑" panose="020B0503020204020204" pitchFamily="34" charset="-122"/>
              <a:cs typeface="+mn-cs"/>
            </a:endParaRPr>
          </a:p>
        </p:txBody>
      </p:sp>
      <p:grpSp>
        <p:nvGrpSpPr>
          <p:cNvPr id="40" name="组合 1">
            <a:extLst>
              <a:ext uri="{FF2B5EF4-FFF2-40B4-BE49-F238E27FC236}">
                <a16:creationId xmlns:a16="http://schemas.microsoft.com/office/drawing/2014/main" id="{9770EABC-4C3E-E57B-D499-42E82E4E12E7}"/>
              </a:ext>
            </a:extLst>
          </p:cNvPr>
          <p:cNvGrpSpPr/>
          <p:nvPr/>
        </p:nvGrpSpPr>
        <p:grpSpPr>
          <a:xfrm>
            <a:off x="667677" y="2755792"/>
            <a:ext cx="3160792" cy="3497107"/>
            <a:chOff x="6367432" y="2160892"/>
            <a:chExt cx="5034065" cy="4274290"/>
          </a:xfrm>
        </p:grpSpPr>
        <p:graphicFrame>
          <p:nvGraphicFramePr>
            <p:cNvPr id="41" name="Chart 170">
              <a:extLst>
                <a:ext uri="{FF2B5EF4-FFF2-40B4-BE49-F238E27FC236}">
                  <a16:creationId xmlns:a16="http://schemas.microsoft.com/office/drawing/2014/main" id="{34EF1F55-C5F9-EA0C-CE37-09ED28E5F5C2}"/>
                </a:ext>
              </a:extLst>
            </p:cNvPr>
            <p:cNvGraphicFramePr/>
            <p:nvPr>
              <p:extLst>
                <p:ext uri="{D42A27DB-BD31-4B8C-83A1-F6EECF244321}">
                  <p14:modId xmlns:p14="http://schemas.microsoft.com/office/powerpoint/2010/main" val="3724265770"/>
                </p:ext>
              </p:extLst>
            </p:nvPr>
          </p:nvGraphicFramePr>
          <p:xfrm>
            <a:off x="6947528" y="2160892"/>
            <a:ext cx="4453969" cy="4274290"/>
          </p:xfrm>
          <a:graphic>
            <a:graphicData uri="http://schemas.openxmlformats.org/drawingml/2006/chart">
              <c:chart xmlns:c="http://schemas.openxmlformats.org/drawingml/2006/chart" xmlns:r="http://schemas.openxmlformats.org/officeDocument/2006/relationships" r:id="rId2"/>
            </a:graphicData>
          </a:graphic>
        </p:graphicFrame>
        <p:sp>
          <p:nvSpPr>
            <p:cNvPr id="42" name="文本框 14">
              <a:extLst>
                <a:ext uri="{FF2B5EF4-FFF2-40B4-BE49-F238E27FC236}">
                  <a16:creationId xmlns:a16="http://schemas.microsoft.com/office/drawing/2014/main" id="{90AE4AAF-4B71-FFDC-D463-11A1D522DD18}"/>
                </a:ext>
              </a:extLst>
            </p:cNvPr>
            <p:cNvSpPr txBox="1"/>
            <p:nvPr/>
          </p:nvSpPr>
          <p:spPr>
            <a:xfrm rot="16200000">
              <a:off x="5576849" y="3320368"/>
              <a:ext cx="1997822" cy="416656"/>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1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rPr>
                <a:t>PERR</a:t>
              </a:r>
              <a:r>
                <a:rPr kumimoji="1" lang="zh-CN" altLang="en-US" sz="11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rPr>
                <a:t>率（</a:t>
              </a:r>
              <a:r>
                <a:rPr kumimoji="1" lang="en-US" altLang="zh-CN" sz="11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rPr>
                <a:t>%</a:t>
              </a:r>
              <a:r>
                <a:rPr kumimoji="1" lang="zh-CN" altLang="en-US" sz="11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rPr>
                <a:t>）</a:t>
              </a:r>
            </a:p>
          </p:txBody>
        </p:sp>
        <p:sp>
          <p:nvSpPr>
            <p:cNvPr id="43" name="Rounded Rectangle 88">
              <a:extLst>
                <a:ext uri="{FF2B5EF4-FFF2-40B4-BE49-F238E27FC236}">
                  <a16:creationId xmlns:a16="http://schemas.microsoft.com/office/drawing/2014/main" id="{BFFF5062-0632-1624-1A29-E4B161970D23}"/>
                </a:ext>
              </a:extLst>
            </p:cNvPr>
            <p:cNvSpPr/>
            <p:nvPr/>
          </p:nvSpPr>
          <p:spPr>
            <a:xfrm>
              <a:off x="8890294" y="3892109"/>
              <a:ext cx="1084489" cy="417447"/>
            </a:xfrm>
            <a:prstGeom prst="roundRect">
              <a:avLst>
                <a:gd name="adj" fmla="val 5083"/>
              </a:avLst>
            </a:prstGeom>
            <a:noFill/>
            <a:ln w="6350">
              <a:noFill/>
            </a:ln>
          </p:spPr>
          <p:txBody>
            <a:bodyPr wrap="square" lIns="0" tIns="0" rIns="0" bIns="0" anchor="ctr">
              <a:noAutofit/>
            </a:bodyPr>
            <a:lstStyle/>
            <a:p>
              <a:pPr marL="0" marR="0" lvl="0" indent="0" algn="ctr" defTabSz="1219200" eaLnBrk="1" fontAlgn="auto" latinLnBrk="0" hangingPunct="1">
                <a:lnSpc>
                  <a:spcPts val="1615"/>
                </a:lnSpc>
                <a:spcBef>
                  <a:spcPts val="0"/>
                </a:spcBef>
                <a:spcAft>
                  <a:spcPts val="0"/>
                </a:spcAft>
                <a:buClrTx/>
                <a:buSzTx/>
                <a:buFontTx/>
                <a:buNone/>
                <a:tabLst/>
                <a:defRPr/>
              </a:pPr>
              <a:r>
                <a:rPr kumimoji="0" lang="en-US" altLang="zh-CN" sz="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rPr>
                <a:t>OR= 2.74 </a:t>
              </a:r>
            </a:p>
            <a:p>
              <a:pPr marL="0" marR="0" lvl="0" indent="0" algn="ctr" defTabSz="1219200" eaLnBrk="1" fontAlgn="auto" latinLnBrk="0" hangingPunct="1">
                <a:lnSpc>
                  <a:spcPts val="1615"/>
                </a:lnSpc>
                <a:spcBef>
                  <a:spcPts val="0"/>
                </a:spcBef>
                <a:spcAft>
                  <a:spcPts val="0"/>
                </a:spcAft>
                <a:buClrTx/>
                <a:buSzTx/>
                <a:buFontTx/>
                <a:buNone/>
                <a:tabLst/>
                <a:defRPr/>
              </a:pPr>
              <a:r>
                <a:rPr kumimoji="0" lang="en-US" altLang="zh-CN" sz="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rPr>
                <a:t>(1.33, 5.64)</a:t>
              </a:r>
            </a:p>
          </p:txBody>
        </p:sp>
      </p:grpSp>
      <p:grpSp>
        <p:nvGrpSpPr>
          <p:cNvPr id="46" name="组合 32">
            <a:extLst>
              <a:ext uri="{FF2B5EF4-FFF2-40B4-BE49-F238E27FC236}">
                <a16:creationId xmlns:a16="http://schemas.microsoft.com/office/drawing/2014/main" id="{8481A763-EF78-82B9-BA18-55C3E0590054}"/>
              </a:ext>
            </a:extLst>
          </p:cNvPr>
          <p:cNvGrpSpPr/>
          <p:nvPr/>
        </p:nvGrpSpPr>
        <p:grpSpPr>
          <a:xfrm>
            <a:off x="4461673" y="2252623"/>
            <a:ext cx="3001342" cy="4175836"/>
            <a:chOff x="4315193" y="1663394"/>
            <a:chExt cx="3886866" cy="4244852"/>
          </a:xfrm>
        </p:grpSpPr>
        <p:grpSp>
          <p:nvGrpSpPr>
            <p:cNvPr id="47" name="组合 20">
              <a:extLst>
                <a:ext uri="{FF2B5EF4-FFF2-40B4-BE49-F238E27FC236}">
                  <a16:creationId xmlns:a16="http://schemas.microsoft.com/office/drawing/2014/main" id="{11D828F9-F357-8C2E-F6EB-B75E7A5313AB}"/>
                </a:ext>
              </a:extLst>
            </p:cNvPr>
            <p:cNvGrpSpPr/>
            <p:nvPr/>
          </p:nvGrpSpPr>
          <p:grpSpPr>
            <a:xfrm>
              <a:off x="4315193" y="2257509"/>
              <a:ext cx="3886866" cy="3650737"/>
              <a:chOff x="6249009" y="2372054"/>
              <a:chExt cx="4991638" cy="4456880"/>
            </a:xfrm>
          </p:grpSpPr>
          <p:graphicFrame>
            <p:nvGraphicFramePr>
              <p:cNvPr id="50" name="Chart 170">
                <a:extLst>
                  <a:ext uri="{FF2B5EF4-FFF2-40B4-BE49-F238E27FC236}">
                    <a16:creationId xmlns:a16="http://schemas.microsoft.com/office/drawing/2014/main" id="{CAA5FD48-55BA-1C97-1799-0C25C6434F19}"/>
                  </a:ext>
                </a:extLst>
              </p:cNvPr>
              <p:cNvGraphicFramePr/>
              <p:nvPr>
                <p:extLst>
                  <p:ext uri="{D42A27DB-BD31-4B8C-83A1-F6EECF244321}">
                    <p14:modId xmlns:p14="http://schemas.microsoft.com/office/powerpoint/2010/main" val="2516769237"/>
                  </p:ext>
                </p:extLst>
              </p:nvPr>
            </p:nvGraphicFramePr>
            <p:xfrm>
              <a:off x="6249009" y="2372054"/>
              <a:ext cx="4991638" cy="4456880"/>
            </p:xfrm>
            <a:graphic>
              <a:graphicData uri="http://schemas.openxmlformats.org/drawingml/2006/chart">
                <c:chart xmlns:c="http://schemas.openxmlformats.org/drawingml/2006/chart" xmlns:r="http://schemas.openxmlformats.org/officeDocument/2006/relationships" r:id="rId3"/>
              </a:graphicData>
            </a:graphic>
          </p:graphicFrame>
          <p:sp>
            <p:nvSpPr>
              <p:cNvPr id="51" name="Rounded Rectangle 88">
                <a:extLst>
                  <a:ext uri="{FF2B5EF4-FFF2-40B4-BE49-F238E27FC236}">
                    <a16:creationId xmlns:a16="http://schemas.microsoft.com/office/drawing/2014/main" id="{ED319A97-80F0-20EF-88CE-CE6E135D29F1}"/>
                  </a:ext>
                </a:extLst>
              </p:cNvPr>
              <p:cNvSpPr/>
              <p:nvPr/>
            </p:nvSpPr>
            <p:spPr>
              <a:xfrm>
                <a:off x="8354989" y="4375223"/>
                <a:ext cx="1436753" cy="436281"/>
              </a:xfrm>
              <a:prstGeom prst="roundRect">
                <a:avLst>
                  <a:gd name="adj" fmla="val 5083"/>
                </a:avLst>
              </a:prstGeom>
              <a:noFill/>
              <a:ln w="6350">
                <a:noFill/>
              </a:ln>
            </p:spPr>
            <p:txBody>
              <a:bodyPr wrap="square" lIns="0" tIns="0" rIns="0" bIns="0" anchor="ctr">
                <a:noAutofit/>
              </a:bodyPr>
              <a:lstStyle/>
              <a:p>
                <a:pPr marL="0" marR="0" lvl="0" indent="0" algn="ctr" defTabSz="1219200" rtl="0" eaLnBrk="1" fontAlgn="auto" latinLnBrk="0" hangingPunct="1">
                  <a:lnSpc>
                    <a:spcPts val="1615"/>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HR= 0.22 </a:t>
                </a:r>
              </a:p>
              <a:p>
                <a:pPr marL="0" marR="0" lvl="0" indent="0" algn="ctr" defTabSz="1219200" rtl="0" eaLnBrk="1" fontAlgn="auto" latinLnBrk="0" hangingPunct="1">
                  <a:lnSpc>
                    <a:spcPts val="1615"/>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(0.08, 0.58)</a:t>
                </a:r>
              </a:p>
            </p:txBody>
          </p:sp>
          <p:sp>
            <p:nvSpPr>
              <p:cNvPr id="54" name="Arrow: Up 81">
                <a:extLst>
                  <a:ext uri="{FF2B5EF4-FFF2-40B4-BE49-F238E27FC236}">
                    <a16:creationId xmlns:a16="http://schemas.microsoft.com/office/drawing/2014/main" id="{3F15ABA9-8E88-9189-90CC-549EF1D24594}"/>
                  </a:ext>
                </a:extLst>
              </p:cNvPr>
              <p:cNvSpPr/>
              <p:nvPr/>
            </p:nvSpPr>
            <p:spPr>
              <a:xfrm rot="10800000">
                <a:off x="9284884" y="2469887"/>
                <a:ext cx="1839737" cy="1674019"/>
              </a:xfrm>
              <a:prstGeom prst="upArrow">
                <a:avLst>
                  <a:gd name="adj1" fmla="val 45302"/>
                  <a:gd name="adj2" fmla="val 46939"/>
                </a:avLst>
              </a:prstGeom>
              <a:solidFill>
                <a:srgbClr val="D5BFD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48" name="文本框 22">
              <a:extLst>
                <a:ext uri="{FF2B5EF4-FFF2-40B4-BE49-F238E27FC236}">
                  <a16:creationId xmlns:a16="http://schemas.microsoft.com/office/drawing/2014/main" id="{91531558-55CB-8230-06BC-ACD16213F18D}"/>
                </a:ext>
              </a:extLst>
            </p:cNvPr>
            <p:cNvSpPr txBox="1"/>
            <p:nvPr/>
          </p:nvSpPr>
          <p:spPr>
            <a:xfrm>
              <a:off x="6805267" y="1663394"/>
              <a:ext cx="1180329" cy="1658083"/>
            </a:xfrm>
            <a:prstGeom prst="rect">
              <a:avLst/>
            </a:prstGeom>
            <a:noFill/>
          </p:spPr>
          <p:txBody>
            <a:bodyPr wrap="square">
              <a:spAutoFit/>
            </a:bodyPr>
            <a:lstStyle/>
            <a:p>
              <a:pPr marL="0" marR="0" lvl="0" indent="0" algn="ctr" defTabSz="914400" rtl="0" eaLnBrk="1" fontAlgn="auto" latinLnBrk="0" hangingPunct="1">
                <a:lnSpc>
                  <a:spcPts val="15395"/>
                </a:lnSpc>
                <a:spcBef>
                  <a:spcPts val="600"/>
                </a:spcBef>
                <a:spcAft>
                  <a:spcPts val="0"/>
                </a:spcAft>
                <a:buClrTx/>
                <a:buSzTx/>
                <a:buFontTx/>
                <a:buNone/>
                <a:tabLst/>
                <a:defRPr/>
              </a:pPr>
              <a:r>
                <a:rPr kumimoji="0" lang="en-US" altLang="zh-CN" sz="3200" b="1" i="0" u="none" strike="noStrike" kern="1200" cap="none" spc="0" normalizeH="0" baseline="0" noProof="0" dirty="0">
                  <a:ln>
                    <a:noFill/>
                  </a:ln>
                  <a:solidFill>
                    <a:srgbClr val="4F1D78"/>
                  </a:solidFill>
                  <a:effectLst/>
                  <a:uLnTx/>
                  <a:uFillTx/>
                  <a:latin typeface="Agency FB" panose="020B0503020202020204" pitchFamily="34" charset="0"/>
                  <a:ea typeface="微软雅黑" panose="020B0503020204020204" pitchFamily="34" charset="-122"/>
                  <a:cs typeface="+mn-cs"/>
                  <a:sym typeface="Arial" panose="020B0604020202020204" pitchFamily="34" charset="0"/>
                </a:rPr>
                <a:t>78%</a:t>
              </a:r>
            </a:p>
          </p:txBody>
        </p:sp>
      </p:grpSp>
      <p:grpSp>
        <p:nvGrpSpPr>
          <p:cNvPr id="56" name="组合 33">
            <a:extLst>
              <a:ext uri="{FF2B5EF4-FFF2-40B4-BE49-F238E27FC236}">
                <a16:creationId xmlns:a16="http://schemas.microsoft.com/office/drawing/2014/main" id="{877C7844-0014-0F97-9CFE-EAF1AD9667E8}"/>
              </a:ext>
            </a:extLst>
          </p:cNvPr>
          <p:cNvGrpSpPr/>
          <p:nvPr/>
        </p:nvGrpSpPr>
        <p:grpSpPr>
          <a:xfrm>
            <a:off x="8492332" y="1943485"/>
            <a:ext cx="2863841" cy="4484975"/>
            <a:chOff x="4283084" y="1577925"/>
            <a:chExt cx="3886866" cy="4364491"/>
          </a:xfrm>
        </p:grpSpPr>
        <p:grpSp>
          <p:nvGrpSpPr>
            <p:cNvPr id="57" name="组合 34">
              <a:extLst>
                <a:ext uri="{FF2B5EF4-FFF2-40B4-BE49-F238E27FC236}">
                  <a16:creationId xmlns:a16="http://schemas.microsoft.com/office/drawing/2014/main" id="{B2AC1A23-FAE2-EEE3-8AE8-FBD4F44B8AC5}"/>
                </a:ext>
              </a:extLst>
            </p:cNvPr>
            <p:cNvGrpSpPr/>
            <p:nvPr/>
          </p:nvGrpSpPr>
          <p:grpSpPr>
            <a:xfrm>
              <a:off x="4283084" y="2291679"/>
              <a:ext cx="3886866" cy="3650737"/>
              <a:chOff x="6207773" y="2413769"/>
              <a:chExt cx="4991638" cy="4456880"/>
            </a:xfrm>
          </p:grpSpPr>
          <p:graphicFrame>
            <p:nvGraphicFramePr>
              <p:cNvPr id="60" name="Chart 170">
                <a:extLst>
                  <a:ext uri="{FF2B5EF4-FFF2-40B4-BE49-F238E27FC236}">
                    <a16:creationId xmlns:a16="http://schemas.microsoft.com/office/drawing/2014/main" id="{0DB2AB47-368C-42F1-6424-2A573C3EE09E}"/>
                  </a:ext>
                </a:extLst>
              </p:cNvPr>
              <p:cNvGraphicFramePr/>
              <p:nvPr>
                <p:extLst>
                  <p:ext uri="{D42A27DB-BD31-4B8C-83A1-F6EECF244321}">
                    <p14:modId xmlns:p14="http://schemas.microsoft.com/office/powerpoint/2010/main" val="1381078066"/>
                  </p:ext>
                </p:extLst>
              </p:nvPr>
            </p:nvGraphicFramePr>
            <p:xfrm>
              <a:off x="6207773" y="2413769"/>
              <a:ext cx="4991638" cy="4456880"/>
            </p:xfrm>
            <a:graphic>
              <a:graphicData uri="http://schemas.openxmlformats.org/drawingml/2006/chart">
                <c:chart xmlns:c="http://schemas.openxmlformats.org/drawingml/2006/chart" xmlns:r="http://schemas.openxmlformats.org/officeDocument/2006/relationships" r:id="rId4"/>
              </a:graphicData>
            </a:graphic>
          </p:graphicFrame>
          <p:sp>
            <p:nvSpPr>
              <p:cNvPr id="61" name="Rounded Rectangle 88">
                <a:extLst>
                  <a:ext uri="{FF2B5EF4-FFF2-40B4-BE49-F238E27FC236}">
                    <a16:creationId xmlns:a16="http://schemas.microsoft.com/office/drawing/2014/main" id="{97CFD427-C4A8-C4E8-1F61-D26444F3E743}"/>
                  </a:ext>
                </a:extLst>
              </p:cNvPr>
              <p:cNvSpPr/>
              <p:nvPr/>
            </p:nvSpPr>
            <p:spPr>
              <a:xfrm>
                <a:off x="8194820" y="4280799"/>
                <a:ext cx="1436751" cy="436280"/>
              </a:xfrm>
              <a:prstGeom prst="roundRect">
                <a:avLst>
                  <a:gd name="adj" fmla="val 5083"/>
                </a:avLst>
              </a:prstGeom>
              <a:noFill/>
              <a:ln w="6350">
                <a:noFill/>
              </a:ln>
            </p:spPr>
            <p:txBody>
              <a:bodyPr wrap="square" lIns="0" tIns="0" rIns="0" bIns="0" anchor="ctr">
                <a:noAutofit/>
              </a:bodyPr>
              <a:lstStyle/>
              <a:p>
                <a:pPr marL="0" marR="0" lvl="0" indent="0" algn="ctr" defTabSz="1219200" rtl="0" eaLnBrk="1" fontAlgn="auto" latinLnBrk="0" hangingPunct="1">
                  <a:lnSpc>
                    <a:spcPts val="1615"/>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HR= 0.37 </a:t>
                </a:r>
              </a:p>
              <a:p>
                <a:pPr marL="0" marR="0" lvl="0" indent="0" algn="ctr" defTabSz="1219200" rtl="0" eaLnBrk="1" fontAlgn="auto" latinLnBrk="0" hangingPunct="1">
                  <a:lnSpc>
                    <a:spcPts val="1615"/>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(0.15, 0.91)</a:t>
                </a:r>
              </a:p>
            </p:txBody>
          </p:sp>
          <p:sp>
            <p:nvSpPr>
              <p:cNvPr id="62" name="Arrow: Up 81">
                <a:extLst>
                  <a:ext uri="{FF2B5EF4-FFF2-40B4-BE49-F238E27FC236}">
                    <a16:creationId xmlns:a16="http://schemas.microsoft.com/office/drawing/2014/main" id="{87D48D2B-0B98-08B2-215E-9F247DF5DCBE}"/>
                  </a:ext>
                </a:extLst>
              </p:cNvPr>
              <p:cNvSpPr/>
              <p:nvPr/>
            </p:nvSpPr>
            <p:spPr>
              <a:xfrm rot="10800000">
                <a:off x="9293097" y="2568026"/>
                <a:ext cx="1665551" cy="1366036"/>
              </a:xfrm>
              <a:prstGeom prst="upArrow">
                <a:avLst>
                  <a:gd name="adj1" fmla="val 45302"/>
                  <a:gd name="adj2" fmla="val 46939"/>
                </a:avLst>
              </a:prstGeom>
              <a:solidFill>
                <a:srgbClr val="D5BFD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58" name="文本框 35">
              <a:extLst>
                <a:ext uri="{FF2B5EF4-FFF2-40B4-BE49-F238E27FC236}">
                  <a16:creationId xmlns:a16="http://schemas.microsoft.com/office/drawing/2014/main" id="{2950CE32-B36F-EBC4-6A11-77E6F1FBDE7A}"/>
                </a:ext>
              </a:extLst>
            </p:cNvPr>
            <p:cNvSpPr txBox="1"/>
            <p:nvPr/>
          </p:nvSpPr>
          <p:spPr>
            <a:xfrm>
              <a:off x="6563893" y="1577925"/>
              <a:ext cx="1540236" cy="1658083"/>
            </a:xfrm>
            <a:prstGeom prst="rect">
              <a:avLst/>
            </a:prstGeom>
            <a:noFill/>
          </p:spPr>
          <p:txBody>
            <a:bodyPr wrap="square">
              <a:spAutoFit/>
            </a:bodyPr>
            <a:lstStyle/>
            <a:p>
              <a:pPr marL="0" marR="0" lvl="0" indent="0" algn="ctr" defTabSz="914400" rtl="0" eaLnBrk="1" fontAlgn="auto" latinLnBrk="0" hangingPunct="1">
                <a:lnSpc>
                  <a:spcPts val="15395"/>
                </a:lnSpc>
                <a:spcBef>
                  <a:spcPts val="600"/>
                </a:spcBef>
                <a:spcAft>
                  <a:spcPts val="0"/>
                </a:spcAft>
                <a:buClrTx/>
                <a:buSzTx/>
                <a:buFontTx/>
                <a:buNone/>
                <a:tabLst/>
                <a:defRPr/>
              </a:pPr>
              <a:r>
                <a:rPr kumimoji="0" lang="en-US" altLang="zh-CN" sz="3200" b="1" i="0" u="none" strike="noStrike" kern="1200" cap="none" spc="0" normalizeH="0" baseline="0" noProof="0" dirty="0">
                  <a:ln>
                    <a:noFill/>
                  </a:ln>
                  <a:solidFill>
                    <a:srgbClr val="4F1D78"/>
                  </a:solidFill>
                  <a:effectLst/>
                  <a:uLnTx/>
                  <a:uFillTx/>
                  <a:latin typeface="Agency FB" panose="020B0503020202020204" pitchFamily="34" charset="0"/>
                  <a:ea typeface="微软雅黑" panose="020B0503020204020204" pitchFamily="34" charset="-122"/>
                  <a:cs typeface="+mn-cs"/>
                  <a:sym typeface="Arial" panose="020B0604020202020204" pitchFamily="34" charset="0"/>
                </a:rPr>
                <a:t>63%</a:t>
              </a:r>
            </a:p>
          </p:txBody>
        </p:sp>
      </p:grpSp>
      <p:sp>
        <p:nvSpPr>
          <p:cNvPr id="5" name="Rectangle 4">
            <a:extLst>
              <a:ext uri="{FF2B5EF4-FFF2-40B4-BE49-F238E27FC236}">
                <a16:creationId xmlns:a16="http://schemas.microsoft.com/office/drawing/2014/main" id="{38A87468-3FA6-5DF3-82EE-AA8409F1015A}"/>
              </a:ext>
            </a:extLst>
          </p:cNvPr>
          <p:cNvSpPr/>
          <p:nvPr/>
        </p:nvSpPr>
        <p:spPr>
          <a:xfrm>
            <a:off x="4183096" y="111681"/>
            <a:ext cx="3825808" cy="96076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微软雅黑" panose="020B0503020204020204" pitchFamily="34" charset="-122"/>
                <a:ea typeface="微软雅黑" panose="020B0503020204020204" pitchFamily="34" charset="-122"/>
              </a:rPr>
              <a:t>03 </a:t>
            </a:r>
            <a:r>
              <a:rPr lang="zh-CN" altLang="en-US" sz="3200" b="1" dirty="0">
                <a:solidFill>
                  <a:schemeClr val="tx1"/>
                </a:solidFill>
                <a:latin typeface="微软雅黑" panose="020B0503020204020204" pitchFamily="34" charset="-122"/>
                <a:ea typeface="微软雅黑" panose="020B0503020204020204" pitchFamily="34" charset="-122"/>
              </a:rPr>
              <a:t>有效性</a:t>
            </a:r>
          </a:p>
        </p:txBody>
      </p:sp>
    </p:spTree>
    <p:extLst>
      <p:ext uri="{BB962C8B-B14F-4D97-AF65-F5344CB8AC3E}">
        <p14:creationId xmlns:p14="http://schemas.microsoft.com/office/powerpoint/2010/main" val="383954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5">
            <a:extLst>
              <a:ext uri="{FF2B5EF4-FFF2-40B4-BE49-F238E27FC236}">
                <a16:creationId xmlns:a16="http://schemas.microsoft.com/office/drawing/2014/main" id="{9D390F53-A8B3-7BAE-502E-843AD8CD72A6}"/>
              </a:ext>
            </a:extLst>
          </p:cNvPr>
          <p:cNvSpPr/>
          <p:nvPr/>
        </p:nvSpPr>
        <p:spPr>
          <a:xfrm>
            <a:off x="331807" y="978060"/>
            <a:ext cx="11641963" cy="36576"/>
          </a:xfrm>
          <a:prstGeom prst="rect">
            <a:avLst/>
          </a:prstGeom>
          <a:gradFill flip="none" rotWithShape="1">
            <a:gsLst>
              <a:gs pos="0">
                <a:srgbClr val="FFFFFF"/>
              </a:gs>
              <a:gs pos="100000">
                <a:srgbClr val="4F1D78"/>
              </a:gs>
              <a:gs pos="100000">
                <a:srgbClr val="F4ECF8"/>
              </a:gs>
            </a:gsLst>
            <a:lin ang="1080000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0" name="矩形: 圆角 136">
            <a:extLst>
              <a:ext uri="{FF2B5EF4-FFF2-40B4-BE49-F238E27FC236}">
                <a16:creationId xmlns:a16="http://schemas.microsoft.com/office/drawing/2014/main" id="{FB3095C8-51AE-9986-8B0D-C41D4E9A9100}"/>
              </a:ext>
            </a:extLst>
          </p:cNvPr>
          <p:cNvSpPr/>
          <p:nvPr/>
        </p:nvSpPr>
        <p:spPr>
          <a:xfrm>
            <a:off x="1202522" y="1772221"/>
            <a:ext cx="9857167" cy="1927553"/>
          </a:xfrm>
          <a:prstGeom prst="roundRect">
            <a:avLst>
              <a:gd name="adj" fmla="val 1138"/>
            </a:avLst>
          </a:prstGeom>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1" name="矩形 21">
            <a:extLst>
              <a:ext uri="{FF2B5EF4-FFF2-40B4-BE49-F238E27FC236}">
                <a16:creationId xmlns:a16="http://schemas.microsoft.com/office/drawing/2014/main" id="{9E471B83-6E26-BCC6-0EFD-CE2B658DD71E}"/>
              </a:ext>
            </a:extLst>
          </p:cNvPr>
          <p:cNvSpPr/>
          <p:nvPr/>
        </p:nvSpPr>
        <p:spPr>
          <a:xfrm>
            <a:off x="834101" y="2701437"/>
            <a:ext cx="18473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0" dirty="0">
              <a:ln>
                <a:noFill/>
              </a:ln>
              <a:effectLst/>
              <a:uLnTx/>
              <a:uFillTx/>
              <a:latin typeface="Arial"/>
              <a:ea typeface="微软雅黑"/>
              <a:cs typeface="+mn-ea"/>
              <a:sym typeface="+mn-lt"/>
            </a:endParaRPr>
          </a:p>
        </p:txBody>
      </p:sp>
      <p:sp>
        <p:nvSpPr>
          <p:cNvPr id="12" name="矩形 24">
            <a:extLst>
              <a:ext uri="{FF2B5EF4-FFF2-40B4-BE49-F238E27FC236}">
                <a16:creationId xmlns:a16="http://schemas.microsoft.com/office/drawing/2014/main" id="{786272E1-4B09-C506-01EC-00C3EC5A6087}"/>
              </a:ext>
            </a:extLst>
          </p:cNvPr>
          <p:cNvSpPr/>
          <p:nvPr/>
        </p:nvSpPr>
        <p:spPr>
          <a:xfrm>
            <a:off x="643745" y="5263923"/>
            <a:ext cx="18473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400" dirty="0">
              <a:latin typeface="Arial"/>
              <a:ea typeface="微软雅黑"/>
              <a:cs typeface="+mn-ea"/>
              <a:sym typeface="+mn-lt"/>
            </a:endParaRPr>
          </a:p>
        </p:txBody>
      </p:sp>
      <p:sp>
        <p:nvSpPr>
          <p:cNvPr id="13" name="文本框 151">
            <a:extLst>
              <a:ext uri="{FF2B5EF4-FFF2-40B4-BE49-F238E27FC236}">
                <a16:creationId xmlns:a16="http://schemas.microsoft.com/office/drawing/2014/main" id="{EC56C22F-8257-2D10-375C-B090FD8E987C}"/>
              </a:ext>
            </a:extLst>
          </p:cNvPr>
          <p:cNvSpPr txBox="1"/>
          <p:nvPr/>
        </p:nvSpPr>
        <p:spPr>
          <a:xfrm>
            <a:off x="1202522" y="1373928"/>
            <a:ext cx="9857168" cy="483989"/>
          </a:xfrm>
          <a:prstGeom prst="round2SameRect">
            <a:avLst>
              <a:gd name="adj1" fmla="val 16667"/>
              <a:gd name="adj2" fmla="val 0"/>
            </a:avLst>
          </a:prstGeom>
          <a:solidFill>
            <a:schemeClr val="bg1"/>
          </a:solidFill>
          <a:ln w="12700">
            <a:solidFill>
              <a:schemeClr val="tx1"/>
            </a:solidFill>
          </a:ln>
        </p:spPr>
        <p:txBody>
          <a:bodyPr wrap="square">
            <a:spAutoFit/>
          </a:bodyPr>
          <a:lstStyle/>
          <a:p>
            <a:pPr algn="ctr">
              <a:spcBef>
                <a:spcPts val="600"/>
              </a:spcBef>
              <a:spcAft>
                <a:spcPts val="600"/>
              </a:spcAft>
              <a:defRPr/>
            </a:pPr>
            <a:r>
              <a:rPr lang="zh-CN" altLang="en-US"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国内外权威指南推荐</a:t>
            </a:r>
            <a:endParaRPr lang="zh-CN" altLang="en-US" sz="2400" baseline="30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14" name="组合 163">
            <a:extLst>
              <a:ext uri="{FF2B5EF4-FFF2-40B4-BE49-F238E27FC236}">
                <a16:creationId xmlns:a16="http://schemas.microsoft.com/office/drawing/2014/main" id="{E4AC9AD7-150A-3E18-04EB-AC83E7CEB183}"/>
              </a:ext>
            </a:extLst>
          </p:cNvPr>
          <p:cNvGrpSpPr/>
          <p:nvPr/>
        </p:nvGrpSpPr>
        <p:grpSpPr>
          <a:xfrm>
            <a:off x="6392410" y="2041094"/>
            <a:ext cx="4231223" cy="1342965"/>
            <a:chOff x="7860584" y="3310699"/>
            <a:chExt cx="3772308" cy="1342965"/>
          </a:xfrm>
        </p:grpSpPr>
        <p:sp>
          <p:nvSpPr>
            <p:cNvPr id="15" name="文本框 148">
              <a:extLst>
                <a:ext uri="{FF2B5EF4-FFF2-40B4-BE49-F238E27FC236}">
                  <a16:creationId xmlns:a16="http://schemas.microsoft.com/office/drawing/2014/main" id="{044C004A-BE96-AE15-3440-5AD496030536}"/>
                </a:ext>
              </a:extLst>
            </p:cNvPr>
            <p:cNvSpPr txBox="1"/>
            <p:nvPr/>
          </p:nvSpPr>
          <p:spPr>
            <a:xfrm>
              <a:off x="7989529" y="3822667"/>
              <a:ext cx="3643363" cy="830997"/>
            </a:xfrm>
            <a:prstGeom prst="rect">
              <a:avLst/>
            </a:prstGeom>
            <a:noFill/>
          </p:spPr>
          <p:txBody>
            <a:bodyPr wrap="square">
              <a:spAutoFit/>
            </a:bodyPr>
            <a:lstStyle/>
            <a:p>
              <a:pPr>
                <a:spcBef>
                  <a:spcPts val="600"/>
                </a:spcBef>
                <a:spcAft>
                  <a:spcPts val="600"/>
                </a:spcAft>
              </a:pPr>
              <a:r>
                <a:rPr lang="zh-CN" altLang="en-US" sz="1600" dirty="0">
                  <a:latin typeface="微软雅黑" panose="020B0503020204020204" charset="-122"/>
                  <a:ea typeface="微软雅黑" panose="020B0503020204020204" charset="-122"/>
                </a:rPr>
                <a:t>狼疮肾炎的前瞻性对照研究表明</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在常规治疗基础上联用贝利尤单抗可提高狼疮肾炎诱导缓解的成功率</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减少复发</a:t>
              </a:r>
            </a:p>
          </p:txBody>
        </p:sp>
        <p:sp>
          <p:nvSpPr>
            <p:cNvPr id="16" name="矩形 150">
              <a:extLst>
                <a:ext uri="{FF2B5EF4-FFF2-40B4-BE49-F238E27FC236}">
                  <a16:creationId xmlns:a16="http://schemas.microsoft.com/office/drawing/2014/main" id="{19D24465-A844-DCFC-482E-385A9EA276E4}"/>
                </a:ext>
              </a:extLst>
            </p:cNvPr>
            <p:cNvSpPr/>
            <p:nvPr/>
          </p:nvSpPr>
          <p:spPr>
            <a:xfrm>
              <a:off x="7860584" y="3310699"/>
              <a:ext cx="3142970" cy="369332"/>
            </a:xfrm>
            <a:prstGeom prst="rect">
              <a:avLst/>
            </a:prstGeom>
          </p:spPr>
          <p:txBody>
            <a:bodyPr wrap="none">
              <a:spAutoFit/>
            </a:bodyPr>
            <a:lstStyle/>
            <a:p>
              <a:pPr marL="457200" marR="0" lvl="1" indent="0" defTabSz="914400" rtl="0" eaLnBrk="1" fontAlgn="auto" latinLnBrk="0" hangingPunct="1">
                <a:lnSpc>
                  <a:spcPct val="100000"/>
                </a:lnSpc>
                <a:spcBef>
                  <a:spcPts val="600"/>
                </a:spcBef>
                <a:spcAft>
                  <a:spcPts val="600"/>
                </a:spcAft>
                <a:buClrTx/>
                <a:buSzTx/>
                <a:buFontTx/>
                <a:buNone/>
                <a:tabLst/>
                <a:defRPr/>
              </a:pPr>
              <a:r>
                <a:rPr kumimoji="0" lang="en-US" altLang="zh-CN" b="1" i="0" u="none" strike="noStrike" kern="1200" cap="none" spc="0" normalizeH="0" baseline="0" noProof="0" dirty="0">
                  <a:ln>
                    <a:noFill/>
                  </a:ln>
                  <a:solidFill>
                    <a:srgbClr val="9D4CAA"/>
                  </a:solidFill>
                  <a:effectLst/>
                  <a:uLnTx/>
                  <a:uFillTx/>
                  <a:latin typeface="微软雅黑" panose="020B0503020204020204" pitchFamily="34" charset="-122"/>
                  <a:ea typeface="微软雅黑" panose="020B0503020204020204" pitchFamily="34" charset="-122"/>
                  <a:cs typeface="+mn-cs"/>
                </a:rPr>
                <a:t>《2021</a:t>
              </a:r>
              <a:r>
                <a:rPr kumimoji="0" lang="zh-CN" altLang="en-US" b="1" i="0" u="none" strike="noStrike" kern="1200" cap="none" spc="0" normalizeH="0" baseline="0" noProof="0" dirty="0">
                  <a:ln>
                    <a:noFill/>
                  </a:ln>
                  <a:solidFill>
                    <a:srgbClr val="9D4CAA"/>
                  </a:solidFill>
                  <a:effectLst/>
                  <a:uLnTx/>
                  <a:uFillTx/>
                  <a:latin typeface="微软雅黑" panose="020B0503020204020204" pitchFamily="34" charset="-122"/>
                  <a:ea typeface="微软雅黑" panose="020B0503020204020204" pitchFamily="34" charset="-122"/>
                  <a:cs typeface="+mn-cs"/>
                </a:rPr>
                <a:t>狼疮肾炎诊疗规范</a:t>
              </a:r>
              <a:r>
                <a:rPr kumimoji="0" lang="en-US" altLang="zh-CN" b="1" i="0" u="none" strike="noStrike" kern="1200" cap="none" spc="0" normalizeH="0" baseline="0" noProof="0" dirty="0">
                  <a:ln>
                    <a:noFill/>
                  </a:ln>
                  <a:solidFill>
                    <a:srgbClr val="9D4CAA"/>
                  </a:solidFill>
                  <a:effectLst/>
                  <a:uLnTx/>
                  <a:uFillTx/>
                  <a:latin typeface="微软雅黑" panose="020B0503020204020204" pitchFamily="34" charset="-122"/>
                  <a:ea typeface="微软雅黑" panose="020B0503020204020204" pitchFamily="34" charset="-122"/>
                  <a:cs typeface="+mn-cs"/>
                </a:rPr>
                <a:t>》</a:t>
              </a:r>
              <a:endParaRPr kumimoji="0" lang="en-US" altLang="zh-CN" sz="1400" b="0" i="0" u="none" strike="noStrike" kern="1200" cap="none" spc="0" normalizeH="0" baseline="0" noProof="0" dirty="0">
                <a:ln>
                  <a:noFill/>
                </a:ln>
                <a:solidFill>
                  <a:srgbClr val="9D4CAA"/>
                </a:solidFill>
                <a:effectLst/>
                <a:uLnTx/>
                <a:uFillTx/>
                <a:latin typeface="微软雅黑" panose="020B0503020204020204" charset="-122"/>
                <a:ea typeface="微软雅黑" panose="020B0503020204020204" charset="-122"/>
                <a:cs typeface="+mn-cs"/>
              </a:endParaRPr>
            </a:p>
          </p:txBody>
        </p:sp>
      </p:grpSp>
      <p:sp>
        <p:nvSpPr>
          <p:cNvPr id="17" name="文本框 160">
            <a:extLst>
              <a:ext uri="{FF2B5EF4-FFF2-40B4-BE49-F238E27FC236}">
                <a16:creationId xmlns:a16="http://schemas.microsoft.com/office/drawing/2014/main" id="{5A5E0342-0D4C-010A-1056-BF0C255C4E66}"/>
              </a:ext>
            </a:extLst>
          </p:cNvPr>
          <p:cNvSpPr txBox="1"/>
          <p:nvPr/>
        </p:nvSpPr>
        <p:spPr>
          <a:xfrm>
            <a:off x="1903925" y="2435401"/>
            <a:ext cx="4069037" cy="1077218"/>
          </a:xfrm>
          <a:prstGeom prst="rect">
            <a:avLst/>
          </a:prstGeom>
          <a:noFill/>
        </p:spPr>
        <p:txBody>
          <a:bodyPr wrap="square">
            <a:spAutoFit/>
          </a:bodyPr>
          <a:lstStyle/>
          <a:p>
            <a:r>
              <a:rPr lang="zh-CN" altLang="en-US" sz="1600" dirty="0">
                <a:solidFill>
                  <a:srgbClr val="1C1C1C"/>
                </a:solidFill>
                <a:latin typeface="微软雅黑" panose="020B0503020204020204" charset="-122"/>
                <a:ea typeface="微软雅黑" panose="020B0503020204020204" charset="-122"/>
              </a:rPr>
              <a:t>推荐活动性Ⅲ型或Ⅳ型、伴或不伴膜性病变的 LN，</a:t>
            </a:r>
            <a:r>
              <a:rPr lang="zh-CN" altLang="en-US" sz="1600" dirty="0">
                <a:latin typeface="微软雅黑" panose="020B0503020204020204" charset="-122"/>
                <a:ea typeface="微软雅黑" panose="020B0503020204020204" charset="-122"/>
              </a:rPr>
              <a:t>初始治疗可采用激素+贝利尤单抗联合 MPAA 或低剂量静脉注射环磷酰胺 (1B)，并可在维持治疗期继续使用</a:t>
            </a:r>
          </a:p>
        </p:txBody>
      </p:sp>
      <p:sp>
        <p:nvSpPr>
          <p:cNvPr id="18" name="文本框 161">
            <a:extLst>
              <a:ext uri="{FF2B5EF4-FFF2-40B4-BE49-F238E27FC236}">
                <a16:creationId xmlns:a16="http://schemas.microsoft.com/office/drawing/2014/main" id="{75155AD3-7F00-751E-8994-7651E0505C29}"/>
              </a:ext>
            </a:extLst>
          </p:cNvPr>
          <p:cNvSpPr txBox="1"/>
          <p:nvPr/>
        </p:nvSpPr>
        <p:spPr>
          <a:xfrm>
            <a:off x="2140184" y="2005735"/>
            <a:ext cx="3106134" cy="369332"/>
          </a:xfrm>
          <a:prstGeom prst="rect">
            <a:avLst/>
          </a:prstGeom>
          <a:noFill/>
          <a:ln>
            <a:noFill/>
          </a:ln>
        </p:spPr>
        <p:txBody>
          <a:bodyPr wrap="square">
            <a:spAutoFit/>
          </a:bodyPr>
          <a:lstStyle/>
          <a:p>
            <a:pPr marL="457200" marR="0" lvl="1" indent="0" algn="l" defTabSz="914400" rtl="0" eaLnBrk="1" fontAlgn="auto" latinLnBrk="0" hangingPunct="1">
              <a:lnSpc>
                <a:spcPct val="100000"/>
              </a:lnSpc>
              <a:spcBef>
                <a:spcPts val="600"/>
              </a:spcBef>
              <a:spcAft>
                <a:spcPts val="600"/>
              </a:spcAft>
              <a:buClrTx/>
              <a:buSzTx/>
              <a:buFontTx/>
              <a:buNone/>
              <a:tabLst/>
              <a:defRPr/>
            </a:pPr>
            <a:r>
              <a:rPr kumimoji="0" lang="en-US" altLang="zh-CN" b="1" i="0" u="none" strike="noStrike" kern="1200" cap="none" spc="0" normalizeH="0" baseline="0" noProof="0" dirty="0">
                <a:ln>
                  <a:noFill/>
                </a:ln>
                <a:solidFill>
                  <a:srgbClr val="9D4CAA"/>
                </a:solidFill>
                <a:effectLst/>
                <a:uLnTx/>
                <a:uFillTx/>
                <a:latin typeface="微软雅黑" panose="020B0503020204020204" charset="-122"/>
                <a:ea typeface="微软雅黑" panose="020B0503020204020204" charset="-122"/>
                <a:cs typeface="+mn-cs"/>
              </a:rPr>
              <a:t>《2023KDIGO </a:t>
            </a:r>
            <a:r>
              <a:rPr kumimoji="0" lang="zh-CN" altLang="en-US" b="1" i="0" u="none" strike="noStrike" kern="1200" cap="none" spc="0" normalizeH="0" baseline="0" noProof="0" dirty="0">
                <a:ln>
                  <a:noFill/>
                </a:ln>
                <a:solidFill>
                  <a:srgbClr val="9D4CAA"/>
                </a:solidFill>
                <a:effectLst/>
                <a:uLnTx/>
                <a:uFillTx/>
                <a:latin typeface="微软雅黑" panose="020B0503020204020204" charset="-122"/>
                <a:ea typeface="微软雅黑" panose="020B0503020204020204" charset="-122"/>
                <a:cs typeface="+mn-cs"/>
              </a:rPr>
              <a:t>指南</a:t>
            </a:r>
            <a:r>
              <a:rPr kumimoji="0" lang="en-US" altLang="zh-CN" b="1" i="0" u="none" strike="noStrike" kern="1200" cap="none" spc="0" normalizeH="0" baseline="0" noProof="0" dirty="0">
                <a:ln>
                  <a:noFill/>
                </a:ln>
                <a:solidFill>
                  <a:srgbClr val="9D4CAA"/>
                </a:solidFill>
                <a:effectLst/>
                <a:uLnTx/>
                <a:uFillTx/>
                <a:latin typeface="微软雅黑" panose="020B0503020204020204" charset="-122"/>
                <a:ea typeface="微软雅黑" panose="020B0503020204020204" charset="-122"/>
                <a:cs typeface="+mn-cs"/>
              </a:rPr>
              <a:t>》</a:t>
            </a:r>
            <a:endParaRPr kumimoji="0" lang="en-US" altLang="zh-CN" b="1" i="0" u="none" strike="noStrike" kern="1200" cap="none" spc="0" normalizeH="0" baseline="30000" noProof="0" dirty="0">
              <a:ln>
                <a:noFill/>
              </a:ln>
              <a:solidFill>
                <a:srgbClr val="9D4CAA"/>
              </a:solidFill>
              <a:effectLst/>
              <a:uLnTx/>
              <a:uFillTx/>
              <a:latin typeface="微软雅黑" panose="020B0503020204020204" charset="-122"/>
              <a:ea typeface="微软雅黑" panose="020B0503020204020204" charset="-122"/>
              <a:cs typeface="+mn-cs"/>
            </a:endParaRPr>
          </a:p>
        </p:txBody>
      </p:sp>
      <p:sp>
        <p:nvSpPr>
          <p:cNvPr id="20" name="矩形 21">
            <a:extLst>
              <a:ext uri="{FF2B5EF4-FFF2-40B4-BE49-F238E27FC236}">
                <a16:creationId xmlns:a16="http://schemas.microsoft.com/office/drawing/2014/main" id="{A2E152D2-7BCE-5476-C57B-B5E5F3AB8A0D}"/>
              </a:ext>
            </a:extLst>
          </p:cNvPr>
          <p:cNvSpPr/>
          <p:nvPr/>
        </p:nvSpPr>
        <p:spPr>
          <a:xfrm>
            <a:off x="4895775" y="5789987"/>
            <a:ext cx="18473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0" dirty="0">
              <a:ln>
                <a:noFill/>
              </a:ln>
              <a:effectLst/>
              <a:uLnTx/>
              <a:uFillTx/>
              <a:latin typeface="Arial"/>
              <a:ea typeface="微软雅黑"/>
              <a:cs typeface="+mn-ea"/>
              <a:sym typeface="+mn-lt"/>
            </a:endParaRPr>
          </a:p>
        </p:txBody>
      </p:sp>
      <p:sp>
        <p:nvSpPr>
          <p:cNvPr id="21" name="矩形 24">
            <a:extLst>
              <a:ext uri="{FF2B5EF4-FFF2-40B4-BE49-F238E27FC236}">
                <a16:creationId xmlns:a16="http://schemas.microsoft.com/office/drawing/2014/main" id="{C423904E-8F7C-B76E-0C08-687585BAF032}"/>
              </a:ext>
            </a:extLst>
          </p:cNvPr>
          <p:cNvSpPr/>
          <p:nvPr/>
        </p:nvSpPr>
        <p:spPr>
          <a:xfrm>
            <a:off x="4873199" y="5282099"/>
            <a:ext cx="18473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400" dirty="0">
              <a:latin typeface="Arial"/>
              <a:ea typeface="微软雅黑"/>
              <a:cs typeface="+mn-ea"/>
              <a:sym typeface="+mn-lt"/>
            </a:endParaRPr>
          </a:p>
        </p:txBody>
      </p:sp>
      <p:sp>
        <p:nvSpPr>
          <p:cNvPr id="26" name="文本框 160">
            <a:extLst>
              <a:ext uri="{FF2B5EF4-FFF2-40B4-BE49-F238E27FC236}">
                <a16:creationId xmlns:a16="http://schemas.microsoft.com/office/drawing/2014/main" id="{7655E95D-782C-A577-C33D-979D4AD2AAD8}"/>
              </a:ext>
            </a:extLst>
          </p:cNvPr>
          <p:cNvSpPr txBox="1"/>
          <p:nvPr/>
        </p:nvSpPr>
        <p:spPr>
          <a:xfrm>
            <a:off x="1560614" y="4817246"/>
            <a:ext cx="9444292" cy="941155"/>
          </a:xfrm>
          <a:prstGeom prst="rect">
            <a:avLst/>
          </a:prstGeom>
          <a:noFill/>
        </p:spPr>
        <p:txBody>
          <a:bodyPr wrap="square">
            <a:spAutoFit/>
          </a:bodyPr>
          <a:lstStyle/>
          <a:p>
            <a:pPr>
              <a:lnSpc>
                <a:spcPct val="120000"/>
              </a:lnSpc>
            </a:pPr>
            <a:r>
              <a:rPr lang="zh-CN" altLang="en-US" sz="2000" b="1" i="0" u="none" strike="noStrike" baseline="0" dirty="0">
                <a:solidFill>
                  <a:srgbClr val="9D4CAA"/>
                </a:solidFill>
                <a:latin typeface="微软雅黑" panose="020B0503020204020204" pitchFamily="34" charset="-122"/>
                <a:ea typeface="微软雅黑" panose="020B0503020204020204" pitchFamily="34" charset="-122"/>
              </a:rPr>
              <a:t>无论基线蛋白尿水平如何，</a:t>
            </a:r>
            <a:r>
              <a:rPr lang="zh-CN" altLang="en-US" sz="2000" i="0" u="none" strike="noStrike" baseline="0" dirty="0">
                <a:latin typeface="微软雅黑" panose="020B0503020204020204" pitchFamily="34" charset="-122"/>
                <a:ea typeface="微软雅黑" panose="020B0503020204020204" pitchFamily="34" charset="-122"/>
              </a:rPr>
              <a:t>其在所有受试者中</a:t>
            </a:r>
            <a:r>
              <a:rPr lang="zh-CN" altLang="en-US" sz="2400" b="1" i="0" u="none" strike="noStrike" baseline="0" dirty="0">
                <a:solidFill>
                  <a:srgbClr val="9D4CAA"/>
                </a:solidFill>
                <a:latin typeface="微软雅黑" panose="020B0503020204020204" pitchFamily="34" charset="-122"/>
                <a:ea typeface="微软雅黑" panose="020B0503020204020204" pitchFamily="34" charset="-122"/>
              </a:rPr>
              <a:t>均证实可预防肾脏恶化和其他与</a:t>
            </a:r>
            <a:r>
              <a:rPr lang="en-US" altLang="zh-CN" sz="2400" b="1" i="0" u="none" strike="noStrike" baseline="0" dirty="0">
                <a:solidFill>
                  <a:srgbClr val="9D4CAA"/>
                </a:solidFill>
                <a:latin typeface="微软雅黑" panose="020B0503020204020204" pitchFamily="34" charset="-122"/>
                <a:ea typeface="微软雅黑" panose="020B0503020204020204" pitchFamily="34" charset="-122"/>
              </a:rPr>
              <a:t>ESRD</a:t>
            </a:r>
            <a:r>
              <a:rPr lang="zh-CN" altLang="en-US" sz="2400" b="1" i="0" u="none" strike="noStrike" baseline="0" dirty="0">
                <a:solidFill>
                  <a:srgbClr val="9D4CAA"/>
                </a:solidFill>
                <a:latin typeface="微软雅黑" panose="020B0503020204020204" pitchFamily="34" charset="-122"/>
                <a:ea typeface="微软雅黑" panose="020B0503020204020204" pitchFamily="34" charset="-122"/>
              </a:rPr>
              <a:t>风险增加相关的事件。</a:t>
            </a:r>
            <a:r>
              <a:rPr lang="zh-CN" altLang="en-US" sz="2400" b="0" i="0" u="none" strike="noStrike" baseline="0" dirty="0">
                <a:solidFill>
                  <a:srgbClr val="9D4CAA"/>
                </a:solidFill>
                <a:latin typeface="微软雅黑" panose="020B0503020204020204" pitchFamily="34" charset="-122"/>
                <a:ea typeface="微软雅黑" panose="020B0503020204020204" pitchFamily="34" charset="-122"/>
              </a:rPr>
              <a:t> </a:t>
            </a:r>
            <a:endParaRPr lang="zh-CN" altLang="en-US" sz="1600" dirty="0">
              <a:solidFill>
                <a:srgbClr val="9D4CAA"/>
              </a:solidFill>
              <a:latin typeface="微软雅黑" panose="020B0503020204020204" pitchFamily="34" charset="-122"/>
              <a:ea typeface="微软雅黑" panose="020B0503020204020204" pitchFamily="34" charset="-122"/>
            </a:endParaRPr>
          </a:p>
        </p:txBody>
      </p:sp>
      <p:sp>
        <p:nvSpPr>
          <p:cNvPr id="5" name="矩形: 圆角 136">
            <a:extLst>
              <a:ext uri="{FF2B5EF4-FFF2-40B4-BE49-F238E27FC236}">
                <a16:creationId xmlns:a16="http://schemas.microsoft.com/office/drawing/2014/main" id="{33D4693A-A5B7-7207-A852-1CD7A629049C}"/>
              </a:ext>
            </a:extLst>
          </p:cNvPr>
          <p:cNvSpPr/>
          <p:nvPr/>
        </p:nvSpPr>
        <p:spPr>
          <a:xfrm>
            <a:off x="1195745" y="4300147"/>
            <a:ext cx="9898898" cy="1579794"/>
          </a:xfrm>
          <a:prstGeom prst="roundRect">
            <a:avLst>
              <a:gd name="adj" fmla="val 1138"/>
            </a:avLst>
          </a:prstGeom>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矩形 21">
            <a:extLst>
              <a:ext uri="{FF2B5EF4-FFF2-40B4-BE49-F238E27FC236}">
                <a16:creationId xmlns:a16="http://schemas.microsoft.com/office/drawing/2014/main" id="{E10E8B4F-D194-431D-312A-B250132EFBE7}"/>
              </a:ext>
            </a:extLst>
          </p:cNvPr>
          <p:cNvSpPr/>
          <p:nvPr/>
        </p:nvSpPr>
        <p:spPr>
          <a:xfrm>
            <a:off x="818721" y="5672541"/>
            <a:ext cx="18473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0" dirty="0">
              <a:ln>
                <a:noFill/>
              </a:ln>
              <a:effectLst/>
              <a:uLnTx/>
              <a:uFillTx/>
              <a:latin typeface="Arial"/>
              <a:ea typeface="微软雅黑"/>
              <a:cs typeface="+mn-ea"/>
              <a:sym typeface="+mn-lt"/>
            </a:endParaRPr>
          </a:p>
        </p:txBody>
      </p:sp>
      <p:sp>
        <p:nvSpPr>
          <p:cNvPr id="7" name="文本框 151">
            <a:extLst>
              <a:ext uri="{FF2B5EF4-FFF2-40B4-BE49-F238E27FC236}">
                <a16:creationId xmlns:a16="http://schemas.microsoft.com/office/drawing/2014/main" id="{E22B2F9E-8C85-B2A2-F950-FB148222E1B3}"/>
              </a:ext>
            </a:extLst>
          </p:cNvPr>
          <p:cNvSpPr txBox="1"/>
          <p:nvPr/>
        </p:nvSpPr>
        <p:spPr>
          <a:xfrm>
            <a:off x="1202523" y="4160223"/>
            <a:ext cx="9898898" cy="483989"/>
          </a:xfrm>
          <a:prstGeom prst="round2SameRect">
            <a:avLst>
              <a:gd name="adj1" fmla="val 16667"/>
              <a:gd name="adj2" fmla="val 0"/>
            </a:avLst>
          </a:prstGeom>
          <a:solidFill>
            <a:schemeClr val="bg1"/>
          </a:solidFill>
          <a:ln w="12700">
            <a:solidFill>
              <a:schemeClr val="tx1"/>
            </a:solidFill>
          </a:ln>
        </p:spPr>
        <p:txBody>
          <a:bodyPr wrap="square">
            <a:spAutoFit/>
          </a:bodyPr>
          <a:lstStyle/>
          <a:p>
            <a:pPr algn="ctr">
              <a:spcBef>
                <a:spcPts val="600"/>
              </a:spcBef>
              <a:spcAft>
                <a:spcPts val="600"/>
              </a:spcAft>
              <a:defRPr/>
            </a:pPr>
            <a:r>
              <a:rPr lang="zh-CN" altLang="en-US"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申请上市技术审评报告</a:t>
            </a:r>
            <a:endParaRPr lang="zh-CN" altLang="en-US" sz="2400" baseline="30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F95EB6B3-86A3-53AD-763E-EF890349935F}"/>
              </a:ext>
            </a:extLst>
          </p:cNvPr>
          <p:cNvSpPr/>
          <p:nvPr/>
        </p:nvSpPr>
        <p:spPr>
          <a:xfrm>
            <a:off x="4183096" y="111681"/>
            <a:ext cx="3825808" cy="96076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微软雅黑" panose="020B0503020204020204" pitchFamily="34" charset="-122"/>
                <a:ea typeface="微软雅黑" panose="020B0503020204020204" pitchFamily="34" charset="-122"/>
              </a:rPr>
              <a:t>03 </a:t>
            </a:r>
            <a:r>
              <a:rPr lang="zh-CN" altLang="en-US" sz="3200" b="1" dirty="0">
                <a:solidFill>
                  <a:schemeClr val="tx1"/>
                </a:solidFill>
                <a:latin typeface="微软雅黑" panose="020B0503020204020204" pitchFamily="34" charset="-122"/>
                <a:ea typeface="微软雅黑" panose="020B0503020204020204" pitchFamily="34" charset="-122"/>
              </a:rPr>
              <a:t>有效性</a:t>
            </a:r>
          </a:p>
        </p:txBody>
      </p:sp>
    </p:spTree>
    <p:extLst>
      <p:ext uri="{BB962C8B-B14F-4D97-AF65-F5344CB8AC3E}">
        <p14:creationId xmlns:p14="http://schemas.microsoft.com/office/powerpoint/2010/main" val="163469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A9AEED2-E418-BC0B-0C80-FD49E183D449}"/>
              </a:ext>
            </a:extLst>
          </p:cNvPr>
          <p:cNvSpPr/>
          <p:nvPr/>
        </p:nvSpPr>
        <p:spPr>
          <a:xfrm>
            <a:off x="22763" y="1109432"/>
            <a:ext cx="11641963" cy="36576"/>
          </a:xfrm>
          <a:prstGeom prst="rect">
            <a:avLst/>
          </a:prstGeom>
          <a:gradFill flip="none" rotWithShape="1">
            <a:gsLst>
              <a:gs pos="0">
                <a:srgbClr val="FFFFFF"/>
              </a:gs>
              <a:gs pos="100000">
                <a:srgbClr val="4F1D78"/>
              </a:gs>
              <a:gs pos="100000">
                <a:srgbClr val="F4ECF8"/>
              </a:gs>
            </a:gsLst>
            <a:lin ang="1080000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0" name="矩形: 圆角 136">
            <a:extLst>
              <a:ext uri="{FF2B5EF4-FFF2-40B4-BE49-F238E27FC236}">
                <a16:creationId xmlns:a16="http://schemas.microsoft.com/office/drawing/2014/main" id="{024DCF7C-7A51-9747-3E15-182064392222}"/>
              </a:ext>
            </a:extLst>
          </p:cNvPr>
          <p:cNvSpPr/>
          <p:nvPr/>
        </p:nvSpPr>
        <p:spPr>
          <a:xfrm>
            <a:off x="882670" y="2159284"/>
            <a:ext cx="4620507" cy="3671065"/>
          </a:xfrm>
          <a:prstGeom prst="roundRect">
            <a:avLst>
              <a:gd name="adj" fmla="val 1138"/>
            </a:avLst>
          </a:prstGeom>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1" name="矩形 21">
            <a:extLst>
              <a:ext uri="{FF2B5EF4-FFF2-40B4-BE49-F238E27FC236}">
                <a16:creationId xmlns:a16="http://schemas.microsoft.com/office/drawing/2014/main" id="{F3816321-8A52-1F16-2D81-81885E7EFE95}"/>
              </a:ext>
            </a:extLst>
          </p:cNvPr>
          <p:cNvSpPr/>
          <p:nvPr/>
        </p:nvSpPr>
        <p:spPr>
          <a:xfrm>
            <a:off x="1062002" y="3105507"/>
            <a:ext cx="18473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0" dirty="0">
              <a:ln>
                <a:noFill/>
              </a:ln>
              <a:effectLst/>
              <a:uLnTx/>
              <a:uFillTx/>
              <a:latin typeface="Arial"/>
              <a:ea typeface="微软雅黑"/>
              <a:cs typeface="+mn-ea"/>
              <a:sym typeface="+mn-lt"/>
            </a:endParaRPr>
          </a:p>
        </p:txBody>
      </p:sp>
      <p:sp>
        <p:nvSpPr>
          <p:cNvPr id="12" name="矩形 24">
            <a:extLst>
              <a:ext uri="{FF2B5EF4-FFF2-40B4-BE49-F238E27FC236}">
                <a16:creationId xmlns:a16="http://schemas.microsoft.com/office/drawing/2014/main" id="{00A15EDE-546F-FABF-1161-DCA4C3A22680}"/>
              </a:ext>
            </a:extLst>
          </p:cNvPr>
          <p:cNvSpPr/>
          <p:nvPr/>
        </p:nvSpPr>
        <p:spPr>
          <a:xfrm>
            <a:off x="1039426" y="5751883"/>
            <a:ext cx="18473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400" dirty="0">
              <a:latin typeface="Arial"/>
              <a:ea typeface="微软雅黑"/>
              <a:cs typeface="+mn-ea"/>
              <a:sym typeface="+mn-lt"/>
            </a:endParaRPr>
          </a:p>
        </p:txBody>
      </p:sp>
      <p:sp>
        <p:nvSpPr>
          <p:cNvPr id="13" name="文本框 151">
            <a:extLst>
              <a:ext uri="{FF2B5EF4-FFF2-40B4-BE49-F238E27FC236}">
                <a16:creationId xmlns:a16="http://schemas.microsoft.com/office/drawing/2014/main" id="{04C4EC58-592F-7015-A9BB-5F3A47587509}"/>
              </a:ext>
            </a:extLst>
          </p:cNvPr>
          <p:cNvSpPr txBox="1"/>
          <p:nvPr/>
        </p:nvSpPr>
        <p:spPr>
          <a:xfrm>
            <a:off x="882669" y="1770998"/>
            <a:ext cx="4620509" cy="483989"/>
          </a:xfrm>
          <a:prstGeom prst="round2SameRect">
            <a:avLst>
              <a:gd name="adj1" fmla="val 16667"/>
              <a:gd name="adj2" fmla="val 0"/>
            </a:avLst>
          </a:prstGeom>
          <a:solidFill>
            <a:schemeClr val="bg1"/>
          </a:solidFill>
          <a:ln w="12700">
            <a:solidFill>
              <a:schemeClr val="tx1"/>
            </a:solidFill>
          </a:ln>
        </p:spPr>
        <p:txBody>
          <a:bodyPr wrap="square">
            <a:spAutoFit/>
          </a:bodyPr>
          <a:lstStyle/>
          <a:p>
            <a:pPr algn="ctr">
              <a:spcBef>
                <a:spcPts val="600"/>
              </a:spcBef>
              <a:spcAft>
                <a:spcPts val="600"/>
              </a:spcAft>
              <a:defRPr/>
            </a:pPr>
            <a:r>
              <a:rPr lang="zh-CN" altLang="en-US"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贝利尤单抗的机制创新</a:t>
            </a:r>
            <a:endParaRPr lang="zh-CN" altLang="en-US" sz="2400" baseline="30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 name="文本框 160">
            <a:extLst>
              <a:ext uri="{FF2B5EF4-FFF2-40B4-BE49-F238E27FC236}">
                <a16:creationId xmlns:a16="http://schemas.microsoft.com/office/drawing/2014/main" id="{DEC921B6-B037-C96A-51BF-03AAB245E4E7}"/>
              </a:ext>
            </a:extLst>
          </p:cNvPr>
          <p:cNvSpPr txBox="1"/>
          <p:nvPr/>
        </p:nvSpPr>
        <p:spPr>
          <a:xfrm>
            <a:off x="978227" y="2350690"/>
            <a:ext cx="4357171" cy="2800062"/>
          </a:xfrm>
          <a:prstGeom prst="rect">
            <a:avLst/>
          </a:prstGeom>
          <a:noFill/>
        </p:spPr>
        <p:txBody>
          <a:bodyPr wrap="square">
            <a:spAutoFit/>
          </a:bodyPr>
          <a:lstStyle/>
          <a:p>
            <a:pPr marL="342900" indent="-342900">
              <a:lnSpc>
                <a:spcPct val="120000"/>
              </a:lnSpc>
              <a:spcAft>
                <a:spcPts val="600"/>
              </a:spcAft>
              <a:buFont typeface="Arial" panose="020B0604020202020204" pitchFamily="34" charset="0"/>
              <a:buChar char="•"/>
            </a:pPr>
            <a:r>
              <a:rPr lang="en-US" altLang="zh-CN" sz="2000" b="0" i="0" u="none" strike="noStrike" baseline="0" dirty="0">
                <a:solidFill>
                  <a:srgbClr val="000000"/>
                </a:solidFill>
                <a:latin typeface="微软雅黑" panose="020B0503020204020204" pitchFamily="34" charset="-122"/>
                <a:ea typeface="微软雅黑" panose="020B0503020204020204" pitchFamily="34" charset="-122"/>
              </a:rPr>
              <a:t>60</a:t>
            </a:r>
            <a:r>
              <a:rPr lang="zh-CN" altLang="en-US" sz="2000" b="0" i="0" u="none" strike="noStrike" baseline="0" dirty="0">
                <a:solidFill>
                  <a:srgbClr val="000000"/>
                </a:solidFill>
                <a:latin typeface="微软雅黑" panose="020B0503020204020204" pitchFamily="34" charset="-122"/>
                <a:ea typeface="微软雅黑" panose="020B0503020204020204" pitchFamily="34" charset="-122"/>
              </a:rPr>
              <a:t>年来全球首个获批靶向</a:t>
            </a:r>
            <a:r>
              <a:rPr lang="en-US" altLang="zh-CN" sz="2000" b="0" i="0" u="none" strike="noStrike" baseline="0" dirty="0" err="1">
                <a:solidFill>
                  <a:srgbClr val="000000"/>
                </a:solidFill>
                <a:latin typeface="微软雅黑" panose="020B0503020204020204" pitchFamily="34" charset="-122"/>
                <a:ea typeface="微软雅黑" panose="020B0503020204020204" pitchFamily="34" charset="-122"/>
              </a:rPr>
              <a:t>BLyS</a:t>
            </a:r>
            <a:r>
              <a:rPr lang="zh-CN" altLang="en-US" sz="2000" b="0" i="0" u="none" strike="noStrike" baseline="0" dirty="0">
                <a:solidFill>
                  <a:srgbClr val="000000"/>
                </a:solidFill>
                <a:latin typeface="微软雅黑" panose="020B0503020204020204" pitchFamily="34" charset="-122"/>
                <a:ea typeface="微软雅黑" panose="020B0503020204020204" pitchFamily="34" charset="-122"/>
              </a:rPr>
              <a:t>治疗狼疮肾炎的生物制剂</a:t>
            </a:r>
            <a:endParaRPr lang="en-US" altLang="zh-CN" sz="2000" b="0" i="0" u="none" strike="noStrike" baseline="0" dirty="0">
              <a:solidFill>
                <a:srgbClr val="000000"/>
              </a:solidFill>
              <a:latin typeface="微软雅黑" panose="020B0503020204020204" pitchFamily="34" charset="-122"/>
              <a:ea typeface="微软雅黑" panose="020B0503020204020204" pitchFamily="34" charset="-122"/>
            </a:endParaRPr>
          </a:p>
          <a:p>
            <a:pPr marL="342900" indent="-342900">
              <a:lnSpc>
                <a:spcPct val="120000"/>
              </a:lnSpc>
              <a:spcAft>
                <a:spcPts val="600"/>
              </a:spcAft>
              <a:buFont typeface="Arial" panose="020B0604020202020204" pitchFamily="34" charset="0"/>
              <a:buChar char="•"/>
            </a:pPr>
            <a:r>
              <a:rPr lang="zh-CN" altLang="en-US" sz="2000" b="1" i="0" u="none" strike="noStrike" baseline="0" dirty="0">
                <a:solidFill>
                  <a:srgbClr val="9D4CAA"/>
                </a:solidFill>
                <a:latin typeface="微软雅黑" panose="020B0503020204020204" pitchFamily="34" charset="-122"/>
                <a:ea typeface="微软雅黑" panose="020B0503020204020204" pitchFamily="34" charset="-122"/>
              </a:rPr>
              <a:t>高选择性靶向抑制过量 </a:t>
            </a:r>
            <a:r>
              <a:rPr lang="en-US" altLang="zh-CN" sz="2000" b="1" i="0" u="none" strike="noStrike" baseline="0" dirty="0" err="1">
                <a:solidFill>
                  <a:srgbClr val="9D4CAA"/>
                </a:solidFill>
                <a:latin typeface="微软雅黑" panose="020B0503020204020204" pitchFamily="34" charset="-122"/>
                <a:ea typeface="微软雅黑" panose="020B0503020204020204" pitchFamily="34" charset="-122"/>
              </a:rPr>
              <a:t>BLyS</a:t>
            </a:r>
            <a:r>
              <a:rPr lang="zh-CN" altLang="en-US" sz="2000" b="1" i="0" u="none" strike="noStrike" baseline="0" dirty="0">
                <a:solidFill>
                  <a:srgbClr val="9D4CAA"/>
                </a:solidFill>
                <a:latin typeface="微软雅黑" panose="020B0503020204020204" pitchFamily="34" charset="-122"/>
                <a:ea typeface="微软雅黑" panose="020B0503020204020204" pitchFamily="34" charset="-122"/>
              </a:rPr>
              <a:t>，阻止自身反应性</a:t>
            </a:r>
            <a:r>
              <a:rPr lang="en-US" altLang="zh-CN" sz="2000" b="1" i="0" u="none" strike="noStrike" baseline="0" dirty="0">
                <a:solidFill>
                  <a:srgbClr val="9D4CAA"/>
                </a:solidFill>
                <a:latin typeface="微软雅黑" panose="020B0503020204020204" pitchFamily="34" charset="-122"/>
                <a:ea typeface="微软雅黑" panose="020B0503020204020204" pitchFamily="34" charset="-122"/>
              </a:rPr>
              <a:t>B</a:t>
            </a:r>
            <a:r>
              <a:rPr lang="zh-CN" altLang="en-US" sz="2000" b="1" i="0" u="none" strike="noStrike" baseline="0" dirty="0">
                <a:solidFill>
                  <a:srgbClr val="9D4CAA"/>
                </a:solidFill>
                <a:latin typeface="微软雅黑" panose="020B0503020204020204" pitchFamily="34" charset="-122"/>
                <a:ea typeface="微软雅黑" panose="020B0503020204020204" pitchFamily="34" charset="-122"/>
              </a:rPr>
              <a:t>细胞增殖分化和自身抗体生成</a:t>
            </a:r>
            <a:endParaRPr lang="en-US" altLang="zh-CN" sz="2000" b="1" dirty="0">
              <a:solidFill>
                <a:srgbClr val="9D4CAA"/>
              </a:solidFill>
              <a:latin typeface="微软雅黑" panose="020B0503020204020204" pitchFamily="34" charset="-122"/>
              <a:ea typeface="微软雅黑" panose="020B0503020204020204" pitchFamily="34" charset="-122"/>
            </a:endParaRPr>
          </a:p>
          <a:p>
            <a:pPr marL="342900" indent="-342900">
              <a:lnSpc>
                <a:spcPct val="120000"/>
              </a:lnSpc>
              <a:spcAft>
                <a:spcPts val="600"/>
              </a:spcAft>
              <a:buFont typeface="Arial" panose="020B0604020202020204" pitchFamily="34" charset="0"/>
              <a:buChar char="•"/>
            </a:pPr>
            <a:r>
              <a:rPr lang="zh-CN" altLang="en-US" sz="2000" dirty="0">
                <a:solidFill>
                  <a:srgbClr val="000000"/>
                </a:solidFill>
                <a:latin typeface="微软雅黑" panose="020B0503020204020204" pitchFamily="34" charset="-122"/>
                <a:ea typeface="微软雅黑" panose="020B0503020204020204" pitchFamily="34" charset="-122"/>
              </a:rPr>
              <a:t>高选择性靶向作用于过量 </a:t>
            </a:r>
            <a:r>
              <a:rPr lang="en-US" altLang="zh-CN" sz="2000" dirty="0" err="1">
                <a:solidFill>
                  <a:srgbClr val="000000"/>
                </a:solidFill>
                <a:latin typeface="微软雅黑" panose="020B0503020204020204" pitchFamily="34" charset="-122"/>
                <a:ea typeface="微软雅黑" panose="020B0503020204020204" pitchFamily="34" charset="-122"/>
              </a:rPr>
              <a:t>BLyS</a:t>
            </a:r>
            <a:r>
              <a:rPr lang="zh-CN" altLang="en-US" sz="2000" dirty="0">
                <a:solidFill>
                  <a:srgbClr val="000000"/>
                </a:solidFill>
                <a:latin typeface="微软雅黑" panose="020B0503020204020204" pitchFamily="34" charset="-122"/>
                <a:ea typeface="微软雅黑" panose="020B0503020204020204" pitchFamily="34" charset="-122"/>
              </a:rPr>
              <a:t>，</a:t>
            </a:r>
            <a:r>
              <a:rPr lang="zh-CN" altLang="en-US" sz="2000" b="1" dirty="0">
                <a:solidFill>
                  <a:srgbClr val="9D4CAA"/>
                </a:solidFill>
                <a:latin typeface="微软雅黑" panose="020B0503020204020204" pitchFamily="34" charset="-122"/>
                <a:ea typeface="微软雅黑" panose="020B0503020204020204" pitchFamily="34" charset="-122"/>
              </a:rPr>
              <a:t>对浆细胞影响较小</a:t>
            </a:r>
            <a:endParaRPr lang="zh-CN" altLang="en-US" sz="2000" b="1" dirty="0">
              <a:solidFill>
                <a:srgbClr val="9D4CAA"/>
              </a:solidFill>
              <a:latin typeface="Times New Roman" panose="02020603050405020304" pitchFamily="18" charset="0"/>
              <a:ea typeface="微软雅黑" panose="020B0503020204020204" charset="-122"/>
            </a:endParaRPr>
          </a:p>
        </p:txBody>
      </p:sp>
      <p:sp>
        <p:nvSpPr>
          <p:cNvPr id="15" name="矩形: 圆角 136">
            <a:extLst>
              <a:ext uri="{FF2B5EF4-FFF2-40B4-BE49-F238E27FC236}">
                <a16:creationId xmlns:a16="http://schemas.microsoft.com/office/drawing/2014/main" id="{5AED802B-6ABC-58C4-382F-B86720017002}"/>
              </a:ext>
            </a:extLst>
          </p:cNvPr>
          <p:cNvSpPr/>
          <p:nvPr/>
        </p:nvSpPr>
        <p:spPr>
          <a:xfrm>
            <a:off x="6471142" y="2160682"/>
            <a:ext cx="4620507" cy="3671065"/>
          </a:xfrm>
          <a:prstGeom prst="roundRect">
            <a:avLst>
              <a:gd name="adj" fmla="val 1138"/>
            </a:avLst>
          </a:prstGeom>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6" name="矩形 21">
            <a:extLst>
              <a:ext uri="{FF2B5EF4-FFF2-40B4-BE49-F238E27FC236}">
                <a16:creationId xmlns:a16="http://schemas.microsoft.com/office/drawing/2014/main" id="{6CB4F99A-4FA2-0373-955A-BB0C103290E2}"/>
              </a:ext>
            </a:extLst>
          </p:cNvPr>
          <p:cNvSpPr/>
          <p:nvPr/>
        </p:nvSpPr>
        <p:spPr>
          <a:xfrm>
            <a:off x="6650474" y="3106905"/>
            <a:ext cx="18473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0" dirty="0">
              <a:ln>
                <a:noFill/>
              </a:ln>
              <a:effectLst/>
              <a:uLnTx/>
              <a:uFillTx/>
              <a:latin typeface="Arial"/>
              <a:ea typeface="微软雅黑"/>
              <a:cs typeface="+mn-ea"/>
              <a:sym typeface="+mn-lt"/>
            </a:endParaRPr>
          </a:p>
        </p:txBody>
      </p:sp>
      <p:sp>
        <p:nvSpPr>
          <p:cNvPr id="17" name="矩形 24">
            <a:extLst>
              <a:ext uri="{FF2B5EF4-FFF2-40B4-BE49-F238E27FC236}">
                <a16:creationId xmlns:a16="http://schemas.microsoft.com/office/drawing/2014/main" id="{3A78777D-4A58-869B-6F20-2C93EF445248}"/>
              </a:ext>
            </a:extLst>
          </p:cNvPr>
          <p:cNvSpPr/>
          <p:nvPr/>
        </p:nvSpPr>
        <p:spPr>
          <a:xfrm>
            <a:off x="6627898" y="5753281"/>
            <a:ext cx="18473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400" dirty="0">
              <a:latin typeface="Arial"/>
              <a:ea typeface="微软雅黑"/>
              <a:cs typeface="+mn-ea"/>
              <a:sym typeface="+mn-lt"/>
            </a:endParaRPr>
          </a:p>
        </p:txBody>
      </p:sp>
      <p:sp>
        <p:nvSpPr>
          <p:cNvPr id="18" name="文本框 151">
            <a:extLst>
              <a:ext uri="{FF2B5EF4-FFF2-40B4-BE49-F238E27FC236}">
                <a16:creationId xmlns:a16="http://schemas.microsoft.com/office/drawing/2014/main" id="{28A02258-9F7E-C15C-B2F6-C0AEACC5D75F}"/>
              </a:ext>
            </a:extLst>
          </p:cNvPr>
          <p:cNvSpPr txBox="1"/>
          <p:nvPr/>
        </p:nvSpPr>
        <p:spPr>
          <a:xfrm>
            <a:off x="6471141" y="1772396"/>
            <a:ext cx="4620509" cy="483989"/>
          </a:xfrm>
          <a:prstGeom prst="round2SameRect">
            <a:avLst>
              <a:gd name="adj1" fmla="val 16667"/>
              <a:gd name="adj2" fmla="val 0"/>
            </a:avLst>
          </a:prstGeom>
          <a:solidFill>
            <a:schemeClr val="bg1"/>
          </a:solidFill>
          <a:ln w="12700">
            <a:solidFill>
              <a:schemeClr val="tx1"/>
            </a:solidFill>
          </a:ln>
        </p:spPr>
        <p:txBody>
          <a:bodyPr wrap="square">
            <a:spAutoFit/>
          </a:bodyPr>
          <a:lstStyle/>
          <a:p>
            <a:pPr algn="ctr">
              <a:spcBef>
                <a:spcPts val="600"/>
              </a:spcBef>
              <a:spcAft>
                <a:spcPts val="600"/>
              </a:spcAft>
              <a:defRPr/>
            </a:pPr>
            <a:r>
              <a:rPr lang="zh-CN" altLang="en-US"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创新带来的患者获益</a:t>
            </a:r>
            <a:endParaRPr lang="zh-CN" altLang="en-US" sz="2400" baseline="30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 name="文本框 160">
            <a:extLst>
              <a:ext uri="{FF2B5EF4-FFF2-40B4-BE49-F238E27FC236}">
                <a16:creationId xmlns:a16="http://schemas.microsoft.com/office/drawing/2014/main" id="{76884F14-6406-B706-D406-15E7B182E929}"/>
              </a:ext>
            </a:extLst>
          </p:cNvPr>
          <p:cNvSpPr txBox="1"/>
          <p:nvPr/>
        </p:nvSpPr>
        <p:spPr>
          <a:xfrm>
            <a:off x="6566699" y="2352088"/>
            <a:ext cx="4448046" cy="3246338"/>
          </a:xfrm>
          <a:prstGeom prst="rect">
            <a:avLst/>
          </a:prstGeom>
          <a:noFill/>
        </p:spPr>
        <p:txBody>
          <a:bodyPr wrap="square">
            <a:spAutoFit/>
          </a:bodyPr>
          <a:lstStyle/>
          <a:p>
            <a:pPr>
              <a:lnSpc>
                <a:spcPct val="120000"/>
              </a:lnSpc>
              <a:spcAft>
                <a:spcPts val="600"/>
              </a:spcAft>
            </a:pPr>
            <a:r>
              <a:rPr lang="zh-CN" altLang="en-US" sz="2000" b="1" i="0" u="none" strike="noStrike" baseline="0" dirty="0">
                <a:latin typeface="微软雅黑" panose="020B0503020204020204" pitchFamily="34" charset="-122"/>
                <a:ea typeface="微软雅黑" panose="020B0503020204020204" pitchFamily="34" charset="-122"/>
              </a:rPr>
              <a:t>疗效卓越</a:t>
            </a:r>
            <a:endParaRPr lang="en-US" altLang="zh-CN" sz="2000" b="1" i="0" u="none" strike="noStrike" baseline="0" dirty="0">
              <a:latin typeface="微软雅黑" panose="020B0503020204020204" pitchFamily="34" charset="-122"/>
              <a:ea typeface="微软雅黑" panose="020B0503020204020204" pitchFamily="34" charset="-122"/>
            </a:endParaRPr>
          </a:p>
          <a:p>
            <a:pPr marL="342900" indent="-342900">
              <a:lnSpc>
                <a:spcPct val="120000"/>
              </a:lnSpc>
              <a:spcAft>
                <a:spcPts val="600"/>
              </a:spcAft>
              <a:buFont typeface="Arial" panose="020B0604020202020204" pitchFamily="34" charset="0"/>
              <a:buChar char="•"/>
            </a:pPr>
            <a:r>
              <a:rPr lang="zh-CN" altLang="en-US" sz="2000" i="0" u="none" strike="noStrike" baseline="0" dirty="0">
                <a:latin typeface="微软雅黑" panose="020B0503020204020204" pitchFamily="34" charset="-122"/>
                <a:ea typeface="微软雅黑" panose="020B0503020204020204" pitchFamily="34" charset="-122"/>
              </a:rPr>
              <a:t>有效抑制自身反应性</a:t>
            </a:r>
            <a:r>
              <a:rPr lang="en-US" altLang="zh-CN" sz="2000" i="0" u="none" strike="noStrike" baseline="0" dirty="0">
                <a:latin typeface="微软雅黑" panose="020B0503020204020204" pitchFamily="34" charset="-122"/>
                <a:ea typeface="微软雅黑" panose="020B0503020204020204" pitchFamily="34" charset="-122"/>
              </a:rPr>
              <a:t>B </a:t>
            </a:r>
            <a:r>
              <a:rPr lang="zh-CN" altLang="en-US" sz="2000" i="0" u="none" strike="noStrike" baseline="0" dirty="0">
                <a:latin typeface="微软雅黑" panose="020B0503020204020204" pitchFamily="34" charset="-122"/>
                <a:ea typeface="微软雅黑" panose="020B0503020204020204" pitchFamily="34" charset="-122"/>
              </a:rPr>
              <a:t>细胞增殖分化，持续减少免疫复合物沉积，</a:t>
            </a:r>
            <a:r>
              <a:rPr lang="zh-CN" altLang="en-US" sz="2000" b="1" dirty="0">
                <a:solidFill>
                  <a:srgbClr val="9D4CAA"/>
                </a:solidFill>
                <a:latin typeface="微软雅黑" panose="020B0503020204020204" pitchFamily="34" charset="-122"/>
                <a:ea typeface="微软雅黑" panose="020B0503020204020204" pitchFamily="34" charset="-122"/>
              </a:rPr>
              <a:t>减少免疫复合物对肾脏损伤</a:t>
            </a:r>
            <a:endParaRPr lang="zh-CN" altLang="en-US" sz="2000" b="1" i="0" u="none" strike="noStrike" baseline="0" dirty="0">
              <a:solidFill>
                <a:srgbClr val="9D4CAA"/>
              </a:solidFill>
              <a:latin typeface="微软雅黑" panose="020B0503020204020204" pitchFamily="34" charset="-122"/>
              <a:ea typeface="微软雅黑" panose="020B0503020204020204" pitchFamily="34" charset="-122"/>
            </a:endParaRPr>
          </a:p>
          <a:p>
            <a:pPr>
              <a:lnSpc>
                <a:spcPct val="120000"/>
              </a:lnSpc>
              <a:spcAft>
                <a:spcPts val="600"/>
              </a:spcAft>
            </a:pPr>
            <a:r>
              <a:rPr lang="zh-CN" altLang="en-US" sz="2000" b="1" dirty="0">
                <a:latin typeface="微软雅黑" panose="020B0503020204020204" pitchFamily="34" charset="-122"/>
                <a:ea typeface="微软雅黑" panose="020B0503020204020204" pitchFamily="34" charset="-122"/>
              </a:rPr>
              <a:t>兼顾安全性</a:t>
            </a:r>
          </a:p>
          <a:p>
            <a:pPr marL="342900" indent="-342900">
              <a:lnSpc>
                <a:spcPct val="120000"/>
              </a:lnSpc>
              <a:spcAft>
                <a:spcPts val="600"/>
              </a:spcAft>
              <a:buFont typeface="Arial" panose="020B0604020202020204" pitchFamily="34" charset="0"/>
              <a:buChar char="•"/>
            </a:pPr>
            <a:r>
              <a:rPr lang="zh-CN" altLang="en-US" sz="2000" b="1" dirty="0">
                <a:solidFill>
                  <a:srgbClr val="9D4CAA"/>
                </a:solidFill>
                <a:latin typeface="微软雅黑" panose="020B0503020204020204" pitchFamily="34" charset="-122"/>
                <a:ea typeface="微软雅黑" panose="020B0503020204020204" pitchFamily="34" charset="-122"/>
              </a:rPr>
              <a:t>对浆细胞影响较小，保留免疫力</a:t>
            </a:r>
            <a:r>
              <a:rPr lang="zh-CN" altLang="en-US" sz="2000" dirty="0">
                <a:latin typeface="微软雅黑" panose="020B0503020204020204" pitchFamily="34" charset="-122"/>
                <a:ea typeface="微软雅黑" panose="020B0503020204020204" pitchFamily="34" charset="-122"/>
              </a:rPr>
              <a:t>，</a:t>
            </a:r>
            <a:br>
              <a:rPr lang="zh-CN" altLang="en-US" sz="2000" dirty="0">
                <a:latin typeface="微软雅黑" panose="020B0503020204020204" pitchFamily="34" charset="-122"/>
                <a:ea typeface="微软雅黑" panose="020B0503020204020204" pitchFamily="34" charset="-122"/>
              </a:rPr>
            </a:br>
            <a:r>
              <a:rPr lang="zh-CN" altLang="en-US" sz="2000" dirty="0">
                <a:latin typeface="微软雅黑" panose="020B0503020204020204" pitchFamily="34" charset="-122"/>
                <a:ea typeface="微软雅黑" panose="020B0503020204020204" pitchFamily="34" charset="-122"/>
              </a:rPr>
              <a:t>不显著增加感染风险，亦不影响</a:t>
            </a:r>
            <a:br>
              <a:rPr lang="zh-CN" altLang="en-US" sz="2000" dirty="0">
                <a:latin typeface="微软雅黑" panose="020B0503020204020204" pitchFamily="34" charset="-122"/>
                <a:ea typeface="微软雅黑" panose="020B0503020204020204" pitchFamily="34" charset="-122"/>
              </a:rPr>
            </a:br>
            <a:r>
              <a:rPr lang="zh-CN" altLang="en-US" sz="2000" dirty="0">
                <a:latin typeface="微软雅黑" panose="020B0503020204020204" pitchFamily="34" charset="-122"/>
                <a:ea typeface="微软雅黑" panose="020B0503020204020204" pitchFamily="34" charset="-122"/>
              </a:rPr>
              <a:t>疫苗接种</a:t>
            </a:r>
            <a:endParaRPr lang="zh-CN" altLang="en-US" sz="2000" dirty="0">
              <a:latin typeface="Times New Roman" panose="02020603050405020304" pitchFamily="18" charset="0"/>
              <a:ea typeface="微软雅黑" panose="020B0503020204020204" charset="-122"/>
            </a:endParaRPr>
          </a:p>
        </p:txBody>
      </p:sp>
      <p:sp>
        <p:nvSpPr>
          <p:cNvPr id="2" name="Isosceles Triangle 1">
            <a:extLst>
              <a:ext uri="{FF2B5EF4-FFF2-40B4-BE49-F238E27FC236}">
                <a16:creationId xmlns:a16="http://schemas.microsoft.com/office/drawing/2014/main" id="{33DFF2E6-B54C-E153-692F-04B9A2835570}"/>
              </a:ext>
            </a:extLst>
          </p:cNvPr>
          <p:cNvSpPr/>
          <p:nvPr/>
        </p:nvSpPr>
        <p:spPr>
          <a:xfrm rot="5400000">
            <a:off x="4818889" y="3527014"/>
            <a:ext cx="2463567" cy="447413"/>
          </a:xfrm>
          <a:prstGeom prst="triangle">
            <a:avLst/>
          </a:prstGeom>
          <a:solidFill>
            <a:schemeClr val="bg1">
              <a:lumMod val="50000"/>
              <a:alpha val="1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a:extLst>
              <a:ext uri="{FF2B5EF4-FFF2-40B4-BE49-F238E27FC236}">
                <a16:creationId xmlns:a16="http://schemas.microsoft.com/office/drawing/2014/main" id="{9B433E22-C916-54FB-6E52-ED33B6B78120}"/>
              </a:ext>
            </a:extLst>
          </p:cNvPr>
          <p:cNvSpPr/>
          <p:nvPr/>
        </p:nvSpPr>
        <p:spPr>
          <a:xfrm>
            <a:off x="4183096" y="111681"/>
            <a:ext cx="3825808" cy="96076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微软雅黑" panose="020B0503020204020204" pitchFamily="34" charset="-122"/>
                <a:ea typeface="微软雅黑" panose="020B0503020204020204" pitchFamily="34" charset="-122"/>
              </a:rPr>
              <a:t>04 </a:t>
            </a:r>
            <a:r>
              <a:rPr lang="zh-CN" altLang="en-US" sz="3200" b="1" dirty="0">
                <a:solidFill>
                  <a:schemeClr val="tx1"/>
                </a:solidFill>
                <a:latin typeface="微软雅黑" panose="020B0503020204020204" pitchFamily="34" charset="-122"/>
                <a:ea typeface="微软雅黑" panose="020B0503020204020204" pitchFamily="34" charset="-122"/>
              </a:rPr>
              <a:t>创新性</a:t>
            </a:r>
          </a:p>
        </p:txBody>
      </p:sp>
    </p:spTree>
    <p:extLst>
      <p:ext uri="{BB962C8B-B14F-4D97-AF65-F5344CB8AC3E}">
        <p14:creationId xmlns:p14="http://schemas.microsoft.com/office/powerpoint/2010/main" val="31861258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ISLIDE.ICON" val="#22310;#22310;#835533;#61825;#835495;#164837;#104752;"/>
</p:tagLst>
</file>

<file path=ppt/theme/theme1.xml><?xml version="1.0" encoding="utf-8"?>
<a:theme xmlns:a="http://schemas.openxmlformats.org/drawingml/2006/main" name="4_GSK ">
  <a:themeElements>
    <a:clrScheme name="GSK 2015 v3">
      <a:dk1>
        <a:srgbClr val="544F40"/>
      </a:dk1>
      <a:lt1>
        <a:srgbClr val="FFFFFF"/>
      </a:lt1>
      <a:dk2>
        <a:srgbClr val="15717D"/>
      </a:dk2>
      <a:lt2>
        <a:srgbClr val="F36633"/>
      </a:lt2>
      <a:accent1>
        <a:srgbClr val="F36633"/>
      </a:accent1>
      <a:accent2>
        <a:srgbClr val="544F40"/>
      </a:accent2>
      <a:accent3>
        <a:srgbClr val="D5D1CE"/>
      </a:accent3>
      <a:accent4>
        <a:srgbClr val="BC1077"/>
      </a:accent4>
      <a:accent5>
        <a:srgbClr val="40488D"/>
      </a:accent5>
      <a:accent6>
        <a:srgbClr val="ED003C"/>
      </a:accent6>
      <a:hlink>
        <a:srgbClr val="002060"/>
      </a:hlink>
      <a:folHlink>
        <a:srgbClr val="7030A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accent1"/>
          </a:solidFill>
          <a:headEnd/>
          <a:tailEnd/>
        </a:ln>
        <a:effectLst/>
      </a:spPr>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defPPr eaLnBrk="0" fontAlgn="auto" hangingPunct="0">
          <a:lnSpc>
            <a:spcPct val="120000"/>
          </a:lnSpc>
          <a:spcBef>
            <a:spcPts val="0"/>
          </a:spcBef>
          <a:spcAft>
            <a:spcPts val="0"/>
          </a:spcAft>
          <a:buClr>
            <a:schemeClr val="bg1"/>
          </a:buClr>
          <a:defRPr sz="1200" kern="0" dirty="0">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ln cap="rnd">
          <a:solidFill>
            <a:schemeClr val="accent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0000" tIns="46800" rIns="90000" bIns="46800" rtlCol="0" anchor="t">
        <a:spAutoFit/>
      </a:bodyPr>
      <a:lstStyle>
        <a:defPPr algn="just">
          <a:buClr>
            <a:schemeClr val="tx1"/>
          </a:buClr>
          <a:defRPr sz="2000" dirty="0" smtClean="0">
            <a:solidFill>
              <a:schemeClr val="accent2"/>
            </a:solidFill>
          </a:defRPr>
        </a:defPPr>
      </a:lstStyle>
    </a:txDef>
  </a:objectDefaults>
  <a:extraClrSchemeLst/>
</a:theme>
</file>

<file path=ppt/theme/theme2.xml><?xml version="1.0" encoding="utf-8"?>
<a:theme xmlns:a="http://schemas.openxmlformats.org/drawingml/2006/main" name="GSK">
  <a:themeElements>
    <a:clrScheme name="GSK Colour palette">
      <a:dk1>
        <a:srgbClr val="635A54"/>
      </a:dk1>
      <a:lt1>
        <a:srgbClr val="FFFFFF"/>
      </a:lt1>
      <a:dk2>
        <a:srgbClr val="9A8B7D"/>
      </a:dk2>
      <a:lt2>
        <a:srgbClr val="FF6600"/>
      </a:lt2>
      <a:accent1>
        <a:srgbClr val="FF6600"/>
      </a:accent1>
      <a:accent2>
        <a:srgbClr val="635A54"/>
      </a:accent2>
      <a:accent3>
        <a:srgbClr val="9A8B7D"/>
      </a:accent3>
      <a:accent4>
        <a:srgbClr val="00B6C9"/>
      </a:accent4>
      <a:accent5>
        <a:srgbClr val="BE0077"/>
      </a:accent5>
      <a:accent6>
        <a:srgbClr val="4A8322"/>
      </a:accent6>
      <a:hlink>
        <a:srgbClr val="FF6600"/>
      </a:hlink>
      <a:folHlink>
        <a:srgbClr val="9A8B7D"/>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0" indent="0">
          <a:lnSpc>
            <a:spcPct val="120000"/>
          </a:lnSpc>
          <a:buClr>
            <a:schemeClr val="tx1"/>
          </a:buClr>
          <a:buFont typeface="Arial" pitchFamily="34" charset="0"/>
          <a:buNone/>
          <a:defRPr sz="1800" baseline="0" dirty="0" err="1"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GSK" id="{2758EA10-0A5D-4EF3-A683-3B9D5CDB9A06}" vid="{E1C7DB91-75EE-4A20-9306-A0E51E9A1238}"/>
    </a:ext>
  </a:extLst>
</a:theme>
</file>

<file path=ppt/theme/theme3.xml><?xml version="1.0" encoding="utf-8"?>
<a:theme xmlns:a="http://schemas.openxmlformats.org/drawingml/2006/main" name="12_GSK ">
  <a:themeElements>
    <a:clrScheme name="GSK 2017 4">
      <a:dk1>
        <a:srgbClr val="544F40"/>
      </a:dk1>
      <a:lt1>
        <a:srgbClr val="FFFFFF"/>
      </a:lt1>
      <a:dk2>
        <a:srgbClr val="15717D"/>
      </a:dk2>
      <a:lt2>
        <a:srgbClr val="F36633"/>
      </a:lt2>
      <a:accent1>
        <a:srgbClr val="F36633"/>
      </a:accent1>
      <a:accent2>
        <a:srgbClr val="544F40"/>
      </a:accent2>
      <a:accent3>
        <a:srgbClr val="008A00"/>
      </a:accent3>
      <a:accent4>
        <a:srgbClr val="BC1077"/>
      </a:accent4>
      <a:accent5>
        <a:srgbClr val="40488D"/>
      </a:accent5>
      <a:accent6>
        <a:srgbClr val="ED003C"/>
      </a:accent6>
      <a:hlink>
        <a:srgbClr val="F36633"/>
      </a:hlink>
      <a:folHlink>
        <a:srgbClr val="F36633"/>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28575">
          <a:solidFill>
            <a:schemeClr val="accent5"/>
          </a:solid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eaLnBrk="0" fontAlgn="auto" hangingPunct="0">
          <a:spcBef>
            <a:spcPts val="0"/>
          </a:spcBef>
          <a:spcAft>
            <a:spcPts val="0"/>
          </a:spcAft>
          <a:buClr>
            <a:schemeClr val="bg1"/>
          </a:buClr>
          <a:defRPr sz="1200" b="1" kern="0" dirty="0"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lgn="l">
          <a:buClr>
            <a:schemeClr val="tx1"/>
          </a:buClr>
          <a:defRPr sz="900" dirty="0" smtClean="0"/>
        </a:defPPr>
      </a:lstStyle>
    </a:txDef>
  </a:objectDefaults>
  <a:extraClrSchemeLst/>
  <a:extLst>
    <a:ext uri="{05A4C25C-085E-4340-85A3-A5531E510DB2}">
      <thm15:themeFamily xmlns:thm15="http://schemas.microsoft.com/office/thememl/2012/main" name="GSK_16x9 PowerPoint_V1_20170626" id="{B80D7DA0-A87D-CF43-AA85-C62F33F894F5}" vid="{C878A672-39FC-E94E-AAA2-1FB9D3ACD471}"/>
    </a:ext>
  </a:extLst>
</a:theme>
</file>

<file path=ppt/theme/theme4.xml><?xml version="1.0" encoding="utf-8"?>
<a:theme xmlns:a="http://schemas.openxmlformats.org/drawingml/2006/main" name="1_自定义设计方案">
  <a:themeElements>
    <a:clrScheme name="031002">
      <a:dk1>
        <a:srgbClr val="262626"/>
      </a:dk1>
      <a:lt1>
        <a:srgbClr val="FFFFFF"/>
      </a:lt1>
      <a:dk2>
        <a:srgbClr val="262626"/>
      </a:dk2>
      <a:lt2>
        <a:srgbClr val="B3B3B3"/>
      </a:lt2>
      <a:accent1>
        <a:srgbClr val="E43F1C"/>
      </a:accent1>
      <a:accent2>
        <a:srgbClr val="F9C235"/>
      </a:accent2>
      <a:accent3>
        <a:srgbClr val="3A8137"/>
      </a:accent3>
      <a:accent4>
        <a:srgbClr val="C3E86B"/>
      </a:accent4>
      <a:accent5>
        <a:srgbClr val="95D600"/>
      </a:accent5>
      <a:accent6>
        <a:srgbClr val="CFDE00"/>
      </a:accent6>
      <a:hlink>
        <a:srgbClr val="95D600"/>
      </a:hlink>
      <a:folHlink>
        <a:srgbClr val="22272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10000"/>
          </a:schemeClr>
        </a:solidFill>
        <a:ln w="6350">
          <a:gradFill>
            <a:gsLst>
              <a:gs pos="0">
                <a:schemeClr val="accent1"/>
              </a:gs>
              <a:gs pos="100000">
                <a:schemeClr val="accent2"/>
              </a:gs>
            </a:gsLst>
            <a:lin ang="5400000" scaled="1"/>
          </a:gra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自定义设计方案">
  <a:themeElements>
    <a:clrScheme name="031002">
      <a:dk1>
        <a:srgbClr val="262626"/>
      </a:dk1>
      <a:lt1>
        <a:srgbClr val="FFFFFF"/>
      </a:lt1>
      <a:dk2>
        <a:srgbClr val="262626"/>
      </a:dk2>
      <a:lt2>
        <a:srgbClr val="B3B3B3"/>
      </a:lt2>
      <a:accent1>
        <a:srgbClr val="E43F1C"/>
      </a:accent1>
      <a:accent2>
        <a:srgbClr val="F9C235"/>
      </a:accent2>
      <a:accent3>
        <a:srgbClr val="3A8137"/>
      </a:accent3>
      <a:accent4>
        <a:srgbClr val="C3E86B"/>
      </a:accent4>
      <a:accent5>
        <a:srgbClr val="95D600"/>
      </a:accent5>
      <a:accent6>
        <a:srgbClr val="CFDE00"/>
      </a:accent6>
      <a:hlink>
        <a:srgbClr val="95D600"/>
      </a:hlink>
      <a:folHlink>
        <a:srgbClr val="22272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10000"/>
          </a:schemeClr>
        </a:solidFill>
        <a:ln w="6350">
          <a:gradFill>
            <a:gsLst>
              <a:gs pos="0">
                <a:schemeClr val="accent1"/>
              </a:gs>
              <a:gs pos="100000">
                <a:schemeClr val="accent2"/>
              </a:gs>
            </a:gsLst>
            <a:lin ang="5400000" scaled="1"/>
          </a:gra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GSK Art Kit - 16 x 9_v2">
  <a:themeElements>
    <a:clrScheme name="GSK Colour palette">
      <a:dk1>
        <a:srgbClr val="635A54"/>
      </a:dk1>
      <a:lt1>
        <a:srgbClr val="FFFFFF"/>
      </a:lt1>
      <a:dk2>
        <a:srgbClr val="9A8B7D"/>
      </a:dk2>
      <a:lt2>
        <a:srgbClr val="FF6600"/>
      </a:lt2>
      <a:accent1>
        <a:srgbClr val="FF6600"/>
      </a:accent1>
      <a:accent2>
        <a:srgbClr val="635A54"/>
      </a:accent2>
      <a:accent3>
        <a:srgbClr val="9A8B7D"/>
      </a:accent3>
      <a:accent4>
        <a:srgbClr val="00B6C9"/>
      </a:accent4>
      <a:accent5>
        <a:srgbClr val="BE0077"/>
      </a:accent5>
      <a:accent6>
        <a:srgbClr val="4A8322"/>
      </a:accent6>
      <a:hlink>
        <a:srgbClr val="FF6600"/>
      </a:hlink>
      <a:folHlink>
        <a:srgbClr val="9A8B7D"/>
      </a:folHlink>
    </a:clrScheme>
    <a:fontScheme name="1pcerox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ppt/theme/theme7.xml><?xml version="1.0" encoding="utf-8"?>
<a:theme xmlns:a="http://schemas.openxmlformats.org/drawingml/2006/main" name="GSK ">
  <a:themeElements>
    <a:clrScheme name="GSK 2017 3">
      <a:dk1>
        <a:srgbClr val="544F40"/>
      </a:dk1>
      <a:lt1>
        <a:srgbClr val="FFFFFF"/>
      </a:lt1>
      <a:dk2>
        <a:srgbClr val="15717D"/>
      </a:dk2>
      <a:lt2>
        <a:srgbClr val="F36633"/>
      </a:lt2>
      <a:accent1>
        <a:srgbClr val="F36633"/>
      </a:accent1>
      <a:accent2>
        <a:srgbClr val="544F40"/>
      </a:accent2>
      <a:accent3>
        <a:srgbClr val="008A00"/>
      </a:accent3>
      <a:accent4>
        <a:srgbClr val="BC1077"/>
      </a:accent4>
      <a:accent5>
        <a:srgbClr val="40488D"/>
      </a:accent5>
      <a:accent6>
        <a:srgbClr val="ED003C"/>
      </a:accent6>
      <a:hlink>
        <a:srgbClr val="F36633"/>
      </a:hlink>
      <a:folHlink>
        <a:srgbClr val="F36633"/>
      </a:folHlink>
    </a:clrScheme>
    <a:fontScheme name="GSK">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algn="ctr"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noAutofit/>
      </a:bodyPr>
      <a:lstStyle>
        <a:defPPr>
          <a:buClr>
            <a:schemeClr val="tx1"/>
          </a:buClr>
          <a:defRPr sz="1600" dirty="0" smtClean="0"/>
        </a:defPPr>
      </a:lstStyle>
    </a:txDef>
  </a:objectDefaults>
  <a:extraClrSchemeLst/>
  <a:extLst>
    <a:ext uri="{05A4C25C-085E-4340-85A3-A5531E510DB2}">
      <thm15:themeFamily xmlns:thm15="http://schemas.microsoft.com/office/thememl/2012/main" name="GSK_4x3 PowerPoint_V1_20170629" id="{4327DFF5-D6CA-4D1D-96F3-60EE21FE45C3}" vid="{01C49635-BE77-43AA-92BF-7AE2D7F000BC}"/>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自定义 39">
    <a:dk1>
      <a:srgbClr val="1C1C1C"/>
    </a:dk1>
    <a:lt1>
      <a:sysClr val="window" lastClr="FFFFFF"/>
    </a:lt1>
    <a:dk2>
      <a:srgbClr val="827468"/>
    </a:dk2>
    <a:lt2>
      <a:srgbClr val="E6E6E6"/>
    </a:lt2>
    <a:accent1>
      <a:srgbClr val="752A89"/>
    </a:accent1>
    <a:accent2>
      <a:srgbClr val="FFA501"/>
    </a:accent2>
    <a:accent3>
      <a:srgbClr val="0099CC"/>
    </a:accent3>
    <a:accent4>
      <a:srgbClr val="EE6000"/>
    </a:accent4>
    <a:accent5>
      <a:srgbClr val="482174"/>
    </a:accent5>
    <a:accent6>
      <a:srgbClr val="FFC000"/>
    </a:accent6>
    <a:hlink>
      <a:srgbClr val="0563C1"/>
    </a:hlink>
    <a:folHlink>
      <a:srgbClr val="969696"/>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自定义 39">
    <a:dk1>
      <a:srgbClr val="1C1C1C"/>
    </a:dk1>
    <a:lt1>
      <a:sysClr val="window" lastClr="FFFFFF"/>
    </a:lt1>
    <a:dk2>
      <a:srgbClr val="827468"/>
    </a:dk2>
    <a:lt2>
      <a:srgbClr val="E6E6E6"/>
    </a:lt2>
    <a:accent1>
      <a:srgbClr val="752A89"/>
    </a:accent1>
    <a:accent2>
      <a:srgbClr val="FFA501"/>
    </a:accent2>
    <a:accent3>
      <a:srgbClr val="0099CC"/>
    </a:accent3>
    <a:accent4>
      <a:srgbClr val="EE6000"/>
    </a:accent4>
    <a:accent5>
      <a:srgbClr val="482174"/>
    </a:accent5>
    <a:accent6>
      <a:srgbClr val="FFC000"/>
    </a:accent6>
    <a:hlink>
      <a:srgbClr val="0563C1"/>
    </a:hlink>
    <a:folHlink>
      <a:srgbClr val="969696"/>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10856</TotalTime>
  <Words>1917</Words>
  <Application>Microsoft Office PowerPoint</Application>
  <PresentationFormat>Widescreen</PresentationFormat>
  <Paragraphs>120</Paragraphs>
  <Slides>10</Slides>
  <Notes>3</Notes>
  <HiddenSlides>0</HiddenSlides>
  <MMClips>0</MMClips>
  <ScaleCrop>false</ScaleCrop>
  <HeadingPairs>
    <vt:vector size="8" baseType="variant">
      <vt:variant>
        <vt:lpstr>Fonts Used</vt:lpstr>
      </vt:variant>
      <vt:variant>
        <vt:i4>12</vt:i4>
      </vt:variant>
      <vt:variant>
        <vt:lpstr>Theme</vt:lpstr>
      </vt:variant>
      <vt:variant>
        <vt:i4>7</vt:i4>
      </vt:variant>
      <vt:variant>
        <vt:lpstr>Embedded OLE Servers</vt:lpstr>
      </vt:variant>
      <vt:variant>
        <vt:i4>1</vt:i4>
      </vt:variant>
      <vt:variant>
        <vt:lpstr>Slide Titles</vt:lpstr>
      </vt:variant>
      <vt:variant>
        <vt:i4>10</vt:i4>
      </vt:variant>
    </vt:vector>
  </HeadingPairs>
  <TitlesOfParts>
    <vt:vector size="30" baseType="lpstr">
      <vt:lpstr>Myriad Pro</vt:lpstr>
      <vt:lpstr>Noto Sans CJK Regular</vt:lpstr>
      <vt:lpstr>华文中宋</vt:lpstr>
      <vt:lpstr>微软雅黑</vt:lpstr>
      <vt:lpstr>微软雅黑</vt:lpstr>
      <vt:lpstr>等线</vt:lpstr>
      <vt:lpstr>Agency FB</vt:lpstr>
      <vt:lpstr>Arial</vt:lpstr>
      <vt:lpstr>Calibri</vt:lpstr>
      <vt:lpstr>Cambria</vt:lpstr>
      <vt:lpstr>Georgia</vt:lpstr>
      <vt:lpstr>Times New Roman</vt:lpstr>
      <vt:lpstr>4_GSK </vt:lpstr>
      <vt:lpstr>GSK</vt:lpstr>
      <vt:lpstr>12_GSK </vt:lpstr>
      <vt:lpstr>1_自定义设计方案</vt:lpstr>
      <vt:lpstr>2_自定义设计方案</vt:lpstr>
      <vt:lpstr>GSK Art Kit - 16 x 9_v2</vt:lpstr>
      <vt:lpstr>GSK </vt:lpstr>
      <vt:lpstr>think-cell Slide</vt:lpstr>
      <vt:lpstr>PowerPoint Presentation</vt:lpstr>
      <vt:lpstr>目录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Ying Yang</dc:creator>
  <cp:lastModifiedBy>Lucy Liu</cp:lastModifiedBy>
  <cp:revision>80</cp:revision>
  <dcterms:created xsi:type="dcterms:W3CDTF">2022-06-06T02:26:43Z</dcterms:created>
  <dcterms:modified xsi:type="dcterms:W3CDTF">2023-07-12T09:03:17Z</dcterms:modified>
</cp:coreProperties>
</file>