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76.xml" ContentType="application/vnd.openxmlformats-officedocument.presentationml.tags+xml"/>
  <Override PartName="/ppt/notesSlides/notesSlide1.xml" ContentType="application/vnd.openxmlformats-officedocument.presentationml.notesSlide+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notesSlides/notesSlide2.xml" ContentType="application/vnd.openxmlformats-officedocument.presentationml.notesSlide+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notesSlides/notesSlide3.xml" ContentType="application/vnd.openxmlformats-officedocument.presentationml.notesSlide+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notesSlides/notesSlide4.xml" ContentType="application/vnd.openxmlformats-officedocument.presentationml.notesSlide+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notesSlides/notesSlide5.xml" ContentType="application/vnd.openxmlformats-officedocument.presentationml.notesSlide+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notesSlides/notesSlide6.xml" ContentType="application/vnd.openxmlformats-officedocument.presentationml.notesSlide+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notesSlides/notesSlide7.xml" ContentType="application/vnd.openxmlformats-officedocument.presentationml.notesSlide+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notesSlides/notesSlide8.xml" ContentType="application/vnd.openxmlformats-officedocument.presentationml.notesSlide+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notesSlides/notesSlide9.xml" ContentType="application/vnd.openxmlformats-officedocument.presentationml.notesSlide+xml"/>
  <Override PartName="/ppt/tags/tag314.xml" ContentType="application/vnd.openxmlformats-officedocument.presentationml.tags+xml"/>
  <Override PartName="/ppt/tags/tag315.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9" r:id="rId2"/>
  </p:sldMasterIdLst>
  <p:notesMasterIdLst>
    <p:notesMasterId r:id="rId13"/>
  </p:notesMasterIdLst>
  <p:handoutMasterIdLst>
    <p:handoutMasterId r:id="rId14"/>
  </p:handoutMasterIdLst>
  <p:sldIdLst>
    <p:sldId id="256" r:id="rId3"/>
    <p:sldId id="370" r:id="rId4"/>
    <p:sldId id="372" r:id="rId5"/>
    <p:sldId id="371" r:id="rId6"/>
    <p:sldId id="374" r:id="rId7"/>
    <p:sldId id="375" r:id="rId8"/>
    <p:sldId id="377" r:id="rId9"/>
    <p:sldId id="378" r:id="rId10"/>
    <p:sldId id="380" r:id="rId11"/>
    <p:sldId id="327" r:id="rId12"/>
  </p:sldIdLst>
  <p:sldSz cx="12192000" cy="6858000"/>
  <p:notesSz cx="7104063" cy="10234613"/>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4" userDrawn="1">
          <p15:clr>
            <a:srgbClr val="A4A3A4"/>
          </p15:clr>
        </p15:guide>
        <p15:guide id="2" pos="38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020"/>
    <a:srgbClr val="CC0000"/>
    <a:srgbClr val="B2B2B2"/>
    <a:srgbClr val="323232"/>
    <a:srgbClr val="CC33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0" autoAdjust="0"/>
    <p:restoredTop sz="86374"/>
  </p:normalViewPr>
  <p:slideViewPr>
    <p:cSldViewPr snapToGrid="0" showGuides="1">
      <p:cViewPr varScale="1">
        <p:scale>
          <a:sx n="69" d="100"/>
          <a:sy n="69" d="100"/>
        </p:scale>
        <p:origin x="620" y="52"/>
      </p:cViewPr>
      <p:guideLst>
        <p:guide orient="horz" pos="2194"/>
        <p:guide pos="3882"/>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2023/7/10</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t>2023/7/10</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10</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3" Type="http://schemas.openxmlformats.org/officeDocument/2006/relationships/tags" Target="../tags/tag23.xml"/><Relationship Id="rId18" Type="http://schemas.openxmlformats.org/officeDocument/2006/relationships/tags" Target="../tags/tag28.xml"/><Relationship Id="rId26" Type="http://schemas.openxmlformats.org/officeDocument/2006/relationships/image" Target="../media/image4.png"/><Relationship Id="rId21" Type="http://schemas.openxmlformats.org/officeDocument/2006/relationships/tags" Target="../tags/tag31.xml"/><Relationship Id="rId34" Type="http://schemas.openxmlformats.org/officeDocument/2006/relationships/image" Target="../media/image12.png"/><Relationship Id="rId7" Type="http://schemas.openxmlformats.org/officeDocument/2006/relationships/tags" Target="../tags/tag17.xml"/><Relationship Id="rId12" Type="http://schemas.openxmlformats.org/officeDocument/2006/relationships/tags" Target="../tags/tag22.xml"/><Relationship Id="rId17" Type="http://schemas.openxmlformats.org/officeDocument/2006/relationships/tags" Target="../tags/tag27.xml"/><Relationship Id="rId25" Type="http://schemas.openxmlformats.org/officeDocument/2006/relationships/image" Target="../media/image3.png"/><Relationship Id="rId33" Type="http://schemas.openxmlformats.org/officeDocument/2006/relationships/image" Target="../media/image11.png"/><Relationship Id="rId2" Type="http://schemas.openxmlformats.org/officeDocument/2006/relationships/tags" Target="../tags/tag12.xml"/><Relationship Id="rId16" Type="http://schemas.openxmlformats.org/officeDocument/2006/relationships/tags" Target="../tags/tag26.xml"/><Relationship Id="rId20" Type="http://schemas.openxmlformats.org/officeDocument/2006/relationships/tags" Target="../tags/tag30.xml"/><Relationship Id="rId29" Type="http://schemas.openxmlformats.org/officeDocument/2006/relationships/image" Target="../media/image7.png"/><Relationship Id="rId1" Type="http://schemas.openxmlformats.org/officeDocument/2006/relationships/tags" Target="../tags/tag11.xml"/><Relationship Id="rId6" Type="http://schemas.openxmlformats.org/officeDocument/2006/relationships/tags" Target="../tags/tag16.xml"/><Relationship Id="rId11" Type="http://schemas.openxmlformats.org/officeDocument/2006/relationships/tags" Target="../tags/tag21.xml"/><Relationship Id="rId24" Type="http://schemas.openxmlformats.org/officeDocument/2006/relationships/image" Target="../media/image2.png"/><Relationship Id="rId32" Type="http://schemas.openxmlformats.org/officeDocument/2006/relationships/image" Target="../media/image10.png"/><Relationship Id="rId37" Type="http://schemas.openxmlformats.org/officeDocument/2006/relationships/image" Target="../media/image15.png"/><Relationship Id="rId5" Type="http://schemas.openxmlformats.org/officeDocument/2006/relationships/tags" Target="../tags/tag15.xml"/><Relationship Id="rId15" Type="http://schemas.openxmlformats.org/officeDocument/2006/relationships/tags" Target="../tags/tag25.xml"/><Relationship Id="rId23" Type="http://schemas.openxmlformats.org/officeDocument/2006/relationships/slideMaster" Target="../slideMasters/slideMaster1.xml"/><Relationship Id="rId28" Type="http://schemas.openxmlformats.org/officeDocument/2006/relationships/image" Target="../media/image6.png"/><Relationship Id="rId36" Type="http://schemas.openxmlformats.org/officeDocument/2006/relationships/image" Target="../media/image14.png"/><Relationship Id="rId10" Type="http://schemas.openxmlformats.org/officeDocument/2006/relationships/tags" Target="../tags/tag20.xml"/><Relationship Id="rId19" Type="http://schemas.openxmlformats.org/officeDocument/2006/relationships/tags" Target="../tags/tag29.xml"/><Relationship Id="rId31" Type="http://schemas.openxmlformats.org/officeDocument/2006/relationships/image" Target="../media/image9.png"/><Relationship Id="rId4" Type="http://schemas.openxmlformats.org/officeDocument/2006/relationships/tags" Target="../tags/tag14.xml"/><Relationship Id="rId9" Type="http://schemas.openxmlformats.org/officeDocument/2006/relationships/tags" Target="../tags/tag19.xml"/><Relationship Id="rId14" Type="http://schemas.openxmlformats.org/officeDocument/2006/relationships/tags" Target="../tags/tag24.xml"/><Relationship Id="rId22" Type="http://schemas.openxmlformats.org/officeDocument/2006/relationships/tags" Target="../tags/tag32.xml"/><Relationship Id="rId27" Type="http://schemas.openxmlformats.org/officeDocument/2006/relationships/image" Target="../media/image5.png"/><Relationship Id="rId30" Type="http://schemas.openxmlformats.org/officeDocument/2006/relationships/image" Target="../media/image8.png"/><Relationship Id="rId35" Type="http://schemas.openxmlformats.org/officeDocument/2006/relationships/image" Target="../media/image13.png"/><Relationship Id="rId8" Type="http://schemas.openxmlformats.org/officeDocument/2006/relationships/tags" Target="../tags/tag18.xml"/><Relationship Id="rId3" Type="http://schemas.openxmlformats.org/officeDocument/2006/relationships/tags" Target="../tags/tag13.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81.xml"/><Relationship Id="rId7" Type="http://schemas.openxmlformats.org/officeDocument/2006/relationships/image" Target="../media/image1.jpeg"/><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slideMaster" Target="../slideMasters/slideMaster1.xml"/><Relationship Id="rId5" Type="http://schemas.openxmlformats.org/officeDocument/2006/relationships/tags" Target="../tags/tag83.xml"/><Relationship Id="rId4" Type="http://schemas.openxmlformats.org/officeDocument/2006/relationships/tags" Target="../tags/tag82.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86.xml"/><Relationship Id="rId7" Type="http://schemas.openxmlformats.org/officeDocument/2006/relationships/slideMaster" Target="../slideMasters/slideMaster1.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tags" Target="../tags/tag90.xml"/><Relationship Id="rId5" Type="http://schemas.openxmlformats.org/officeDocument/2006/relationships/slideMaster" Target="../slideMasters/slideMaster1.xml"/><Relationship Id="rId4" Type="http://schemas.openxmlformats.org/officeDocument/2006/relationships/tags" Target="../tags/tag93.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96.xml"/><Relationship Id="rId7" Type="http://schemas.openxmlformats.org/officeDocument/2006/relationships/slideMaster" Target="../slideMasters/slideMaster1.xml"/><Relationship Id="rId2" Type="http://schemas.openxmlformats.org/officeDocument/2006/relationships/tags" Target="../tags/tag95.xml"/><Relationship Id="rId1" Type="http://schemas.openxmlformats.org/officeDocument/2006/relationships/tags" Target="../tags/tag94.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s>
</file>

<file path=ppt/slideLayouts/_rels/slideLayout14.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02.xml"/><Relationship Id="rId7" Type="http://schemas.openxmlformats.org/officeDocument/2006/relationships/tags" Target="../tags/tag106.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s>
</file>

<file path=ppt/slideLayouts/_rels/slideLayout15.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09.xml"/><Relationship Id="rId7" Type="http://schemas.openxmlformats.org/officeDocument/2006/relationships/tags" Target="../tags/tag113.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s>
</file>

<file path=ppt/slideLayouts/_rels/slideLayout1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16.xml"/><Relationship Id="rId7" Type="http://schemas.openxmlformats.org/officeDocument/2006/relationships/tags" Target="../tags/tag120.xml"/><Relationship Id="rId2" Type="http://schemas.openxmlformats.org/officeDocument/2006/relationships/tags" Target="../tags/tag115.xml"/><Relationship Id="rId1" Type="http://schemas.openxmlformats.org/officeDocument/2006/relationships/tags" Target="../tags/tag114.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128.xml"/><Relationship Id="rId3" Type="http://schemas.openxmlformats.org/officeDocument/2006/relationships/tags" Target="../tags/tag123.xml"/><Relationship Id="rId7" Type="http://schemas.openxmlformats.org/officeDocument/2006/relationships/tags" Target="../tags/tag127.xml"/><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tags" Target="../tags/tag126.xml"/><Relationship Id="rId5" Type="http://schemas.openxmlformats.org/officeDocument/2006/relationships/tags" Target="../tags/tag125.xml"/><Relationship Id="rId10" Type="http://schemas.openxmlformats.org/officeDocument/2006/relationships/slideMaster" Target="../slideMasters/slideMaster1.xml"/><Relationship Id="rId4" Type="http://schemas.openxmlformats.org/officeDocument/2006/relationships/tags" Target="../tags/tag124.xml"/><Relationship Id="rId9" Type="http://schemas.openxmlformats.org/officeDocument/2006/relationships/tags" Target="../tags/tag129.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132.xml"/><Relationship Id="rId7" Type="http://schemas.openxmlformats.org/officeDocument/2006/relationships/slideMaster" Target="../slideMasters/slideMaster1.xml"/><Relationship Id="rId2" Type="http://schemas.openxmlformats.org/officeDocument/2006/relationships/tags" Target="../tags/tag131.xml"/><Relationship Id="rId1" Type="http://schemas.openxmlformats.org/officeDocument/2006/relationships/tags" Target="../tags/tag130.xml"/><Relationship Id="rId6" Type="http://schemas.openxmlformats.org/officeDocument/2006/relationships/tags" Target="../tags/tag135.xml"/><Relationship Id="rId5" Type="http://schemas.openxmlformats.org/officeDocument/2006/relationships/tags" Target="../tags/tag134.xml"/><Relationship Id="rId4" Type="http://schemas.openxmlformats.org/officeDocument/2006/relationships/tags" Target="../tags/tag13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Master" Target="../slideMasters/slideMaster1.xml"/><Relationship Id="rId5" Type="http://schemas.openxmlformats.org/officeDocument/2006/relationships/tags" Target="../tags/tag37.xml"/><Relationship Id="rId4" Type="http://schemas.openxmlformats.org/officeDocument/2006/relationships/tags" Target="../tags/tag3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3" Type="http://schemas.openxmlformats.org/officeDocument/2006/relationships/tags" Target="../tags/tag157.xml"/><Relationship Id="rId18" Type="http://schemas.openxmlformats.org/officeDocument/2006/relationships/tags" Target="../tags/tag162.xml"/><Relationship Id="rId26" Type="http://schemas.openxmlformats.org/officeDocument/2006/relationships/tags" Target="../tags/tag170.xml"/><Relationship Id="rId39" Type="http://schemas.openxmlformats.org/officeDocument/2006/relationships/image" Target="../media/image5.png"/><Relationship Id="rId21" Type="http://schemas.openxmlformats.org/officeDocument/2006/relationships/tags" Target="../tags/tag165.xml"/><Relationship Id="rId34" Type="http://schemas.openxmlformats.org/officeDocument/2006/relationships/image" Target="../media/image19.png"/><Relationship Id="rId42" Type="http://schemas.openxmlformats.org/officeDocument/2006/relationships/image" Target="../media/image8.png"/><Relationship Id="rId47" Type="http://schemas.openxmlformats.org/officeDocument/2006/relationships/image" Target="../media/image22.png"/><Relationship Id="rId50" Type="http://schemas.openxmlformats.org/officeDocument/2006/relationships/image" Target="../media/image15.png"/><Relationship Id="rId7" Type="http://schemas.openxmlformats.org/officeDocument/2006/relationships/tags" Target="../tags/tag151.xml"/><Relationship Id="rId2" Type="http://schemas.openxmlformats.org/officeDocument/2006/relationships/tags" Target="../tags/tag146.xml"/><Relationship Id="rId16" Type="http://schemas.openxmlformats.org/officeDocument/2006/relationships/tags" Target="../tags/tag160.xml"/><Relationship Id="rId29" Type="http://schemas.openxmlformats.org/officeDocument/2006/relationships/slideMaster" Target="../slideMasters/slideMaster2.xml"/><Relationship Id="rId11" Type="http://schemas.openxmlformats.org/officeDocument/2006/relationships/tags" Target="../tags/tag155.xml"/><Relationship Id="rId24" Type="http://schemas.openxmlformats.org/officeDocument/2006/relationships/tags" Target="../tags/tag168.xml"/><Relationship Id="rId32" Type="http://schemas.openxmlformats.org/officeDocument/2006/relationships/image" Target="../media/image17.png"/><Relationship Id="rId37" Type="http://schemas.openxmlformats.org/officeDocument/2006/relationships/image" Target="../media/image3.png"/><Relationship Id="rId40" Type="http://schemas.openxmlformats.org/officeDocument/2006/relationships/image" Target="../media/image6.png"/><Relationship Id="rId45" Type="http://schemas.openxmlformats.org/officeDocument/2006/relationships/image" Target="../media/image11.png"/><Relationship Id="rId5" Type="http://schemas.openxmlformats.org/officeDocument/2006/relationships/tags" Target="../tags/tag149.xml"/><Relationship Id="rId15" Type="http://schemas.openxmlformats.org/officeDocument/2006/relationships/tags" Target="../tags/tag159.xml"/><Relationship Id="rId23" Type="http://schemas.openxmlformats.org/officeDocument/2006/relationships/tags" Target="../tags/tag167.xml"/><Relationship Id="rId28" Type="http://schemas.openxmlformats.org/officeDocument/2006/relationships/tags" Target="../tags/tag172.xml"/><Relationship Id="rId36" Type="http://schemas.openxmlformats.org/officeDocument/2006/relationships/image" Target="../media/image21.png"/><Relationship Id="rId49" Type="http://schemas.openxmlformats.org/officeDocument/2006/relationships/image" Target="../media/image23.png"/><Relationship Id="rId10" Type="http://schemas.openxmlformats.org/officeDocument/2006/relationships/tags" Target="../tags/tag154.xml"/><Relationship Id="rId19" Type="http://schemas.openxmlformats.org/officeDocument/2006/relationships/tags" Target="../tags/tag163.xml"/><Relationship Id="rId31" Type="http://schemas.openxmlformats.org/officeDocument/2006/relationships/image" Target="../media/image16.png"/><Relationship Id="rId44" Type="http://schemas.openxmlformats.org/officeDocument/2006/relationships/image" Target="../media/image10.png"/><Relationship Id="rId4" Type="http://schemas.openxmlformats.org/officeDocument/2006/relationships/tags" Target="../tags/tag148.xml"/><Relationship Id="rId9" Type="http://schemas.openxmlformats.org/officeDocument/2006/relationships/tags" Target="../tags/tag153.xml"/><Relationship Id="rId14" Type="http://schemas.openxmlformats.org/officeDocument/2006/relationships/tags" Target="../tags/tag158.xml"/><Relationship Id="rId22" Type="http://schemas.openxmlformats.org/officeDocument/2006/relationships/tags" Target="../tags/tag166.xml"/><Relationship Id="rId27" Type="http://schemas.openxmlformats.org/officeDocument/2006/relationships/tags" Target="../tags/tag171.xml"/><Relationship Id="rId30" Type="http://schemas.openxmlformats.org/officeDocument/2006/relationships/image" Target="../media/image2.png"/><Relationship Id="rId35" Type="http://schemas.openxmlformats.org/officeDocument/2006/relationships/image" Target="../media/image20.png"/><Relationship Id="rId43" Type="http://schemas.openxmlformats.org/officeDocument/2006/relationships/image" Target="../media/image9.png"/><Relationship Id="rId48" Type="http://schemas.openxmlformats.org/officeDocument/2006/relationships/image" Target="../media/image14.png"/><Relationship Id="rId8" Type="http://schemas.openxmlformats.org/officeDocument/2006/relationships/tags" Target="../tags/tag152.xml"/><Relationship Id="rId3" Type="http://schemas.openxmlformats.org/officeDocument/2006/relationships/tags" Target="../tags/tag147.xml"/><Relationship Id="rId12" Type="http://schemas.openxmlformats.org/officeDocument/2006/relationships/tags" Target="../tags/tag156.xml"/><Relationship Id="rId17" Type="http://schemas.openxmlformats.org/officeDocument/2006/relationships/tags" Target="../tags/tag161.xml"/><Relationship Id="rId25" Type="http://schemas.openxmlformats.org/officeDocument/2006/relationships/tags" Target="../tags/tag169.xml"/><Relationship Id="rId33" Type="http://schemas.openxmlformats.org/officeDocument/2006/relationships/image" Target="../media/image18.png"/><Relationship Id="rId38" Type="http://schemas.openxmlformats.org/officeDocument/2006/relationships/image" Target="../media/image4.png"/><Relationship Id="rId46" Type="http://schemas.openxmlformats.org/officeDocument/2006/relationships/image" Target="../media/image12.png"/><Relationship Id="rId20" Type="http://schemas.openxmlformats.org/officeDocument/2006/relationships/tags" Target="../tags/tag164.xml"/><Relationship Id="rId41" Type="http://schemas.openxmlformats.org/officeDocument/2006/relationships/image" Target="../media/image7.png"/><Relationship Id="rId1" Type="http://schemas.openxmlformats.org/officeDocument/2006/relationships/tags" Target="../tags/tag145.xml"/><Relationship Id="rId6" Type="http://schemas.openxmlformats.org/officeDocument/2006/relationships/tags" Target="../tags/tag150.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175.xml"/><Relationship Id="rId2" Type="http://schemas.openxmlformats.org/officeDocument/2006/relationships/tags" Target="../tags/tag174.xml"/><Relationship Id="rId1" Type="http://schemas.openxmlformats.org/officeDocument/2006/relationships/tags" Target="../tags/tag173.xml"/><Relationship Id="rId6" Type="http://schemas.openxmlformats.org/officeDocument/2006/relationships/slideMaster" Target="../slideMasters/slideMaster2.xml"/><Relationship Id="rId5" Type="http://schemas.openxmlformats.org/officeDocument/2006/relationships/tags" Target="../tags/tag177.xml"/><Relationship Id="rId4" Type="http://schemas.openxmlformats.org/officeDocument/2006/relationships/tags" Target="../tags/tag176.xm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180.xml"/><Relationship Id="rId7" Type="http://schemas.openxmlformats.org/officeDocument/2006/relationships/slideMaster" Target="../slideMasters/slideMaster2.xml"/><Relationship Id="rId2" Type="http://schemas.openxmlformats.org/officeDocument/2006/relationships/tags" Target="../tags/tag179.xml"/><Relationship Id="rId1" Type="http://schemas.openxmlformats.org/officeDocument/2006/relationships/tags" Target="../tags/tag178.xml"/><Relationship Id="rId6" Type="http://schemas.openxmlformats.org/officeDocument/2006/relationships/tags" Target="../tags/tag183.xml"/><Relationship Id="rId5" Type="http://schemas.openxmlformats.org/officeDocument/2006/relationships/tags" Target="../tags/tag182.xml"/><Relationship Id="rId4" Type="http://schemas.openxmlformats.org/officeDocument/2006/relationships/tags" Target="../tags/tag181.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186.xml"/><Relationship Id="rId7" Type="http://schemas.openxmlformats.org/officeDocument/2006/relationships/slideMaster" Target="../slideMasters/slideMaster2.xml"/><Relationship Id="rId2" Type="http://schemas.openxmlformats.org/officeDocument/2006/relationships/tags" Target="../tags/tag185.xml"/><Relationship Id="rId1" Type="http://schemas.openxmlformats.org/officeDocument/2006/relationships/tags" Target="../tags/tag184.xml"/><Relationship Id="rId6" Type="http://schemas.openxmlformats.org/officeDocument/2006/relationships/tags" Target="../tags/tag189.xml"/><Relationship Id="rId5" Type="http://schemas.openxmlformats.org/officeDocument/2006/relationships/tags" Target="../tags/tag188.xml"/><Relationship Id="rId4" Type="http://schemas.openxmlformats.org/officeDocument/2006/relationships/tags" Target="../tags/tag187.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197.xml"/><Relationship Id="rId3" Type="http://schemas.openxmlformats.org/officeDocument/2006/relationships/tags" Target="../tags/tag192.xml"/><Relationship Id="rId7" Type="http://schemas.openxmlformats.org/officeDocument/2006/relationships/tags" Target="../tags/tag196.xml"/><Relationship Id="rId2" Type="http://schemas.openxmlformats.org/officeDocument/2006/relationships/tags" Target="../tags/tag191.xml"/><Relationship Id="rId1" Type="http://schemas.openxmlformats.org/officeDocument/2006/relationships/tags" Target="../tags/tag190.xml"/><Relationship Id="rId6" Type="http://schemas.openxmlformats.org/officeDocument/2006/relationships/tags" Target="../tags/tag195.xml"/><Relationship Id="rId5" Type="http://schemas.openxmlformats.org/officeDocument/2006/relationships/tags" Target="../tags/tag194.xml"/><Relationship Id="rId4" Type="http://schemas.openxmlformats.org/officeDocument/2006/relationships/tags" Target="../tags/tag193.xml"/><Relationship Id="rId9"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200.xml"/><Relationship Id="rId2" Type="http://schemas.openxmlformats.org/officeDocument/2006/relationships/tags" Target="../tags/tag199.xml"/><Relationship Id="rId1" Type="http://schemas.openxmlformats.org/officeDocument/2006/relationships/tags" Target="../tags/tag198.xml"/><Relationship Id="rId5" Type="http://schemas.openxmlformats.org/officeDocument/2006/relationships/slideMaster" Target="../slideMasters/slideMaster2.xml"/><Relationship Id="rId4" Type="http://schemas.openxmlformats.org/officeDocument/2006/relationships/tags" Target="../tags/tag201.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204.xml"/><Relationship Id="rId2" Type="http://schemas.openxmlformats.org/officeDocument/2006/relationships/tags" Target="../tags/tag203.xml"/><Relationship Id="rId1" Type="http://schemas.openxmlformats.org/officeDocument/2006/relationships/tags" Target="../tags/tag202.xml"/><Relationship Id="rId6" Type="http://schemas.openxmlformats.org/officeDocument/2006/relationships/image" Target="../media/image1.jpeg"/><Relationship Id="rId5" Type="http://schemas.openxmlformats.org/officeDocument/2006/relationships/slideMaster" Target="../slideMasters/slideMaster2.xml"/><Relationship Id="rId4" Type="http://schemas.openxmlformats.org/officeDocument/2006/relationships/tags" Target="../tags/tag205.xml"/></Relationships>
</file>

<file path=ppt/slideLayouts/_rels/slideLayout28.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208.xml"/><Relationship Id="rId7" Type="http://schemas.openxmlformats.org/officeDocument/2006/relationships/tags" Target="../tags/tag212.xml"/><Relationship Id="rId2" Type="http://schemas.openxmlformats.org/officeDocument/2006/relationships/tags" Target="../tags/tag207.xml"/><Relationship Id="rId1" Type="http://schemas.openxmlformats.org/officeDocument/2006/relationships/tags" Target="../tags/tag206.xml"/><Relationship Id="rId6" Type="http://schemas.openxmlformats.org/officeDocument/2006/relationships/tags" Target="../tags/tag211.xml"/><Relationship Id="rId5" Type="http://schemas.openxmlformats.org/officeDocument/2006/relationships/tags" Target="../tags/tag210.xml"/><Relationship Id="rId4" Type="http://schemas.openxmlformats.org/officeDocument/2006/relationships/tags" Target="../tags/tag209.xml"/><Relationship Id="rId9" Type="http://schemas.openxmlformats.org/officeDocument/2006/relationships/image" Target="../media/image1.jpeg"/></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215.xml"/><Relationship Id="rId7" Type="http://schemas.openxmlformats.org/officeDocument/2006/relationships/slideMaster" Target="../slideMasters/slideMaster2.xml"/><Relationship Id="rId2" Type="http://schemas.openxmlformats.org/officeDocument/2006/relationships/tags" Target="../tags/tag214.xml"/><Relationship Id="rId1" Type="http://schemas.openxmlformats.org/officeDocument/2006/relationships/tags" Target="../tags/tag213.xml"/><Relationship Id="rId6" Type="http://schemas.openxmlformats.org/officeDocument/2006/relationships/tags" Target="../tags/tag218.xml"/><Relationship Id="rId5" Type="http://schemas.openxmlformats.org/officeDocument/2006/relationships/tags" Target="../tags/tag217.xml"/><Relationship Id="rId4" Type="http://schemas.openxmlformats.org/officeDocument/2006/relationships/tags" Target="../tags/tag216.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40.xml"/><Relationship Id="rId7" Type="http://schemas.openxmlformats.org/officeDocument/2006/relationships/slideMaster" Target="../slideMasters/slideMaster1.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221.xml"/><Relationship Id="rId7" Type="http://schemas.openxmlformats.org/officeDocument/2006/relationships/image" Target="../media/image1.jpeg"/><Relationship Id="rId2" Type="http://schemas.openxmlformats.org/officeDocument/2006/relationships/tags" Target="../tags/tag220.xml"/><Relationship Id="rId1" Type="http://schemas.openxmlformats.org/officeDocument/2006/relationships/tags" Target="../tags/tag219.xml"/><Relationship Id="rId6" Type="http://schemas.openxmlformats.org/officeDocument/2006/relationships/slideMaster" Target="../slideMasters/slideMaster2.xml"/><Relationship Id="rId5" Type="http://schemas.openxmlformats.org/officeDocument/2006/relationships/tags" Target="../tags/tag223.xml"/><Relationship Id="rId4" Type="http://schemas.openxmlformats.org/officeDocument/2006/relationships/tags" Target="../tags/tag222.xml"/></Relationships>
</file>

<file path=ppt/slideLayouts/_rels/slideLayout3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226.xml"/><Relationship Id="rId7" Type="http://schemas.openxmlformats.org/officeDocument/2006/relationships/slideMaster" Target="../slideMasters/slideMaster2.xml"/><Relationship Id="rId2" Type="http://schemas.openxmlformats.org/officeDocument/2006/relationships/tags" Target="../tags/tag225.xml"/><Relationship Id="rId1" Type="http://schemas.openxmlformats.org/officeDocument/2006/relationships/tags" Target="../tags/tag224.xml"/><Relationship Id="rId6" Type="http://schemas.openxmlformats.org/officeDocument/2006/relationships/tags" Target="../tags/tag229.xml"/><Relationship Id="rId5" Type="http://schemas.openxmlformats.org/officeDocument/2006/relationships/tags" Target="../tags/tag228.xml"/><Relationship Id="rId4" Type="http://schemas.openxmlformats.org/officeDocument/2006/relationships/tags" Target="../tags/tag227.xml"/></Relationships>
</file>

<file path=ppt/slideLayouts/_rels/slideLayout32.xml.rels><?xml version="1.0" encoding="UTF-8" standalone="yes"?>
<Relationships xmlns="http://schemas.openxmlformats.org/package/2006/relationships"><Relationship Id="rId3" Type="http://schemas.openxmlformats.org/officeDocument/2006/relationships/tags" Target="../tags/tag232.xml"/><Relationship Id="rId2" Type="http://schemas.openxmlformats.org/officeDocument/2006/relationships/tags" Target="../tags/tag231.xml"/><Relationship Id="rId1" Type="http://schemas.openxmlformats.org/officeDocument/2006/relationships/tags" Target="../tags/tag230.xml"/><Relationship Id="rId5" Type="http://schemas.openxmlformats.org/officeDocument/2006/relationships/slideMaster" Target="../slideMasters/slideMaster2.xml"/><Relationship Id="rId4" Type="http://schemas.openxmlformats.org/officeDocument/2006/relationships/tags" Target="../tags/tag233.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236.xml"/><Relationship Id="rId7" Type="http://schemas.openxmlformats.org/officeDocument/2006/relationships/slideMaster" Target="../slideMasters/slideMaster2.xml"/><Relationship Id="rId2" Type="http://schemas.openxmlformats.org/officeDocument/2006/relationships/tags" Target="../tags/tag235.xml"/><Relationship Id="rId1" Type="http://schemas.openxmlformats.org/officeDocument/2006/relationships/tags" Target="../tags/tag234.xml"/><Relationship Id="rId6" Type="http://schemas.openxmlformats.org/officeDocument/2006/relationships/tags" Target="../tags/tag239.xml"/><Relationship Id="rId5" Type="http://schemas.openxmlformats.org/officeDocument/2006/relationships/tags" Target="../tags/tag238.xml"/><Relationship Id="rId4" Type="http://schemas.openxmlformats.org/officeDocument/2006/relationships/tags" Target="../tags/tag237.xml"/></Relationships>
</file>

<file path=ppt/slideLayouts/_rels/slideLayout34.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242.xml"/><Relationship Id="rId7" Type="http://schemas.openxmlformats.org/officeDocument/2006/relationships/tags" Target="../tags/tag246.xml"/><Relationship Id="rId2" Type="http://schemas.openxmlformats.org/officeDocument/2006/relationships/tags" Target="../tags/tag241.xml"/><Relationship Id="rId1" Type="http://schemas.openxmlformats.org/officeDocument/2006/relationships/tags" Target="../tags/tag240.xml"/><Relationship Id="rId6" Type="http://schemas.openxmlformats.org/officeDocument/2006/relationships/tags" Target="../tags/tag245.xml"/><Relationship Id="rId5" Type="http://schemas.openxmlformats.org/officeDocument/2006/relationships/tags" Target="../tags/tag244.xml"/><Relationship Id="rId4" Type="http://schemas.openxmlformats.org/officeDocument/2006/relationships/tags" Target="../tags/tag243.xml"/></Relationships>
</file>

<file path=ppt/slideLayouts/_rels/slideLayout35.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249.xml"/><Relationship Id="rId7" Type="http://schemas.openxmlformats.org/officeDocument/2006/relationships/tags" Target="../tags/tag253.xml"/><Relationship Id="rId2" Type="http://schemas.openxmlformats.org/officeDocument/2006/relationships/tags" Target="../tags/tag248.xml"/><Relationship Id="rId1" Type="http://schemas.openxmlformats.org/officeDocument/2006/relationships/tags" Target="../tags/tag247.xml"/><Relationship Id="rId6" Type="http://schemas.openxmlformats.org/officeDocument/2006/relationships/tags" Target="../tags/tag252.xml"/><Relationship Id="rId5" Type="http://schemas.openxmlformats.org/officeDocument/2006/relationships/tags" Target="../tags/tag251.xml"/><Relationship Id="rId4" Type="http://schemas.openxmlformats.org/officeDocument/2006/relationships/tags" Target="../tags/tag250.xml"/></Relationships>
</file>

<file path=ppt/slideLayouts/_rels/slideLayout36.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256.xml"/><Relationship Id="rId7" Type="http://schemas.openxmlformats.org/officeDocument/2006/relationships/tags" Target="../tags/tag260.xml"/><Relationship Id="rId2" Type="http://schemas.openxmlformats.org/officeDocument/2006/relationships/tags" Target="../tags/tag255.xml"/><Relationship Id="rId1" Type="http://schemas.openxmlformats.org/officeDocument/2006/relationships/tags" Target="../tags/tag254.xml"/><Relationship Id="rId6" Type="http://schemas.openxmlformats.org/officeDocument/2006/relationships/tags" Target="../tags/tag259.xml"/><Relationship Id="rId5" Type="http://schemas.openxmlformats.org/officeDocument/2006/relationships/tags" Target="../tags/tag258.xml"/><Relationship Id="rId4" Type="http://schemas.openxmlformats.org/officeDocument/2006/relationships/tags" Target="../tags/tag257.xml"/></Relationships>
</file>

<file path=ppt/slideLayouts/_rels/slideLayout37.xml.rels><?xml version="1.0" encoding="UTF-8" standalone="yes"?>
<Relationships xmlns="http://schemas.openxmlformats.org/package/2006/relationships"><Relationship Id="rId8" Type="http://schemas.openxmlformats.org/officeDocument/2006/relationships/tags" Target="../tags/tag268.xml"/><Relationship Id="rId3" Type="http://schemas.openxmlformats.org/officeDocument/2006/relationships/tags" Target="../tags/tag263.xml"/><Relationship Id="rId7" Type="http://schemas.openxmlformats.org/officeDocument/2006/relationships/tags" Target="../tags/tag267.xml"/><Relationship Id="rId2" Type="http://schemas.openxmlformats.org/officeDocument/2006/relationships/tags" Target="../tags/tag262.xml"/><Relationship Id="rId1" Type="http://schemas.openxmlformats.org/officeDocument/2006/relationships/tags" Target="../tags/tag261.xml"/><Relationship Id="rId6" Type="http://schemas.openxmlformats.org/officeDocument/2006/relationships/tags" Target="../tags/tag266.xml"/><Relationship Id="rId5" Type="http://schemas.openxmlformats.org/officeDocument/2006/relationships/tags" Target="../tags/tag265.xml"/><Relationship Id="rId10" Type="http://schemas.openxmlformats.org/officeDocument/2006/relationships/slideMaster" Target="../slideMasters/slideMaster2.xml"/><Relationship Id="rId4" Type="http://schemas.openxmlformats.org/officeDocument/2006/relationships/tags" Target="../tags/tag264.xml"/><Relationship Id="rId9" Type="http://schemas.openxmlformats.org/officeDocument/2006/relationships/tags" Target="../tags/tag269.xml"/></Relationships>
</file>

<file path=ppt/slideLayouts/_rels/slideLayout38.xml.rels><?xml version="1.0" encoding="UTF-8" standalone="yes"?>
<Relationships xmlns="http://schemas.openxmlformats.org/package/2006/relationships"><Relationship Id="rId3" Type="http://schemas.openxmlformats.org/officeDocument/2006/relationships/tags" Target="../tags/tag272.xml"/><Relationship Id="rId7" Type="http://schemas.openxmlformats.org/officeDocument/2006/relationships/slideMaster" Target="../slideMasters/slideMaster2.xml"/><Relationship Id="rId2" Type="http://schemas.openxmlformats.org/officeDocument/2006/relationships/tags" Target="../tags/tag271.xml"/><Relationship Id="rId1" Type="http://schemas.openxmlformats.org/officeDocument/2006/relationships/tags" Target="../tags/tag270.xml"/><Relationship Id="rId6" Type="http://schemas.openxmlformats.org/officeDocument/2006/relationships/tags" Target="../tags/tag275.xml"/><Relationship Id="rId5" Type="http://schemas.openxmlformats.org/officeDocument/2006/relationships/tags" Target="../tags/tag274.xml"/><Relationship Id="rId4" Type="http://schemas.openxmlformats.org/officeDocument/2006/relationships/tags" Target="../tags/tag273.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57.xml"/><Relationship Id="rId3" Type="http://schemas.openxmlformats.org/officeDocument/2006/relationships/tags" Target="../tags/tag52.xml"/><Relationship Id="rId7" Type="http://schemas.openxmlformats.org/officeDocument/2006/relationships/tags" Target="../tags/tag56.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slideMaster" Target="../slideMasters/slideMaster1.xml"/><Relationship Id="rId4" Type="http://schemas.openxmlformats.org/officeDocument/2006/relationships/tags" Target="../tags/tag6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image" Target="../media/image1.jpeg"/><Relationship Id="rId5" Type="http://schemas.openxmlformats.org/officeDocument/2006/relationships/slideMaster" Target="../slideMasters/slideMaster1.xml"/><Relationship Id="rId4" Type="http://schemas.openxmlformats.org/officeDocument/2006/relationships/tags" Target="../tags/tag65.xml"/></Relationships>
</file>

<file path=ppt/slideLayouts/_rels/slideLayout8.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68.xml"/><Relationship Id="rId7" Type="http://schemas.openxmlformats.org/officeDocument/2006/relationships/tags" Target="../tags/tag72.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9"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75.xml"/><Relationship Id="rId7" Type="http://schemas.openxmlformats.org/officeDocument/2006/relationships/slideMaster" Target="../slideMasters/slideMaster1.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 descr="C:\Users\iamisis\Desktop\崔老师的PPT\bghome0.png"/>
          <p:cNvPicPr>
            <a:picLocks noChangeAspect="1" noChangeArrowheads="1"/>
          </p:cNvPicPr>
          <p:nvPr>
            <p:custDataLst>
              <p:tags r:id="rId1"/>
            </p:custDataLst>
          </p:nvPr>
        </p:nvPicPr>
        <p:blipFill>
          <a:blip r:embed="rId24">
            <a:extLst>
              <a:ext uri="{28A0092B-C50C-407E-A947-70E740481C1C}">
                <a14:useLocalDpi xmlns:a14="http://schemas.microsoft.com/office/drawing/2010/main" val="0"/>
              </a:ext>
            </a:extLst>
          </a:blip>
          <a:srcRect/>
          <a:stretch>
            <a:fillRect/>
          </a:stretch>
        </p:blipFill>
        <p:spPr bwMode="auto">
          <a:xfrm>
            <a:off x="-40307" y="0"/>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PPECLOGO-eff-0-1"/>
          <p:cNvPicPr>
            <a:picLocks noChangeAspect="1" noChangeArrowheads="1"/>
          </p:cNvPicPr>
          <p:nvPr>
            <p:custDataLst>
              <p:tags r:id="rId2"/>
            </p:custDataLst>
          </p:nvPr>
        </p:nvPicPr>
        <p:blipFill>
          <a:blip r:embed="rId25"/>
          <a:srcRect/>
          <a:stretch>
            <a:fillRect/>
          </a:stretch>
        </p:blipFill>
        <p:spPr bwMode="auto">
          <a:xfrm>
            <a:off x="3904233" y="4548188"/>
            <a:ext cx="834808"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PECLOGO-eff-0-2"/>
          <p:cNvPicPr>
            <a:picLocks noChangeAspect="1" noChangeArrowheads="1"/>
          </p:cNvPicPr>
          <p:nvPr>
            <p:custDataLst>
              <p:tags r:id="rId3"/>
            </p:custDataLst>
          </p:nvPr>
        </p:nvPicPr>
        <p:blipFill>
          <a:blip r:embed="rId26"/>
          <a:srcRect/>
          <a:stretch>
            <a:fillRect/>
          </a:stretch>
        </p:blipFill>
        <p:spPr bwMode="auto">
          <a:xfrm>
            <a:off x="7367257" y="4522789"/>
            <a:ext cx="77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PECLOGO-eff-0-1"/>
          <p:cNvPicPr>
            <a:picLocks noChangeAspect="1" noChangeArrowheads="1"/>
          </p:cNvPicPr>
          <p:nvPr>
            <p:custDataLst>
              <p:tags r:id="rId4"/>
            </p:custDataLst>
          </p:nvPr>
        </p:nvPicPr>
        <p:blipFill>
          <a:blip r:embed="rId27"/>
          <a:srcRect/>
          <a:stretch>
            <a:fillRect/>
          </a:stretch>
        </p:blipFill>
        <p:spPr bwMode="auto">
          <a:xfrm>
            <a:off x="4158167" y="5105401"/>
            <a:ext cx="412643" cy="24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descr="PPECLOGO-eff-0-1"/>
          <p:cNvPicPr>
            <a:picLocks noChangeAspect="1" noChangeArrowheads="1"/>
          </p:cNvPicPr>
          <p:nvPr>
            <p:custDataLst>
              <p:tags r:id="rId5"/>
            </p:custDataLst>
          </p:nvPr>
        </p:nvPicPr>
        <p:blipFill>
          <a:blip r:embed="rId28"/>
          <a:srcRect/>
          <a:stretch>
            <a:fillRect/>
          </a:stretch>
        </p:blipFill>
        <p:spPr bwMode="auto">
          <a:xfrm>
            <a:off x="6446747" y="4559301"/>
            <a:ext cx="315831"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7" descr="PPECLOGO-eff-0-1"/>
          <p:cNvPicPr>
            <a:picLocks noChangeAspect="1" noChangeArrowheads="1"/>
          </p:cNvPicPr>
          <p:nvPr>
            <p:custDataLst>
              <p:tags r:id="rId6"/>
            </p:custDataLst>
          </p:nvPr>
        </p:nvPicPr>
        <p:blipFill>
          <a:blip r:embed="rId29"/>
          <a:srcRect/>
          <a:stretch>
            <a:fillRect/>
          </a:stretch>
        </p:blipFill>
        <p:spPr bwMode="auto">
          <a:xfrm>
            <a:off x="5078678" y="5146677"/>
            <a:ext cx="155535"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8" descr="PPECLOGO-eff-0-2"/>
          <p:cNvPicPr>
            <a:picLocks noChangeAspect="1" noChangeArrowheads="1"/>
          </p:cNvPicPr>
          <p:nvPr>
            <p:custDataLst>
              <p:tags r:id="rId7"/>
            </p:custDataLst>
          </p:nvPr>
        </p:nvPicPr>
        <p:blipFill>
          <a:blip r:embed="rId26"/>
          <a:srcRect/>
          <a:stretch>
            <a:fillRect/>
          </a:stretch>
        </p:blipFill>
        <p:spPr bwMode="auto">
          <a:xfrm>
            <a:off x="4796176" y="4351339"/>
            <a:ext cx="77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9" descr="PPECLOGO-eff-5-4"/>
          <p:cNvPicPr>
            <a:picLocks noChangeAspect="1" noChangeArrowheads="1"/>
          </p:cNvPicPr>
          <p:nvPr>
            <p:custDataLst>
              <p:tags r:id="rId8"/>
            </p:custDataLst>
          </p:nvPr>
        </p:nvPicPr>
        <p:blipFill>
          <a:blip r:embed="rId30"/>
          <a:srcRect/>
          <a:stretch>
            <a:fillRect/>
          </a:stretch>
        </p:blipFill>
        <p:spPr bwMode="auto">
          <a:xfrm>
            <a:off x="3209090" y="4749801"/>
            <a:ext cx="116333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0" descr="PPECLOGO-eff-5-2"/>
          <p:cNvPicPr>
            <a:picLocks noChangeAspect="1" noChangeArrowheads="1"/>
          </p:cNvPicPr>
          <p:nvPr>
            <p:custDataLst>
              <p:tags r:id="rId9"/>
            </p:custDataLst>
          </p:nvPr>
        </p:nvPicPr>
        <p:blipFill>
          <a:blip r:embed="rId31"/>
          <a:srcRect/>
          <a:stretch>
            <a:fillRect/>
          </a:stretch>
        </p:blipFill>
        <p:spPr bwMode="auto">
          <a:xfrm>
            <a:off x="4872357" y="4868864"/>
            <a:ext cx="1444249"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1" descr="PPECLOGO-eff-5-4"/>
          <p:cNvPicPr>
            <a:picLocks noChangeAspect="1" noChangeArrowheads="1"/>
          </p:cNvPicPr>
          <p:nvPr>
            <p:custDataLst>
              <p:tags r:id="rId10"/>
            </p:custDataLst>
          </p:nvPr>
        </p:nvPicPr>
        <p:blipFill>
          <a:blip r:embed="rId32"/>
          <a:srcRect/>
          <a:stretch>
            <a:fillRect/>
          </a:stretch>
        </p:blipFill>
        <p:spPr bwMode="auto">
          <a:xfrm>
            <a:off x="8424257" y="4446590"/>
            <a:ext cx="879247"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2" descr="PPECLOGO-eff-0-1"/>
          <p:cNvPicPr>
            <a:picLocks noChangeAspect="1" noChangeArrowheads="1"/>
          </p:cNvPicPr>
          <p:nvPr>
            <p:custDataLst>
              <p:tags r:id="rId11"/>
            </p:custDataLst>
          </p:nvPr>
        </p:nvPicPr>
        <p:blipFill>
          <a:blip r:embed="rId33"/>
          <a:srcRect/>
          <a:stretch>
            <a:fillRect/>
          </a:stretch>
        </p:blipFill>
        <p:spPr bwMode="auto">
          <a:xfrm>
            <a:off x="6894305" y="5013325"/>
            <a:ext cx="411056" cy="2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3" descr="PPECLOGO-eff-0-1"/>
          <p:cNvPicPr>
            <a:picLocks noChangeAspect="1" noChangeArrowheads="1"/>
          </p:cNvPicPr>
          <p:nvPr>
            <p:custDataLst>
              <p:tags r:id="rId12"/>
            </p:custDataLst>
          </p:nvPr>
        </p:nvPicPr>
        <p:blipFill>
          <a:blip r:embed="rId33"/>
          <a:srcRect/>
          <a:stretch>
            <a:fillRect/>
          </a:stretch>
        </p:blipFill>
        <p:spPr bwMode="auto">
          <a:xfrm>
            <a:off x="9500301" y="4219575"/>
            <a:ext cx="411056" cy="2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4" descr="PPECLOGO-eff2-1-2"/>
          <p:cNvPicPr>
            <a:picLocks noChangeAspect="1" noChangeArrowheads="1"/>
          </p:cNvPicPr>
          <p:nvPr>
            <p:custDataLst>
              <p:tags r:id="rId13"/>
            </p:custDataLst>
          </p:nvPr>
        </p:nvPicPr>
        <p:blipFill>
          <a:blip r:embed="rId34">
            <a:extLst>
              <a:ext uri="{28A0092B-C50C-407E-A947-70E740481C1C}">
                <a14:useLocalDpi xmlns:a14="http://schemas.microsoft.com/office/drawing/2010/main" val="0"/>
              </a:ext>
            </a:extLst>
          </a:blip>
          <a:srcRect/>
          <a:stretch>
            <a:fillRect/>
          </a:stretch>
        </p:blipFill>
        <p:spPr bwMode="auto">
          <a:xfrm>
            <a:off x="2280646" y="4508501"/>
            <a:ext cx="133632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5" descr="PPECLOGO-eff2-1-3"/>
          <p:cNvPicPr>
            <a:picLocks noChangeAspect="1" noChangeArrowheads="1"/>
          </p:cNvPicPr>
          <p:nvPr>
            <p:custDataLst>
              <p:tags r:id="rId14"/>
            </p:custDataLst>
          </p:nvPr>
        </p:nvPicPr>
        <p:blipFill>
          <a:blip r:embed="rId35">
            <a:extLst>
              <a:ext uri="{28A0092B-C50C-407E-A947-70E740481C1C}">
                <a14:useLocalDpi xmlns:a14="http://schemas.microsoft.com/office/drawing/2010/main" val="0"/>
              </a:ext>
            </a:extLst>
          </a:blip>
          <a:srcRect/>
          <a:stretch>
            <a:fillRect/>
          </a:stretch>
        </p:blipFill>
        <p:spPr bwMode="auto">
          <a:xfrm>
            <a:off x="3777267" y="4459288"/>
            <a:ext cx="344399"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16" descr="PPECLOGO-eff2-1-4"/>
          <p:cNvPicPr>
            <a:picLocks noChangeAspect="1" noChangeArrowheads="1"/>
          </p:cNvPicPr>
          <p:nvPr>
            <p:custDataLst>
              <p:tags r:id="rId15"/>
            </p:custDataLst>
          </p:nvPr>
        </p:nvPicPr>
        <p:blipFill>
          <a:blip r:embed="rId36"/>
          <a:srcRect/>
          <a:stretch>
            <a:fillRect/>
          </a:stretch>
        </p:blipFill>
        <p:spPr bwMode="auto">
          <a:xfrm>
            <a:off x="7348212" y="4824414"/>
            <a:ext cx="55389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7" descr="PPECLOGO-eff2-1-3"/>
          <p:cNvPicPr>
            <a:picLocks noChangeAspect="1" noChangeArrowheads="1"/>
          </p:cNvPicPr>
          <p:nvPr>
            <p:custDataLst>
              <p:tags r:id="rId16"/>
            </p:custDataLst>
          </p:nvPr>
        </p:nvPicPr>
        <p:blipFill>
          <a:blip r:embed="rId35">
            <a:extLst>
              <a:ext uri="{28A0092B-C50C-407E-A947-70E740481C1C}">
                <a14:useLocalDpi xmlns:a14="http://schemas.microsoft.com/office/drawing/2010/main" val="0"/>
              </a:ext>
            </a:extLst>
          </a:blip>
          <a:srcRect/>
          <a:stretch>
            <a:fillRect/>
          </a:stretch>
        </p:blipFill>
        <p:spPr bwMode="auto">
          <a:xfrm>
            <a:off x="7913215" y="4562475"/>
            <a:ext cx="284089"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8" descr="PPECLOGO-eff2-1-3"/>
          <p:cNvPicPr>
            <a:picLocks noChangeAspect="1" noChangeArrowheads="1"/>
          </p:cNvPicPr>
          <p:nvPr>
            <p:custDataLst>
              <p:tags r:id="rId17"/>
            </p:custDataLst>
          </p:nvPr>
        </p:nvPicPr>
        <p:blipFill>
          <a:blip r:embed="rId37"/>
          <a:srcRect/>
          <a:stretch>
            <a:fillRect/>
          </a:stretch>
        </p:blipFill>
        <p:spPr bwMode="auto">
          <a:xfrm>
            <a:off x="8313160" y="4900614"/>
            <a:ext cx="222192"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custDataLst>
              <p:tags r:id="rId18"/>
            </p:custDataLst>
          </p:nvPr>
        </p:nvSpPr>
        <p:spPr>
          <a:xfrm>
            <a:off x="2851200" y="4413600"/>
            <a:ext cx="7892583" cy="893763"/>
          </a:xfrm>
        </p:spPr>
        <p:txBody>
          <a:bodyPr/>
          <a:lstStyle>
            <a:lvl1pPr algn="l">
              <a:defRPr sz="3200" b="1" baseline="0">
                <a:solidFill>
                  <a:schemeClr val="bg1"/>
                </a:solidFill>
              </a:defRPr>
            </a:lvl1pPr>
          </a:lstStyle>
          <a:p>
            <a:pPr lvl="0"/>
            <a:r>
              <a:rPr lang="zh-CN" altLang="en-US" noProof="0"/>
              <a:t>单击此处编辑母版标题样式</a:t>
            </a:r>
          </a:p>
        </p:txBody>
      </p:sp>
      <p:sp>
        <p:nvSpPr>
          <p:cNvPr id="3075" name="Rectangle 3"/>
          <p:cNvSpPr>
            <a:spLocks noGrp="1" noChangeArrowheads="1"/>
          </p:cNvSpPr>
          <p:nvPr>
            <p:ph type="subTitle" idx="1"/>
            <p:custDataLst>
              <p:tags r:id="rId19"/>
            </p:custDataLst>
          </p:nvPr>
        </p:nvSpPr>
        <p:spPr>
          <a:xfrm>
            <a:off x="2847600" y="5378333"/>
            <a:ext cx="7899098" cy="530224"/>
          </a:xfrm>
        </p:spPr>
        <p:txBody>
          <a:bodyPr/>
          <a:lstStyle>
            <a:lvl1pPr marL="0" indent="0" algn="l">
              <a:buFontTx/>
              <a:buNone/>
              <a:defRPr baseline="0">
                <a:solidFill>
                  <a:schemeClr val="bg1"/>
                </a:solidFill>
              </a:defRPr>
            </a:lvl1pPr>
          </a:lstStyle>
          <a:p>
            <a:pPr lvl="0"/>
            <a:r>
              <a:rPr lang="zh-CN" altLang="en-US" noProof="0"/>
              <a:t>单击此处编辑母版副标题样式</a:t>
            </a:r>
          </a:p>
        </p:txBody>
      </p:sp>
      <p:sp>
        <p:nvSpPr>
          <p:cNvPr id="27" name="Rectangle 4"/>
          <p:cNvSpPr>
            <a:spLocks noGrp="1" noChangeArrowheads="1"/>
          </p:cNvSpPr>
          <p:nvPr>
            <p:ph type="dt" sz="half" idx="10"/>
            <p:custDataLst>
              <p:tags r:id="rId20"/>
            </p:custDataLst>
          </p:nvPr>
        </p:nvSpPr>
        <p:spPr/>
        <p:txBody>
          <a:bodyPr/>
          <a:lstStyle>
            <a:lvl1pPr>
              <a:defRPr baseline="0" smtClean="0"/>
            </a:lvl1pPr>
          </a:lstStyle>
          <a:p>
            <a:endParaRPr lang="en-US" altLang="zh-CN"/>
          </a:p>
        </p:txBody>
      </p:sp>
      <p:sp>
        <p:nvSpPr>
          <p:cNvPr id="28" name="Rectangle 5"/>
          <p:cNvSpPr>
            <a:spLocks noGrp="1" noChangeArrowheads="1"/>
          </p:cNvSpPr>
          <p:nvPr>
            <p:ph type="ftr" sz="quarter" idx="11"/>
            <p:custDataLst>
              <p:tags r:id="rId21"/>
            </p:custDataLst>
          </p:nvPr>
        </p:nvSpPr>
        <p:spPr/>
        <p:txBody>
          <a:bodyPr/>
          <a:lstStyle>
            <a:lvl1pPr>
              <a:defRPr baseline="0" smtClean="0"/>
            </a:lvl1pPr>
          </a:lstStyle>
          <a:p>
            <a:endParaRPr lang="en-US" altLang="zh-CN"/>
          </a:p>
        </p:txBody>
      </p:sp>
      <p:sp>
        <p:nvSpPr>
          <p:cNvPr id="29" name="Rectangle 6"/>
          <p:cNvSpPr>
            <a:spLocks noGrp="1" noChangeArrowheads="1"/>
          </p:cNvSpPr>
          <p:nvPr>
            <p:ph type="sldNum" sz="quarter" idx="12"/>
            <p:custDataLst>
              <p:tags r:id="rId22"/>
            </p:custDataLst>
          </p:nvPr>
        </p:nvSpPr>
        <p:spPr/>
        <p:txBody>
          <a:bodyPr/>
          <a:lstStyle>
            <a:lvl1pPr>
              <a:defRPr baseline="0" smtClean="0"/>
            </a:lvl1pPr>
          </a:lstStyle>
          <a:p>
            <a:fld id="{87E4BE33-EC1D-4BDB-8015-45DF6AF7B3DB}" type="slidenum">
              <a:rPr lang="en-US" altLang="zh-CN" smtClean="0"/>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内容">
    <p:spTree>
      <p:nvGrpSpPr>
        <p:cNvPr id="1" name=""/>
        <p:cNvGrpSpPr/>
        <p:nvPr/>
      </p:nvGrpSpPr>
      <p:grpSpPr>
        <a:xfrm>
          <a:off x="0" y="0"/>
          <a:ext cx="0" cy="0"/>
          <a:chOff x="0" y="0"/>
          <a:chExt cx="0" cy="0"/>
        </a:xfrm>
      </p:grpSpPr>
      <p:pic>
        <p:nvPicPr>
          <p:cNvPr id="8" name="Picture 2" descr="C:\Users\iamisis\Desktop\00.jpg"/>
          <p:cNvPicPr>
            <a:picLocks noChangeAspect="1" noChangeArrowheads="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日期占位符 2"/>
          <p:cNvSpPr>
            <a:spLocks noGrp="1"/>
          </p:cNvSpPr>
          <p:nvPr>
            <p:ph type="dt" sz="half" idx="10"/>
            <p:custDataLst>
              <p:tags r:id="rId2"/>
            </p:custDataLst>
          </p:nvPr>
        </p:nvSpPr>
        <p:spPr/>
        <p:txBody>
          <a:bodyPr/>
          <a:lstStyle/>
          <a:p>
            <a:fld id="{13D0CE79-49FB-443D-BEF8-6B709DE8FD0C}" type="datetimeFigureOut">
              <a:rPr lang="zh-CN" altLang="en-US" smtClean="0"/>
              <a:t>2023/7/10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EF906490-237C-474C-BA2E-D98840BC1F8F}" type="slidenum">
              <a:rPr lang="zh-CN" altLang="en-US" smtClean="0"/>
              <a:t>‹#›</a:t>
            </a:fld>
            <a:endParaRPr lang="zh-CN" altLang="en-US"/>
          </a:p>
        </p:txBody>
      </p:sp>
      <p:sp>
        <p:nvSpPr>
          <p:cNvPr id="7" name="内容占位符 6"/>
          <p:cNvSpPr>
            <a:spLocks noGrp="1"/>
          </p:cNvSpPr>
          <p:nvPr>
            <p:ph sz="quarter" idx="13"/>
            <p:custDataLst>
              <p:tags r:id="rId5"/>
            </p:custDataLst>
          </p:nvPr>
        </p:nvSpPr>
        <p:spPr>
          <a:xfrm>
            <a:off x="261449" y="439616"/>
            <a:ext cx="11669102" cy="5669329"/>
          </a:xfrm>
        </p:spPr>
        <p:txBody>
          <a:body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末尾幻灯片">
    <p:spTree>
      <p:nvGrpSpPr>
        <p:cNvPr id="1" name=""/>
        <p:cNvGrpSpPr/>
        <p:nvPr/>
      </p:nvGrpSpPr>
      <p:grpSpPr>
        <a:xfrm>
          <a:off x="0" y="0"/>
          <a:ext cx="0" cy="0"/>
          <a:chOff x="0" y="0"/>
          <a:chExt cx="0" cy="0"/>
        </a:xfrm>
      </p:grpSpPr>
      <p:pic>
        <p:nvPicPr>
          <p:cNvPr id="7" name="Picture 2" descr="C:\Users\iamisis\Desktop\00.jpg"/>
          <p:cNvPicPr>
            <a:picLocks noChangeAspect="1" noChangeArrowheads="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4"/>
          <p:cNvSpPr>
            <a:spLocks noGrp="1" noChangeArrowheads="1"/>
          </p:cNvSpPr>
          <p:nvPr>
            <p:ph type="dt" sz="half" idx="10"/>
            <p:custDataLst>
              <p:tags r:id="rId2"/>
            </p:custDataLst>
          </p:nvPr>
        </p:nvSpPr>
        <p:spPr/>
        <p:txBody>
          <a:bodyPr/>
          <a:lstStyle>
            <a:lvl1pPr>
              <a:defRPr/>
            </a:lvl1pPr>
          </a:lstStyle>
          <a:p>
            <a:fld id="{13D0CE79-49FB-443D-BEF8-6B709DE8FD0C}" type="datetimeFigureOut">
              <a:rPr lang="zh-CN" altLang="en-US" smtClean="0"/>
              <a:t>2023/7/10</a:t>
            </a:fld>
            <a:endParaRPr lang="zh-CN" altLang="en-US"/>
          </a:p>
        </p:txBody>
      </p:sp>
      <p:sp>
        <p:nvSpPr>
          <p:cNvPr id="4" name="Rectangle 5"/>
          <p:cNvSpPr>
            <a:spLocks noGrp="1" noChangeArrowheads="1"/>
          </p:cNvSpPr>
          <p:nvPr>
            <p:ph type="ftr" sz="quarter" idx="11"/>
            <p:custDataLst>
              <p:tags r:id="rId3"/>
            </p:custDataLst>
          </p:nvPr>
        </p:nvSpPr>
        <p:spPr/>
        <p:txBody>
          <a:bodyPr/>
          <a:lstStyle>
            <a:lvl1pPr>
              <a:defRPr/>
            </a:lvl1pPr>
          </a:lstStyle>
          <a:p>
            <a:endParaRPr lang="zh-CN" altLang="en-US"/>
          </a:p>
        </p:txBody>
      </p:sp>
      <p:sp>
        <p:nvSpPr>
          <p:cNvPr id="5" name="Rectangle 6"/>
          <p:cNvSpPr>
            <a:spLocks noGrp="1" noChangeArrowheads="1"/>
          </p:cNvSpPr>
          <p:nvPr>
            <p:ph type="sldNum" sz="quarter" idx="12"/>
            <p:custDataLst>
              <p:tags r:id="rId4"/>
            </p:custDataLst>
          </p:nvPr>
        </p:nvSpPr>
        <p:spPr/>
        <p:txBody>
          <a:bodyPr/>
          <a:lstStyle>
            <a:lvl1pPr>
              <a:defRPr/>
            </a:lvl1pPr>
          </a:lstStyle>
          <a:p>
            <a:fld id="{EF906490-237C-474C-BA2E-D98840BC1F8F}" type="slidenum">
              <a:rPr lang="zh-CN" altLang="en-US" smtClean="0"/>
              <a:t>‹#›</a:t>
            </a:fld>
            <a:endParaRPr lang="zh-CN" altLang="en-US"/>
          </a:p>
        </p:txBody>
      </p:sp>
      <p:sp>
        <p:nvSpPr>
          <p:cNvPr id="6" name="圆角矩形 13"/>
          <p:cNvSpPr>
            <a:spLocks noChangeArrowheads="1"/>
          </p:cNvSpPr>
          <p:nvPr>
            <p:custDataLst>
              <p:tags r:id="rId5"/>
            </p:custDataLst>
          </p:nvPr>
        </p:nvSpPr>
        <p:spPr bwMode="auto">
          <a:xfrm>
            <a:off x="3823293" y="3968609"/>
            <a:ext cx="4572396" cy="369792"/>
          </a:xfrm>
          <a:prstGeom prst="roundRect">
            <a:avLst>
              <a:gd name="adj" fmla="val 50000"/>
            </a:avLst>
          </a:prstGeom>
          <a:solidFill>
            <a:schemeClr val="accent2">
              <a:alpha val="98999"/>
            </a:schemeClr>
          </a:solidFill>
          <a:ln>
            <a:noFill/>
          </a:ln>
          <a:extLst>
            <a:ext uri="{91240B29-F687-4F45-9708-019B960494DF}">
              <a14:hiddenLine xmlns:a14="http://schemas.microsoft.com/office/drawing/2010/main" w="9525">
                <a:solidFill>
                  <a:srgbClr val="000000"/>
                </a:solidFill>
                <a:round/>
              </a14:hiddenLine>
            </a:ext>
          </a:extLst>
        </p:spPr>
        <p:txBody>
          <a:bodyPr anchor="ctr">
            <a:normAutofit fontScale="62500" lnSpcReduction="20000"/>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endParaRPr lang="en-US" sz="2000">
              <a:solidFill>
                <a:schemeClr val="accent2"/>
              </a:solidFill>
              <a:latin typeface="Arial" panose="020B0604020202020204" pitchFamily="34" charset="0"/>
              <a:ea typeface="黑体" panose="02010609060101010101" pitchFamily="49" charset="-122"/>
            </a:endParaRPr>
          </a:p>
        </p:txBody>
      </p:sp>
      <p:sp>
        <p:nvSpPr>
          <p:cNvPr id="2" name="标题 1"/>
          <p:cNvSpPr>
            <a:spLocks noGrp="1"/>
          </p:cNvSpPr>
          <p:nvPr>
            <p:ph type="title" hasCustomPrompt="1"/>
            <p:custDataLst>
              <p:tags r:id="rId6"/>
            </p:custDataLst>
          </p:nvPr>
        </p:nvSpPr>
        <p:spPr>
          <a:xfrm>
            <a:off x="3304800" y="2718000"/>
            <a:ext cx="5662800" cy="1432800"/>
          </a:xfrm>
        </p:spPr>
        <p:txBody>
          <a:bodyPr>
            <a:normAutofit/>
          </a:bodyPr>
          <a:lstStyle>
            <a:lvl1pPr algn="ctr">
              <a:defRPr sz="8800"/>
            </a:lvl1pPr>
          </a:lstStyle>
          <a:p>
            <a:r>
              <a:rPr lang="zh-CN" altLang="en-US" dirty="0"/>
              <a:t>编辑标题</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dirty="0"/>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1"/>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2"/>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p>
        </p:txBody>
      </p:sp>
      <p:sp>
        <p:nvSpPr>
          <p:cNvPr id="7" name="内容占位符 6"/>
          <p:cNvSpPr>
            <a:spLocks noGrp="1"/>
          </p:cNvSpPr>
          <p:nvPr>
            <p:ph sz="quarter" idx="13"/>
            <p:custDataLst>
              <p:tags r:id="rId3"/>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1"/>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2"/>
            </p:custDataLst>
          </p:nvPr>
        </p:nvSpPr>
        <p:spPr>
          <a:xfrm>
            <a:off x="583200" y="770400"/>
            <a:ext cx="3960000" cy="882000"/>
          </a:xfrm>
        </p:spPr>
        <p:txBody>
          <a:bodyPr anchor="ct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7"/>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2"/>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
        <p:nvSpPr>
          <p:cNvPr id="9" name="内容占位符 8"/>
          <p:cNvSpPr>
            <a:spLocks noGrp="1"/>
          </p:cNvSpPr>
          <p:nvPr>
            <p:ph sz="quarter" idx="14"/>
            <p:custDataLst>
              <p:tags r:id="rId7"/>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1"/>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2"/>
            </p:custDataLst>
          </p:nvPr>
        </p:nvSpPr>
        <p:spPr>
          <a:xfrm>
            <a:off x="604800" y="669600"/>
            <a:ext cx="10976400" cy="565200"/>
          </a:xfrm>
        </p:spPr>
        <p:txBody>
          <a:bodyPr anchor="ct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6"/>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文本占位符 8"/>
          <p:cNvSpPr>
            <a:spLocks noGrp="1"/>
          </p:cNvSpPr>
          <p:nvPr>
            <p:ph type="body" sz="quarter" idx="14"/>
            <p:custDataLst>
              <p:tags r:id="rId7"/>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2"/>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6"/>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7"/>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文本占位符 10"/>
          <p:cNvSpPr>
            <a:spLocks noGrp="1"/>
          </p:cNvSpPr>
          <p:nvPr>
            <p:ph type="body" sz="quarter" idx="15"/>
            <p:custDataLst>
              <p:tags r:id="rId8"/>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9"/>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1"/>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2"/>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3D0CE79-49FB-443D-BEF8-6B709DE8FD0C}" type="datetimeFigureOut">
              <a:rPr lang="zh-CN" altLang="en-US" smtClean="0"/>
              <a:t>2023/7/10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F906490-237C-474C-BA2E-D98840BC1F8F}"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solidFill>
                  <a:schemeClr val="accent1">
                    <a:lumMod val="75000"/>
                  </a:schemeClr>
                </a:solidFill>
              </a:defRPr>
            </a:lvl1pPr>
          </a:lstStyle>
          <a:p>
            <a:r>
              <a:rPr lang="zh-CN" altLang="en-US"/>
              <a:t>单击此处编辑母版标题样式</a:t>
            </a:r>
          </a:p>
        </p:txBody>
      </p:sp>
      <p:sp>
        <p:nvSpPr>
          <p:cNvPr id="3" name="内容占位符 2"/>
          <p:cNvSpPr>
            <a:spLocks noGrp="1"/>
          </p:cNvSpPr>
          <p:nvPr>
            <p:ph idx="1"/>
            <p:custDataLst>
              <p:tags r:id="rId2"/>
            </p:custDataLst>
          </p:nvPr>
        </p:nvSpPr>
        <p:spPr/>
        <p:txBody>
          <a:bodyPr/>
          <a:lstStyle>
            <a:lvl1pPr>
              <a:defRPr sz="2400" baseline="0">
                <a:solidFill>
                  <a:schemeClr val="tx1"/>
                </a:solidFill>
              </a:defRPr>
            </a:lvl1pPr>
            <a:lvl2pPr>
              <a:defRPr sz="2000" baseline="0"/>
            </a:lvl2p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4" name="Rectangle 4"/>
          <p:cNvSpPr>
            <a:spLocks noGrp="1" noChangeArrowheads="1"/>
          </p:cNvSpPr>
          <p:nvPr>
            <p:ph type="dt" sz="half" idx="10"/>
            <p:custDataLst>
              <p:tags r:id="rId3"/>
            </p:custDataLst>
          </p:nvPr>
        </p:nvSpPr>
        <p:spPr/>
        <p:txBody>
          <a:bodyPr/>
          <a:lstStyle>
            <a:lvl1pPr>
              <a:defRPr baseline="0"/>
            </a:lvl1pPr>
          </a:lstStyle>
          <a:p>
            <a:fld id="{13D0CE79-49FB-443D-BEF8-6B709DE8FD0C}" type="datetimeFigureOut">
              <a:rPr lang="zh-CN" altLang="en-US" smtClean="0"/>
              <a:t>2023/7/10</a:t>
            </a:fld>
            <a:endParaRPr lang="zh-CN" altLang="en-US"/>
          </a:p>
        </p:txBody>
      </p:sp>
      <p:sp>
        <p:nvSpPr>
          <p:cNvPr id="5" name="Rectangle 5"/>
          <p:cNvSpPr>
            <a:spLocks noGrp="1" noChangeArrowheads="1"/>
          </p:cNvSpPr>
          <p:nvPr>
            <p:ph type="ftr" sz="quarter" idx="11"/>
            <p:custDataLst>
              <p:tags r:id="rId4"/>
            </p:custDataLst>
          </p:nvPr>
        </p:nvSpPr>
        <p:spPr/>
        <p:txBody>
          <a:bodyPr/>
          <a:lstStyle>
            <a:lvl1pPr>
              <a:defRPr baseline="0"/>
            </a:lvl1pPr>
          </a:lstStyle>
          <a:p>
            <a:endParaRPr lang="zh-CN" altLang="en-US" dirty="0"/>
          </a:p>
        </p:txBody>
      </p:sp>
      <p:sp>
        <p:nvSpPr>
          <p:cNvPr id="6" name="Rectangle 6"/>
          <p:cNvSpPr>
            <a:spLocks noGrp="1" noChangeArrowheads="1"/>
          </p:cNvSpPr>
          <p:nvPr>
            <p:ph type="sldNum" sz="quarter" idx="12"/>
            <p:custDataLst>
              <p:tags r:id="rId5"/>
            </p:custDataLst>
          </p:nvPr>
        </p:nvSpPr>
        <p:spPr/>
        <p:txBody>
          <a:bodyPr/>
          <a:lstStyle>
            <a:lvl1pPr>
              <a:defRPr baseline="0"/>
            </a:lvl1pPr>
          </a:lstStyle>
          <a:p>
            <a:fld id="{EF906490-237C-474C-BA2E-D98840BC1F8F}" type="slidenum">
              <a:rPr lang="zh-CN" altLang="en-US" smtClean="0"/>
              <a:t>‹#›</a:t>
            </a:fld>
            <a:endParaRPr lang="zh-CN"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3D0CE79-49FB-443D-BEF8-6B709DE8FD0C}" type="datetimeFigureOut">
              <a:rPr lang="zh-CN" altLang="en-US" smtClean="0"/>
              <a:t>2023/7/10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F906490-237C-474C-BA2E-D98840BC1F8F}" type="slidenum">
              <a:rPr lang="zh-CN" altLang="en-US" smtClean="0"/>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 descr="C:\Users\iamisis\Desktop\崔老师的PPT\bghome0.png"/>
          <p:cNvPicPr>
            <a:picLocks noChangeAspect="1" noChangeArrowheads="1"/>
          </p:cNvPicPr>
          <p:nvPr>
            <p:custDataLst>
              <p:tags r:id="rId1"/>
            </p:custDataLst>
          </p:nvPr>
        </p:nvPicPr>
        <p:blipFill>
          <a:blip r:embed="rId30">
            <a:extLst>
              <a:ext uri="{28A0092B-C50C-407E-A947-70E740481C1C}">
                <a14:useLocalDpi xmlns:a14="http://schemas.microsoft.com/office/drawing/2010/main" val="0"/>
              </a:ext>
            </a:extLst>
          </a:blip>
          <a:srcRect/>
          <a:stretch>
            <a:fillRect/>
          </a:stretch>
        </p:blipFill>
        <p:spPr bwMode="auto">
          <a:xfrm>
            <a:off x="0" y="1"/>
            <a:ext cx="12192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D:\TDDOWNLOAD\win8风格图标\PNG\Communications\Blue\MB_0018_note1.png"/>
          <p:cNvPicPr>
            <a:picLocks noChangeAspect="1" noChangeArrowheads="1"/>
          </p:cNvPicPr>
          <p:nvPr>
            <p:custDataLst>
              <p:tags r:id="rId2"/>
            </p:custDataLst>
          </p:nvPr>
        </p:nvPicPr>
        <p:blipFill>
          <a:blip r:embed="rId31"/>
          <a:srcRect/>
          <a:stretch>
            <a:fillRect/>
          </a:stretch>
        </p:blipFill>
        <p:spPr bwMode="auto">
          <a:xfrm>
            <a:off x="7813229" y="2353360"/>
            <a:ext cx="920511" cy="920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C:\Users\iamisis\Desktop\MetroStation_2.0_XiaZaiBa\metrostation_by_yankoa-d312tty\PNG\Others\Blue\MB_0001_pin.png"/>
          <p:cNvPicPr>
            <a:picLocks noChangeAspect="1" noChangeArrowheads="1"/>
          </p:cNvPicPr>
          <p:nvPr>
            <p:custDataLst>
              <p:tags r:id="rId3"/>
            </p:custDataLst>
          </p:nvPr>
        </p:nvPicPr>
        <p:blipFill>
          <a:blip r:embed="rId32"/>
          <a:srcRect/>
          <a:stretch>
            <a:fillRect/>
          </a:stretch>
        </p:blipFill>
        <p:spPr bwMode="auto">
          <a:xfrm>
            <a:off x="3166239" y="2332723"/>
            <a:ext cx="933207"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C:\Users\iamisis\Desktop\MetroStation_2.0_XiaZaiBa\metrostation_by_yankoa-d312tty\PNG\Network\Blue\MB_0036_search.png"/>
          <p:cNvPicPr>
            <a:picLocks noChangeAspect="1" noChangeArrowheads="1"/>
          </p:cNvPicPr>
          <p:nvPr>
            <p:custDataLst>
              <p:tags r:id="rId4"/>
            </p:custDataLst>
          </p:nvPr>
        </p:nvPicPr>
        <p:blipFill>
          <a:blip r:embed="rId33"/>
          <a:srcRect/>
          <a:stretch>
            <a:fillRect/>
          </a:stretch>
        </p:blipFill>
        <p:spPr bwMode="auto">
          <a:xfrm>
            <a:off x="4099445" y="2353360"/>
            <a:ext cx="917336"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C:\Users\iamisis\Desktop\MetroStation_2.0_XiaZaiBa\metrostation_by_yankoa-d312tty\PNG\Suites\Blue\MB_0029_programs.png"/>
          <p:cNvPicPr>
            <a:picLocks noChangeAspect="1" noChangeArrowheads="1"/>
          </p:cNvPicPr>
          <p:nvPr>
            <p:custDataLst>
              <p:tags r:id="rId5"/>
            </p:custDataLst>
          </p:nvPr>
        </p:nvPicPr>
        <p:blipFill>
          <a:blip r:embed="rId34"/>
          <a:srcRect/>
          <a:stretch>
            <a:fillRect/>
          </a:stretch>
        </p:blipFill>
        <p:spPr bwMode="auto">
          <a:xfrm>
            <a:off x="5016782" y="2332723"/>
            <a:ext cx="931620"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C:\Users\iamisis\Desktop\MetroStation_2.0_XiaZaiBa\metrostation_by_yankoa-d312tty\PNG\Media\Blue\MB_0018_viewer.png"/>
          <p:cNvPicPr>
            <a:picLocks noChangeAspect="1" noChangeArrowheads="1"/>
          </p:cNvPicPr>
          <p:nvPr>
            <p:custDataLst>
              <p:tags r:id="rId6"/>
            </p:custDataLst>
          </p:nvPr>
        </p:nvPicPr>
        <p:blipFill>
          <a:blip r:embed="rId35"/>
          <a:srcRect/>
          <a:stretch>
            <a:fillRect/>
          </a:stretch>
        </p:blipFill>
        <p:spPr bwMode="auto">
          <a:xfrm>
            <a:off x="5948402" y="2332723"/>
            <a:ext cx="931620"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C:\Users\iamisis\Desktop\MetroStation_2.0_XiaZaiBa\metrostation_by_yankoa-d312tty\PNG\Navigation\blue\MB_0014_world1.png"/>
          <p:cNvPicPr>
            <a:picLocks noChangeAspect="1" noChangeArrowheads="1"/>
          </p:cNvPicPr>
          <p:nvPr>
            <p:custDataLst>
              <p:tags r:id="rId7"/>
            </p:custDataLst>
          </p:nvPr>
        </p:nvPicPr>
        <p:blipFill>
          <a:blip r:embed="rId36"/>
          <a:srcRect/>
          <a:stretch>
            <a:fillRect/>
          </a:stretch>
        </p:blipFill>
        <p:spPr bwMode="auto">
          <a:xfrm>
            <a:off x="6880022" y="2343835"/>
            <a:ext cx="933207" cy="93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PPECLOGO-eff-0-1"/>
          <p:cNvPicPr>
            <a:picLocks noChangeAspect="1" noChangeArrowheads="1"/>
          </p:cNvPicPr>
          <p:nvPr>
            <p:custDataLst>
              <p:tags r:id="rId8"/>
            </p:custDataLst>
          </p:nvPr>
        </p:nvPicPr>
        <p:blipFill>
          <a:blip r:embed="rId37"/>
          <a:srcRect/>
          <a:stretch>
            <a:fillRect/>
          </a:stretch>
        </p:blipFill>
        <p:spPr bwMode="auto">
          <a:xfrm>
            <a:off x="3904233" y="4548188"/>
            <a:ext cx="834808"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PECLOGO-eff-0-2"/>
          <p:cNvPicPr>
            <a:picLocks noChangeAspect="1" noChangeArrowheads="1"/>
          </p:cNvPicPr>
          <p:nvPr>
            <p:custDataLst>
              <p:tags r:id="rId9"/>
            </p:custDataLst>
          </p:nvPr>
        </p:nvPicPr>
        <p:blipFill>
          <a:blip r:embed="rId38"/>
          <a:srcRect/>
          <a:stretch>
            <a:fillRect/>
          </a:stretch>
        </p:blipFill>
        <p:spPr bwMode="auto">
          <a:xfrm>
            <a:off x="7367257" y="4522789"/>
            <a:ext cx="77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PECLOGO-eff-0-1"/>
          <p:cNvPicPr>
            <a:picLocks noChangeAspect="1" noChangeArrowheads="1"/>
          </p:cNvPicPr>
          <p:nvPr>
            <p:custDataLst>
              <p:tags r:id="rId10"/>
            </p:custDataLst>
          </p:nvPr>
        </p:nvPicPr>
        <p:blipFill>
          <a:blip r:embed="rId39"/>
          <a:srcRect/>
          <a:stretch>
            <a:fillRect/>
          </a:stretch>
        </p:blipFill>
        <p:spPr bwMode="auto">
          <a:xfrm>
            <a:off x="4158167" y="5105401"/>
            <a:ext cx="412643" cy="24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descr="PPECLOGO-eff-0-1"/>
          <p:cNvPicPr>
            <a:picLocks noChangeAspect="1" noChangeArrowheads="1"/>
          </p:cNvPicPr>
          <p:nvPr>
            <p:custDataLst>
              <p:tags r:id="rId11"/>
            </p:custDataLst>
          </p:nvPr>
        </p:nvPicPr>
        <p:blipFill>
          <a:blip r:embed="rId40"/>
          <a:srcRect/>
          <a:stretch>
            <a:fillRect/>
          </a:stretch>
        </p:blipFill>
        <p:spPr bwMode="auto">
          <a:xfrm>
            <a:off x="6446747" y="4559301"/>
            <a:ext cx="315831"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7" descr="PPECLOGO-eff-0-1"/>
          <p:cNvPicPr>
            <a:picLocks noChangeAspect="1" noChangeArrowheads="1"/>
          </p:cNvPicPr>
          <p:nvPr>
            <p:custDataLst>
              <p:tags r:id="rId12"/>
            </p:custDataLst>
          </p:nvPr>
        </p:nvPicPr>
        <p:blipFill>
          <a:blip r:embed="rId41"/>
          <a:srcRect/>
          <a:stretch>
            <a:fillRect/>
          </a:stretch>
        </p:blipFill>
        <p:spPr bwMode="auto">
          <a:xfrm>
            <a:off x="5078678" y="5146677"/>
            <a:ext cx="155535"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8" descr="PPECLOGO-eff-0-2"/>
          <p:cNvPicPr>
            <a:picLocks noChangeAspect="1" noChangeArrowheads="1"/>
          </p:cNvPicPr>
          <p:nvPr>
            <p:custDataLst>
              <p:tags r:id="rId13"/>
            </p:custDataLst>
          </p:nvPr>
        </p:nvPicPr>
        <p:blipFill>
          <a:blip r:embed="rId38"/>
          <a:srcRect/>
          <a:stretch>
            <a:fillRect/>
          </a:stretch>
        </p:blipFill>
        <p:spPr bwMode="auto">
          <a:xfrm>
            <a:off x="4796176" y="4351339"/>
            <a:ext cx="7729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9" descr="PPECLOGO-eff-5-4"/>
          <p:cNvPicPr>
            <a:picLocks noChangeAspect="1" noChangeArrowheads="1"/>
          </p:cNvPicPr>
          <p:nvPr>
            <p:custDataLst>
              <p:tags r:id="rId14"/>
            </p:custDataLst>
          </p:nvPr>
        </p:nvPicPr>
        <p:blipFill>
          <a:blip r:embed="rId42"/>
          <a:srcRect/>
          <a:stretch>
            <a:fillRect/>
          </a:stretch>
        </p:blipFill>
        <p:spPr bwMode="auto">
          <a:xfrm>
            <a:off x="3209090" y="4749801"/>
            <a:ext cx="116333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0" descr="PPECLOGO-eff-5-2"/>
          <p:cNvPicPr>
            <a:picLocks noChangeAspect="1" noChangeArrowheads="1"/>
          </p:cNvPicPr>
          <p:nvPr>
            <p:custDataLst>
              <p:tags r:id="rId15"/>
            </p:custDataLst>
          </p:nvPr>
        </p:nvPicPr>
        <p:blipFill>
          <a:blip r:embed="rId43"/>
          <a:srcRect/>
          <a:stretch>
            <a:fillRect/>
          </a:stretch>
        </p:blipFill>
        <p:spPr bwMode="auto">
          <a:xfrm>
            <a:off x="4872357" y="4868864"/>
            <a:ext cx="1444249"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1" descr="PPECLOGO-eff-5-4"/>
          <p:cNvPicPr>
            <a:picLocks noChangeAspect="1" noChangeArrowheads="1"/>
          </p:cNvPicPr>
          <p:nvPr>
            <p:custDataLst>
              <p:tags r:id="rId16"/>
            </p:custDataLst>
          </p:nvPr>
        </p:nvPicPr>
        <p:blipFill>
          <a:blip r:embed="rId44"/>
          <a:srcRect/>
          <a:stretch>
            <a:fillRect/>
          </a:stretch>
        </p:blipFill>
        <p:spPr bwMode="auto">
          <a:xfrm>
            <a:off x="8424257" y="4446590"/>
            <a:ext cx="879247"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2" descr="PPECLOGO-eff-0-1"/>
          <p:cNvPicPr>
            <a:picLocks noChangeAspect="1" noChangeArrowheads="1"/>
          </p:cNvPicPr>
          <p:nvPr>
            <p:custDataLst>
              <p:tags r:id="rId17"/>
            </p:custDataLst>
          </p:nvPr>
        </p:nvPicPr>
        <p:blipFill>
          <a:blip r:embed="rId45"/>
          <a:srcRect/>
          <a:stretch>
            <a:fillRect/>
          </a:stretch>
        </p:blipFill>
        <p:spPr bwMode="auto">
          <a:xfrm>
            <a:off x="6894305" y="5013325"/>
            <a:ext cx="411056" cy="2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3" descr="PPECLOGO-eff-0-1"/>
          <p:cNvPicPr>
            <a:picLocks noChangeAspect="1" noChangeArrowheads="1"/>
          </p:cNvPicPr>
          <p:nvPr>
            <p:custDataLst>
              <p:tags r:id="rId18"/>
            </p:custDataLst>
          </p:nvPr>
        </p:nvPicPr>
        <p:blipFill>
          <a:blip r:embed="rId45"/>
          <a:srcRect/>
          <a:stretch>
            <a:fillRect/>
          </a:stretch>
        </p:blipFill>
        <p:spPr bwMode="auto">
          <a:xfrm>
            <a:off x="9500301" y="4219575"/>
            <a:ext cx="411056" cy="2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4" descr="PPECLOGO-eff2-1-2"/>
          <p:cNvPicPr>
            <a:picLocks noChangeAspect="1" noChangeArrowheads="1"/>
          </p:cNvPicPr>
          <p:nvPr>
            <p:custDataLst>
              <p:tags r:id="rId19"/>
            </p:custDataLst>
          </p:nvPr>
        </p:nvPicPr>
        <p:blipFill>
          <a:blip r:embed="rId46">
            <a:extLst>
              <a:ext uri="{28A0092B-C50C-407E-A947-70E740481C1C}">
                <a14:useLocalDpi xmlns:a14="http://schemas.microsoft.com/office/drawing/2010/main" val="0"/>
              </a:ext>
            </a:extLst>
          </a:blip>
          <a:srcRect/>
          <a:stretch>
            <a:fillRect/>
          </a:stretch>
        </p:blipFill>
        <p:spPr bwMode="auto">
          <a:xfrm>
            <a:off x="2280646" y="4508501"/>
            <a:ext cx="133632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5" descr="PPECLOGO-eff2-1-3"/>
          <p:cNvPicPr>
            <a:picLocks noChangeAspect="1" noChangeArrowheads="1"/>
          </p:cNvPicPr>
          <p:nvPr>
            <p:custDataLst>
              <p:tags r:id="rId20"/>
            </p:custDataLst>
          </p:nvPr>
        </p:nvPicPr>
        <p:blipFill>
          <a:blip r:embed="rId47"/>
          <a:srcRect/>
          <a:stretch>
            <a:fillRect/>
          </a:stretch>
        </p:blipFill>
        <p:spPr bwMode="auto">
          <a:xfrm>
            <a:off x="3777267" y="4459288"/>
            <a:ext cx="344399"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16" descr="PPECLOGO-eff2-1-4"/>
          <p:cNvPicPr>
            <a:picLocks noChangeAspect="1" noChangeArrowheads="1"/>
          </p:cNvPicPr>
          <p:nvPr>
            <p:custDataLst>
              <p:tags r:id="rId21"/>
            </p:custDataLst>
          </p:nvPr>
        </p:nvPicPr>
        <p:blipFill>
          <a:blip r:embed="rId48"/>
          <a:srcRect/>
          <a:stretch>
            <a:fillRect/>
          </a:stretch>
        </p:blipFill>
        <p:spPr bwMode="auto">
          <a:xfrm>
            <a:off x="7348212" y="4824414"/>
            <a:ext cx="55389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7" descr="PPECLOGO-eff2-1-3"/>
          <p:cNvPicPr>
            <a:picLocks noChangeAspect="1" noChangeArrowheads="1"/>
          </p:cNvPicPr>
          <p:nvPr>
            <p:custDataLst>
              <p:tags r:id="rId22"/>
            </p:custDataLst>
          </p:nvPr>
        </p:nvPicPr>
        <p:blipFill>
          <a:blip r:embed="rId49"/>
          <a:srcRect/>
          <a:stretch>
            <a:fillRect/>
          </a:stretch>
        </p:blipFill>
        <p:spPr bwMode="auto">
          <a:xfrm>
            <a:off x="7913215" y="4562475"/>
            <a:ext cx="284089"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8" descr="PPECLOGO-eff2-1-3"/>
          <p:cNvPicPr>
            <a:picLocks noChangeAspect="1" noChangeArrowheads="1"/>
          </p:cNvPicPr>
          <p:nvPr>
            <p:custDataLst>
              <p:tags r:id="rId23"/>
            </p:custDataLst>
          </p:nvPr>
        </p:nvPicPr>
        <p:blipFill>
          <a:blip r:embed="rId50"/>
          <a:srcRect/>
          <a:stretch>
            <a:fillRect/>
          </a:stretch>
        </p:blipFill>
        <p:spPr bwMode="auto">
          <a:xfrm>
            <a:off x="8313160" y="4900614"/>
            <a:ext cx="222192"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custDataLst>
              <p:tags r:id="rId24"/>
            </p:custDataLst>
          </p:nvPr>
        </p:nvSpPr>
        <p:spPr>
          <a:xfrm>
            <a:off x="2851200" y="4413600"/>
            <a:ext cx="7892583" cy="893763"/>
          </a:xfrm>
        </p:spPr>
        <p:txBody>
          <a:bodyPr/>
          <a:lstStyle>
            <a:lvl1pPr algn="l">
              <a:defRPr sz="3200" b="1" baseline="0">
                <a:solidFill>
                  <a:schemeClr val="bg1"/>
                </a:solidFill>
              </a:defRPr>
            </a:lvl1pPr>
          </a:lstStyle>
          <a:p>
            <a:pPr lvl="0"/>
            <a:r>
              <a:rPr lang="zh-CN" altLang="en-US" noProof="0"/>
              <a:t>单击此处编辑母版标题样式</a:t>
            </a:r>
          </a:p>
        </p:txBody>
      </p:sp>
      <p:sp>
        <p:nvSpPr>
          <p:cNvPr id="3075" name="Rectangle 3"/>
          <p:cNvSpPr>
            <a:spLocks noGrp="1" noChangeArrowheads="1"/>
          </p:cNvSpPr>
          <p:nvPr>
            <p:ph type="subTitle" idx="1"/>
            <p:custDataLst>
              <p:tags r:id="rId25"/>
            </p:custDataLst>
          </p:nvPr>
        </p:nvSpPr>
        <p:spPr>
          <a:xfrm>
            <a:off x="2847600" y="5378333"/>
            <a:ext cx="7899098" cy="530224"/>
          </a:xfrm>
        </p:spPr>
        <p:txBody>
          <a:bodyPr/>
          <a:lstStyle>
            <a:lvl1pPr marL="0" indent="0" algn="l">
              <a:buFontTx/>
              <a:buNone/>
              <a:defRPr baseline="0">
                <a:solidFill>
                  <a:schemeClr val="bg1"/>
                </a:solidFill>
              </a:defRPr>
            </a:lvl1pPr>
          </a:lstStyle>
          <a:p>
            <a:pPr lvl="0"/>
            <a:r>
              <a:rPr lang="zh-CN" altLang="en-US" noProof="0"/>
              <a:t>单击此处编辑母版副标题样式</a:t>
            </a:r>
          </a:p>
        </p:txBody>
      </p:sp>
      <p:sp>
        <p:nvSpPr>
          <p:cNvPr id="27" name="Rectangle 4"/>
          <p:cNvSpPr>
            <a:spLocks noGrp="1" noChangeArrowheads="1"/>
          </p:cNvSpPr>
          <p:nvPr>
            <p:ph type="dt" sz="half" idx="10"/>
            <p:custDataLst>
              <p:tags r:id="rId26"/>
            </p:custDataLst>
          </p:nvPr>
        </p:nvSpPr>
        <p:spPr/>
        <p:txBody>
          <a:bodyPr/>
          <a:lstStyle>
            <a:lvl1pPr>
              <a:defRPr baseline="0" smtClean="0"/>
            </a:lvl1pPr>
          </a:lstStyle>
          <a:p>
            <a:endParaRPr lang="en-US" altLang="zh-CN"/>
          </a:p>
        </p:txBody>
      </p:sp>
      <p:sp>
        <p:nvSpPr>
          <p:cNvPr id="28" name="Rectangle 5"/>
          <p:cNvSpPr>
            <a:spLocks noGrp="1" noChangeArrowheads="1"/>
          </p:cNvSpPr>
          <p:nvPr>
            <p:ph type="ftr" sz="quarter" idx="11"/>
            <p:custDataLst>
              <p:tags r:id="rId27"/>
            </p:custDataLst>
          </p:nvPr>
        </p:nvSpPr>
        <p:spPr/>
        <p:txBody>
          <a:bodyPr/>
          <a:lstStyle>
            <a:lvl1pPr>
              <a:defRPr baseline="0" smtClean="0"/>
            </a:lvl1pPr>
          </a:lstStyle>
          <a:p>
            <a:endParaRPr lang="en-US" altLang="zh-CN"/>
          </a:p>
        </p:txBody>
      </p:sp>
      <p:sp>
        <p:nvSpPr>
          <p:cNvPr id="29" name="Rectangle 6"/>
          <p:cNvSpPr>
            <a:spLocks noGrp="1" noChangeArrowheads="1"/>
          </p:cNvSpPr>
          <p:nvPr>
            <p:ph type="sldNum" sz="quarter" idx="12"/>
            <p:custDataLst>
              <p:tags r:id="rId28"/>
            </p:custDataLst>
          </p:nvPr>
        </p:nvSpPr>
        <p:spPr/>
        <p:txBody>
          <a:bodyPr/>
          <a:lstStyle>
            <a:lvl1pPr>
              <a:defRPr baseline="0" smtClean="0"/>
            </a:lvl1pPr>
          </a:lstStyle>
          <a:p>
            <a:fld id="{87E4BE33-EC1D-4BDB-8015-45DF6AF7B3DB}" type="slidenum">
              <a:rPr lang="en-US" altLang="zh-CN" smtClean="0"/>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solidFill>
                  <a:schemeClr val="accent1">
                    <a:lumMod val="75000"/>
                  </a:schemeClr>
                </a:solidFill>
              </a:defRPr>
            </a:lvl1pPr>
          </a:lstStyle>
          <a:p>
            <a:r>
              <a:rPr lang="zh-CN" altLang="en-US"/>
              <a:t>单击此处编辑母版标题样式</a:t>
            </a:r>
          </a:p>
        </p:txBody>
      </p:sp>
      <p:sp>
        <p:nvSpPr>
          <p:cNvPr id="3" name="内容占位符 2"/>
          <p:cNvSpPr>
            <a:spLocks noGrp="1"/>
          </p:cNvSpPr>
          <p:nvPr>
            <p:ph idx="1"/>
            <p:custDataLst>
              <p:tags r:id="rId2"/>
            </p:custDataLst>
          </p:nvPr>
        </p:nvSpPr>
        <p:spPr/>
        <p:txBody>
          <a:bodyPr/>
          <a:lstStyle>
            <a:lvl1pPr>
              <a:defRPr sz="2400" baseline="0">
                <a:solidFill>
                  <a:schemeClr val="tx1"/>
                </a:solidFill>
              </a:defRPr>
            </a:lvl1pPr>
            <a:lvl2pPr>
              <a:defRPr sz="2000" baseline="0"/>
            </a:lvl2p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4" name="Rectangle 4"/>
          <p:cNvSpPr>
            <a:spLocks noGrp="1" noChangeArrowheads="1"/>
          </p:cNvSpPr>
          <p:nvPr>
            <p:ph type="dt" sz="half" idx="10"/>
            <p:custDataLst>
              <p:tags r:id="rId3"/>
            </p:custDataLst>
          </p:nvPr>
        </p:nvSpPr>
        <p:spPr/>
        <p:txBody>
          <a:bodyPr/>
          <a:lstStyle>
            <a:lvl1pPr>
              <a:defRPr baseline="0"/>
            </a:lvl1pPr>
          </a:lstStyle>
          <a:p>
            <a:fld id="{13D0CE79-49FB-443D-BEF8-6B709DE8FD0C}" type="datetimeFigureOut">
              <a:rPr lang="zh-CN" altLang="en-US" smtClean="0"/>
              <a:t>2023/7/10</a:t>
            </a:fld>
            <a:endParaRPr lang="zh-CN" altLang="en-US"/>
          </a:p>
        </p:txBody>
      </p:sp>
      <p:sp>
        <p:nvSpPr>
          <p:cNvPr id="5" name="Rectangle 5"/>
          <p:cNvSpPr>
            <a:spLocks noGrp="1" noChangeArrowheads="1"/>
          </p:cNvSpPr>
          <p:nvPr>
            <p:ph type="ftr" sz="quarter" idx="11"/>
            <p:custDataLst>
              <p:tags r:id="rId4"/>
            </p:custDataLst>
          </p:nvPr>
        </p:nvSpPr>
        <p:spPr/>
        <p:txBody>
          <a:bodyPr/>
          <a:lstStyle>
            <a:lvl1pPr>
              <a:defRPr baseline="0"/>
            </a:lvl1pPr>
          </a:lstStyle>
          <a:p>
            <a:endParaRPr lang="zh-CN" altLang="en-US" dirty="0"/>
          </a:p>
        </p:txBody>
      </p:sp>
      <p:sp>
        <p:nvSpPr>
          <p:cNvPr id="6" name="Rectangle 6"/>
          <p:cNvSpPr>
            <a:spLocks noGrp="1" noChangeArrowheads="1"/>
          </p:cNvSpPr>
          <p:nvPr>
            <p:ph type="sldNum" sz="quarter" idx="12"/>
            <p:custDataLst>
              <p:tags r:id="rId5"/>
            </p:custDataLst>
          </p:nvPr>
        </p:nvSpPr>
        <p:spPr/>
        <p:txBody>
          <a:bodyPr/>
          <a:lstStyle>
            <a:lvl1pPr>
              <a:defRPr baseline="0"/>
            </a:lvl1pPr>
          </a:lstStyle>
          <a:p>
            <a:fld id="{EF906490-237C-474C-BA2E-D98840BC1F8F}" type="slidenum">
              <a:rPr lang="zh-CN" altLang="en-US" smtClean="0"/>
              <a:t>‹#›</a:t>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pic>
        <p:nvPicPr>
          <p:cNvPr id="4" name="Picture 2" descr="C:\Users\iamisis\Desktop\00.jpg"/>
          <p:cNvPicPr>
            <a:picLocks noChangeAspect="1" noChangeArrowheads="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hasCustomPrompt="1"/>
            <p:custDataLst>
              <p:tags r:id="rId2"/>
            </p:custDataLst>
          </p:nvPr>
        </p:nvSpPr>
        <p:spPr>
          <a:xfrm>
            <a:off x="3225600" y="2767263"/>
            <a:ext cx="5961600" cy="944337"/>
          </a:xfrm>
        </p:spPr>
        <p:txBody>
          <a:bodyPr anchor="b"/>
          <a:lstStyle>
            <a:lvl1pPr>
              <a:defRPr sz="6000"/>
            </a:lvl1pPr>
          </a:lstStyle>
          <a:p>
            <a:r>
              <a:rPr lang="zh-CN" altLang="en-US" dirty="0"/>
              <a:t>编辑标题</a:t>
            </a:r>
          </a:p>
        </p:txBody>
      </p:sp>
      <p:sp>
        <p:nvSpPr>
          <p:cNvPr id="3" name="文本占位符 2"/>
          <p:cNvSpPr>
            <a:spLocks noGrp="1"/>
          </p:cNvSpPr>
          <p:nvPr>
            <p:ph type="body" idx="1"/>
            <p:custDataLst>
              <p:tags r:id="rId3"/>
            </p:custDataLst>
          </p:nvPr>
        </p:nvSpPr>
        <p:spPr>
          <a:xfrm>
            <a:off x="3225600" y="3784613"/>
            <a:ext cx="7314064" cy="1485220"/>
          </a:xfrm>
        </p:spPr>
        <p:txBody>
          <a:bodyPr/>
          <a:lstStyle>
            <a:lvl1pPr marL="0" indent="0">
              <a:buNone/>
              <a:defRPr sz="2400"/>
            </a:lvl1pPr>
            <a:lvl2pPr marL="457200" indent="0">
              <a:buNone/>
              <a:defRPr sz="2000"/>
            </a:lvl2pPr>
            <a:lvl3pPr marL="914400" indent="0">
              <a:buNone/>
              <a:defRPr sz="1800"/>
            </a:lvl3pPr>
            <a:lvl4pPr marL="1370965" indent="0">
              <a:buNone/>
              <a:defRPr sz="1600"/>
            </a:lvl4pPr>
            <a:lvl5pPr marL="1828165" indent="0">
              <a:buNone/>
              <a:defRPr sz="1600"/>
            </a:lvl5pPr>
            <a:lvl6pPr marL="2285365" indent="0">
              <a:buNone/>
              <a:defRPr sz="1600"/>
            </a:lvl6pPr>
            <a:lvl7pPr marL="2742565" indent="0">
              <a:buNone/>
              <a:defRPr sz="1600"/>
            </a:lvl7pPr>
            <a:lvl8pPr marL="3199765" indent="0">
              <a:buNone/>
              <a:defRPr sz="1600"/>
            </a:lvl8pPr>
            <a:lvl9pPr marL="3656330" indent="0">
              <a:buNone/>
              <a:defRPr sz="1600"/>
            </a:lvl9pPr>
          </a:lstStyle>
          <a:p>
            <a:pPr lvl="0"/>
            <a:r>
              <a:rPr lang="zh-CN" altLang="en-US" dirty="0"/>
              <a:t>单击此处编辑母版文本样式</a:t>
            </a:r>
          </a:p>
        </p:txBody>
      </p:sp>
      <p:sp>
        <p:nvSpPr>
          <p:cNvPr id="5" name="日期占位符 3"/>
          <p:cNvSpPr>
            <a:spLocks noGrp="1"/>
          </p:cNvSpPr>
          <p:nvPr>
            <p:ph type="dt" sz="half" idx="10"/>
            <p:custDataLst>
              <p:tags r:id="rId4"/>
            </p:custDataLst>
          </p:nvPr>
        </p:nvSpPr>
        <p:spPr/>
        <p:txBody>
          <a:bodyPr/>
          <a:lstStyle>
            <a:lvl1pPr>
              <a:defRPr smtClean="0"/>
            </a:lvl1pPr>
          </a:lstStyle>
          <a:p>
            <a:fld id="{13D0CE79-49FB-443D-BEF8-6B709DE8FD0C}" type="datetimeFigureOut">
              <a:rPr lang="zh-CN" altLang="en-US" smtClean="0"/>
              <a:t>2023/7/10</a:t>
            </a:fld>
            <a:endParaRPr lang="zh-CN" altLang="en-US"/>
          </a:p>
        </p:txBody>
      </p:sp>
      <p:sp>
        <p:nvSpPr>
          <p:cNvPr id="6" name="页脚占位符 4"/>
          <p:cNvSpPr>
            <a:spLocks noGrp="1"/>
          </p:cNvSpPr>
          <p:nvPr>
            <p:ph type="ftr" sz="quarter" idx="11"/>
            <p:custDataLst>
              <p:tags r:id="rId5"/>
            </p:custDataLst>
          </p:nvPr>
        </p:nvSpPr>
        <p:spPr/>
        <p:txBody>
          <a:bodyPr/>
          <a:lstStyle>
            <a:lvl1pPr>
              <a:defRPr smtClean="0"/>
            </a:lvl1pPr>
          </a:lstStyle>
          <a:p>
            <a:endParaRPr lang="zh-CN" altLang="en-US"/>
          </a:p>
        </p:txBody>
      </p:sp>
      <p:sp>
        <p:nvSpPr>
          <p:cNvPr id="7" name="灯片编号占位符 5"/>
          <p:cNvSpPr>
            <a:spLocks noGrp="1"/>
          </p:cNvSpPr>
          <p:nvPr>
            <p:ph type="sldNum" sz="quarter" idx="12"/>
            <p:custDataLst>
              <p:tags r:id="rId6"/>
            </p:custDataLst>
          </p:nvPr>
        </p:nvSpPr>
        <p:spPr/>
        <p:txBody>
          <a:bodyPr/>
          <a:lstStyle>
            <a:lvl1pPr>
              <a:defRPr smtClean="0"/>
            </a:lvl1pPr>
          </a:lstStyle>
          <a:p>
            <a:fld id="{EF906490-237C-474C-BA2E-D98840BC1F8F}" type="slidenum">
              <a:rPr lang="zh-CN" altLang="en-US" smtClean="0"/>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a:latin typeface="Arial" panose="020B0604020202020204" pitchFamily="34" charset="0"/>
                <a:ea typeface="黑体" panose="02010609060101010101" pitchFamily="49" charset="-122"/>
              </a:defRPr>
            </a:lvl1pPr>
          </a:lstStyle>
          <a:p>
            <a:r>
              <a:rPr lang="zh-CN" altLang="en-US"/>
              <a:t>单击此处编辑母版标题样式</a:t>
            </a:r>
          </a:p>
        </p:txBody>
      </p:sp>
      <p:sp>
        <p:nvSpPr>
          <p:cNvPr id="3" name="内容占位符 2"/>
          <p:cNvSpPr>
            <a:spLocks noGrp="1"/>
          </p:cNvSpPr>
          <p:nvPr>
            <p:ph sz="half" idx="1"/>
            <p:custDataLst>
              <p:tags r:id="rId2"/>
            </p:custDataLst>
          </p:nvPr>
        </p:nvSpPr>
        <p:spPr>
          <a:xfrm>
            <a:off x="625313" y="1347118"/>
            <a:ext cx="5279099" cy="4500000"/>
          </a:xfrm>
        </p:spPr>
        <p:txBody>
          <a:bodyPr/>
          <a:lstStyle>
            <a:lvl1pPr>
              <a:defRPr sz="2400">
                <a:solidFill>
                  <a:schemeClr val="tx1"/>
                </a:solidFill>
                <a:latin typeface="Arial" panose="020B0604020202020204" pitchFamily="34" charset="0"/>
                <a:ea typeface="黑体" panose="02010609060101010101" pitchFamily="49" charset="-122"/>
              </a:defRPr>
            </a:lvl1pPr>
            <a:lvl2pPr>
              <a:defRPr sz="1800">
                <a:solidFill>
                  <a:srgbClr val="227577"/>
                </a:solidFill>
                <a:latin typeface="Arial" panose="020B0604020202020204" pitchFamily="34" charset="0"/>
                <a:ea typeface="黑体" panose="02010609060101010101" pitchFamily="49" charset="-122"/>
              </a:defRPr>
            </a:lvl2pPr>
            <a:lvl3pPr>
              <a:defRPr sz="2000">
                <a:solidFill>
                  <a:schemeClr val="tx1"/>
                </a:solidFill>
                <a:latin typeface="Arial" panose="020B0604020202020204" pitchFamily="34" charset="0"/>
                <a:ea typeface="黑体" panose="02010609060101010101" pitchFamily="49" charset="-122"/>
              </a:defRPr>
            </a:lvl3pPr>
            <a:lvl4pPr>
              <a:defRPr sz="1800">
                <a:solidFill>
                  <a:schemeClr val="tx1"/>
                </a:solidFill>
                <a:latin typeface="Arial" panose="020B0604020202020204" pitchFamily="34" charset="0"/>
                <a:ea typeface="黑体" panose="02010609060101010101" pitchFamily="49" charset="-122"/>
              </a:defRPr>
            </a:lvl4pPr>
            <a:lvl5pPr>
              <a:defRPr sz="1800">
                <a:solidFill>
                  <a:schemeClr val="tx1"/>
                </a:solidFill>
                <a:latin typeface="Arial" panose="020B0604020202020204" pitchFamily="34" charset="0"/>
                <a:ea typeface="黑体" panose="02010609060101010101" pitchFamily="49" charset="-122"/>
              </a:defRPr>
            </a:lvl5pPr>
            <a:lvl6pPr>
              <a:defRPr>
                <a:solidFill>
                  <a:schemeClr val="tx1"/>
                </a:solidFill>
              </a:defRPr>
            </a:lvl6p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4" name="内容占位符 3"/>
          <p:cNvSpPr>
            <a:spLocks noGrp="1"/>
          </p:cNvSpPr>
          <p:nvPr>
            <p:ph sz="half" idx="2"/>
            <p:custDataLst>
              <p:tags r:id="rId3"/>
            </p:custDataLst>
          </p:nvPr>
        </p:nvSpPr>
        <p:spPr>
          <a:xfrm>
            <a:off x="6314327" y="1347118"/>
            <a:ext cx="5284103" cy="4500000"/>
          </a:xfrm>
        </p:spPr>
        <p:txBody>
          <a:bodyPr/>
          <a:lstStyle>
            <a:lvl1pPr>
              <a:defRPr sz="2400">
                <a:solidFill>
                  <a:schemeClr val="tx1"/>
                </a:solidFill>
                <a:latin typeface="Arial" panose="020B0604020202020204" pitchFamily="34" charset="0"/>
                <a:ea typeface="黑体" panose="02010609060101010101" pitchFamily="49" charset="-122"/>
              </a:defRPr>
            </a:lvl1pPr>
            <a:lvl2pPr>
              <a:defRPr sz="1800">
                <a:solidFill>
                  <a:srgbClr val="227577"/>
                </a:solidFill>
                <a:latin typeface="Arial" panose="020B0604020202020204" pitchFamily="34" charset="0"/>
                <a:ea typeface="黑体" panose="02010609060101010101" pitchFamily="49" charset="-122"/>
              </a:defRPr>
            </a:lvl2pPr>
            <a:lvl3pPr>
              <a:defRPr sz="2000">
                <a:solidFill>
                  <a:schemeClr val="tx1"/>
                </a:solidFill>
                <a:latin typeface="Arial" panose="020B0604020202020204" pitchFamily="34" charset="0"/>
                <a:ea typeface="黑体" panose="02010609060101010101" pitchFamily="49" charset="-122"/>
              </a:defRPr>
            </a:lvl3pPr>
            <a:lvl4pPr>
              <a:defRPr sz="1800">
                <a:solidFill>
                  <a:schemeClr val="tx1"/>
                </a:solidFill>
                <a:latin typeface="Arial" panose="020B0604020202020204" pitchFamily="34" charset="0"/>
                <a:ea typeface="黑体" panose="02010609060101010101" pitchFamily="49" charset="-122"/>
              </a:defRPr>
            </a:lvl4pPr>
            <a:lvl5pPr>
              <a:defRPr sz="1800">
                <a:solidFill>
                  <a:schemeClr val="tx1"/>
                </a:solidFill>
                <a:latin typeface="Arial" panose="020B0604020202020204" pitchFamily="34" charset="0"/>
                <a:ea typeface="黑体" panose="02010609060101010101" pitchFamily="49" charset="-122"/>
              </a:defRPr>
            </a:lvl5pPr>
            <a:lvl6pPr>
              <a:defRPr>
                <a:solidFill>
                  <a:schemeClr val="tx1"/>
                </a:solidFill>
              </a:defRPr>
            </a:lvl6p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5" name="Rectangle 4"/>
          <p:cNvSpPr>
            <a:spLocks noGrp="1" noChangeArrowheads="1"/>
          </p:cNvSpPr>
          <p:nvPr>
            <p:ph type="dt" sz="half" idx="10"/>
            <p:custDataLst>
              <p:tags r:id="rId4"/>
            </p:custDataLst>
          </p:nvPr>
        </p:nvSpPr>
        <p:spPr/>
        <p:txBody>
          <a:bodyPr/>
          <a:lstStyle>
            <a:lvl1pPr>
              <a:defRPr>
                <a:latin typeface="Arial" panose="020B0604020202020204" pitchFamily="34" charset="0"/>
                <a:ea typeface="黑体" panose="02010609060101010101" pitchFamily="49" charset="-122"/>
              </a:defRPr>
            </a:lvl1pPr>
          </a:lstStyle>
          <a:p>
            <a:fld id="{13D0CE79-49FB-443D-BEF8-6B709DE8FD0C}" type="datetimeFigureOut">
              <a:rPr lang="zh-CN" altLang="en-US" smtClean="0"/>
              <a:t>2023/7/10</a:t>
            </a:fld>
            <a:endParaRPr lang="zh-CN" altLang="en-US"/>
          </a:p>
        </p:txBody>
      </p:sp>
      <p:sp>
        <p:nvSpPr>
          <p:cNvPr id="6" name="Rectangle 5"/>
          <p:cNvSpPr>
            <a:spLocks noGrp="1" noChangeArrowheads="1"/>
          </p:cNvSpPr>
          <p:nvPr>
            <p:ph type="ftr" sz="quarter" idx="11"/>
            <p:custDataLst>
              <p:tags r:id="rId5"/>
            </p:custDataLst>
          </p:nvPr>
        </p:nvSpPr>
        <p:spPr/>
        <p:txBody>
          <a:bodyPr/>
          <a:lstStyle>
            <a:lvl1pPr>
              <a:defRPr>
                <a:latin typeface="Arial" panose="020B0604020202020204" pitchFamily="34" charset="0"/>
                <a:ea typeface="黑体" panose="02010609060101010101" pitchFamily="49" charset="-122"/>
              </a:defRPr>
            </a:lvl1pPr>
          </a:lstStyle>
          <a:p>
            <a:endParaRPr lang="zh-CN" altLang="en-US"/>
          </a:p>
        </p:txBody>
      </p:sp>
      <p:sp>
        <p:nvSpPr>
          <p:cNvPr id="7" name="Rectangle 6"/>
          <p:cNvSpPr>
            <a:spLocks noGrp="1" noChangeArrowheads="1"/>
          </p:cNvSpPr>
          <p:nvPr>
            <p:ph type="sldNum" sz="quarter" idx="12"/>
            <p:custDataLst>
              <p:tags r:id="rId6"/>
            </p:custDataLst>
          </p:nvPr>
        </p:nvSpPr>
        <p:spPr/>
        <p:txBody>
          <a:bodyPr/>
          <a:lstStyle>
            <a:lvl1pPr>
              <a:defRPr>
                <a:latin typeface="Arial" panose="020B0604020202020204" pitchFamily="34" charset="0"/>
                <a:ea typeface="黑体" panose="02010609060101010101" pitchFamily="49" charset="-122"/>
              </a:defRPr>
            </a:lvl1pPr>
          </a:lstStyle>
          <a:p>
            <a:fld id="{EF906490-237C-474C-BA2E-D98840BC1F8F}" type="slidenum">
              <a:rPr lang="zh-CN" altLang="en-US" smtClean="0"/>
              <a:t>‹#›</a:t>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26400" y="259200"/>
            <a:ext cx="10972800" cy="576000"/>
          </a:xfrm>
        </p:spPr>
        <p:txBody>
          <a:bodyPr/>
          <a:lstStyle/>
          <a:p>
            <a:r>
              <a:rPr lang="zh-CN" altLang="en-US"/>
              <a:t>单击此处编辑母版标题样式</a:t>
            </a:r>
          </a:p>
        </p:txBody>
      </p:sp>
      <p:sp>
        <p:nvSpPr>
          <p:cNvPr id="3" name="文本占位符 2"/>
          <p:cNvSpPr>
            <a:spLocks noGrp="1"/>
          </p:cNvSpPr>
          <p:nvPr>
            <p:ph type="body" idx="1"/>
            <p:custDataLst>
              <p:tags r:id="rId2"/>
            </p:custDataLst>
          </p:nvPr>
        </p:nvSpPr>
        <p:spPr>
          <a:xfrm>
            <a:off x="626400" y="1392406"/>
            <a:ext cx="5158032" cy="823912"/>
          </a:xfrm>
        </p:spPr>
        <p:txBody>
          <a:bodyPr anchor="b"/>
          <a:lstStyle>
            <a:lvl1pPr marL="0" indent="0">
              <a:buNone/>
              <a:defRPr sz="24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330" indent="0">
              <a:buNone/>
              <a:defRPr sz="1600" b="1"/>
            </a:lvl9pPr>
          </a:lstStyle>
          <a:p>
            <a:pPr lvl="0"/>
            <a:r>
              <a:rPr lang="zh-CN" altLang="en-US"/>
              <a:t>单击此处编辑母版文本样式</a:t>
            </a:r>
          </a:p>
        </p:txBody>
      </p:sp>
      <p:sp>
        <p:nvSpPr>
          <p:cNvPr id="4" name="内容占位符 3"/>
          <p:cNvSpPr>
            <a:spLocks noGrp="1"/>
          </p:cNvSpPr>
          <p:nvPr>
            <p:ph sz="half" idx="2"/>
            <p:custDataLst>
              <p:tags r:id="rId3"/>
            </p:custDataLst>
          </p:nvPr>
        </p:nvSpPr>
        <p:spPr>
          <a:xfrm>
            <a:off x="626400" y="2336633"/>
            <a:ext cx="5158032" cy="3684588"/>
          </a:xfrm>
        </p:spPr>
        <p:txBody>
          <a:body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5" name="文本占位符 4"/>
          <p:cNvSpPr>
            <a:spLocks noGrp="1"/>
          </p:cNvSpPr>
          <p:nvPr>
            <p:ph type="body" sz="quarter" idx="3"/>
            <p:custDataLst>
              <p:tags r:id="rId4"/>
            </p:custDataLst>
          </p:nvPr>
        </p:nvSpPr>
        <p:spPr>
          <a:xfrm>
            <a:off x="6415775" y="1392406"/>
            <a:ext cx="5183425" cy="823912"/>
          </a:xfrm>
        </p:spPr>
        <p:txBody>
          <a:bodyPr anchor="b"/>
          <a:lstStyle>
            <a:lvl1pPr marL="0" indent="0">
              <a:buNone/>
              <a:defRPr sz="24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330" indent="0">
              <a:buNone/>
              <a:defRPr sz="1600" b="1"/>
            </a:lvl9pPr>
          </a:lstStyle>
          <a:p>
            <a:pPr lvl="0"/>
            <a:r>
              <a:rPr lang="zh-CN" altLang="en-US"/>
              <a:t>单击此处编辑母版文本样式</a:t>
            </a:r>
          </a:p>
        </p:txBody>
      </p:sp>
      <p:sp>
        <p:nvSpPr>
          <p:cNvPr id="6" name="内容占位符 5"/>
          <p:cNvSpPr>
            <a:spLocks noGrp="1"/>
          </p:cNvSpPr>
          <p:nvPr>
            <p:ph sz="quarter" idx="4"/>
            <p:custDataLst>
              <p:tags r:id="rId5"/>
            </p:custDataLst>
          </p:nvPr>
        </p:nvSpPr>
        <p:spPr>
          <a:xfrm>
            <a:off x="6415775" y="2336633"/>
            <a:ext cx="5183425" cy="3684588"/>
          </a:xfrm>
        </p:spPr>
        <p:txBody>
          <a:body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7" name="Rectangle 4"/>
          <p:cNvSpPr>
            <a:spLocks noGrp="1" noChangeArrowheads="1"/>
          </p:cNvSpPr>
          <p:nvPr>
            <p:ph type="dt" sz="half" idx="10"/>
            <p:custDataLst>
              <p:tags r:id="rId6"/>
            </p:custDataLst>
          </p:nvPr>
        </p:nvSpPr>
        <p:spPr/>
        <p:txBody>
          <a:bodyPr/>
          <a:lstStyle>
            <a:lvl1pPr>
              <a:defRPr/>
            </a:lvl1pPr>
          </a:lstStyle>
          <a:p>
            <a:fld id="{C9E60F58-3108-4415-857A-6D0360DF626E}" type="datetimeFigureOut">
              <a:rPr lang="zh-CN" altLang="en-US" smtClean="0"/>
              <a:t>2023/7/10</a:t>
            </a:fld>
            <a:endParaRPr lang="zh-CN" altLang="en-US"/>
          </a:p>
        </p:txBody>
      </p:sp>
      <p:sp>
        <p:nvSpPr>
          <p:cNvPr id="8" name="Rectangle 5"/>
          <p:cNvSpPr>
            <a:spLocks noGrp="1" noChangeArrowheads="1"/>
          </p:cNvSpPr>
          <p:nvPr>
            <p:ph type="ftr" sz="quarter" idx="11"/>
            <p:custDataLst>
              <p:tags r:id="rId7"/>
            </p:custDataLst>
          </p:nvPr>
        </p:nvSpPr>
        <p:spPr/>
        <p:txBody>
          <a:bodyPr/>
          <a:lstStyle>
            <a:lvl1pPr>
              <a:defRPr/>
            </a:lvl1pPr>
          </a:lstStyle>
          <a:p>
            <a:endParaRPr lang="zh-CN" altLang="en-US"/>
          </a:p>
        </p:txBody>
      </p:sp>
      <p:sp>
        <p:nvSpPr>
          <p:cNvPr id="9" name="Rectangle 6"/>
          <p:cNvSpPr>
            <a:spLocks noGrp="1" noChangeArrowheads="1"/>
          </p:cNvSpPr>
          <p:nvPr>
            <p:ph type="sldNum" sz="quarter" idx="12"/>
            <p:custDataLst>
              <p:tags r:id="rId8"/>
            </p:custDataLst>
          </p:nvPr>
        </p:nvSpPr>
        <p:spPr/>
        <p:txBody>
          <a:bodyPr/>
          <a:lstStyle>
            <a:lvl1pPr>
              <a:defRPr/>
            </a:lvl1pPr>
          </a:lstStyle>
          <a:p>
            <a:fld id="{4AE85CE2-CEAD-46BB-861E-7D62265DC969}" type="slidenum">
              <a:rPr lang="zh-CN" altLang="en-US" smtClean="0"/>
              <a:t>‹#›</a:t>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pic>
        <p:nvPicPr>
          <p:cNvPr id="2" name="Picture 2" descr="C:\Users\iamisis\Desktop\00.jpg"/>
          <p:cNvPicPr>
            <a:picLocks noChangeAspect="1" noChangeArrowheads="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日期占位符 1"/>
          <p:cNvSpPr>
            <a:spLocks noGrp="1"/>
          </p:cNvSpPr>
          <p:nvPr>
            <p:ph type="dt" sz="half" idx="10"/>
            <p:custDataLst>
              <p:tags r:id="rId2"/>
            </p:custDataLst>
          </p:nvPr>
        </p:nvSpPr>
        <p:spPr/>
        <p:txBody>
          <a:bodyPr/>
          <a:lstStyle>
            <a:lvl1pPr>
              <a:defRPr smtClean="0"/>
            </a:lvl1pPr>
          </a:lstStyle>
          <a:p>
            <a:fld id="{13D0CE79-49FB-443D-BEF8-6B709DE8FD0C}" type="datetimeFigureOut">
              <a:rPr lang="zh-CN" altLang="en-US" smtClean="0"/>
              <a:t>2023/7/10</a:t>
            </a:fld>
            <a:endParaRPr lang="zh-CN" altLang="en-US"/>
          </a:p>
        </p:txBody>
      </p:sp>
      <p:sp>
        <p:nvSpPr>
          <p:cNvPr id="4" name="页脚占位符 2"/>
          <p:cNvSpPr>
            <a:spLocks noGrp="1"/>
          </p:cNvSpPr>
          <p:nvPr>
            <p:ph type="ftr" sz="quarter" idx="11"/>
            <p:custDataLst>
              <p:tags r:id="rId3"/>
            </p:custDataLst>
          </p:nvPr>
        </p:nvSpPr>
        <p:spPr/>
        <p:txBody>
          <a:bodyPr/>
          <a:lstStyle>
            <a:lvl1pPr>
              <a:defRPr smtClean="0"/>
            </a:lvl1pPr>
          </a:lstStyle>
          <a:p>
            <a:endParaRPr lang="zh-CN" altLang="en-US"/>
          </a:p>
        </p:txBody>
      </p:sp>
      <p:sp>
        <p:nvSpPr>
          <p:cNvPr id="5" name="灯片编号占位符 3"/>
          <p:cNvSpPr>
            <a:spLocks noGrp="1"/>
          </p:cNvSpPr>
          <p:nvPr>
            <p:ph type="sldNum" sz="quarter" idx="12"/>
            <p:custDataLst>
              <p:tags r:id="rId4"/>
            </p:custDataLst>
          </p:nvPr>
        </p:nvSpPr>
        <p:spPr/>
        <p:txBody>
          <a:bodyPr/>
          <a:lstStyle>
            <a:lvl1pPr>
              <a:defRPr smtClean="0"/>
            </a:lvl1pPr>
          </a:lstStyle>
          <a:p>
            <a:fld id="{EF906490-237C-474C-BA2E-D98840BC1F8F}" type="slidenum">
              <a:rPr lang="zh-CN" altLang="en-US" smtClean="0"/>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pic>
        <p:nvPicPr>
          <p:cNvPr id="8" name="Picture 2" descr="C:\Users\iamisis\Desktop\00.jpg"/>
          <p:cNvPicPr>
            <a:picLocks noChangeAspect="1" noChangeArrowheads="1"/>
          </p:cNvPicPr>
          <p:nvPr>
            <p:custDataLst>
              <p:tags r:id="rId1"/>
            </p:custDataLst>
          </p:nvPr>
        </p:nvPicPr>
        <p:blipFill>
          <a:blip r:embed="rId9">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custDataLst>
              <p:tags r:id="rId2"/>
            </p:custDataLst>
          </p:nvPr>
        </p:nvSpPr>
        <p:spPr>
          <a:xfrm>
            <a:off x="839787" y="715175"/>
            <a:ext cx="4165200" cy="1600200"/>
          </a:xfrm>
        </p:spPr>
        <p:txBody>
          <a:bodyPr anchor="b"/>
          <a:lstStyle>
            <a:lvl1pPr>
              <a:defRPr sz="3200"/>
            </a:lvl1pPr>
          </a:lstStyle>
          <a:p>
            <a:r>
              <a:rPr lang="zh-CN" altLang="en-US" dirty="0"/>
              <a:t>单击此处编辑母版标题样式</a:t>
            </a:r>
          </a:p>
        </p:txBody>
      </p:sp>
      <p:sp>
        <p:nvSpPr>
          <p:cNvPr id="3" name="图片占位符 2"/>
          <p:cNvSpPr>
            <a:spLocks noGrp="1" noChangeAspect="1"/>
          </p:cNvSpPr>
          <p:nvPr>
            <p:ph type="pic" idx="1"/>
            <p:custDataLst>
              <p:tags r:id="rId3"/>
            </p:custDataLst>
          </p:nvPr>
        </p:nvSpPr>
        <p:spPr>
          <a:xfrm>
            <a:off x="5184000" y="715175"/>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custDataLst>
              <p:tags r:id="rId4"/>
            </p:custDataLst>
          </p:nvPr>
        </p:nvSpPr>
        <p:spPr>
          <a:xfrm>
            <a:off x="839787" y="2315375"/>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t>2023/7/10</a:t>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t>‹#›</a:t>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pic>
        <p:nvPicPr>
          <p:cNvPr id="7" name="Picture 2" descr="C:\Users\iamisis\Desktop\00.jpg"/>
          <p:cNvPicPr>
            <a:picLocks noChangeAspect="1" noChangeArrowheads="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竖排标题 1"/>
          <p:cNvSpPr>
            <a:spLocks noGrp="1"/>
          </p:cNvSpPr>
          <p:nvPr>
            <p:ph type="title" orient="vert"/>
            <p:custDataLst>
              <p:tags r:id="rId2"/>
            </p:custDataLst>
          </p:nvPr>
        </p:nvSpPr>
        <p:spPr>
          <a:xfrm>
            <a:off x="10495722" y="195943"/>
            <a:ext cx="1102707" cy="6062345"/>
          </a:xfrm>
        </p:spPr>
        <p:txBody>
          <a:bodyPr vert="eaVert"/>
          <a:lstStyle>
            <a:lvl1pPr>
              <a:defRPr sz="2600"/>
            </a:lvl1pPr>
          </a:lstStyle>
          <a:p>
            <a:r>
              <a:rPr lang="zh-CN" altLang="en-US" dirty="0"/>
              <a:t>单击此处编辑母版标题样式</a:t>
            </a:r>
          </a:p>
        </p:txBody>
      </p:sp>
      <p:sp>
        <p:nvSpPr>
          <p:cNvPr id="3" name="竖排文字占位符 2"/>
          <p:cNvSpPr>
            <a:spLocks noGrp="1"/>
          </p:cNvSpPr>
          <p:nvPr>
            <p:ph type="body" orient="vert" idx="1"/>
            <p:custDataLst>
              <p:tags r:id="rId3"/>
            </p:custDataLst>
          </p:nvPr>
        </p:nvSpPr>
        <p:spPr>
          <a:xfrm>
            <a:off x="609442" y="195943"/>
            <a:ext cx="9660993" cy="6062345"/>
          </a:xfrm>
        </p:spPr>
        <p:txBody>
          <a:bodyPr vert="eaVert"/>
          <a:lstStyle>
            <a:lvl1pPr>
              <a:lnSpc>
                <a:spcPct val="100000"/>
              </a:lnSpc>
              <a:spcBef>
                <a:spcPts val="300"/>
              </a:spcBef>
              <a:spcAft>
                <a:spcPts val="300"/>
              </a:spcAft>
              <a:defRPr sz="2400">
                <a:solidFill>
                  <a:schemeClr val="tx1"/>
                </a:solidFill>
              </a:defRPr>
            </a:lvl1pPr>
            <a:lvl2pPr marL="356870" indent="-285750">
              <a:buFont typeface="Arial" panose="020B0604020202020204" pitchFamily="34" charset="0"/>
              <a:buChar char="•"/>
              <a:defRPr sz="2000"/>
            </a:lvl2pPr>
            <a:lvl3pPr marL="720090">
              <a:lnSpc>
                <a:spcPct val="100000"/>
              </a:lnSpc>
              <a:spcBef>
                <a:spcPts val="300"/>
              </a:spcBef>
              <a:spcAft>
                <a:spcPts val="300"/>
              </a:spcAft>
              <a:defRPr sz="2000"/>
            </a:lvl3pPr>
            <a:lvl4pPr marL="1080135">
              <a:lnSpc>
                <a:spcPct val="100000"/>
              </a:lnSpc>
              <a:spcBef>
                <a:spcPts val="300"/>
              </a:spcBef>
              <a:spcAft>
                <a:spcPts val="300"/>
              </a:spcAft>
              <a:defRPr sz="1800"/>
            </a:lvl4pPr>
            <a:lvl5pPr marL="1440180">
              <a:lnSpc>
                <a:spcPct val="100000"/>
              </a:lnSpc>
              <a:spcBef>
                <a:spcPts val="300"/>
              </a:spcBef>
              <a:spcAft>
                <a:spcPts val="300"/>
              </a:spcAft>
              <a:defRPr sz="1800"/>
            </a:lvl5pPr>
            <a:lvl6pPr marL="1800225">
              <a:lnSpc>
                <a:spcPct val="100000"/>
              </a:lnSpc>
              <a:spcBef>
                <a:spcPts val="300"/>
              </a:spcBef>
              <a:spcAft>
                <a:spcPts val="300"/>
              </a:spcAft>
              <a:defRPr sz="1800"/>
            </a:lvl6p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4" name="Rectangle 4"/>
          <p:cNvSpPr>
            <a:spLocks noGrp="1" noChangeArrowheads="1"/>
          </p:cNvSpPr>
          <p:nvPr>
            <p:ph type="dt" sz="half" idx="10"/>
            <p:custDataLst>
              <p:tags r:id="rId4"/>
            </p:custDataLst>
          </p:nvPr>
        </p:nvSpPr>
        <p:spPr/>
        <p:txBody>
          <a:bodyPr/>
          <a:lstStyle>
            <a:lvl1pPr>
              <a:defRPr/>
            </a:lvl1pPr>
          </a:lstStyle>
          <a:p>
            <a:fld id="{13D0CE79-49FB-443D-BEF8-6B709DE8FD0C}" type="datetimeFigureOut">
              <a:rPr lang="zh-CN" altLang="en-US" smtClean="0"/>
              <a:t>2023/7/10</a:t>
            </a:fld>
            <a:endParaRPr lang="zh-CN" altLang="en-US"/>
          </a:p>
        </p:txBody>
      </p:sp>
      <p:sp>
        <p:nvSpPr>
          <p:cNvPr id="5" name="Rectangle 5"/>
          <p:cNvSpPr>
            <a:spLocks noGrp="1" noChangeArrowheads="1"/>
          </p:cNvSpPr>
          <p:nvPr>
            <p:ph type="ftr" sz="quarter" idx="11"/>
            <p:custDataLst>
              <p:tags r:id="rId5"/>
            </p:custDataLst>
          </p:nvPr>
        </p:nvSpPr>
        <p:spPr/>
        <p:txBody>
          <a:bodyPr/>
          <a:lstStyle>
            <a:lvl1pPr>
              <a:defRPr/>
            </a:lvl1pPr>
          </a:lstStyle>
          <a:p>
            <a:endParaRPr lang="zh-CN" altLang="en-US"/>
          </a:p>
        </p:txBody>
      </p:sp>
      <p:sp>
        <p:nvSpPr>
          <p:cNvPr id="6" name="Rectangle 6"/>
          <p:cNvSpPr>
            <a:spLocks noGrp="1" noChangeArrowheads="1"/>
          </p:cNvSpPr>
          <p:nvPr>
            <p:ph type="sldNum" sz="quarter" idx="12"/>
            <p:custDataLst>
              <p:tags r:id="rId6"/>
            </p:custDataLst>
          </p:nvPr>
        </p:nvSpPr>
        <p:spPr/>
        <p:txBody>
          <a:bodyPr/>
          <a:lstStyle>
            <a:lvl1pPr>
              <a:defRPr/>
            </a:lvl1pPr>
          </a:lstStyle>
          <a:p>
            <a:fld id="{EF906490-237C-474C-BA2E-D98840BC1F8F}"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pic>
        <p:nvPicPr>
          <p:cNvPr id="4" name="Picture 2" descr="C:\Users\iamisis\Desktop\00.jpg"/>
          <p:cNvPicPr>
            <a:picLocks noChangeAspect="1" noChangeArrowheads="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hasCustomPrompt="1"/>
            <p:custDataLst>
              <p:tags r:id="rId2"/>
            </p:custDataLst>
          </p:nvPr>
        </p:nvSpPr>
        <p:spPr>
          <a:xfrm>
            <a:off x="3225600" y="2767263"/>
            <a:ext cx="5961600" cy="944337"/>
          </a:xfrm>
        </p:spPr>
        <p:txBody>
          <a:bodyPr anchor="b"/>
          <a:lstStyle>
            <a:lvl1pPr>
              <a:defRPr sz="6000"/>
            </a:lvl1pPr>
          </a:lstStyle>
          <a:p>
            <a:r>
              <a:rPr lang="zh-CN" altLang="en-US" dirty="0"/>
              <a:t>编辑标题</a:t>
            </a:r>
          </a:p>
        </p:txBody>
      </p:sp>
      <p:sp>
        <p:nvSpPr>
          <p:cNvPr id="3" name="文本占位符 2"/>
          <p:cNvSpPr>
            <a:spLocks noGrp="1"/>
          </p:cNvSpPr>
          <p:nvPr>
            <p:ph type="body" idx="1"/>
            <p:custDataLst>
              <p:tags r:id="rId3"/>
            </p:custDataLst>
          </p:nvPr>
        </p:nvSpPr>
        <p:spPr>
          <a:xfrm>
            <a:off x="3225600" y="3784613"/>
            <a:ext cx="7314064" cy="1485220"/>
          </a:xfrm>
        </p:spPr>
        <p:txBody>
          <a:bodyPr/>
          <a:lstStyle>
            <a:lvl1pPr marL="0" indent="0">
              <a:buNone/>
              <a:defRPr sz="2400"/>
            </a:lvl1pPr>
            <a:lvl2pPr marL="457200" indent="0">
              <a:buNone/>
              <a:defRPr sz="2000"/>
            </a:lvl2pPr>
            <a:lvl3pPr marL="914400" indent="0">
              <a:buNone/>
              <a:defRPr sz="1800"/>
            </a:lvl3pPr>
            <a:lvl4pPr marL="1370965" indent="0">
              <a:buNone/>
              <a:defRPr sz="1600"/>
            </a:lvl4pPr>
            <a:lvl5pPr marL="1828165" indent="0">
              <a:buNone/>
              <a:defRPr sz="1600"/>
            </a:lvl5pPr>
            <a:lvl6pPr marL="2285365" indent="0">
              <a:buNone/>
              <a:defRPr sz="1600"/>
            </a:lvl6pPr>
            <a:lvl7pPr marL="2742565" indent="0">
              <a:buNone/>
              <a:defRPr sz="1600"/>
            </a:lvl7pPr>
            <a:lvl8pPr marL="3199765" indent="0">
              <a:buNone/>
              <a:defRPr sz="1600"/>
            </a:lvl8pPr>
            <a:lvl9pPr marL="3656330" indent="0">
              <a:buNone/>
              <a:defRPr sz="1600"/>
            </a:lvl9pPr>
          </a:lstStyle>
          <a:p>
            <a:pPr lvl="0"/>
            <a:r>
              <a:rPr lang="zh-CN" altLang="en-US" dirty="0"/>
              <a:t>单击此处编辑母版文本样式</a:t>
            </a:r>
          </a:p>
        </p:txBody>
      </p:sp>
      <p:sp>
        <p:nvSpPr>
          <p:cNvPr id="5" name="日期占位符 3"/>
          <p:cNvSpPr>
            <a:spLocks noGrp="1"/>
          </p:cNvSpPr>
          <p:nvPr>
            <p:ph type="dt" sz="half" idx="10"/>
            <p:custDataLst>
              <p:tags r:id="rId4"/>
            </p:custDataLst>
          </p:nvPr>
        </p:nvSpPr>
        <p:spPr/>
        <p:txBody>
          <a:bodyPr/>
          <a:lstStyle>
            <a:lvl1pPr>
              <a:defRPr smtClean="0"/>
            </a:lvl1pPr>
          </a:lstStyle>
          <a:p>
            <a:fld id="{13D0CE79-49FB-443D-BEF8-6B709DE8FD0C}" type="datetimeFigureOut">
              <a:rPr lang="zh-CN" altLang="en-US" smtClean="0"/>
              <a:t>2023/7/10</a:t>
            </a:fld>
            <a:endParaRPr lang="zh-CN" altLang="en-US"/>
          </a:p>
        </p:txBody>
      </p:sp>
      <p:sp>
        <p:nvSpPr>
          <p:cNvPr id="6" name="页脚占位符 4"/>
          <p:cNvSpPr>
            <a:spLocks noGrp="1"/>
          </p:cNvSpPr>
          <p:nvPr>
            <p:ph type="ftr" sz="quarter" idx="11"/>
            <p:custDataLst>
              <p:tags r:id="rId5"/>
            </p:custDataLst>
          </p:nvPr>
        </p:nvSpPr>
        <p:spPr/>
        <p:txBody>
          <a:bodyPr/>
          <a:lstStyle>
            <a:lvl1pPr>
              <a:defRPr smtClean="0"/>
            </a:lvl1pPr>
          </a:lstStyle>
          <a:p>
            <a:endParaRPr lang="zh-CN" altLang="en-US"/>
          </a:p>
        </p:txBody>
      </p:sp>
      <p:sp>
        <p:nvSpPr>
          <p:cNvPr id="7" name="灯片编号占位符 5"/>
          <p:cNvSpPr>
            <a:spLocks noGrp="1"/>
          </p:cNvSpPr>
          <p:nvPr>
            <p:ph type="sldNum" sz="quarter" idx="12"/>
            <p:custDataLst>
              <p:tags r:id="rId6"/>
            </p:custDataLst>
          </p:nvPr>
        </p:nvSpPr>
        <p:spPr/>
        <p:txBody>
          <a:bodyPr/>
          <a:lstStyle>
            <a:lvl1pPr>
              <a:defRPr smtClean="0"/>
            </a:lvl1pPr>
          </a:lstStyle>
          <a:p>
            <a:fld id="{EF906490-237C-474C-BA2E-D98840BC1F8F}"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内容">
    <p:spTree>
      <p:nvGrpSpPr>
        <p:cNvPr id="1" name=""/>
        <p:cNvGrpSpPr/>
        <p:nvPr/>
      </p:nvGrpSpPr>
      <p:grpSpPr>
        <a:xfrm>
          <a:off x="0" y="0"/>
          <a:ext cx="0" cy="0"/>
          <a:chOff x="0" y="0"/>
          <a:chExt cx="0" cy="0"/>
        </a:xfrm>
      </p:grpSpPr>
      <p:pic>
        <p:nvPicPr>
          <p:cNvPr id="8" name="Picture 2" descr="C:\Users\iamisis\Desktop\00.jpg"/>
          <p:cNvPicPr>
            <a:picLocks noChangeAspect="1" noChangeArrowheads="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日期占位符 2"/>
          <p:cNvSpPr>
            <a:spLocks noGrp="1"/>
          </p:cNvSpPr>
          <p:nvPr>
            <p:ph type="dt" sz="half" idx="10"/>
            <p:custDataLst>
              <p:tags r:id="rId2"/>
            </p:custDataLst>
          </p:nvPr>
        </p:nvSpPr>
        <p:spPr/>
        <p:txBody>
          <a:bodyPr/>
          <a:lstStyle/>
          <a:p>
            <a:fld id="{13D0CE79-49FB-443D-BEF8-6B709DE8FD0C}" type="datetimeFigureOut">
              <a:rPr lang="zh-CN" altLang="en-US" smtClean="0"/>
              <a:t>2023/7/10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EF906490-237C-474C-BA2E-D98840BC1F8F}" type="slidenum">
              <a:rPr lang="zh-CN" altLang="en-US" smtClean="0"/>
              <a:t>‹#›</a:t>
            </a:fld>
            <a:endParaRPr lang="zh-CN" altLang="en-US"/>
          </a:p>
        </p:txBody>
      </p:sp>
      <p:sp>
        <p:nvSpPr>
          <p:cNvPr id="7" name="内容占位符 6"/>
          <p:cNvSpPr>
            <a:spLocks noGrp="1"/>
          </p:cNvSpPr>
          <p:nvPr>
            <p:ph sz="quarter" idx="13"/>
            <p:custDataLst>
              <p:tags r:id="rId5"/>
            </p:custDataLst>
          </p:nvPr>
        </p:nvSpPr>
        <p:spPr>
          <a:xfrm>
            <a:off x="261449" y="439616"/>
            <a:ext cx="11669102" cy="5669329"/>
          </a:xfrm>
        </p:spPr>
        <p:txBody>
          <a:body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Only" preserve="1">
  <p:cSld name="末尾幻灯片">
    <p:spTree>
      <p:nvGrpSpPr>
        <p:cNvPr id="1" name=""/>
        <p:cNvGrpSpPr/>
        <p:nvPr/>
      </p:nvGrpSpPr>
      <p:grpSpPr>
        <a:xfrm>
          <a:off x="0" y="0"/>
          <a:ext cx="0" cy="0"/>
          <a:chOff x="0" y="0"/>
          <a:chExt cx="0" cy="0"/>
        </a:xfrm>
      </p:grpSpPr>
      <p:pic>
        <p:nvPicPr>
          <p:cNvPr id="7" name="Picture 2" descr="C:\Users\iamisis\Desktop\00.jpg"/>
          <p:cNvPicPr>
            <a:picLocks noChangeAspect="1" noChangeArrowheads="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4"/>
          <p:cNvSpPr>
            <a:spLocks noGrp="1" noChangeArrowheads="1"/>
          </p:cNvSpPr>
          <p:nvPr>
            <p:ph type="dt" sz="half" idx="10"/>
            <p:custDataLst>
              <p:tags r:id="rId2"/>
            </p:custDataLst>
          </p:nvPr>
        </p:nvSpPr>
        <p:spPr/>
        <p:txBody>
          <a:bodyPr/>
          <a:lstStyle>
            <a:lvl1pPr>
              <a:defRPr/>
            </a:lvl1pPr>
          </a:lstStyle>
          <a:p>
            <a:fld id="{13D0CE79-49FB-443D-BEF8-6B709DE8FD0C}" type="datetimeFigureOut">
              <a:rPr lang="zh-CN" altLang="en-US" smtClean="0"/>
              <a:t>2023/7/10</a:t>
            </a:fld>
            <a:endParaRPr lang="zh-CN" altLang="en-US"/>
          </a:p>
        </p:txBody>
      </p:sp>
      <p:sp>
        <p:nvSpPr>
          <p:cNvPr id="4" name="Rectangle 5"/>
          <p:cNvSpPr>
            <a:spLocks noGrp="1" noChangeArrowheads="1"/>
          </p:cNvSpPr>
          <p:nvPr>
            <p:ph type="ftr" sz="quarter" idx="11"/>
            <p:custDataLst>
              <p:tags r:id="rId3"/>
            </p:custDataLst>
          </p:nvPr>
        </p:nvSpPr>
        <p:spPr/>
        <p:txBody>
          <a:bodyPr/>
          <a:lstStyle>
            <a:lvl1pPr>
              <a:defRPr/>
            </a:lvl1pPr>
          </a:lstStyle>
          <a:p>
            <a:endParaRPr lang="zh-CN" altLang="en-US"/>
          </a:p>
        </p:txBody>
      </p:sp>
      <p:sp>
        <p:nvSpPr>
          <p:cNvPr id="5" name="Rectangle 6"/>
          <p:cNvSpPr>
            <a:spLocks noGrp="1" noChangeArrowheads="1"/>
          </p:cNvSpPr>
          <p:nvPr>
            <p:ph type="sldNum" sz="quarter" idx="12"/>
            <p:custDataLst>
              <p:tags r:id="rId4"/>
            </p:custDataLst>
          </p:nvPr>
        </p:nvSpPr>
        <p:spPr/>
        <p:txBody>
          <a:bodyPr/>
          <a:lstStyle>
            <a:lvl1pPr>
              <a:defRPr/>
            </a:lvl1pPr>
          </a:lstStyle>
          <a:p>
            <a:fld id="{EF906490-237C-474C-BA2E-D98840BC1F8F}" type="slidenum">
              <a:rPr lang="zh-CN" altLang="en-US" smtClean="0"/>
              <a:t>‹#›</a:t>
            </a:fld>
            <a:endParaRPr lang="zh-CN" altLang="en-US"/>
          </a:p>
        </p:txBody>
      </p:sp>
      <p:sp>
        <p:nvSpPr>
          <p:cNvPr id="6" name="圆角矩形 13"/>
          <p:cNvSpPr>
            <a:spLocks noChangeArrowheads="1"/>
          </p:cNvSpPr>
          <p:nvPr>
            <p:custDataLst>
              <p:tags r:id="rId5"/>
            </p:custDataLst>
          </p:nvPr>
        </p:nvSpPr>
        <p:spPr bwMode="auto">
          <a:xfrm>
            <a:off x="3823293" y="3968609"/>
            <a:ext cx="4572396" cy="369792"/>
          </a:xfrm>
          <a:prstGeom prst="roundRect">
            <a:avLst>
              <a:gd name="adj" fmla="val 50000"/>
            </a:avLst>
          </a:prstGeom>
          <a:solidFill>
            <a:schemeClr val="accent2">
              <a:alpha val="98999"/>
            </a:schemeClr>
          </a:solidFill>
          <a:ln>
            <a:noFill/>
          </a:ln>
          <a:extLst>
            <a:ext uri="{91240B29-F687-4F45-9708-019B960494DF}">
              <a14:hiddenLine xmlns:a14="http://schemas.microsoft.com/office/drawing/2010/main" w="9525">
                <a:solidFill>
                  <a:srgbClr val="000000"/>
                </a:solidFill>
                <a:round/>
              </a14:hiddenLine>
            </a:ext>
          </a:extLst>
        </p:spPr>
        <p:txBody>
          <a:bodyPr anchor="ctr">
            <a:normAutofit fontScale="62500" lnSpcReduction="20000"/>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endParaRPr lang="en-US" sz="2000">
              <a:solidFill>
                <a:schemeClr val="accent2"/>
              </a:solidFill>
              <a:latin typeface="Arial" panose="020B0604020202020204" pitchFamily="34" charset="0"/>
              <a:ea typeface="黑体" panose="02010609060101010101" pitchFamily="49" charset="-122"/>
            </a:endParaRPr>
          </a:p>
        </p:txBody>
      </p:sp>
      <p:sp>
        <p:nvSpPr>
          <p:cNvPr id="2" name="标题 1"/>
          <p:cNvSpPr>
            <a:spLocks noGrp="1"/>
          </p:cNvSpPr>
          <p:nvPr>
            <p:ph type="title" hasCustomPrompt="1"/>
            <p:custDataLst>
              <p:tags r:id="rId6"/>
            </p:custDataLst>
          </p:nvPr>
        </p:nvSpPr>
        <p:spPr>
          <a:xfrm>
            <a:off x="3304800" y="2718000"/>
            <a:ext cx="5662800" cy="1432800"/>
          </a:xfrm>
        </p:spPr>
        <p:txBody>
          <a:bodyPr>
            <a:normAutofit/>
          </a:bodyPr>
          <a:lstStyle>
            <a:lvl1pPr algn="ctr">
              <a:defRPr sz="8800"/>
            </a:lvl1pPr>
          </a:lstStyle>
          <a:p>
            <a:r>
              <a:rPr lang="zh-CN" altLang="en-US" dirty="0"/>
              <a:t>编辑标题</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dirty="0"/>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 name="标题 1"/>
          <p:cNvSpPr>
            <a:spLocks noGrp="1"/>
          </p:cNvSpPr>
          <p:nvPr>
            <p:ph type="title" hasCustomPrompt="1"/>
            <p:custDataLst>
              <p:tags r:id="rId2"/>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p>
        </p:txBody>
      </p:sp>
      <p:sp>
        <p:nvSpPr>
          <p:cNvPr id="7" name="内容占位符 6"/>
          <p:cNvSpPr>
            <a:spLocks noGrp="1"/>
          </p:cNvSpPr>
          <p:nvPr>
            <p:ph sz="quarter" idx="13"/>
            <p:custDataLst>
              <p:tags r:id="rId3"/>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dirty="0">
              <a:sym typeface="+mn-ea"/>
            </a:endParaRPr>
          </a:p>
        </p:txBody>
      </p:sp>
      <p:sp>
        <p:nvSpPr>
          <p:cNvPr id="2" name="标题 1"/>
          <p:cNvSpPr>
            <a:spLocks noGrp="1"/>
          </p:cNvSpPr>
          <p:nvPr>
            <p:ph type="title" hasCustomPrompt="1"/>
            <p:custDataLst>
              <p:tags r:id="rId2"/>
            </p:custDataLst>
          </p:nvPr>
        </p:nvSpPr>
        <p:spPr>
          <a:xfrm>
            <a:off x="583200" y="770400"/>
            <a:ext cx="3960000" cy="882000"/>
          </a:xfrm>
        </p:spPr>
        <p:txBody>
          <a:bodyPr anchor="ct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7"/>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a:sym typeface="+mn-ea"/>
            </a:endParaRPr>
          </a:p>
        </p:txBody>
      </p:sp>
      <p:sp>
        <p:nvSpPr>
          <p:cNvPr id="2" name="标题 1"/>
          <p:cNvSpPr>
            <a:spLocks noGrp="1"/>
          </p:cNvSpPr>
          <p:nvPr>
            <p:ph type="title"/>
            <p:custDataLst>
              <p:tags r:id="rId2"/>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
        <p:nvSpPr>
          <p:cNvPr id="9" name="内容占位符 8"/>
          <p:cNvSpPr>
            <a:spLocks noGrp="1"/>
          </p:cNvSpPr>
          <p:nvPr>
            <p:ph sz="quarter" idx="14"/>
            <p:custDataLst>
              <p:tags r:id="rId7"/>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a:sym typeface="+mn-ea"/>
            </a:endParaRPr>
          </a:p>
        </p:txBody>
      </p:sp>
      <p:sp>
        <p:nvSpPr>
          <p:cNvPr id="2" name="标题 1"/>
          <p:cNvSpPr>
            <a:spLocks noGrp="1"/>
          </p:cNvSpPr>
          <p:nvPr>
            <p:ph type="title"/>
            <p:custDataLst>
              <p:tags r:id="rId2"/>
            </p:custDataLst>
          </p:nvPr>
        </p:nvSpPr>
        <p:spPr>
          <a:xfrm>
            <a:off x="604800" y="669600"/>
            <a:ext cx="10976400" cy="565200"/>
          </a:xfrm>
        </p:spPr>
        <p:txBody>
          <a:bodyPr anchor="ct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6"/>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文本占位符 8"/>
          <p:cNvSpPr>
            <a:spLocks noGrp="1"/>
          </p:cNvSpPr>
          <p:nvPr>
            <p:ph type="body" sz="quarter" idx="14"/>
            <p:custDataLst>
              <p:tags r:id="rId7"/>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a:sym typeface="+mn-ea"/>
            </a:endParaRPr>
          </a:p>
        </p:txBody>
      </p:sp>
      <p:sp>
        <p:nvSpPr>
          <p:cNvPr id="2" name="标题 1"/>
          <p:cNvSpPr>
            <a:spLocks noGrp="1"/>
          </p:cNvSpPr>
          <p:nvPr>
            <p:ph type="title"/>
            <p:custDataLst>
              <p:tags r:id="rId2"/>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6"/>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7"/>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文本占位符 10"/>
          <p:cNvSpPr>
            <a:spLocks noGrp="1"/>
          </p:cNvSpPr>
          <p:nvPr>
            <p:ph type="body" sz="quarter" idx="15"/>
            <p:custDataLst>
              <p:tags r:id="rId8"/>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9"/>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1"/>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2400">
              <a:sym typeface="+mn-ea"/>
            </a:endParaRPr>
          </a:p>
        </p:txBody>
      </p:sp>
      <p:sp>
        <p:nvSpPr>
          <p:cNvPr id="2" name="标题 1"/>
          <p:cNvSpPr>
            <a:spLocks noGrp="1"/>
          </p:cNvSpPr>
          <p:nvPr>
            <p:ph type="title" hasCustomPrompt="1"/>
            <p:custDataLst>
              <p:tags r:id="rId2"/>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a:latin typeface="Arial" panose="020B0604020202020204" pitchFamily="34" charset="0"/>
                <a:ea typeface="黑体" panose="02010609060101010101" pitchFamily="49" charset="-122"/>
              </a:defRPr>
            </a:lvl1pPr>
          </a:lstStyle>
          <a:p>
            <a:r>
              <a:rPr lang="zh-CN" altLang="en-US"/>
              <a:t>单击此处编辑母版标题样式</a:t>
            </a:r>
          </a:p>
        </p:txBody>
      </p:sp>
      <p:sp>
        <p:nvSpPr>
          <p:cNvPr id="3" name="内容占位符 2"/>
          <p:cNvSpPr>
            <a:spLocks noGrp="1"/>
          </p:cNvSpPr>
          <p:nvPr>
            <p:ph sz="half" idx="1"/>
            <p:custDataLst>
              <p:tags r:id="rId2"/>
            </p:custDataLst>
          </p:nvPr>
        </p:nvSpPr>
        <p:spPr>
          <a:xfrm>
            <a:off x="625313" y="1347118"/>
            <a:ext cx="5279099" cy="4500000"/>
          </a:xfrm>
        </p:spPr>
        <p:txBody>
          <a:bodyPr/>
          <a:lstStyle>
            <a:lvl1pPr>
              <a:defRPr sz="2400">
                <a:solidFill>
                  <a:schemeClr val="tx1"/>
                </a:solidFill>
                <a:latin typeface="Arial" panose="020B0604020202020204" pitchFamily="34" charset="0"/>
                <a:ea typeface="黑体" panose="02010609060101010101" pitchFamily="49" charset="-122"/>
              </a:defRPr>
            </a:lvl1pPr>
            <a:lvl2pPr>
              <a:defRPr sz="1800">
                <a:solidFill>
                  <a:srgbClr val="227577"/>
                </a:solidFill>
                <a:latin typeface="Arial" panose="020B0604020202020204" pitchFamily="34" charset="0"/>
                <a:ea typeface="黑体" panose="02010609060101010101" pitchFamily="49" charset="-122"/>
              </a:defRPr>
            </a:lvl2pPr>
            <a:lvl3pPr>
              <a:defRPr sz="2000">
                <a:solidFill>
                  <a:schemeClr val="tx1"/>
                </a:solidFill>
                <a:latin typeface="Arial" panose="020B0604020202020204" pitchFamily="34" charset="0"/>
                <a:ea typeface="黑体" panose="02010609060101010101" pitchFamily="49" charset="-122"/>
              </a:defRPr>
            </a:lvl3pPr>
            <a:lvl4pPr>
              <a:defRPr sz="1800">
                <a:solidFill>
                  <a:schemeClr val="tx1"/>
                </a:solidFill>
                <a:latin typeface="Arial" panose="020B0604020202020204" pitchFamily="34" charset="0"/>
                <a:ea typeface="黑体" panose="02010609060101010101" pitchFamily="49" charset="-122"/>
              </a:defRPr>
            </a:lvl4pPr>
            <a:lvl5pPr>
              <a:defRPr sz="1800">
                <a:solidFill>
                  <a:schemeClr val="tx1"/>
                </a:solidFill>
                <a:latin typeface="Arial" panose="020B0604020202020204" pitchFamily="34" charset="0"/>
                <a:ea typeface="黑体" panose="02010609060101010101" pitchFamily="49" charset="-122"/>
              </a:defRPr>
            </a:lvl5pPr>
            <a:lvl6pPr>
              <a:defRPr>
                <a:solidFill>
                  <a:schemeClr val="tx1"/>
                </a:solidFill>
              </a:defRPr>
            </a:lvl6p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4" name="内容占位符 3"/>
          <p:cNvSpPr>
            <a:spLocks noGrp="1"/>
          </p:cNvSpPr>
          <p:nvPr>
            <p:ph sz="half" idx="2"/>
            <p:custDataLst>
              <p:tags r:id="rId3"/>
            </p:custDataLst>
          </p:nvPr>
        </p:nvSpPr>
        <p:spPr>
          <a:xfrm>
            <a:off x="6314327" y="1347118"/>
            <a:ext cx="5284103" cy="4500000"/>
          </a:xfrm>
        </p:spPr>
        <p:txBody>
          <a:bodyPr/>
          <a:lstStyle>
            <a:lvl1pPr>
              <a:defRPr sz="2400">
                <a:solidFill>
                  <a:schemeClr val="tx1"/>
                </a:solidFill>
                <a:latin typeface="Arial" panose="020B0604020202020204" pitchFamily="34" charset="0"/>
                <a:ea typeface="黑体" panose="02010609060101010101" pitchFamily="49" charset="-122"/>
              </a:defRPr>
            </a:lvl1pPr>
            <a:lvl2pPr>
              <a:defRPr sz="1800">
                <a:solidFill>
                  <a:srgbClr val="227577"/>
                </a:solidFill>
                <a:latin typeface="Arial" panose="020B0604020202020204" pitchFamily="34" charset="0"/>
                <a:ea typeface="黑体" panose="02010609060101010101" pitchFamily="49" charset="-122"/>
              </a:defRPr>
            </a:lvl2pPr>
            <a:lvl3pPr>
              <a:defRPr sz="2000">
                <a:solidFill>
                  <a:schemeClr val="tx1"/>
                </a:solidFill>
                <a:latin typeface="Arial" panose="020B0604020202020204" pitchFamily="34" charset="0"/>
                <a:ea typeface="黑体" panose="02010609060101010101" pitchFamily="49" charset="-122"/>
              </a:defRPr>
            </a:lvl3pPr>
            <a:lvl4pPr>
              <a:defRPr sz="1800">
                <a:solidFill>
                  <a:schemeClr val="tx1"/>
                </a:solidFill>
                <a:latin typeface="Arial" panose="020B0604020202020204" pitchFamily="34" charset="0"/>
                <a:ea typeface="黑体" panose="02010609060101010101" pitchFamily="49" charset="-122"/>
              </a:defRPr>
            </a:lvl4pPr>
            <a:lvl5pPr>
              <a:defRPr sz="1800">
                <a:solidFill>
                  <a:schemeClr val="tx1"/>
                </a:solidFill>
                <a:latin typeface="Arial" panose="020B0604020202020204" pitchFamily="34" charset="0"/>
                <a:ea typeface="黑体" panose="02010609060101010101" pitchFamily="49" charset="-122"/>
              </a:defRPr>
            </a:lvl5pPr>
            <a:lvl6pPr>
              <a:defRPr>
                <a:solidFill>
                  <a:schemeClr val="tx1"/>
                </a:solidFill>
              </a:defRPr>
            </a:lvl6p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5" name="Rectangle 4"/>
          <p:cNvSpPr>
            <a:spLocks noGrp="1" noChangeArrowheads="1"/>
          </p:cNvSpPr>
          <p:nvPr>
            <p:ph type="dt" sz="half" idx="10"/>
            <p:custDataLst>
              <p:tags r:id="rId4"/>
            </p:custDataLst>
          </p:nvPr>
        </p:nvSpPr>
        <p:spPr/>
        <p:txBody>
          <a:bodyPr/>
          <a:lstStyle>
            <a:lvl1pPr>
              <a:defRPr>
                <a:latin typeface="Arial" panose="020B0604020202020204" pitchFamily="34" charset="0"/>
                <a:ea typeface="黑体" panose="02010609060101010101" pitchFamily="49" charset="-122"/>
              </a:defRPr>
            </a:lvl1pPr>
          </a:lstStyle>
          <a:p>
            <a:fld id="{13D0CE79-49FB-443D-BEF8-6B709DE8FD0C}" type="datetimeFigureOut">
              <a:rPr lang="zh-CN" altLang="en-US" smtClean="0"/>
              <a:t>2023/7/10</a:t>
            </a:fld>
            <a:endParaRPr lang="zh-CN" altLang="en-US"/>
          </a:p>
        </p:txBody>
      </p:sp>
      <p:sp>
        <p:nvSpPr>
          <p:cNvPr id="6" name="Rectangle 5"/>
          <p:cNvSpPr>
            <a:spLocks noGrp="1" noChangeArrowheads="1"/>
          </p:cNvSpPr>
          <p:nvPr>
            <p:ph type="ftr" sz="quarter" idx="11"/>
            <p:custDataLst>
              <p:tags r:id="rId5"/>
            </p:custDataLst>
          </p:nvPr>
        </p:nvSpPr>
        <p:spPr/>
        <p:txBody>
          <a:bodyPr/>
          <a:lstStyle>
            <a:lvl1pPr>
              <a:defRPr>
                <a:latin typeface="Arial" panose="020B0604020202020204" pitchFamily="34" charset="0"/>
                <a:ea typeface="黑体" panose="02010609060101010101" pitchFamily="49" charset="-122"/>
              </a:defRPr>
            </a:lvl1pPr>
          </a:lstStyle>
          <a:p>
            <a:endParaRPr lang="zh-CN" altLang="en-US"/>
          </a:p>
        </p:txBody>
      </p:sp>
      <p:sp>
        <p:nvSpPr>
          <p:cNvPr id="7" name="Rectangle 6"/>
          <p:cNvSpPr>
            <a:spLocks noGrp="1" noChangeArrowheads="1"/>
          </p:cNvSpPr>
          <p:nvPr>
            <p:ph type="sldNum" sz="quarter" idx="12"/>
            <p:custDataLst>
              <p:tags r:id="rId6"/>
            </p:custDataLst>
          </p:nvPr>
        </p:nvSpPr>
        <p:spPr/>
        <p:txBody>
          <a:bodyPr/>
          <a:lstStyle>
            <a:lvl1pPr>
              <a:defRPr>
                <a:latin typeface="Arial" panose="020B0604020202020204" pitchFamily="34" charset="0"/>
                <a:ea typeface="黑体" panose="02010609060101010101" pitchFamily="49" charset="-122"/>
              </a:defRPr>
            </a:lvl1pPr>
          </a:lstStyle>
          <a:p>
            <a:fld id="{EF906490-237C-474C-BA2E-D98840BC1F8F}"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26400" y="259200"/>
            <a:ext cx="10972800" cy="576000"/>
          </a:xfrm>
        </p:spPr>
        <p:txBody>
          <a:bodyPr/>
          <a:lstStyle/>
          <a:p>
            <a:r>
              <a:rPr lang="zh-CN" altLang="en-US"/>
              <a:t>单击此处编辑母版标题样式</a:t>
            </a:r>
          </a:p>
        </p:txBody>
      </p:sp>
      <p:sp>
        <p:nvSpPr>
          <p:cNvPr id="3" name="文本占位符 2"/>
          <p:cNvSpPr>
            <a:spLocks noGrp="1"/>
          </p:cNvSpPr>
          <p:nvPr>
            <p:ph type="body" idx="1"/>
            <p:custDataLst>
              <p:tags r:id="rId2"/>
            </p:custDataLst>
          </p:nvPr>
        </p:nvSpPr>
        <p:spPr>
          <a:xfrm>
            <a:off x="626400" y="1392406"/>
            <a:ext cx="5158032" cy="823912"/>
          </a:xfrm>
        </p:spPr>
        <p:txBody>
          <a:bodyPr anchor="b"/>
          <a:lstStyle>
            <a:lvl1pPr marL="0" indent="0">
              <a:buNone/>
              <a:defRPr sz="24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330" indent="0">
              <a:buNone/>
              <a:defRPr sz="1600" b="1"/>
            </a:lvl9pPr>
          </a:lstStyle>
          <a:p>
            <a:pPr lvl="0"/>
            <a:r>
              <a:rPr lang="zh-CN" altLang="en-US"/>
              <a:t>单击此处编辑母版文本样式</a:t>
            </a:r>
          </a:p>
        </p:txBody>
      </p:sp>
      <p:sp>
        <p:nvSpPr>
          <p:cNvPr id="4" name="内容占位符 3"/>
          <p:cNvSpPr>
            <a:spLocks noGrp="1"/>
          </p:cNvSpPr>
          <p:nvPr>
            <p:ph sz="half" idx="2"/>
            <p:custDataLst>
              <p:tags r:id="rId3"/>
            </p:custDataLst>
          </p:nvPr>
        </p:nvSpPr>
        <p:spPr>
          <a:xfrm>
            <a:off x="626400" y="2336633"/>
            <a:ext cx="5158032" cy="3684588"/>
          </a:xfrm>
        </p:spPr>
        <p:txBody>
          <a:body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5" name="文本占位符 4"/>
          <p:cNvSpPr>
            <a:spLocks noGrp="1"/>
          </p:cNvSpPr>
          <p:nvPr>
            <p:ph type="body" sz="quarter" idx="3"/>
            <p:custDataLst>
              <p:tags r:id="rId4"/>
            </p:custDataLst>
          </p:nvPr>
        </p:nvSpPr>
        <p:spPr>
          <a:xfrm>
            <a:off x="6415775" y="1392406"/>
            <a:ext cx="5183425" cy="823912"/>
          </a:xfrm>
        </p:spPr>
        <p:txBody>
          <a:bodyPr anchor="b"/>
          <a:lstStyle>
            <a:lvl1pPr marL="0" indent="0">
              <a:buNone/>
              <a:defRPr sz="24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330" indent="0">
              <a:buNone/>
              <a:defRPr sz="1600" b="1"/>
            </a:lvl9pPr>
          </a:lstStyle>
          <a:p>
            <a:pPr lvl="0"/>
            <a:r>
              <a:rPr lang="zh-CN" altLang="en-US"/>
              <a:t>单击此处编辑母版文本样式</a:t>
            </a:r>
          </a:p>
        </p:txBody>
      </p:sp>
      <p:sp>
        <p:nvSpPr>
          <p:cNvPr id="6" name="内容占位符 5"/>
          <p:cNvSpPr>
            <a:spLocks noGrp="1"/>
          </p:cNvSpPr>
          <p:nvPr>
            <p:ph sz="quarter" idx="4"/>
            <p:custDataLst>
              <p:tags r:id="rId5"/>
            </p:custDataLst>
          </p:nvPr>
        </p:nvSpPr>
        <p:spPr>
          <a:xfrm>
            <a:off x="6415775" y="2336633"/>
            <a:ext cx="5183425" cy="3684588"/>
          </a:xfrm>
        </p:spPr>
        <p:txBody>
          <a:body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7" name="Rectangle 4"/>
          <p:cNvSpPr>
            <a:spLocks noGrp="1" noChangeArrowheads="1"/>
          </p:cNvSpPr>
          <p:nvPr>
            <p:ph type="dt" sz="half" idx="10"/>
            <p:custDataLst>
              <p:tags r:id="rId6"/>
            </p:custDataLst>
          </p:nvPr>
        </p:nvSpPr>
        <p:spPr/>
        <p:txBody>
          <a:bodyPr/>
          <a:lstStyle>
            <a:lvl1pPr>
              <a:defRPr/>
            </a:lvl1pPr>
          </a:lstStyle>
          <a:p>
            <a:fld id="{C9E60F58-3108-4415-857A-6D0360DF626E}" type="datetimeFigureOut">
              <a:rPr lang="zh-CN" altLang="en-US" smtClean="0"/>
              <a:t>2023/7/10</a:t>
            </a:fld>
            <a:endParaRPr lang="zh-CN" altLang="en-US"/>
          </a:p>
        </p:txBody>
      </p:sp>
      <p:sp>
        <p:nvSpPr>
          <p:cNvPr id="8" name="Rectangle 5"/>
          <p:cNvSpPr>
            <a:spLocks noGrp="1" noChangeArrowheads="1"/>
          </p:cNvSpPr>
          <p:nvPr>
            <p:ph type="ftr" sz="quarter" idx="11"/>
            <p:custDataLst>
              <p:tags r:id="rId7"/>
            </p:custDataLst>
          </p:nvPr>
        </p:nvSpPr>
        <p:spPr/>
        <p:txBody>
          <a:bodyPr/>
          <a:lstStyle>
            <a:lvl1pPr>
              <a:defRPr/>
            </a:lvl1pPr>
          </a:lstStyle>
          <a:p>
            <a:endParaRPr lang="zh-CN" altLang="en-US"/>
          </a:p>
        </p:txBody>
      </p:sp>
      <p:sp>
        <p:nvSpPr>
          <p:cNvPr id="9" name="Rectangle 6"/>
          <p:cNvSpPr>
            <a:spLocks noGrp="1" noChangeArrowheads="1"/>
          </p:cNvSpPr>
          <p:nvPr>
            <p:ph type="sldNum" sz="quarter" idx="12"/>
            <p:custDataLst>
              <p:tags r:id="rId8"/>
            </p:custDataLst>
          </p:nvPr>
        </p:nvSpPr>
        <p:spPr/>
        <p:txBody>
          <a:bodyPr/>
          <a:lstStyle>
            <a:lvl1pPr>
              <a:defRPr/>
            </a:lvl1pPr>
          </a:lstStyle>
          <a:p>
            <a:fld id="{4AE85CE2-CEAD-46BB-861E-7D62265DC96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2023/7/10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pic>
        <p:nvPicPr>
          <p:cNvPr id="2" name="Picture 2" descr="C:\Users\iamisis\Desktop\00.jpg"/>
          <p:cNvPicPr>
            <a:picLocks noChangeAspect="1" noChangeArrowheads="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日期占位符 1"/>
          <p:cNvSpPr>
            <a:spLocks noGrp="1"/>
          </p:cNvSpPr>
          <p:nvPr>
            <p:ph type="dt" sz="half" idx="10"/>
            <p:custDataLst>
              <p:tags r:id="rId2"/>
            </p:custDataLst>
          </p:nvPr>
        </p:nvSpPr>
        <p:spPr/>
        <p:txBody>
          <a:bodyPr/>
          <a:lstStyle>
            <a:lvl1pPr>
              <a:defRPr smtClean="0"/>
            </a:lvl1pPr>
          </a:lstStyle>
          <a:p>
            <a:fld id="{13D0CE79-49FB-443D-BEF8-6B709DE8FD0C}" type="datetimeFigureOut">
              <a:rPr lang="zh-CN" altLang="en-US" smtClean="0"/>
              <a:t>2023/7/10</a:t>
            </a:fld>
            <a:endParaRPr lang="zh-CN" altLang="en-US"/>
          </a:p>
        </p:txBody>
      </p:sp>
      <p:sp>
        <p:nvSpPr>
          <p:cNvPr id="4" name="页脚占位符 2"/>
          <p:cNvSpPr>
            <a:spLocks noGrp="1"/>
          </p:cNvSpPr>
          <p:nvPr>
            <p:ph type="ftr" sz="quarter" idx="11"/>
            <p:custDataLst>
              <p:tags r:id="rId3"/>
            </p:custDataLst>
          </p:nvPr>
        </p:nvSpPr>
        <p:spPr/>
        <p:txBody>
          <a:bodyPr/>
          <a:lstStyle>
            <a:lvl1pPr>
              <a:defRPr smtClean="0"/>
            </a:lvl1pPr>
          </a:lstStyle>
          <a:p>
            <a:endParaRPr lang="zh-CN" altLang="en-US"/>
          </a:p>
        </p:txBody>
      </p:sp>
      <p:sp>
        <p:nvSpPr>
          <p:cNvPr id="5" name="灯片编号占位符 3"/>
          <p:cNvSpPr>
            <a:spLocks noGrp="1"/>
          </p:cNvSpPr>
          <p:nvPr>
            <p:ph type="sldNum" sz="quarter" idx="12"/>
            <p:custDataLst>
              <p:tags r:id="rId4"/>
            </p:custDataLst>
          </p:nvPr>
        </p:nvSpPr>
        <p:spPr/>
        <p:txBody>
          <a:bodyPr/>
          <a:lstStyle>
            <a:lvl1pPr>
              <a:defRPr smtClean="0"/>
            </a:lvl1pPr>
          </a:lstStyle>
          <a:p>
            <a:fld id="{EF906490-237C-474C-BA2E-D98840BC1F8F}"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pic>
        <p:nvPicPr>
          <p:cNvPr id="8" name="Picture 2" descr="C:\Users\iamisis\Desktop\00.jpg"/>
          <p:cNvPicPr>
            <a:picLocks noChangeAspect="1" noChangeArrowheads="1"/>
          </p:cNvPicPr>
          <p:nvPr>
            <p:custDataLst>
              <p:tags r:id="rId1"/>
            </p:custDataLst>
          </p:nvPr>
        </p:nvPicPr>
        <p:blipFill>
          <a:blip r:embed="rId9">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custDataLst>
              <p:tags r:id="rId2"/>
            </p:custDataLst>
          </p:nvPr>
        </p:nvSpPr>
        <p:spPr>
          <a:xfrm>
            <a:off x="839787" y="715175"/>
            <a:ext cx="4165200" cy="1600200"/>
          </a:xfrm>
        </p:spPr>
        <p:txBody>
          <a:bodyPr anchor="b"/>
          <a:lstStyle>
            <a:lvl1pPr>
              <a:defRPr sz="3200"/>
            </a:lvl1pPr>
          </a:lstStyle>
          <a:p>
            <a:r>
              <a:rPr lang="zh-CN" altLang="en-US" dirty="0"/>
              <a:t>单击此处编辑母版标题样式</a:t>
            </a:r>
          </a:p>
        </p:txBody>
      </p:sp>
      <p:sp>
        <p:nvSpPr>
          <p:cNvPr id="3" name="图片占位符 2"/>
          <p:cNvSpPr>
            <a:spLocks noGrp="1" noChangeAspect="1"/>
          </p:cNvSpPr>
          <p:nvPr>
            <p:ph type="pic" idx="1"/>
            <p:custDataLst>
              <p:tags r:id="rId3"/>
            </p:custDataLst>
          </p:nvPr>
        </p:nvSpPr>
        <p:spPr>
          <a:xfrm>
            <a:off x="5184000" y="715175"/>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custDataLst>
              <p:tags r:id="rId4"/>
            </p:custDataLst>
          </p:nvPr>
        </p:nvSpPr>
        <p:spPr>
          <a:xfrm>
            <a:off x="839787" y="2315375"/>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t>2023/7/10</a:t>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pic>
        <p:nvPicPr>
          <p:cNvPr id="7" name="Picture 2" descr="C:\Users\iamisis\Desktop\00.jpg"/>
          <p:cNvPicPr>
            <a:picLocks noChangeAspect="1" noChangeArrowheads="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竖排标题 1"/>
          <p:cNvSpPr>
            <a:spLocks noGrp="1"/>
          </p:cNvSpPr>
          <p:nvPr>
            <p:ph type="title" orient="vert"/>
            <p:custDataLst>
              <p:tags r:id="rId2"/>
            </p:custDataLst>
          </p:nvPr>
        </p:nvSpPr>
        <p:spPr>
          <a:xfrm>
            <a:off x="10495722" y="195943"/>
            <a:ext cx="1102707" cy="6062345"/>
          </a:xfrm>
        </p:spPr>
        <p:txBody>
          <a:bodyPr vert="eaVert"/>
          <a:lstStyle>
            <a:lvl1pPr>
              <a:defRPr sz="2600"/>
            </a:lvl1pPr>
          </a:lstStyle>
          <a:p>
            <a:r>
              <a:rPr lang="zh-CN" altLang="en-US" dirty="0"/>
              <a:t>单击此处编辑母版标题样式</a:t>
            </a:r>
          </a:p>
        </p:txBody>
      </p:sp>
      <p:sp>
        <p:nvSpPr>
          <p:cNvPr id="3" name="竖排文字占位符 2"/>
          <p:cNvSpPr>
            <a:spLocks noGrp="1"/>
          </p:cNvSpPr>
          <p:nvPr>
            <p:ph type="body" orient="vert" idx="1"/>
            <p:custDataLst>
              <p:tags r:id="rId3"/>
            </p:custDataLst>
          </p:nvPr>
        </p:nvSpPr>
        <p:spPr>
          <a:xfrm>
            <a:off x="609442" y="195943"/>
            <a:ext cx="9660993" cy="6062345"/>
          </a:xfrm>
        </p:spPr>
        <p:txBody>
          <a:bodyPr vert="eaVert"/>
          <a:lstStyle>
            <a:lvl1pPr>
              <a:lnSpc>
                <a:spcPct val="100000"/>
              </a:lnSpc>
              <a:spcBef>
                <a:spcPts val="300"/>
              </a:spcBef>
              <a:spcAft>
                <a:spcPts val="300"/>
              </a:spcAft>
              <a:defRPr sz="2400">
                <a:solidFill>
                  <a:schemeClr val="tx1"/>
                </a:solidFill>
              </a:defRPr>
            </a:lvl1pPr>
            <a:lvl2pPr marL="356870" indent="-285750">
              <a:buFont typeface="Arial" panose="020B0604020202020204" pitchFamily="34" charset="0"/>
              <a:buChar char="•"/>
              <a:defRPr sz="2000"/>
            </a:lvl2pPr>
            <a:lvl3pPr marL="720090">
              <a:lnSpc>
                <a:spcPct val="100000"/>
              </a:lnSpc>
              <a:spcBef>
                <a:spcPts val="300"/>
              </a:spcBef>
              <a:spcAft>
                <a:spcPts val="300"/>
              </a:spcAft>
              <a:defRPr sz="2000"/>
            </a:lvl3pPr>
            <a:lvl4pPr marL="1080135">
              <a:lnSpc>
                <a:spcPct val="100000"/>
              </a:lnSpc>
              <a:spcBef>
                <a:spcPts val="300"/>
              </a:spcBef>
              <a:spcAft>
                <a:spcPts val="300"/>
              </a:spcAft>
              <a:defRPr sz="1800"/>
            </a:lvl4pPr>
            <a:lvl5pPr marL="1440180">
              <a:lnSpc>
                <a:spcPct val="100000"/>
              </a:lnSpc>
              <a:spcBef>
                <a:spcPts val="300"/>
              </a:spcBef>
              <a:spcAft>
                <a:spcPts val="300"/>
              </a:spcAft>
              <a:defRPr sz="1800"/>
            </a:lvl5pPr>
            <a:lvl6pPr marL="1800225">
              <a:lnSpc>
                <a:spcPct val="100000"/>
              </a:lnSpc>
              <a:spcBef>
                <a:spcPts val="300"/>
              </a:spcBef>
              <a:spcAft>
                <a:spcPts val="300"/>
              </a:spcAft>
              <a:defRPr sz="1800"/>
            </a:lvl6pPr>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4" name="Rectangle 4"/>
          <p:cNvSpPr>
            <a:spLocks noGrp="1" noChangeArrowheads="1"/>
          </p:cNvSpPr>
          <p:nvPr>
            <p:ph type="dt" sz="half" idx="10"/>
            <p:custDataLst>
              <p:tags r:id="rId4"/>
            </p:custDataLst>
          </p:nvPr>
        </p:nvSpPr>
        <p:spPr/>
        <p:txBody>
          <a:bodyPr/>
          <a:lstStyle>
            <a:lvl1pPr>
              <a:defRPr/>
            </a:lvl1pPr>
          </a:lstStyle>
          <a:p>
            <a:fld id="{13D0CE79-49FB-443D-BEF8-6B709DE8FD0C}" type="datetimeFigureOut">
              <a:rPr lang="zh-CN" altLang="en-US" smtClean="0"/>
              <a:t>2023/7/10</a:t>
            </a:fld>
            <a:endParaRPr lang="zh-CN" altLang="en-US"/>
          </a:p>
        </p:txBody>
      </p:sp>
      <p:sp>
        <p:nvSpPr>
          <p:cNvPr id="5" name="Rectangle 5"/>
          <p:cNvSpPr>
            <a:spLocks noGrp="1" noChangeArrowheads="1"/>
          </p:cNvSpPr>
          <p:nvPr>
            <p:ph type="ftr" sz="quarter" idx="11"/>
            <p:custDataLst>
              <p:tags r:id="rId5"/>
            </p:custDataLst>
          </p:nvPr>
        </p:nvSpPr>
        <p:spPr/>
        <p:txBody>
          <a:bodyPr/>
          <a:lstStyle>
            <a:lvl1pPr>
              <a:defRPr/>
            </a:lvl1pPr>
          </a:lstStyle>
          <a:p>
            <a:endParaRPr lang="zh-CN" altLang="en-US"/>
          </a:p>
        </p:txBody>
      </p:sp>
      <p:sp>
        <p:nvSpPr>
          <p:cNvPr id="6" name="Rectangle 6"/>
          <p:cNvSpPr>
            <a:spLocks noGrp="1" noChangeArrowheads="1"/>
          </p:cNvSpPr>
          <p:nvPr>
            <p:ph type="sldNum" sz="quarter" idx="12"/>
            <p:custDataLst>
              <p:tags r:id="rId6"/>
            </p:custDataLst>
          </p:nvPr>
        </p:nvSpPr>
        <p:spPr/>
        <p:txBody>
          <a:bodyPr/>
          <a:lstStyle>
            <a:lvl1pPr>
              <a:defRPr/>
            </a:lvl1pPr>
          </a:lstStyle>
          <a:p>
            <a:fld id="{EF906490-237C-474C-BA2E-D98840BC1F8F}"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6.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3.xml"/><Relationship Id="rId28" Type="http://schemas.openxmlformats.org/officeDocument/2006/relationships/tags" Target="../tags/tag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 Id="rId27" Type="http://schemas.openxmlformats.org/officeDocument/2006/relationships/tags" Target="../tags/tag7.xml"/><Relationship Id="rId30" Type="http://schemas.openxmlformats.org/officeDocument/2006/relationships/tags" Target="../tags/tag1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26" Type="http://schemas.openxmlformats.org/officeDocument/2006/relationships/tags" Target="../tags/tag142.xml"/><Relationship Id="rId3" Type="http://schemas.openxmlformats.org/officeDocument/2006/relationships/slideLayout" Target="../slideLayouts/slideLayout23.xml"/><Relationship Id="rId21" Type="http://schemas.openxmlformats.org/officeDocument/2006/relationships/tags" Target="../tags/tag137.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5" Type="http://schemas.openxmlformats.org/officeDocument/2006/relationships/tags" Target="../tags/tag141.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tags" Target="../tags/tag136.xml"/><Relationship Id="rId29" Type="http://schemas.openxmlformats.org/officeDocument/2006/relationships/image" Target="../media/image1.jpeg"/><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24" Type="http://schemas.openxmlformats.org/officeDocument/2006/relationships/tags" Target="../tags/tag140.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23" Type="http://schemas.openxmlformats.org/officeDocument/2006/relationships/tags" Target="../tags/tag139.xml"/><Relationship Id="rId28" Type="http://schemas.openxmlformats.org/officeDocument/2006/relationships/tags" Target="../tags/tag144.xml"/><Relationship Id="rId10" Type="http://schemas.openxmlformats.org/officeDocument/2006/relationships/slideLayout" Target="../slideLayouts/slideLayout30.xml"/><Relationship Id="rId19" Type="http://schemas.openxmlformats.org/officeDocument/2006/relationships/theme" Target="../theme/theme2.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tags" Target="../tags/tag138.xml"/><Relationship Id="rId27" Type="http://schemas.openxmlformats.org/officeDocument/2006/relationships/tags" Target="../tags/tag1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Users\iamisis\Desktop\00.jpg"/>
          <p:cNvPicPr>
            <a:picLocks noChangeAspect="1" noChangeArrowheads="1"/>
          </p:cNvPicPr>
          <p:nvPr>
            <p:custDataLst>
              <p:tags r:id="rId22"/>
            </p:custDataLst>
          </p:nvPr>
        </p:nvPicPr>
        <p:blipFill>
          <a:blip r:embed="rId3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custDataLst>
              <p:tags r:id="rId23"/>
            </p:custDataLst>
          </p:nvPr>
        </p:nvSpPr>
        <p:spPr bwMode="auto">
          <a:xfrm>
            <a:off x="625313" y="260351"/>
            <a:ext cx="10973117"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dirty="0"/>
              <a:t>单击此处编辑母版标题样式</a:t>
            </a:r>
          </a:p>
        </p:txBody>
      </p:sp>
      <p:sp>
        <p:nvSpPr>
          <p:cNvPr id="1028" name="Rectangle 3"/>
          <p:cNvSpPr>
            <a:spLocks noGrp="1" noChangeArrowheads="1"/>
          </p:cNvSpPr>
          <p:nvPr>
            <p:ph type="body" idx="1"/>
            <p:custDataLst>
              <p:tags r:id="rId24"/>
            </p:custDataLst>
          </p:nvPr>
        </p:nvSpPr>
        <p:spPr bwMode="auto">
          <a:xfrm>
            <a:off x="625313" y="1125537"/>
            <a:ext cx="10973117" cy="4895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2" name="Rectangle 4"/>
          <p:cNvSpPr>
            <a:spLocks noGrp="1" noChangeArrowheads="1"/>
          </p:cNvSpPr>
          <p:nvPr>
            <p:ph type="dt" sz="half" idx="2"/>
            <p:custDataLst>
              <p:tags r:id="rId25"/>
            </p:custDataLst>
          </p:nvPr>
        </p:nvSpPr>
        <p:spPr bwMode="auto">
          <a:xfrm>
            <a:off x="609442" y="6245225"/>
            <a:ext cx="2845647"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baseline="0" smtClean="0">
                <a:latin typeface="Arial" panose="020B0604020202020204" pitchFamily="34" charset="0"/>
                <a:ea typeface="黑体" panose="02010609060101010101" pitchFamily="49" charset="-122"/>
              </a:defRPr>
            </a:lvl1pPr>
          </a:lstStyle>
          <a:p>
            <a:fld id="{13D0CE79-49FB-443D-BEF8-6B709DE8FD0C}" type="datetimeFigureOut">
              <a:rPr lang="zh-CN" altLang="en-US" smtClean="0"/>
              <a:t>2023/7/10</a:t>
            </a:fld>
            <a:endParaRPr lang="zh-CN" altLang="en-US"/>
          </a:p>
        </p:txBody>
      </p:sp>
      <p:sp>
        <p:nvSpPr>
          <p:cNvPr id="1029" name="Rectangle 5"/>
          <p:cNvSpPr>
            <a:spLocks noGrp="1" noChangeArrowheads="1"/>
          </p:cNvSpPr>
          <p:nvPr>
            <p:ph type="ftr" sz="quarter" idx="3"/>
            <p:custDataLst>
              <p:tags r:id="rId26"/>
            </p:custDataLst>
          </p:nvPr>
        </p:nvSpPr>
        <p:spPr bwMode="auto">
          <a:xfrm>
            <a:off x="4166103" y="6245225"/>
            <a:ext cx="3859795"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baseline="0" smtClean="0">
                <a:latin typeface="Arial" panose="020B0604020202020204" pitchFamily="34" charset="0"/>
                <a:ea typeface="黑体" panose="02010609060101010101" pitchFamily="49" charset="-122"/>
              </a:defRPr>
            </a:lvl1pPr>
          </a:lstStyle>
          <a:p>
            <a:endParaRPr lang="zh-CN" altLang="en-US"/>
          </a:p>
        </p:txBody>
      </p:sp>
      <p:sp>
        <p:nvSpPr>
          <p:cNvPr id="1030" name="Rectangle 6"/>
          <p:cNvSpPr>
            <a:spLocks noGrp="1" noChangeArrowheads="1"/>
          </p:cNvSpPr>
          <p:nvPr>
            <p:ph type="sldNum" sz="quarter" idx="4"/>
            <p:custDataLst>
              <p:tags r:id="rId27"/>
            </p:custDataLst>
          </p:nvPr>
        </p:nvSpPr>
        <p:spPr bwMode="auto">
          <a:xfrm>
            <a:off x="8736914" y="6245225"/>
            <a:ext cx="2845645"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400" baseline="0" smtClean="0">
                <a:latin typeface="Arial" panose="020B0604020202020204" pitchFamily="34" charset="0"/>
                <a:ea typeface="黑体" panose="02010609060101010101" pitchFamily="49" charset="-122"/>
              </a:defRPr>
            </a:lvl1pPr>
          </a:lstStyle>
          <a:p>
            <a:fld id="{EF906490-237C-474C-BA2E-D98840BC1F8F}" type="slidenum">
              <a:rPr lang="zh-CN" altLang="en-US" smtClean="0"/>
              <a:t>‹#›</a:t>
            </a:fld>
            <a:endParaRPr lang="zh-CN" altLang="en-US"/>
          </a:p>
        </p:txBody>
      </p:sp>
      <p:sp>
        <p:nvSpPr>
          <p:cNvPr id="1032" name="直接连接符 10"/>
          <p:cNvSpPr>
            <a:spLocks noChangeShapeType="1"/>
          </p:cNvSpPr>
          <p:nvPr>
            <p:custDataLst>
              <p:tags r:id="rId28"/>
            </p:custDataLst>
          </p:nvPr>
        </p:nvSpPr>
        <p:spPr bwMode="auto">
          <a:xfrm flipH="1">
            <a:off x="214258" y="842491"/>
            <a:ext cx="3096405" cy="0"/>
          </a:xfrm>
          <a:prstGeom prst="line">
            <a:avLst/>
          </a:prstGeom>
          <a:noFill/>
          <a:ln w="9525">
            <a:solidFill>
              <a:srgbClr val="00B0F0"/>
            </a:solidFill>
            <a:round/>
          </a:ln>
          <a:extLst>
            <a:ext uri="{909E8E84-426E-40DD-AFC4-6F175D3DCCD1}">
              <a14:hiddenFill xmlns:a14="http://schemas.microsoft.com/office/drawing/2010/main">
                <a:noFill/>
              </a14:hiddenFill>
            </a:ext>
          </a:extLst>
        </p:spPr>
        <p:txBody>
          <a:bodyPr/>
          <a:lstStyle/>
          <a:p>
            <a:endParaRPr lang="zh-CN" altLang="en-US" sz="1800" baseline="0">
              <a:latin typeface="Arial" panose="020B0604020202020204" pitchFamily="34" charset="0"/>
              <a:ea typeface="黑体" panose="02010609060101010101" pitchFamily="49" charset="-122"/>
            </a:endParaRPr>
          </a:p>
        </p:txBody>
      </p:sp>
      <p:sp>
        <p:nvSpPr>
          <p:cNvPr id="1033" name="Rectangle 7"/>
          <p:cNvSpPr>
            <a:spLocks noChangeArrowheads="1"/>
          </p:cNvSpPr>
          <p:nvPr>
            <p:custDataLst>
              <p:tags r:id="rId29"/>
            </p:custDataLst>
          </p:nvPr>
        </p:nvSpPr>
        <p:spPr bwMode="auto">
          <a:xfrm>
            <a:off x="1" y="804391"/>
            <a:ext cx="215844" cy="7143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zh-CN" sz="1800" baseline="0">
              <a:solidFill>
                <a:srgbClr val="000000"/>
              </a:solidFill>
              <a:latin typeface="Arial" panose="020B0604020202020204" pitchFamily="34" charset="0"/>
              <a:ea typeface="黑体" panose="02010609060101010101" pitchFamily="49" charset="-122"/>
              <a:sym typeface="宋体" panose="02010600030101010101" pitchFamily="2" charset="-122"/>
            </a:endParaRPr>
          </a:p>
        </p:txBody>
      </p:sp>
      <p:sp>
        <p:nvSpPr>
          <p:cNvPr id="3" name="KSO_TEMPLATE" hidden="1"/>
          <p:cNvSpPr/>
          <p:nvPr>
            <p:custDataLst>
              <p:tags r:id="rId30"/>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txStyles>
    <p:titleStyle>
      <a:lvl1pPr algn="l" rtl="0" eaLnBrk="1" fontAlgn="base" hangingPunct="1">
        <a:spcBef>
          <a:spcPct val="0"/>
        </a:spcBef>
        <a:spcAft>
          <a:spcPct val="0"/>
        </a:spcAft>
        <a:defRPr sz="2400" kern="1200" baseline="0">
          <a:solidFill>
            <a:schemeClr val="accent1"/>
          </a:solidFill>
          <a:latin typeface="Arial" panose="020B0604020202020204" pitchFamily="34" charset="0"/>
          <a:ea typeface="微软雅黑" panose="020B0503020204020204" charset="-122"/>
          <a:cs typeface="+mj-cs"/>
        </a:defRPr>
      </a:lvl1pPr>
      <a:lvl2pPr algn="l" rtl="0" eaLnBrk="1" fontAlgn="base" hangingPunct="1">
        <a:spcBef>
          <a:spcPct val="0"/>
        </a:spcBef>
        <a:spcAft>
          <a:spcPct val="0"/>
        </a:spcAft>
        <a:defRPr sz="2400">
          <a:solidFill>
            <a:schemeClr val="accent1"/>
          </a:solidFill>
          <a:latin typeface="Arial Black" panose="020B0A04020102020204" pitchFamily="34" charset="0"/>
          <a:ea typeface="微软雅黑" panose="020B0503020204020204" charset="-122"/>
          <a:cs typeface="宋体" panose="02010600030101010101" pitchFamily="2" charset="-122"/>
        </a:defRPr>
      </a:lvl2pPr>
      <a:lvl3pPr algn="l" rtl="0" eaLnBrk="1" fontAlgn="base" hangingPunct="1">
        <a:spcBef>
          <a:spcPct val="0"/>
        </a:spcBef>
        <a:spcAft>
          <a:spcPct val="0"/>
        </a:spcAft>
        <a:defRPr sz="2400">
          <a:solidFill>
            <a:schemeClr val="accent1"/>
          </a:solidFill>
          <a:latin typeface="Arial Black" panose="020B0A04020102020204" pitchFamily="34" charset="0"/>
          <a:ea typeface="微软雅黑" panose="020B0503020204020204" charset="-122"/>
          <a:cs typeface="宋体" panose="02010600030101010101" pitchFamily="2" charset="-122"/>
        </a:defRPr>
      </a:lvl3pPr>
      <a:lvl4pPr algn="l" rtl="0" eaLnBrk="1" fontAlgn="base" hangingPunct="1">
        <a:spcBef>
          <a:spcPct val="0"/>
        </a:spcBef>
        <a:spcAft>
          <a:spcPct val="0"/>
        </a:spcAft>
        <a:defRPr sz="2400">
          <a:solidFill>
            <a:schemeClr val="accent1"/>
          </a:solidFill>
          <a:latin typeface="Arial Black" panose="020B0A04020102020204" pitchFamily="34" charset="0"/>
          <a:ea typeface="微软雅黑" panose="020B0503020204020204" charset="-122"/>
          <a:cs typeface="宋体" panose="02010600030101010101" pitchFamily="2" charset="-122"/>
        </a:defRPr>
      </a:lvl4pPr>
      <a:lvl5pPr algn="l" rtl="0" eaLnBrk="1" fontAlgn="base" hangingPunct="1">
        <a:spcBef>
          <a:spcPct val="0"/>
        </a:spcBef>
        <a:spcAft>
          <a:spcPct val="0"/>
        </a:spcAft>
        <a:defRPr sz="2400">
          <a:solidFill>
            <a:schemeClr val="accent1"/>
          </a:solidFill>
          <a:latin typeface="Arial Black" panose="020B0A04020102020204" pitchFamily="34" charset="0"/>
          <a:ea typeface="微软雅黑" panose="020B0503020204020204" charset="-122"/>
          <a:cs typeface="宋体" panose="02010600030101010101" pitchFamily="2" charset="-122"/>
        </a:defRPr>
      </a:lvl5pPr>
      <a:lvl6pPr marL="457200" algn="l" rtl="0" eaLnBrk="1" fontAlgn="base" hangingPunct="1">
        <a:spcBef>
          <a:spcPct val="0"/>
        </a:spcBef>
        <a:spcAft>
          <a:spcPct val="0"/>
        </a:spcAft>
        <a:defRPr sz="2400">
          <a:solidFill>
            <a:schemeClr val="tx2"/>
          </a:solidFill>
          <a:latin typeface="Arial" panose="020B0604020202020204" pitchFamily="34" charset="0"/>
          <a:ea typeface="微软雅黑" panose="020B0503020204020204" charset="-122"/>
          <a:cs typeface="宋体" panose="02010600030101010101" pitchFamily="2" charset="-122"/>
        </a:defRPr>
      </a:lvl6pPr>
      <a:lvl7pPr marL="914400" algn="l" rtl="0" eaLnBrk="1" fontAlgn="base" hangingPunct="1">
        <a:spcBef>
          <a:spcPct val="0"/>
        </a:spcBef>
        <a:spcAft>
          <a:spcPct val="0"/>
        </a:spcAft>
        <a:defRPr sz="2400">
          <a:solidFill>
            <a:schemeClr val="tx2"/>
          </a:solidFill>
          <a:latin typeface="Arial" panose="020B0604020202020204" pitchFamily="34" charset="0"/>
          <a:ea typeface="微软雅黑" panose="020B0503020204020204" charset="-122"/>
          <a:cs typeface="宋体" panose="02010600030101010101" pitchFamily="2" charset="-122"/>
        </a:defRPr>
      </a:lvl7pPr>
      <a:lvl8pPr marL="1370965" algn="l" rtl="0" eaLnBrk="1" fontAlgn="base" hangingPunct="1">
        <a:spcBef>
          <a:spcPct val="0"/>
        </a:spcBef>
        <a:spcAft>
          <a:spcPct val="0"/>
        </a:spcAft>
        <a:defRPr sz="2400">
          <a:solidFill>
            <a:schemeClr val="tx2"/>
          </a:solidFill>
          <a:latin typeface="Arial" panose="020B0604020202020204" pitchFamily="34" charset="0"/>
          <a:ea typeface="微软雅黑" panose="020B0503020204020204" charset="-122"/>
          <a:cs typeface="宋体" panose="02010600030101010101" pitchFamily="2" charset="-122"/>
        </a:defRPr>
      </a:lvl8pPr>
      <a:lvl9pPr marL="1828165" algn="l" rtl="0" eaLnBrk="1" fontAlgn="base" hangingPunct="1">
        <a:spcBef>
          <a:spcPct val="0"/>
        </a:spcBef>
        <a:spcAft>
          <a:spcPct val="0"/>
        </a:spcAft>
        <a:defRPr sz="2400">
          <a:solidFill>
            <a:schemeClr val="tx2"/>
          </a:solidFill>
          <a:latin typeface="Arial" panose="020B0604020202020204" pitchFamily="34" charset="0"/>
          <a:ea typeface="微软雅黑" panose="020B0503020204020204" charset="-122"/>
          <a:cs typeface="宋体" panose="02010600030101010101" pitchFamily="2" charset="-122"/>
        </a:defRPr>
      </a:lvl9pPr>
    </p:titleStyle>
    <p:bodyStyle>
      <a:lvl1pPr marL="342900" indent="-342900" algn="l" rtl="0" eaLnBrk="1" fontAlgn="base" hangingPunct="1">
        <a:lnSpc>
          <a:spcPct val="100000"/>
        </a:lnSpc>
        <a:spcBef>
          <a:spcPts val="300"/>
        </a:spcBef>
        <a:spcAft>
          <a:spcPts val="300"/>
        </a:spcAft>
        <a:buChar char="•"/>
        <a:defRPr sz="2400" kern="1200" baseline="0">
          <a:solidFill>
            <a:schemeClr val="tx1"/>
          </a:solidFill>
          <a:latin typeface="Arial" panose="020B0604020202020204" pitchFamily="34" charset="0"/>
          <a:ea typeface="微软雅黑" panose="020B0503020204020204" charset="-122"/>
          <a:cs typeface="+mn-cs"/>
        </a:defRPr>
      </a:lvl1pPr>
      <a:lvl2pPr marL="356870" indent="-285750" algn="l" rtl="0" eaLnBrk="1" fontAlgn="base" hangingPunct="1">
        <a:lnSpc>
          <a:spcPct val="130000"/>
        </a:lnSpc>
        <a:spcBef>
          <a:spcPct val="20000"/>
        </a:spcBef>
        <a:spcAft>
          <a:spcPct val="0"/>
        </a:spcAft>
        <a:buFont typeface="Arial" panose="020B0604020202020204" pitchFamily="34" charset="0"/>
        <a:buChar char=" "/>
        <a:defRPr sz="1800" kern="1200" baseline="0">
          <a:solidFill>
            <a:schemeClr val="tx1"/>
          </a:solidFill>
          <a:latin typeface="Arial" panose="020B0604020202020204" pitchFamily="34" charset="0"/>
          <a:ea typeface="黑体" panose="02010609060101010101" pitchFamily="49" charset="-122"/>
          <a:cs typeface="+mn-cs"/>
        </a:defRPr>
      </a:lvl2pPr>
      <a:lvl3pPr marL="720090" indent="-228600" algn="l" rtl="0" eaLnBrk="1" fontAlgn="base" hangingPunct="1">
        <a:lnSpc>
          <a:spcPct val="100000"/>
        </a:lnSpc>
        <a:spcBef>
          <a:spcPts val="300"/>
        </a:spcBef>
        <a:spcAft>
          <a:spcPts val="300"/>
        </a:spcAft>
        <a:buChar char="•"/>
        <a:defRPr sz="2000" kern="1200">
          <a:solidFill>
            <a:schemeClr val="tx1"/>
          </a:solidFill>
          <a:latin typeface="+mn-lt"/>
          <a:ea typeface="微软雅黑" panose="020B0503020204020204" charset="-122"/>
          <a:cs typeface="+mn-cs"/>
        </a:defRPr>
      </a:lvl3pPr>
      <a:lvl4pPr marL="1080135" indent="-228600" algn="l" rtl="0" eaLnBrk="1" fontAlgn="base" hangingPunct="1">
        <a:lnSpc>
          <a:spcPct val="100000"/>
        </a:lnSpc>
        <a:spcBef>
          <a:spcPts val="300"/>
        </a:spcBef>
        <a:spcAft>
          <a:spcPts val="300"/>
        </a:spcAft>
        <a:buChar char="–"/>
        <a:defRPr sz="1800" kern="1200">
          <a:solidFill>
            <a:schemeClr val="tx1"/>
          </a:solidFill>
          <a:latin typeface="+mn-lt"/>
          <a:ea typeface="微软雅黑" panose="020B0503020204020204" charset="-122"/>
          <a:cs typeface="+mn-cs"/>
        </a:defRPr>
      </a:lvl4pPr>
      <a:lvl5pPr marL="1440180" indent="-228600" algn="l" rtl="0" eaLnBrk="1" fontAlgn="base" hangingPunct="1">
        <a:lnSpc>
          <a:spcPct val="100000"/>
        </a:lnSpc>
        <a:spcBef>
          <a:spcPts val="300"/>
        </a:spcBef>
        <a:spcAft>
          <a:spcPts val="300"/>
        </a:spcAft>
        <a:buChar char="»"/>
        <a:defRPr sz="1800" kern="1200">
          <a:solidFill>
            <a:schemeClr val="tx1"/>
          </a:solidFill>
          <a:latin typeface="+mn-lt"/>
          <a:ea typeface="微软雅黑" panose="020B0503020204020204" charset="-122"/>
          <a:cs typeface="+mn-cs"/>
        </a:defRPr>
      </a:lvl5pPr>
      <a:lvl6pPr marL="1800225" indent="-228600" algn="l" defTabSz="913765" rtl="0" eaLnBrk="1" latinLnBrk="0" hangingPunct="1">
        <a:lnSpc>
          <a:spcPct val="100000"/>
        </a:lnSpc>
        <a:spcBef>
          <a:spcPts val="300"/>
        </a:spcBef>
        <a:spcAft>
          <a:spcPts val="300"/>
        </a:spcAft>
        <a:buFont typeface="Arial" panose="020B0604020202020204" pitchFamily="34" charset="0"/>
        <a:buChar char="•"/>
        <a:defRPr sz="1800" kern="1200">
          <a:solidFill>
            <a:schemeClr val="tx1"/>
          </a:solidFill>
          <a:latin typeface="+mn-lt"/>
          <a:ea typeface="微软雅黑" panose="020B0503020204020204" charset="-122"/>
          <a:cs typeface="+mn-cs"/>
        </a:defRPr>
      </a:lvl6pPr>
      <a:lvl7pPr marL="2971165"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773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493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330" algn="l" defTabSz="9137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Users\iamisis\Desktop\00.jpg"/>
          <p:cNvPicPr>
            <a:picLocks noChangeAspect="1" noChangeArrowheads="1"/>
          </p:cNvPicPr>
          <p:nvPr>
            <p:custDataLst>
              <p:tags r:id="rId20"/>
            </p:custDataLst>
          </p:nvPr>
        </p:nvPicPr>
        <p:blipFill>
          <a:blip r:embed="rId29">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custDataLst>
              <p:tags r:id="rId21"/>
            </p:custDataLst>
          </p:nvPr>
        </p:nvSpPr>
        <p:spPr bwMode="auto">
          <a:xfrm>
            <a:off x="625313" y="260351"/>
            <a:ext cx="10973117"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dirty="0"/>
              <a:t>单击此处编辑母版标题样式</a:t>
            </a:r>
          </a:p>
        </p:txBody>
      </p:sp>
      <p:sp>
        <p:nvSpPr>
          <p:cNvPr id="1028" name="Rectangle 3"/>
          <p:cNvSpPr>
            <a:spLocks noGrp="1" noChangeArrowheads="1"/>
          </p:cNvSpPr>
          <p:nvPr>
            <p:ph type="body" idx="1"/>
            <p:custDataLst>
              <p:tags r:id="rId22"/>
            </p:custDataLst>
          </p:nvPr>
        </p:nvSpPr>
        <p:spPr bwMode="auto">
          <a:xfrm>
            <a:off x="625313" y="1125537"/>
            <a:ext cx="10973117" cy="4895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a:t>单击此处编辑母版文本样式</a:t>
            </a:r>
          </a:p>
          <a:p>
            <a:pPr lvl="2"/>
            <a:r>
              <a:rPr lang="zh-CN" altLang="en-US" dirty="0"/>
              <a:t>第二级</a:t>
            </a:r>
          </a:p>
          <a:p>
            <a:pPr lvl="3"/>
            <a:r>
              <a:rPr lang="zh-CN" altLang="en-US" dirty="0"/>
              <a:t>第三级</a:t>
            </a:r>
          </a:p>
          <a:p>
            <a:pPr lvl="4"/>
            <a:r>
              <a:rPr lang="zh-CN" altLang="en-US" dirty="0"/>
              <a:t>第四级</a:t>
            </a:r>
          </a:p>
          <a:p>
            <a:pPr lvl="5"/>
            <a:r>
              <a:rPr lang="zh-CN" altLang="en-US" dirty="0"/>
              <a:t>第五级</a:t>
            </a:r>
          </a:p>
        </p:txBody>
      </p:sp>
      <p:sp>
        <p:nvSpPr>
          <p:cNvPr id="2" name="Rectangle 4"/>
          <p:cNvSpPr>
            <a:spLocks noGrp="1" noChangeArrowheads="1"/>
          </p:cNvSpPr>
          <p:nvPr>
            <p:ph type="dt" sz="half" idx="2"/>
            <p:custDataLst>
              <p:tags r:id="rId23"/>
            </p:custDataLst>
          </p:nvPr>
        </p:nvSpPr>
        <p:spPr bwMode="auto">
          <a:xfrm>
            <a:off x="609442" y="6245225"/>
            <a:ext cx="2845647"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baseline="0" smtClean="0">
                <a:latin typeface="Arial" panose="020B0604020202020204" pitchFamily="34" charset="0"/>
                <a:ea typeface="黑体" panose="02010609060101010101" pitchFamily="49" charset="-122"/>
              </a:defRPr>
            </a:lvl1pPr>
          </a:lstStyle>
          <a:p>
            <a:fld id="{13D0CE79-49FB-443D-BEF8-6B709DE8FD0C}" type="datetimeFigureOut">
              <a:rPr lang="zh-CN" altLang="en-US" smtClean="0"/>
              <a:t>2023/7/10</a:t>
            </a:fld>
            <a:endParaRPr lang="zh-CN" altLang="en-US"/>
          </a:p>
        </p:txBody>
      </p:sp>
      <p:sp>
        <p:nvSpPr>
          <p:cNvPr id="1029" name="Rectangle 5"/>
          <p:cNvSpPr>
            <a:spLocks noGrp="1" noChangeArrowheads="1"/>
          </p:cNvSpPr>
          <p:nvPr>
            <p:ph type="ftr" sz="quarter" idx="3"/>
            <p:custDataLst>
              <p:tags r:id="rId24"/>
            </p:custDataLst>
          </p:nvPr>
        </p:nvSpPr>
        <p:spPr bwMode="auto">
          <a:xfrm>
            <a:off x="4166103" y="6245225"/>
            <a:ext cx="3859795"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baseline="0" smtClean="0">
                <a:latin typeface="Arial" panose="020B0604020202020204" pitchFamily="34" charset="0"/>
                <a:ea typeface="黑体" panose="02010609060101010101" pitchFamily="49" charset="-122"/>
              </a:defRPr>
            </a:lvl1pPr>
          </a:lstStyle>
          <a:p>
            <a:endParaRPr lang="zh-CN" altLang="en-US"/>
          </a:p>
        </p:txBody>
      </p:sp>
      <p:sp>
        <p:nvSpPr>
          <p:cNvPr id="1030" name="Rectangle 6"/>
          <p:cNvSpPr>
            <a:spLocks noGrp="1" noChangeArrowheads="1"/>
          </p:cNvSpPr>
          <p:nvPr>
            <p:ph type="sldNum" sz="quarter" idx="4"/>
            <p:custDataLst>
              <p:tags r:id="rId25"/>
            </p:custDataLst>
          </p:nvPr>
        </p:nvSpPr>
        <p:spPr bwMode="auto">
          <a:xfrm>
            <a:off x="8736914" y="6245225"/>
            <a:ext cx="2845645"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400" baseline="0" smtClean="0">
                <a:latin typeface="Arial" panose="020B0604020202020204" pitchFamily="34" charset="0"/>
                <a:ea typeface="黑体" panose="02010609060101010101" pitchFamily="49" charset="-122"/>
              </a:defRPr>
            </a:lvl1pPr>
          </a:lstStyle>
          <a:p>
            <a:fld id="{EF906490-237C-474C-BA2E-D98840BC1F8F}" type="slidenum">
              <a:rPr lang="zh-CN" altLang="en-US" smtClean="0"/>
              <a:t>‹#›</a:t>
            </a:fld>
            <a:endParaRPr lang="zh-CN" altLang="en-US"/>
          </a:p>
        </p:txBody>
      </p:sp>
      <p:sp>
        <p:nvSpPr>
          <p:cNvPr id="1032" name="直接连接符 10"/>
          <p:cNvSpPr>
            <a:spLocks noChangeShapeType="1"/>
          </p:cNvSpPr>
          <p:nvPr>
            <p:custDataLst>
              <p:tags r:id="rId26"/>
            </p:custDataLst>
          </p:nvPr>
        </p:nvSpPr>
        <p:spPr bwMode="auto">
          <a:xfrm flipH="1">
            <a:off x="214258" y="842491"/>
            <a:ext cx="3096405" cy="0"/>
          </a:xfrm>
          <a:prstGeom prst="line">
            <a:avLst/>
          </a:prstGeom>
          <a:noFill/>
          <a:ln w="9525">
            <a:solidFill>
              <a:srgbClr val="00B0F0"/>
            </a:solidFill>
            <a:round/>
          </a:ln>
          <a:extLst>
            <a:ext uri="{909E8E84-426E-40DD-AFC4-6F175D3DCCD1}">
              <a14:hiddenFill xmlns:a14="http://schemas.microsoft.com/office/drawing/2010/main">
                <a:noFill/>
              </a14:hiddenFill>
            </a:ext>
          </a:extLst>
        </p:spPr>
        <p:txBody>
          <a:bodyPr/>
          <a:lstStyle/>
          <a:p>
            <a:endParaRPr lang="zh-CN" altLang="en-US" sz="1800" baseline="0">
              <a:latin typeface="Arial" panose="020B0604020202020204" pitchFamily="34" charset="0"/>
              <a:ea typeface="黑体" panose="02010609060101010101" pitchFamily="49" charset="-122"/>
            </a:endParaRPr>
          </a:p>
        </p:txBody>
      </p:sp>
      <p:sp>
        <p:nvSpPr>
          <p:cNvPr id="1033" name="Rectangle 7"/>
          <p:cNvSpPr>
            <a:spLocks noChangeArrowheads="1"/>
          </p:cNvSpPr>
          <p:nvPr>
            <p:custDataLst>
              <p:tags r:id="rId27"/>
            </p:custDataLst>
          </p:nvPr>
        </p:nvSpPr>
        <p:spPr bwMode="auto">
          <a:xfrm>
            <a:off x="1" y="804391"/>
            <a:ext cx="215844" cy="7143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zh-CN" sz="1800" baseline="0">
              <a:solidFill>
                <a:srgbClr val="000000"/>
              </a:solidFill>
              <a:latin typeface="Arial" panose="020B0604020202020204" pitchFamily="34" charset="0"/>
              <a:ea typeface="黑体" panose="02010609060101010101" pitchFamily="49" charset="-122"/>
              <a:sym typeface="宋体" panose="02010600030101010101" pitchFamily="2" charset="-122"/>
            </a:endParaRPr>
          </a:p>
        </p:txBody>
      </p:sp>
      <p:sp>
        <p:nvSpPr>
          <p:cNvPr id="3" name="KSO_TEMPLATE" hidden="1"/>
          <p:cNvSpPr/>
          <p:nvPr>
            <p:custDataLst>
              <p:tags r:id="rId28"/>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Lst>
  <p:txStyles>
    <p:titleStyle>
      <a:lvl1pPr algn="l" rtl="0" eaLnBrk="1" fontAlgn="base" hangingPunct="1">
        <a:spcBef>
          <a:spcPct val="0"/>
        </a:spcBef>
        <a:spcAft>
          <a:spcPct val="0"/>
        </a:spcAft>
        <a:defRPr sz="2400" kern="1200" baseline="0">
          <a:solidFill>
            <a:schemeClr val="accent1"/>
          </a:solidFill>
          <a:latin typeface="Arial" panose="020B0604020202020204" pitchFamily="34" charset="0"/>
          <a:ea typeface="微软雅黑" panose="020B0503020204020204" charset="-122"/>
          <a:cs typeface="+mj-cs"/>
        </a:defRPr>
      </a:lvl1pPr>
      <a:lvl2pPr algn="l" rtl="0" eaLnBrk="1" fontAlgn="base" hangingPunct="1">
        <a:spcBef>
          <a:spcPct val="0"/>
        </a:spcBef>
        <a:spcAft>
          <a:spcPct val="0"/>
        </a:spcAft>
        <a:defRPr sz="2400">
          <a:solidFill>
            <a:schemeClr val="accent1"/>
          </a:solidFill>
          <a:latin typeface="Arial Black" panose="020B0A04020102020204" pitchFamily="34" charset="0"/>
          <a:ea typeface="微软雅黑" panose="020B0503020204020204" charset="-122"/>
          <a:cs typeface="宋体" panose="02010600030101010101" pitchFamily="2" charset="-122"/>
        </a:defRPr>
      </a:lvl2pPr>
      <a:lvl3pPr algn="l" rtl="0" eaLnBrk="1" fontAlgn="base" hangingPunct="1">
        <a:spcBef>
          <a:spcPct val="0"/>
        </a:spcBef>
        <a:spcAft>
          <a:spcPct val="0"/>
        </a:spcAft>
        <a:defRPr sz="2400">
          <a:solidFill>
            <a:schemeClr val="accent1"/>
          </a:solidFill>
          <a:latin typeface="Arial Black" panose="020B0A04020102020204" pitchFamily="34" charset="0"/>
          <a:ea typeface="微软雅黑" panose="020B0503020204020204" charset="-122"/>
          <a:cs typeface="宋体" panose="02010600030101010101" pitchFamily="2" charset="-122"/>
        </a:defRPr>
      </a:lvl3pPr>
      <a:lvl4pPr algn="l" rtl="0" eaLnBrk="1" fontAlgn="base" hangingPunct="1">
        <a:spcBef>
          <a:spcPct val="0"/>
        </a:spcBef>
        <a:spcAft>
          <a:spcPct val="0"/>
        </a:spcAft>
        <a:defRPr sz="2400">
          <a:solidFill>
            <a:schemeClr val="accent1"/>
          </a:solidFill>
          <a:latin typeface="Arial Black" panose="020B0A04020102020204" pitchFamily="34" charset="0"/>
          <a:ea typeface="微软雅黑" panose="020B0503020204020204" charset="-122"/>
          <a:cs typeface="宋体" panose="02010600030101010101" pitchFamily="2" charset="-122"/>
        </a:defRPr>
      </a:lvl4pPr>
      <a:lvl5pPr algn="l" rtl="0" eaLnBrk="1" fontAlgn="base" hangingPunct="1">
        <a:spcBef>
          <a:spcPct val="0"/>
        </a:spcBef>
        <a:spcAft>
          <a:spcPct val="0"/>
        </a:spcAft>
        <a:defRPr sz="2400">
          <a:solidFill>
            <a:schemeClr val="accent1"/>
          </a:solidFill>
          <a:latin typeface="Arial Black" panose="020B0A04020102020204" pitchFamily="34" charset="0"/>
          <a:ea typeface="微软雅黑" panose="020B0503020204020204" charset="-122"/>
          <a:cs typeface="宋体" panose="02010600030101010101" pitchFamily="2" charset="-122"/>
        </a:defRPr>
      </a:lvl5pPr>
      <a:lvl6pPr marL="457200" algn="l" rtl="0" eaLnBrk="1" fontAlgn="base" hangingPunct="1">
        <a:spcBef>
          <a:spcPct val="0"/>
        </a:spcBef>
        <a:spcAft>
          <a:spcPct val="0"/>
        </a:spcAft>
        <a:defRPr sz="2400">
          <a:solidFill>
            <a:schemeClr val="tx2"/>
          </a:solidFill>
          <a:latin typeface="Arial" panose="020B0604020202020204" pitchFamily="34" charset="0"/>
          <a:ea typeface="微软雅黑" panose="020B0503020204020204" charset="-122"/>
          <a:cs typeface="宋体" panose="02010600030101010101" pitchFamily="2" charset="-122"/>
        </a:defRPr>
      </a:lvl6pPr>
      <a:lvl7pPr marL="914400" algn="l" rtl="0" eaLnBrk="1" fontAlgn="base" hangingPunct="1">
        <a:spcBef>
          <a:spcPct val="0"/>
        </a:spcBef>
        <a:spcAft>
          <a:spcPct val="0"/>
        </a:spcAft>
        <a:defRPr sz="2400">
          <a:solidFill>
            <a:schemeClr val="tx2"/>
          </a:solidFill>
          <a:latin typeface="Arial" panose="020B0604020202020204" pitchFamily="34" charset="0"/>
          <a:ea typeface="微软雅黑" panose="020B0503020204020204" charset="-122"/>
          <a:cs typeface="宋体" panose="02010600030101010101" pitchFamily="2" charset="-122"/>
        </a:defRPr>
      </a:lvl7pPr>
      <a:lvl8pPr marL="1370965" algn="l" rtl="0" eaLnBrk="1" fontAlgn="base" hangingPunct="1">
        <a:spcBef>
          <a:spcPct val="0"/>
        </a:spcBef>
        <a:spcAft>
          <a:spcPct val="0"/>
        </a:spcAft>
        <a:defRPr sz="2400">
          <a:solidFill>
            <a:schemeClr val="tx2"/>
          </a:solidFill>
          <a:latin typeface="Arial" panose="020B0604020202020204" pitchFamily="34" charset="0"/>
          <a:ea typeface="微软雅黑" panose="020B0503020204020204" charset="-122"/>
          <a:cs typeface="宋体" panose="02010600030101010101" pitchFamily="2" charset="-122"/>
        </a:defRPr>
      </a:lvl8pPr>
      <a:lvl9pPr marL="1828165" algn="l" rtl="0" eaLnBrk="1" fontAlgn="base" hangingPunct="1">
        <a:spcBef>
          <a:spcPct val="0"/>
        </a:spcBef>
        <a:spcAft>
          <a:spcPct val="0"/>
        </a:spcAft>
        <a:defRPr sz="2400">
          <a:solidFill>
            <a:schemeClr val="tx2"/>
          </a:solidFill>
          <a:latin typeface="Arial" panose="020B0604020202020204" pitchFamily="34" charset="0"/>
          <a:ea typeface="微软雅黑" panose="020B0503020204020204" charset="-122"/>
          <a:cs typeface="宋体" panose="02010600030101010101" pitchFamily="2" charset="-122"/>
        </a:defRPr>
      </a:lvl9pPr>
    </p:titleStyle>
    <p:bodyStyle>
      <a:lvl1pPr marL="342900" indent="-342900" algn="l" rtl="0" eaLnBrk="1" fontAlgn="base" hangingPunct="1">
        <a:lnSpc>
          <a:spcPct val="100000"/>
        </a:lnSpc>
        <a:spcBef>
          <a:spcPts val="300"/>
        </a:spcBef>
        <a:spcAft>
          <a:spcPts val="300"/>
        </a:spcAft>
        <a:buChar char="•"/>
        <a:defRPr sz="2400" kern="1200" baseline="0">
          <a:solidFill>
            <a:schemeClr val="tx1"/>
          </a:solidFill>
          <a:latin typeface="Arial" panose="020B0604020202020204" pitchFamily="34" charset="0"/>
          <a:ea typeface="微软雅黑" panose="020B0503020204020204" charset="-122"/>
          <a:cs typeface="+mn-cs"/>
        </a:defRPr>
      </a:lvl1pPr>
      <a:lvl2pPr marL="356870" indent="-285750" algn="l" rtl="0" eaLnBrk="1" fontAlgn="base" hangingPunct="1">
        <a:lnSpc>
          <a:spcPct val="130000"/>
        </a:lnSpc>
        <a:spcBef>
          <a:spcPct val="20000"/>
        </a:spcBef>
        <a:spcAft>
          <a:spcPct val="0"/>
        </a:spcAft>
        <a:buFont typeface="Arial" panose="020B0604020202020204" pitchFamily="34" charset="0"/>
        <a:buChar char=" "/>
        <a:defRPr sz="1800" kern="1200" baseline="0">
          <a:solidFill>
            <a:schemeClr val="tx1"/>
          </a:solidFill>
          <a:latin typeface="Arial" panose="020B0604020202020204" pitchFamily="34" charset="0"/>
          <a:ea typeface="黑体" panose="02010609060101010101" pitchFamily="49" charset="-122"/>
          <a:cs typeface="+mn-cs"/>
        </a:defRPr>
      </a:lvl2pPr>
      <a:lvl3pPr marL="720090" indent="-228600" algn="l" rtl="0" eaLnBrk="1" fontAlgn="base" hangingPunct="1">
        <a:lnSpc>
          <a:spcPct val="100000"/>
        </a:lnSpc>
        <a:spcBef>
          <a:spcPts val="300"/>
        </a:spcBef>
        <a:spcAft>
          <a:spcPts val="300"/>
        </a:spcAft>
        <a:buChar char="•"/>
        <a:defRPr sz="2000" kern="1200">
          <a:solidFill>
            <a:schemeClr val="tx1"/>
          </a:solidFill>
          <a:latin typeface="+mn-lt"/>
          <a:ea typeface="微软雅黑" panose="020B0503020204020204" charset="-122"/>
          <a:cs typeface="+mn-cs"/>
        </a:defRPr>
      </a:lvl3pPr>
      <a:lvl4pPr marL="1080135" indent="-228600" algn="l" rtl="0" eaLnBrk="1" fontAlgn="base" hangingPunct="1">
        <a:lnSpc>
          <a:spcPct val="100000"/>
        </a:lnSpc>
        <a:spcBef>
          <a:spcPts val="300"/>
        </a:spcBef>
        <a:spcAft>
          <a:spcPts val="300"/>
        </a:spcAft>
        <a:buChar char="–"/>
        <a:defRPr sz="1800" kern="1200">
          <a:solidFill>
            <a:schemeClr val="tx1"/>
          </a:solidFill>
          <a:latin typeface="+mn-lt"/>
          <a:ea typeface="微软雅黑" panose="020B0503020204020204" charset="-122"/>
          <a:cs typeface="+mn-cs"/>
        </a:defRPr>
      </a:lvl4pPr>
      <a:lvl5pPr marL="1440180" indent="-228600" algn="l" rtl="0" eaLnBrk="1" fontAlgn="base" hangingPunct="1">
        <a:lnSpc>
          <a:spcPct val="100000"/>
        </a:lnSpc>
        <a:spcBef>
          <a:spcPts val="300"/>
        </a:spcBef>
        <a:spcAft>
          <a:spcPts val="300"/>
        </a:spcAft>
        <a:buChar char="»"/>
        <a:defRPr sz="1800" kern="1200">
          <a:solidFill>
            <a:schemeClr val="tx1"/>
          </a:solidFill>
          <a:latin typeface="+mn-lt"/>
          <a:ea typeface="微软雅黑" panose="020B0503020204020204" charset="-122"/>
          <a:cs typeface="+mn-cs"/>
        </a:defRPr>
      </a:lvl5pPr>
      <a:lvl6pPr marL="1800225" indent="-228600" algn="l" defTabSz="913765" rtl="0" eaLnBrk="1" latinLnBrk="0" hangingPunct="1">
        <a:lnSpc>
          <a:spcPct val="100000"/>
        </a:lnSpc>
        <a:spcBef>
          <a:spcPts val="300"/>
        </a:spcBef>
        <a:spcAft>
          <a:spcPts val="300"/>
        </a:spcAft>
        <a:buFont typeface="Arial" panose="020B0604020202020204" pitchFamily="34" charset="0"/>
        <a:buChar char="•"/>
        <a:defRPr sz="1800" kern="1200">
          <a:solidFill>
            <a:schemeClr val="tx1"/>
          </a:solidFill>
          <a:latin typeface="+mn-lt"/>
          <a:ea typeface="微软雅黑" panose="020B0503020204020204" charset="-122"/>
          <a:cs typeface="+mn-cs"/>
        </a:defRPr>
      </a:lvl6pPr>
      <a:lvl7pPr marL="2971165"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773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493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33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76.xml"/><Relationship Id="rId4" Type="http://schemas.openxmlformats.org/officeDocument/2006/relationships/image" Target="../media/image24.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tags" Target="../tags/tag315.xml"/><Relationship Id="rId1" Type="http://schemas.openxmlformats.org/officeDocument/2006/relationships/tags" Target="../tags/tag314.xml"/><Relationship Id="rId4"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8" Type="http://schemas.openxmlformats.org/officeDocument/2006/relationships/tags" Target="../tags/tag284.xml"/><Relationship Id="rId13" Type="http://schemas.openxmlformats.org/officeDocument/2006/relationships/slideLayout" Target="../slideLayouts/slideLayout27.xml"/><Relationship Id="rId3" Type="http://schemas.openxmlformats.org/officeDocument/2006/relationships/tags" Target="../tags/tag279.xml"/><Relationship Id="rId7" Type="http://schemas.openxmlformats.org/officeDocument/2006/relationships/tags" Target="../tags/tag283.xml"/><Relationship Id="rId12" Type="http://schemas.openxmlformats.org/officeDocument/2006/relationships/tags" Target="../tags/tag288.xml"/><Relationship Id="rId2" Type="http://schemas.openxmlformats.org/officeDocument/2006/relationships/tags" Target="../tags/tag278.xml"/><Relationship Id="rId1" Type="http://schemas.openxmlformats.org/officeDocument/2006/relationships/tags" Target="../tags/tag277.xml"/><Relationship Id="rId6" Type="http://schemas.openxmlformats.org/officeDocument/2006/relationships/tags" Target="../tags/tag282.xml"/><Relationship Id="rId11" Type="http://schemas.openxmlformats.org/officeDocument/2006/relationships/tags" Target="../tags/tag287.xml"/><Relationship Id="rId5" Type="http://schemas.openxmlformats.org/officeDocument/2006/relationships/tags" Target="../tags/tag281.xml"/><Relationship Id="rId10" Type="http://schemas.openxmlformats.org/officeDocument/2006/relationships/tags" Target="../tags/tag286.xml"/><Relationship Id="rId4" Type="http://schemas.openxmlformats.org/officeDocument/2006/relationships/tags" Target="../tags/tag280.xml"/><Relationship Id="rId9" Type="http://schemas.openxmlformats.org/officeDocument/2006/relationships/tags" Target="../tags/tag285.xml"/><Relationship Id="rId1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tags" Target="../tags/tag291.xml"/><Relationship Id="rId2" Type="http://schemas.openxmlformats.org/officeDocument/2006/relationships/tags" Target="../tags/tag290.xml"/><Relationship Id="rId1" Type="http://schemas.openxmlformats.org/officeDocument/2006/relationships/tags" Target="../tags/tag289.xml"/><Relationship Id="rId5" Type="http://schemas.openxmlformats.org/officeDocument/2006/relationships/notesSlide" Target="../notesSlides/notesSlide3.xml"/><Relationship Id="rId4"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tags" Target="../tags/tag294.xml"/><Relationship Id="rId7" Type="http://schemas.openxmlformats.org/officeDocument/2006/relationships/image" Target="../media/image26.svg"/><Relationship Id="rId2" Type="http://schemas.openxmlformats.org/officeDocument/2006/relationships/tags" Target="../tags/tag293.xml"/><Relationship Id="rId1" Type="http://schemas.openxmlformats.org/officeDocument/2006/relationships/tags" Target="../tags/tag292.xml"/><Relationship Id="rId6" Type="http://schemas.openxmlformats.org/officeDocument/2006/relationships/image" Target="../media/image25.png"/><Relationship Id="rId5" Type="http://schemas.openxmlformats.org/officeDocument/2006/relationships/notesSlide" Target="../notesSlides/notesSlide4.xml"/><Relationship Id="rId4"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tags" Target="../tags/tag297.xml"/><Relationship Id="rId2" Type="http://schemas.openxmlformats.org/officeDocument/2006/relationships/tags" Target="../tags/tag296.xml"/><Relationship Id="rId1" Type="http://schemas.openxmlformats.org/officeDocument/2006/relationships/tags" Target="../tags/tag295.xml"/><Relationship Id="rId6" Type="http://schemas.openxmlformats.org/officeDocument/2006/relationships/notesSlide" Target="../notesSlides/notesSlide5.xml"/><Relationship Id="rId5" Type="http://schemas.openxmlformats.org/officeDocument/2006/relationships/slideLayout" Target="../slideLayouts/slideLayout22.xml"/><Relationship Id="rId4" Type="http://schemas.openxmlformats.org/officeDocument/2006/relationships/tags" Target="../tags/tag298.xml"/></Relationships>
</file>

<file path=ppt/slides/_rels/slide6.xml.rels><?xml version="1.0" encoding="UTF-8" standalone="yes"?>
<Relationships xmlns="http://schemas.openxmlformats.org/package/2006/relationships"><Relationship Id="rId3" Type="http://schemas.openxmlformats.org/officeDocument/2006/relationships/tags" Target="../tags/tag301.xml"/><Relationship Id="rId2" Type="http://schemas.openxmlformats.org/officeDocument/2006/relationships/tags" Target="../tags/tag300.xml"/><Relationship Id="rId1" Type="http://schemas.openxmlformats.org/officeDocument/2006/relationships/tags" Target="../tags/tag299.xml"/><Relationship Id="rId6" Type="http://schemas.openxmlformats.org/officeDocument/2006/relationships/notesSlide" Target="../notesSlides/notesSlide6.xml"/><Relationship Id="rId5" Type="http://schemas.openxmlformats.org/officeDocument/2006/relationships/slideLayout" Target="../slideLayouts/slideLayout22.xml"/><Relationship Id="rId4" Type="http://schemas.openxmlformats.org/officeDocument/2006/relationships/tags" Target="../tags/tag302.xml"/></Relationships>
</file>

<file path=ppt/slides/_rels/slide7.xml.rels><?xml version="1.0" encoding="UTF-8" standalone="yes"?>
<Relationships xmlns="http://schemas.openxmlformats.org/package/2006/relationships"><Relationship Id="rId3" Type="http://schemas.openxmlformats.org/officeDocument/2006/relationships/tags" Target="../tags/tag305.xml"/><Relationship Id="rId2" Type="http://schemas.openxmlformats.org/officeDocument/2006/relationships/tags" Target="../tags/tag304.xml"/><Relationship Id="rId1" Type="http://schemas.openxmlformats.org/officeDocument/2006/relationships/tags" Target="../tags/tag303.xml"/><Relationship Id="rId6" Type="http://schemas.openxmlformats.org/officeDocument/2006/relationships/notesSlide" Target="../notesSlides/notesSlide7.xml"/><Relationship Id="rId5" Type="http://schemas.openxmlformats.org/officeDocument/2006/relationships/slideLayout" Target="../slideLayouts/slideLayout22.xml"/><Relationship Id="rId4" Type="http://schemas.openxmlformats.org/officeDocument/2006/relationships/tags" Target="../tags/tag306.xml"/></Relationships>
</file>

<file path=ppt/slides/_rels/slide8.xml.rels><?xml version="1.0" encoding="UTF-8" standalone="yes"?>
<Relationships xmlns="http://schemas.openxmlformats.org/package/2006/relationships"><Relationship Id="rId3" Type="http://schemas.openxmlformats.org/officeDocument/2006/relationships/tags" Target="../tags/tag309.xml"/><Relationship Id="rId2" Type="http://schemas.openxmlformats.org/officeDocument/2006/relationships/tags" Target="../tags/tag308.xml"/><Relationship Id="rId1" Type="http://schemas.openxmlformats.org/officeDocument/2006/relationships/tags" Target="../tags/tag307.xml"/><Relationship Id="rId6" Type="http://schemas.openxmlformats.org/officeDocument/2006/relationships/notesSlide" Target="../notesSlides/notesSlide8.xml"/><Relationship Id="rId5" Type="http://schemas.openxmlformats.org/officeDocument/2006/relationships/slideLayout" Target="../slideLayouts/slideLayout22.xml"/><Relationship Id="rId4" Type="http://schemas.openxmlformats.org/officeDocument/2006/relationships/tags" Target="../tags/tag310.xml"/></Relationships>
</file>

<file path=ppt/slides/_rels/slide9.xml.rels><?xml version="1.0" encoding="UTF-8" standalone="yes"?>
<Relationships xmlns="http://schemas.openxmlformats.org/package/2006/relationships"><Relationship Id="rId3" Type="http://schemas.openxmlformats.org/officeDocument/2006/relationships/tags" Target="../tags/tag313.xml"/><Relationship Id="rId2" Type="http://schemas.openxmlformats.org/officeDocument/2006/relationships/tags" Target="../tags/tag312.xml"/><Relationship Id="rId1" Type="http://schemas.openxmlformats.org/officeDocument/2006/relationships/tags" Target="../tags/tag311.xml"/><Relationship Id="rId5" Type="http://schemas.openxmlformats.org/officeDocument/2006/relationships/notesSlide" Target="../notesSlides/notesSlide9.xml"/><Relationship Id="rId4"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noChangeArrowheads="1"/>
          </p:cNvSpPr>
          <p:nvPr>
            <p:ph type="ctrTitle"/>
          </p:nvPr>
        </p:nvSpPr>
        <p:spPr>
          <a:xfrm>
            <a:off x="2046401" y="3738583"/>
            <a:ext cx="7892583" cy="893763"/>
          </a:xfrm>
        </p:spPr>
        <p:txBody>
          <a:bodyPr/>
          <a:lstStyle/>
          <a:p>
            <a:pPr algn="ctr"/>
            <a:r>
              <a:rPr lang="zh-CN" altLang="en-US" sz="4000" dirty="0">
                <a:solidFill>
                  <a:schemeClr val="tx2">
                    <a:lumMod val="25000"/>
                  </a:schemeClr>
                </a:solidFill>
              </a:rPr>
              <a:t>氮</a:t>
            </a:r>
            <a:r>
              <a:rPr lang="zh-CN" altLang="en-US" sz="4000" dirty="0">
                <a:solidFill>
                  <a:schemeClr val="tx2">
                    <a:lumMod val="25000"/>
                  </a:schemeClr>
                </a:solidFill>
                <a:sym typeface="+mn-ea"/>
              </a:rPr>
              <a:t>䓬</a:t>
            </a:r>
            <a:r>
              <a:rPr lang="zh-CN" altLang="en-US" sz="4000" dirty="0">
                <a:solidFill>
                  <a:schemeClr val="tx2">
                    <a:lumMod val="25000"/>
                  </a:schemeClr>
                </a:solidFill>
              </a:rPr>
              <a:t>斯汀氟替卡松鼻喷雾剂</a:t>
            </a:r>
            <a:r>
              <a:rPr lang="zh-CN" altLang="en-US" sz="4400" dirty="0">
                <a:solidFill>
                  <a:schemeClr val="tx2">
                    <a:lumMod val="25000"/>
                  </a:schemeClr>
                </a:solidFill>
              </a:rPr>
              <a:t/>
            </a:r>
            <a:br>
              <a:rPr lang="zh-CN" altLang="en-US" sz="4400" dirty="0">
                <a:solidFill>
                  <a:schemeClr val="tx2">
                    <a:lumMod val="25000"/>
                  </a:schemeClr>
                </a:solidFill>
              </a:rPr>
            </a:br>
            <a:r>
              <a:rPr lang="zh-CN" altLang="en-US" sz="4000" dirty="0">
                <a:solidFill>
                  <a:schemeClr val="tx2">
                    <a:lumMod val="25000"/>
                  </a:schemeClr>
                </a:solidFill>
              </a:rPr>
              <a:t>（舒霏敏</a:t>
            </a:r>
            <a:r>
              <a:rPr lang="en-US" altLang="zh-CN" sz="4000" baseline="30000" dirty="0">
                <a:solidFill>
                  <a:schemeClr val="tx2">
                    <a:lumMod val="25000"/>
                  </a:schemeClr>
                </a:solidFill>
              </a:rPr>
              <a:t>®</a:t>
            </a:r>
            <a:r>
              <a:rPr lang="zh-CN" altLang="en-US" sz="4000" dirty="0">
                <a:solidFill>
                  <a:schemeClr val="tx2">
                    <a:lumMod val="25000"/>
                  </a:schemeClr>
                </a:solidFill>
              </a:rPr>
              <a:t>）</a:t>
            </a:r>
          </a:p>
        </p:txBody>
      </p:sp>
      <p:pic>
        <p:nvPicPr>
          <p:cNvPr id="2" name="图片 1" descr="/private/var/folders/k2/p6s2jw4d0k3fd2_32ls7n3fr0000gn/T/com.kingsoft.wpsoffice.mac/photoedit2/20221115091543/temp.pngtemp"/>
          <p:cNvPicPr>
            <a:picLocks noChangeAspect="1"/>
          </p:cNvPicPr>
          <p:nvPr/>
        </p:nvPicPr>
        <p:blipFill>
          <a:blip r:embed="rId4"/>
          <a:stretch>
            <a:fillRect/>
          </a:stretch>
        </p:blipFill>
        <p:spPr>
          <a:xfrm>
            <a:off x="574476" y="196381"/>
            <a:ext cx="3435966" cy="2825890"/>
          </a:xfrm>
          <a:prstGeom prst="rect">
            <a:avLst/>
          </a:prstGeom>
        </p:spPr>
      </p:pic>
      <p:sp>
        <p:nvSpPr>
          <p:cNvPr id="3" name="文本框 2"/>
          <p:cNvSpPr txBox="1"/>
          <p:nvPr/>
        </p:nvSpPr>
        <p:spPr>
          <a:xfrm>
            <a:off x="3517348" y="5348658"/>
            <a:ext cx="5514109" cy="461665"/>
          </a:xfrm>
          <a:prstGeom prst="rect">
            <a:avLst/>
          </a:prstGeom>
          <a:noFill/>
        </p:spPr>
        <p:txBody>
          <a:bodyPr wrap="square" rtlCol="0">
            <a:spAutoFit/>
          </a:bodyPr>
          <a:lstStyle/>
          <a:p>
            <a:r>
              <a:rPr lang="zh-CN" altLang="en-US" sz="2400" b="1" dirty="0" smtClean="0"/>
              <a:t>申报企业：长风药业股份有限公司</a:t>
            </a:r>
            <a:endParaRPr lang="zh-CN" altLang="en-US" sz="2400" b="1" dirty="0"/>
          </a:p>
        </p:txBody>
      </p:sp>
      <p:sp>
        <p:nvSpPr>
          <p:cNvPr id="5" name="文本框 4"/>
          <p:cNvSpPr txBox="1"/>
          <p:nvPr/>
        </p:nvSpPr>
        <p:spPr>
          <a:xfrm>
            <a:off x="8925339" y="1024551"/>
            <a:ext cx="2564296" cy="584775"/>
          </a:xfrm>
          <a:prstGeom prst="rect">
            <a:avLst/>
          </a:prstGeom>
          <a:noFill/>
        </p:spPr>
        <p:txBody>
          <a:bodyPr wrap="square" rtlCol="0">
            <a:spAutoFit/>
          </a:bodyPr>
          <a:lstStyle/>
          <a:p>
            <a:r>
              <a:rPr lang="zh-CN" altLang="en-US" sz="3200" b="1" dirty="0">
                <a:solidFill>
                  <a:schemeClr val="tx2">
                    <a:lumMod val="25000"/>
                  </a:schemeClr>
                </a:solidFill>
              </a:rPr>
              <a:t>舒霏敏</a:t>
            </a:r>
            <a:r>
              <a:rPr lang="en-US" altLang="zh-CN" sz="3200" b="1" baseline="30000" dirty="0">
                <a:solidFill>
                  <a:schemeClr val="tx2">
                    <a:lumMod val="25000"/>
                  </a:schemeClr>
                </a:solidFill>
              </a:rPr>
              <a:t>®</a:t>
            </a:r>
            <a:endParaRPr lang="zh-CN" altLang="en-US" sz="3200" b="1"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文本框 4"/>
          <p:cNvSpPr txBox="1">
            <a:spLocks noChangeArrowheads="1"/>
          </p:cNvSpPr>
          <p:nvPr>
            <p:custDataLst>
              <p:tags r:id="rId2"/>
            </p:custDataLst>
          </p:nvPr>
        </p:nvSpPr>
        <p:spPr bwMode="auto">
          <a:xfrm>
            <a:off x="3304315" y="2716398"/>
            <a:ext cx="5661139" cy="1433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r>
              <a:rPr lang="en-US" sz="8795" b="1" dirty="0">
                <a:solidFill>
                  <a:schemeClr val="accent1"/>
                </a:solidFill>
                <a:latin typeface="+mj-lt"/>
                <a:ea typeface="+mj-ea"/>
                <a:cs typeface="+mj-cs"/>
              </a:rPr>
              <a:t>THANKS</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MH_Entry_1"/>
          <p:cNvSpPr>
            <a:spLocks noChangeArrowheads="1"/>
          </p:cNvSpPr>
          <p:nvPr>
            <p:custDataLst>
              <p:tags r:id="rId2"/>
            </p:custDataLst>
          </p:nvPr>
        </p:nvSpPr>
        <p:spPr bwMode="auto">
          <a:xfrm>
            <a:off x="2345690" y="1532890"/>
            <a:ext cx="3951605" cy="509270"/>
          </a:xfrm>
          <a:prstGeom prst="hexagon">
            <a:avLst>
              <a:gd name="adj" fmla="val 28227"/>
              <a:gd name="vf" fmla="val 115470"/>
            </a:avLst>
          </a:prstGeom>
          <a:solidFill>
            <a:schemeClr val="accent1"/>
          </a:solidFill>
          <a:ln w="34925" cmpd="sng">
            <a:solidFill>
              <a:srgbClr val="FFFFFF"/>
            </a:solidFill>
            <a:miter lim="800000"/>
          </a:ln>
        </p:spPr>
        <p:txBody>
          <a:bodyPr wrap="square" lIns="467878" tIns="0" rIns="71981" bIns="0" anchor="ctr">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r>
              <a:rPr lang="zh-CN" altLang="da-DK" sz="2400">
                <a:solidFill>
                  <a:schemeClr val="bg1"/>
                </a:solidFill>
                <a:latin typeface="+mn-lt"/>
                <a:ea typeface="+mn-ea"/>
              </a:rPr>
              <a:t>药品基本信息</a:t>
            </a:r>
          </a:p>
        </p:txBody>
      </p:sp>
      <p:sp>
        <p:nvSpPr>
          <p:cNvPr id="10245" name="MH_Number_1"/>
          <p:cNvSpPr/>
          <p:nvPr>
            <p:custDataLst>
              <p:tags r:id="rId3"/>
            </p:custDataLst>
          </p:nvPr>
        </p:nvSpPr>
        <p:spPr bwMode="auto">
          <a:xfrm>
            <a:off x="2488565" y="1532890"/>
            <a:ext cx="584200" cy="508000"/>
          </a:xfrm>
          <a:custGeom>
            <a:avLst/>
            <a:gdLst>
              <a:gd name="T0" fmla="*/ 358818 w 373220"/>
              <a:gd name="T1" fmla="*/ 0 h 323217"/>
              <a:gd name="T2" fmla="*/ 1076453 w 373220"/>
              <a:gd name="T3" fmla="*/ 0 h 323217"/>
              <a:gd name="T4" fmla="*/ 1435271 w 373220"/>
              <a:gd name="T5" fmla="*/ 627443 h 323217"/>
              <a:gd name="T6" fmla="*/ 1076453 w 373220"/>
              <a:gd name="T7" fmla="*/ 1254881 h 323217"/>
              <a:gd name="T8" fmla="*/ 358822 w 373220"/>
              <a:gd name="T9" fmla="*/ 1254876 h 323217"/>
              <a:gd name="T10" fmla="*/ 0 w 373220"/>
              <a:gd name="T11" fmla="*/ 627438 h 323217"/>
              <a:gd name="T12" fmla="*/ 358818 w 373220"/>
              <a:gd name="T13" fmla="*/ 0 h 323217"/>
              <a:gd name="T14" fmla="*/ 0 60000 65536"/>
              <a:gd name="T15" fmla="*/ 0 60000 65536"/>
              <a:gd name="T16" fmla="*/ 0 60000 65536"/>
              <a:gd name="T17" fmla="*/ 0 60000 65536"/>
              <a:gd name="T18" fmla="*/ 0 60000 65536"/>
              <a:gd name="T19" fmla="*/ 0 60000 65536"/>
              <a:gd name="T20" fmla="*/ 0 60000 65536"/>
              <a:gd name="T21" fmla="*/ 0 w 373220"/>
              <a:gd name="T22" fmla="*/ 0 h 323217"/>
              <a:gd name="T23" fmla="*/ 373220 w 373220"/>
              <a:gd name="T24" fmla="*/ 323217 h 3232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220" h="323217">
                <a:moveTo>
                  <a:pt x="93305" y="0"/>
                </a:moveTo>
                <a:lnTo>
                  <a:pt x="279915" y="0"/>
                </a:lnTo>
                <a:lnTo>
                  <a:pt x="373220" y="161609"/>
                </a:lnTo>
                <a:lnTo>
                  <a:pt x="279915" y="323217"/>
                </a:lnTo>
                <a:lnTo>
                  <a:pt x="93306" y="323216"/>
                </a:lnTo>
                <a:lnTo>
                  <a:pt x="0" y="161608"/>
                </a:lnTo>
                <a:lnTo>
                  <a:pt x="93305" y="0"/>
                </a:lnTo>
                <a:close/>
              </a:path>
            </a:pathLst>
          </a:custGeom>
          <a:solidFill>
            <a:schemeClr val="accent1"/>
          </a:solidFill>
          <a:ln w="34925" cmpd="sng">
            <a:solidFill>
              <a:srgbClr val="FFFFFF"/>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normAutofit/>
          </a:bodyPr>
          <a:lstStyle>
            <a:lvl1pPr algn="just">
              <a:lnSpc>
                <a:spcPct val="110000"/>
              </a:lnSpc>
              <a:spcBef>
                <a:spcPts val="1800"/>
              </a:spcBef>
              <a:buClr>
                <a:srgbClr val="7DA44B"/>
              </a:buClr>
              <a:buSzPct val="100000"/>
              <a:buFont typeface="Webdings" panose="05030102010509060703" pitchFamily="18" charset="2"/>
              <a:buChar char="Ë"/>
              <a:defRPr sz="2400">
                <a:solidFill>
                  <a:srgbClr val="227577"/>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83BBDD"/>
              </a:buClr>
              <a:buFont typeface="幼圆" panose="02010509060101010101" pitchFamily="49" charset="-122"/>
              <a:buChar char=" "/>
              <a:defRPr sz="20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ctr" eaLnBrk="1" hangingPunct="1">
              <a:spcBef>
                <a:spcPct val="0"/>
              </a:spcBef>
              <a:buClrTx/>
              <a:buSzTx/>
              <a:buFont typeface="Webdings" panose="05030102010509060703" pitchFamily="18" charset="2"/>
              <a:buNone/>
            </a:pPr>
            <a:r>
              <a:rPr lang="en-US" sz="2400">
                <a:solidFill>
                  <a:schemeClr val="bg1"/>
                </a:solidFill>
                <a:latin typeface="+mn-lt"/>
                <a:ea typeface="+mn-ea"/>
              </a:rPr>
              <a:t>1</a:t>
            </a:r>
            <a:endParaRPr lang="zh-CN" altLang="en-US" sz="2400">
              <a:solidFill>
                <a:schemeClr val="bg1"/>
              </a:solidFill>
              <a:latin typeface="+mn-lt"/>
              <a:ea typeface="+mn-ea"/>
            </a:endParaRPr>
          </a:p>
        </p:txBody>
      </p:sp>
      <p:sp>
        <p:nvSpPr>
          <p:cNvPr id="10246" name="MH_Entry_2"/>
          <p:cNvSpPr>
            <a:spLocks noChangeArrowheads="1"/>
          </p:cNvSpPr>
          <p:nvPr>
            <p:custDataLst>
              <p:tags r:id="rId4"/>
            </p:custDataLst>
          </p:nvPr>
        </p:nvSpPr>
        <p:spPr bwMode="auto">
          <a:xfrm>
            <a:off x="5930900" y="2252980"/>
            <a:ext cx="3954780" cy="509270"/>
          </a:xfrm>
          <a:prstGeom prst="hexagon">
            <a:avLst>
              <a:gd name="adj" fmla="val 28250"/>
              <a:gd name="vf" fmla="val 115470"/>
            </a:avLst>
          </a:prstGeom>
          <a:solidFill>
            <a:schemeClr val="accent2"/>
          </a:solidFill>
          <a:ln w="34925" cmpd="sng">
            <a:solidFill>
              <a:srgbClr val="FFFFFF"/>
            </a:solidFill>
            <a:miter lim="800000"/>
          </a:ln>
        </p:spPr>
        <p:txBody>
          <a:bodyPr wrap="square" lIns="467878" tIns="0" rIns="71981" bIns="0" anchor="ctr">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r>
              <a:rPr lang="zh-CN" altLang="da-DK" sz="2400">
                <a:solidFill>
                  <a:schemeClr val="bg1"/>
                </a:solidFill>
                <a:latin typeface="+mn-lt"/>
                <a:ea typeface="+mn-ea"/>
              </a:rPr>
              <a:t>安全性</a:t>
            </a:r>
          </a:p>
        </p:txBody>
      </p:sp>
      <p:sp>
        <p:nvSpPr>
          <p:cNvPr id="10247" name="MH_Number_2"/>
          <p:cNvSpPr/>
          <p:nvPr>
            <p:custDataLst>
              <p:tags r:id="rId5"/>
            </p:custDataLst>
          </p:nvPr>
        </p:nvSpPr>
        <p:spPr bwMode="auto">
          <a:xfrm>
            <a:off x="6072505" y="2252980"/>
            <a:ext cx="587375" cy="508000"/>
          </a:xfrm>
          <a:custGeom>
            <a:avLst/>
            <a:gdLst>
              <a:gd name="T0" fmla="*/ 231104 w 373220"/>
              <a:gd name="T1" fmla="*/ 0 h 323217"/>
              <a:gd name="T2" fmla="*/ 693309 w 373220"/>
              <a:gd name="T3" fmla="*/ 0 h 323217"/>
              <a:gd name="T4" fmla="*/ 924413 w 373220"/>
              <a:gd name="T5" fmla="*/ 399213 h 323217"/>
              <a:gd name="T6" fmla="*/ 693309 w 373220"/>
              <a:gd name="T7" fmla="*/ 798423 h 323217"/>
              <a:gd name="T8" fmla="*/ 231105 w 373220"/>
              <a:gd name="T9" fmla="*/ 798420 h 323217"/>
              <a:gd name="T10" fmla="*/ 0 w 373220"/>
              <a:gd name="T11" fmla="*/ 399210 h 323217"/>
              <a:gd name="T12" fmla="*/ 231104 w 373220"/>
              <a:gd name="T13" fmla="*/ 0 h 323217"/>
              <a:gd name="T14" fmla="*/ 0 60000 65536"/>
              <a:gd name="T15" fmla="*/ 0 60000 65536"/>
              <a:gd name="T16" fmla="*/ 0 60000 65536"/>
              <a:gd name="T17" fmla="*/ 0 60000 65536"/>
              <a:gd name="T18" fmla="*/ 0 60000 65536"/>
              <a:gd name="T19" fmla="*/ 0 60000 65536"/>
              <a:gd name="T20" fmla="*/ 0 60000 65536"/>
              <a:gd name="T21" fmla="*/ 0 w 373220"/>
              <a:gd name="T22" fmla="*/ 0 h 323217"/>
              <a:gd name="T23" fmla="*/ 373220 w 373220"/>
              <a:gd name="T24" fmla="*/ 323217 h 3232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220" h="323217">
                <a:moveTo>
                  <a:pt x="93305" y="0"/>
                </a:moveTo>
                <a:lnTo>
                  <a:pt x="279915" y="0"/>
                </a:lnTo>
                <a:lnTo>
                  <a:pt x="373220" y="161609"/>
                </a:lnTo>
                <a:lnTo>
                  <a:pt x="279915" y="323217"/>
                </a:lnTo>
                <a:lnTo>
                  <a:pt x="93306" y="323216"/>
                </a:lnTo>
                <a:lnTo>
                  <a:pt x="0" y="161608"/>
                </a:lnTo>
                <a:lnTo>
                  <a:pt x="93305" y="0"/>
                </a:lnTo>
                <a:close/>
              </a:path>
            </a:pathLst>
          </a:custGeom>
          <a:solidFill>
            <a:schemeClr val="accent2"/>
          </a:solidFill>
          <a:ln w="34925" cmpd="sng">
            <a:solidFill>
              <a:srgbClr val="FFFFFF"/>
            </a:solidFill>
            <a:miter lim="800000"/>
          </a:ln>
        </p:spPr>
        <p:txBody>
          <a:bodyPr wrap="square" lIns="0" tIns="0" rIns="0" bIns="0" anchor="ctr">
            <a:normAutofit/>
          </a:bodyPr>
          <a:lstStyle>
            <a:lvl1pPr algn="just">
              <a:lnSpc>
                <a:spcPct val="110000"/>
              </a:lnSpc>
              <a:spcBef>
                <a:spcPts val="1800"/>
              </a:spcBef>
              <a:buClr>
                <a:srgbClr val="7DA44B"/>
              </a:buClr>
              <a:buSzPct val="100000"/>
              <a:buFont typeface="Webdings" panose="05030102010509060703" pitchFamily="18" charset="2"/>
              <a:buChar char="Ë"/>
              <a:defRPr sz="2400">
                <a:solidFill>
                  <a:srgbClr val="227577"/>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83BBDD"/>
              </a:buClr>
              <a:buFont typeface="幼圆" panose="02010509060101010101" pitchFamily="49" charset="-122"/>
              <a:buChar char=" "/>
              <a:defRPr sz="20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ctr" eaLnBrk="1" hangingPunct="1">
              <a:spcBef>
                <a:spcPct val="0"/>
              </a:spcBef>
              <a:buClrTx/>
              <a:buSzTx/>
              <a:buFont typeface="Webdings" panose="05030102010509060703" pitchFamily="18" charset="2"/>
              <a:buNone/>
            </a:pPr>
            <a:r>
              <a:rPr lang="en-US" sz="2400">
                <a:solidFill>
                  <a:schemeClr val="bg1"/>
                </a:solidFill>
                <a:latin typeface="+mn-lt"/>
                <a:ea typeface="+mn-ea"/>
              </a:rPr>
              <a:t>2</a:t>
            </a:r>
            <a:endParaRPr lang="zh-CN" altLang="en-US" sz="2400">
              <a:solidFill>
                <a:schemeClr val="bg1"/>
              </a:solidFill>
              <a:latin typeface="+mn-lt"/>
              <a:ea typeface="+mn-ea"/>
            </a:endParaRPr>
          </a:p>
        </p:txBody>
      </p:sp>
      <p:sp>
        <p:nvSpPr>
          <p:cNvPr id="10248" name="MH_Entry_3"/>
          <p:cNvSpPr>
            <a:spLocks noChangeArrowheads="1"/>
          </p:cNvSpPr>
          <p:nvPr>
            <p:custDataLst>
              <p:tags r:id="rId6"/>
            </p:custDataLst>
          </p:nvPr>
        </p:nvSpPr>
        <p:spPr bwMode="auto">
          <a:xfrm>
            <a:off x="2345690" y="2973705"/>
            <a:ext cx="3951605" cy="509270"/>
          </a:xfrm>
          <a:prstGeom prst="hexagon">
            <a:avLst>
              <a:gd name="adj" fmla="val 28227"/>
              <a:gd name="vf" fmla="val 115470"/>
            </a:avLst>
          </a:prstGeom>
          <a:solidFill>
            <a:schemeClr val="accent1"/>
          </a:solidFill>
          <a:ln w="34925" cmpd="sng">
            <a:solidFill>
              <a:srgbClr val="FFFFFF"/>
            </a:solidFill>
            <a:miter lim="800000"/>
          </a:ln>
        </p:spPr>
        <p:txBody>
          <a:bodyPr wrap="square" lIns="467878" tIns="0" rIns="71981" bIns="0" anchor="ctr">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r>
              <a:rPr lang="zh-CN" altLang="da-DK" sz="2400">
                <a:solidFill>
                  <a:schemeClr val="bg1"/>
                </a:solidFill>
                <a:latin typeface="+mn-lt"/>
                <a:ea typeface="+mn-ea"/>
              </a:rPr>
              <a:t>有效性</a:t>
            </a:r>
          </a:p>
        </p:txBody>
      </p:sp>
      <p:sp>
        <p:nvSpPr>
          <p:cNvPr id="10249" name="MH_Number_3"/>
          <p:cNvSpPr/>
          <p:nvPr>
            <p:custDataLst>
              <p:tags r:id="rId7"/>
            </p:custDataLst>
          </p:nvPr>
        </p:nvSpPr>
        <p:spPr bwMode="auto">
          <a:xfrm>
            <a:off x="2488565" y="2975610"/>
            <a:ext cx="584200" cy="508000"/>
          </a:xfrm>
          <a:custGeom>
            <a:avLst/>
            <a:gdLst>
              <a:gd name="T0" fmla="*/ 358818 w 373220"/>
              <a:gd name="T1" fmla="*/ 0 h 323217"/>
              <a:gd name="T2" fmla="*/ 1076453 w 373220"/>
              <a:gd name="T3" fmla="*/ 0 h 323217"/>
              <a:gd name="T4" fmla="*/ 1435271 w 373220"/>
              <a:gd name="T5" fmla="*/ 627443 h 323217"/>
              <a:gd name="T6" fmla="*/ 1076453 w 373220"/>
              <a:gd name="T7" fmla="*/ 1254881 h 323217"/>
              <a:gd name="T8" fmla="*/ 358822 w 373220"/>
              <a:gd name="T9" fmla="*/ 1254876 h 323217"/>
              <a:gd name="T10" fmla="*/ 0 w 373220"/>
              <a:gd name="T11" fmla="*/ 627438 h 323217"/>
              <a:gd name="T12" fmla="*/ 358818 w 373220"/>
              <a:gd name="T13" fmla="*/ 0 h 323217"/>
              <a:gd name="T14" fmla="*/ 0 60000 65536"/>
              <a:gd name="T15" fmla="*/ 0 60000 65536"/>
              <a:gd name="T16" fmla="*/ 0 60000 65536"/>
              <a:gd name="T17" fmla="*/ 0 60000 65536"/>
              <a:gd name="T18" fmla="*/ 0 60000 65536"/>
              <a:gd name="T19" fmla="*/ 0 60000 65536"/>
              <a:gd name="T20" fmla="*/ 0 60000 65536"/>
              <a:gd name="T21" fmla="*/ 0 w 373220"/>
              <a:gd name="T22" fmla="*/ 0 h 323217"/>
              <a:gd name="T23" fmla="*/ 373220 w 373220"/>
              <a:gd name="T24" fmla="*/ 323217 h 3232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220" h="323217">
                <a:moveTo>
                  <a:pt x="93305" y="0"/>
                </a:moveTo>
                <a:lnTo>
                  <a:pt x="279915" y="0"/>
                </a:lnTo>
                <a:lnTo>
                  <a:pt x="373220" y="161609"/>
                </a:lnTo>
                <a:lnTo>
                  <a:pt x="279915" y="323217"/>
                </a:lnTo>
                <a:lnTo>
                  <a:pt x="93306" y="323216"/>
                </a:lnTo>
                <a:lnTo>
                  <a:pt x="0" y="161608"/>
                </a:lnTo>
                <a:lnTo>
                  <a:pt x="93305" y="0"/>
                </a:lnTo>
                <a:close/>
              </a:path>
            </a:pathLst>
          </a:custGeom>
          <a:solidFill>
            <a:schemeClr val="accent1"/>
          </a:solidFill>
          <a:ln w="34925" cmpd="sng">
            <a:solidFill>
              <a:srgbClr val="FFFFFF"/>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normAutofit/>
          </a:bodyPr>
          <a:lstStyle>
            <a:lvl1pPr algn="just">
              <a:lnSpc>
                <a:spcPct val="110000"/>
              </a:lnSpc>
              <a:spcBef>
                <a:spcPts val="1800"/>
              </a:spcBef>
              <a:buClr>
                <a:srgbClr val="7DA44B"/>
              </a:buClr>
              <a:buSzPct val="100000"/>
              <a:buFont typeface="Webdings" panose="05030102010509060703" pitchFamily="18" charset="2"/>
              <a:buChar char="Ë"/>
              <a:defRPr sz="2400">
                <a:solidFill>
                  <a:srgbClr val="227577"/>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83BBDD"/>
              </a:buClr>
              <a:buFont typeface="幼圆" panose="02010509060101010101" pitchFamily="49" charset="-122"/>
              <a:buChar char=" "/>
              <a:defRPr sz="20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ctr" eaLnBrk="1" hangingPunct="1">
              <a:spcBef>
                <a:spcPct val="0"/>
              </a:spcBef>
              <a:buClrTx/>
              <a:buSzTx/>
              <a:buFont typeface="Webdings" panose="05030102010509060703" pitchFamily="18" charset="2"/>
              <a:buNone/>
            </a:pPr>
            <a:r>
              <a:rPr lang="en-US" sz="2400">
                <a:solidFill>
                  <a:schemeClr val="bg1"/>
                </a:solidFill>
                <a:latin typeface="+mn-lt"/>
                <a:ea typeface="+mn-ea"/>
              </a:rPr>
              <a:t>3</a:t>
            </a:r>
            <a:endParaRPr lang="zh-CN" altLang="en-US" sz="2400">
              <a:solidFill>
                <a:schemeClr val="bg1"/>
              </a:solidFill>
              <a:latin typeface="+mn-lt"/>
              <a:ea typeface="+mn-ea"/>
            </a:endParaRPr>
          </a:p>
        </p:txBody>
      </p:sp>
      <p:sp>
        <p:nvSpPr>
          <p:cNvPr id="10252" name="MH_Entry_5"/>
          <p:cNvSpPr>
            <a:spLocks noChangeArrowheads="1"/>
          </p:cNvSpPr>
          <p:nvPr>
            <p:custDataLst>
              <p:tags r:id="rId8"/>
            </p:custDataLst>
          </p:nvPr>
        </p:nvSpPr>
        <p:spPr bwMode="auto">
          <a:xfrm>
            <a:off x="2345690" y="4416425"/>
            <a:ext cx="3951605" cy="509270"/>
          </a:xfrm>
          <a:prstGeom prst="hexagon">
            <a:avLst>
              <a:gd name="adj" fmla="val 28227"/>
              <a:gd name="vf" fmla="val 115470"/>
            </a:avLst>
          </a:prstGeom>
          <a:solidFill>
            <a:schemeClr val="accent1"/>
          </a:solidFill>
          <a:ln w="34925" cmpd="sng">
            <a:solidFill>
              <a:srgbClr val="FFFFFF"/>
            </a:solidFill>
            <a:miter lim="800000"/>
          </a:ln>
        </p:spPr>
        <p:txBody>
          <a:bodyPr wrap="square" lIns="467878" tIns="0" rIns="71981" bIns="0" anchor="ctr">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r>
              <a:rPr lang="zh-CN" altLang="en-US" sz="2400" dirty="0">
                <a:solidFill>
                  <a:schemeClr val="bg1"/>
                </a:solidFill>
                <a:latin typeface="+mn-lt"/>
                <a:ea typeface="+mn-ea"/>
              </a:rPr>
              <a:t>公平</a:t>
            </a:r>
            <a:r>
              <a:rPr lang="zh-CN" altLang="da-DK" sz="2400" dirty="0" smtClean="0">
                <a:solidFill>
                  <a:schemeClr val="bg1"/>
                </a:solidFill>
                <a:latin typeface="+mn-lt"/>
                <a:ea typeface="+mn-ea"/>
              </a:rPr>
              <a:t>性</a:t>
            </a:r>
            <a:endParaRPr lang="zh-CN" altLang="da-DK" sz="2400" dirty="0">
              <a:solidFill>
                <a:schemeClr val="bg1"/>
              </a:solidFill>
              <a:latin typeface="+mn-lt"/>
              <a:ea typeface="+mn-ea"/>
            </a:endParaRPr>
          </a:p>
        </p:txBody>
      </p:sp>
      <p:sp>
        <p:nvSpPr>
          <p:cNvPr id="10253" name="MH_Number_5"/>
          <p:cNvSpPr/>
          <p:nvPr>
            <p:custDataLst>
              <p:tags r:id="rId9"/>
            </p:custDataLst>
          </p:nvPr>
        </p:nvSpPr>
        <p:spPr bwMode="auto">
          <a:xfrm>
            <a:off x="2488565" y="4416425"/>
            <a:ext cx="584200" cy="509270"/>
          </a:xfrm>
          <a:custGeom>
            <a:avLst/>
            <a:gdLst>
              <a:gd name="T0" fmla="*/ 358818 w 373220"/>
              <a:gd name="T1" fmla="*/ 0 h 323217"/>
              <a:gd name="T2" fmla="*/ 1076453 w 373220"/>
              <a:gd name="T3" fmla="*/ 0 h 323217"/>
              <a:gd name="T4" fmla="*/ 1435271 w 373220"/>
              <a:gd name="T5" fmla="*/ 633341 h 323217"/>
              <a:gd name="T6" fmla="*/ 1076453 w 373220"/>
              <a:gd name="T7" fmla="*/ 1266680 h 323217"/>
              <a:gd name="T8" fmla="*/ 358822 w 373220"/>
              <a:gd name="T9" fmla="*/ 1266675 h 323217"/>
              <a:gd name="T10" fmla="*/ 0 w 373220"/>
              <a:gd name="T11" fmla="*/ 633338 h 323217"/>
              <a:gd name="T12" fmla="*/ 358818 w 373220"/>
              <a:gd name="T13" fmla="*/ 0 h 323217"/>
              <a:gd name="T14" fmla="*/ 0 60000 65536"/>
              <a:gd name="T15" fmla="*/ 0 60000 65536"/>
              <a:gd name="T16" fmla="*/ 0 60000 65536"/>
              <a:gd name="T17" fmla="*/ 0 60000 65536"/>
              <a:gd name="T18" fmla="*/ 0 60000 65536"/>
              <a:gd name="T19" fmla="*/ 0 60000 65536"/>
              <a:gd name="T20" fmla="*/ 0 60000 65536"/>
              <a:gd name="T21" fmla="*/ 0 w 373220"/>
              <a:gd name="T22" fmla="*/ 0 h 323217"/>
              <a:gd name="T23" fmla="*/ 373220 w 373220"/>
              <a:gd name="T24" fmla="*/ 323217 h 3232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220" h="323217">
                <a:moveTo>
                  <a:pt x="93305" y="0"/>
                </a:moveTo>
                <a:lnTo>
                  <a:pt x="279915" y="0"/>
                </a:lnTo>
                <a:lnTo>
                  <a:pt x="373220" y="161609"/>
                </a:lnTo>
                <a:lnTo>
                  <a:pt x="279915" y="323217"/>
                </a:lnTo>
                <a:lnTo>
                  <a:pt x="93306" y="323216"/>
                </a:lnTo>
                <a:lnTo>
                  <a:pt x="0" y="161608"/>
                </a:lnTo>
                <a:lnTo>
                  <a:pt x="93305" y="0"/>
                </a:lnTo>
                <a:close/>
              </a:path>
            </a:pathLst>
          </a:custGeom>
          <a:solidFill>
            <a:schemeClr val="accent1"/>
          </a:solidFill>
          <a:ln w="34925" cmpd="sng">
            <a:solidFill>
              <a:srgbClr val="FFFFFF"/>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normAutofit/>
          </a:bodyPr>
          <a:lstStyle>
            <a:lvl1pPr algn="just">
              <a:lnSpc>
                <a:spcPct val="110000"/>
              </a:lnSpc>
              <a:spcBef>
                <a:spcPts val="1800"/>
              </a:spcBef>
              <a:buClr>
                <a:srgbClr val="7DA44B"/>
              </a:buClr>
              <a:buSzPct val="100000"/>
              <a:buFont typeface="Webdings" panose="05030102010509060703" pitchFamily="18" charset="2"/>
              <a:buChar char="Ë"/>
              <a:defRPr sz="2400">
                <a:solidFill>
                  <a:srgbClr val="227577"/>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83BBDD"/>
              </a:buClr>
              <a:buFont typeface="幼圆" panose="02010509060101010101" pitchFamily="49" charset="-122"/>
              <a:buChar char=" "/>
              <a:defRPr sz="20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ctr" eaLnBrk="1" hangingPunct="1">
              <a:spcBef>
                <a:spcPct val="0"/>
              </a:spcBef>
              <a:buClrTx/>
              <a:buSzTx/>
              <a:buFont typeface="Webdings" panose="05030102010509060703" pitchFamily="18" charset="2"/>
              <a:buNone/>
            </a:pPr>
            <a:r>
              <a:rPr lang="en-US" sz="2400">
                <a:solidFill>
                  <a:schemeClr val="bg1"/>
                </a:solidFill>
                <a:latin typeface="+mn-lt"/>
                <a:ea typeface="+mn-ea"/>
              </a:rPr>
              <a:t>5</a:t>
            </a:r>
            <a:endParaRPr lang="zh-CN" altLang="en-US" sz="2400">
              <a:solidFill>
                <a:schemeClr val="bg1"/>
              </a:solidFill>
              <a:latin typeface="+mn-lt"/>
              <a:ea typeface="+mn-ea"/>
            </a:endParaRPr>
          </a:p>
        </p:txBody>
      </p:sp>
      <p:sp>
        <p:nvSpPr>
          <p:cNvPr id="10254" name="MH_Entry_6"/>
          <p:cNvSpPr>
            <a:spLocks noChangeArrowheads="1"/>
          </p:cNvSpPr>
          <p:nvPr>
            <p:custDataLst>
              <p:tags r:id="rId10"/>
            </p:custDataLst>
          </p:nvPr>
        </p:nvSpPr>
        <p:spPr bwMode="auto">
          <a:xfrm>
            <a:off x="5930900" y="3670993"/>
            <a:ext cx="3954780" cy="508000"/>
          </a:xfrm>
          <a:prstGeom prst="hexagon">
            <a:avLst>
              <a:gd name="adj" fmla="val 28230"/>
              <a:gd name="vf" fmla="val 115470"/>
            </a:avLst>
          </a:prstGeom>
          <a:solidFill>
            <a:schemeClr val="accent2"/>
          </a:solidFill>
          <a:ln w="34925" cmpd="sng">
            <a:solidFill>
              <a:srgbClr val="FFFFFF"/>
            </a:solidFill>
            <a:miter lim="800000"/>
          </a:ln>
        </p:spPr>
        <p:txBody>
          <a:bodyPr wrap="square" lIns="467878" tIns="0" rIns="71981" bIns="0" anchor="ctr">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r>
              <a:rPr lang="zh-CN" altLang="en-US" sz="2400" dirty="0">
                <a:solidFill>
                  <a:schemeClr val="bg1"/>
                </a:solidFill>
                <a:latin typeface="+mn-lt"/>
                <a:ea typeface="+mn-ea"/>
              </a:rPr>
              <a:t>创新性</a:t>
            </a:r>
            <a:endParaRPr lang="zh-CN" altLang="da-DK" sz="2400" dirty="0">
              <a:solidFill>
                <a:schemeClr val="bg1"/>
              </a:solidFill>
              <a:latin typeface="+mn-lt"/>
              <a:ea typeface="+mn-ea"/>
            </a:endParaRPr>
          </a:p>
        </p:txBody>
      </p:sp>
      <p:sp>
        <p:nvSpPr>
          <p:cNvPr id="10255" name="MH_Number_6"/>
          <p:cNvSpPr/>
          <p:nvPr>
            <p:custDataLst>
              <p:tags r:id="rId11"/>
            </p:custDataLst>
          </p:nvPr>
        </p:nvSpPr>
        <p:spPr bwMode="auto">
          <a:xfrm>
            <a:off x="6072505" y="3674053"/>
            <a:ext cx="587375" cy="508000"/>
          </a:xfrm>
          <a:custGeom>
            <a:avLst/>
            <a:gdLst>
              <a:gd name="T0" fmla="*/ 231104 w 373220"/>
              <a:gd name="T1" fmla="*/ 0 h 323217"/>
              <a:gd name="T2" fmla="*/ 693309 w 373220"/>
              <a:gd name="T3" fmla="*/ 0 h 323217"/>
              <a:gd name="T4" fmla="*/ 924413 w 373220"/>
              <a:gd name="T5" fmla="*/ 399213 h 323217"/>
              <a:gd name="T6" fmla="*/ 693309 w 373220"/>
              <a:gd name="T7" fmla="*/ 798423 h 323217"/>
              <a:gd name="T8" fmla="*/ 231105 w 373220"/>
              <a:gd name="T9" fmla="*/ 798420 h 323217"/>
              <a:gd name="T10" fmla="*/ 0 w 373220"/>
              <a:gd name="T11" fmla="*/ 399210 h 323217"/>
              <a:gd name="T12" fmla="*/ 231104 w 373220"/>
              <a:gd name="T13" fmla="*/ 0 h 323217"/>
              <a:gd name="T14" fmla="*/ 0 60000 65536"/>
              <a:gd name="T15" fmla="*/ 0 60000 65536"/>
              <a:gd name="T16" fmla="*/ 0 60000 65536"/>
              <a:gd name="T17" fmla="*/ 0 60000 65536"/>
              <a:gd name="T18" fmla="*/ 0 60000 65536"/>
              <a:gd name="T19" fmla="*/ 0 60000 65536"/>
              <a:gd name="T20" fmla="*/ 0 60000 65536"/>
              <a:gd name="T21" fmla="*/ 0 w 373220"/>
              <a:gd name="T22" fmla="*/ 0 h 323217"/>
              <a:gd name="T23" fmla="*/ 373220 w 373220"/>
              <a:gd name="T24" fmla="*/ 323217 h 3232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3220" h="323217">
                <a:moveTo>
                  <a:pt x="93305" y="0"/>
                </a:moveTo>
                <a:lnTo>
                  <a:pt x="279915" y="0"/>
                </a:lnTo>
                <a:lnTo>
                  <a:pt x="373220" y="161609"/>
                </a:lnTo>
                <a:lnTo>
                  <a:pt x="279915" y="323217"/>
                </a:lnTo>
                <a:lnTo>
                  <a:pt x="93306" y="323216"/>
                </a:lnTo>
                <a:lnTo>
                  <a:pt x="0" y="161608"/>
                </a:lnTo>
                <a:lnTo>
                  <a:pt x="93305" y="0"/>
                </a:lnTo>
                <a:close/>
              </a:path>
            </a:pathLst>
          </a:custGeom>
          <a:solidFill>
            <a:schemeClr val="accent2"/>
          </a:solidFill>
          <a:ln w="34925" cmpd="sng">
            <a:solidFill>
              <a:srgbClr val="FFFFFF"/>
            </a:solidFill>
            <a:miter lim="800000"/>
          </a:ln>
        </p:spPr>
        <p:txBody>
          <a:bodyPr wrap="square" lIns="0" tIns="0" rIns="0" bIns="0" anchor="ctr">
            <a:normAutofit/>
          </a:bodyPr>
          <a:lstStyle>
            <a:lvl1pPr algn="just">
              <a:lnSpc>
                <a:spcPct val="110000"/>
              </a:lnSpc>
              <a:spcBef>
                <a:spcPts val="1800"/>
              </a:spcBef>
              <a:buClr>
                <a:srgbClr val="7DA44B"/>
              </a:buClr>
              <a:buSzPct val="100000"/>
              <a:buFont typeface="Webdings" panose="05030102010509060703" pitchFamily="18" charset="2"/>
              <a:buChar char="Ë"/>
              <a:defRPr sz="2400">
                <a:solidFill>
                  <a:srgbClr val="227577"/>
                </a:solidFill>
                <a:latin typeface="Arial" panose="020B0604020202020204" pitchFamily="34" charset="0"/>
                <a:ea typeface="黑体" panose="02010609060101010101" pitchFamily="49" charset="-122"/>
              </a:defRPr>
            </a:lvl1pPr>
            <a:lvl2pPr marL="742950" indent="-285750" algn="just">
              <a:lnSpc>
                <a:spcPct val="130000"/>
              </a:lnSpc>
              <a:spcAft>
                <a:spcPts val="600"/>
              </a:spcAft>
              <a:buClr>
                <a:srgbClr val="83BBDD"/>
              </a:buClr>
              <a:buFont typeface="幼圆" panose="02010509060101010101" pitchFamily="49" charset="-122"/>
              <a:buChar char=" "/>
              <a:defRPr sz="2000">
                <a:solidFill>
                  <a:srgbClr val="7D7D7D"/>
                </a:solidFill>
                <a:latin typeface="幼圆" panose="02010509060101010101" pitchFamily="49" charset="-122"/>
                <a:ea typeface="黑体" panose="02010609060101010101" pitchFamily="49" charset="-122"/>
              </a:defRPr>
            </a:lvl2pPr>
            <a:lvl3pPr marL="1143000" indent="-228600">
              <a:lnSpc>
                <a:spcPct val="90000"/>
              </a:lnSpc>
              <a:spcBef>
                <a:spcPts val="500"/>
              </a:spcBef>
              <a:buChar char="•"/>
              <a:defRPr sz="2000">
                <a:solidFill>
                  <a:schemeClr val="tx1"/>
                </a:solidFill>
                <a:latin typeface="Calibri" panose="020F0502020204030204" charset="0"/>
                <a:ea typeface="幼圆" panose="02010509060101010101" pitchFamily="49" charset="-122"/>
              </a:defRPr>
            </a:lvl3pPr>
            <a:lvl4pPr marL="16002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4pPr>
            <a:lvl5pPr marL="2057400" indent="-228600">
              <a:lnSpc>
                <a:spcPct val="90000"/>
              </a:lnSpc>
              <a:spcBef>
                <a:spcPts val="500"/>
              </a:spcBef>
              <a:buChar char="•"/>
              <a:defRPr>
                <a:solidFill>
                  <a:schemeClr val="tx1"/>
                </a:solidFill>
                <a:latin typeface="Calibri" panose="020F050202020403020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幼圆" panose="02010509060101010101" pitchFamily="49" charset="-122"/>
              </a:defRPr>
            </a:lvl9pPr>
          </a:lstStyle>
          <a:p>
            <a:pPr algn="ctr" eaLnBrk="1" hangingPunct="1">
              <a:spcBef>
                <a:spcPct val="0"/>
              </a:spcBef>
              <a:buClrTx/>
              <a:buSzTx/>
              <a:buFont typeface="Webdings" panose="05030102010509060703" pitchFamily="18" charset="2"/>
              <a:buNone/>
            </a:pPr>
            <a:r>
              <a:rPr lang="en-US" altLang="zh-CN" dirty="0">
                <a:solidFill>
                  <a:schemeClr val="bg1"/>
                </a:solidFill>
                <a:latin typeface="+mn-lt"/>
                <a:ea typeface="+mn-ea"/>
              </a:rPr>
              <a:t>4</a:t>
            </a:r>
            <a:endParaRPr lang="zh-CN" altLang="en-US" sz="2400" dirty="0">
              <a:solidFill>
                <a:schemeClr val="bg1"/>
              </a:solidFill>
              <a:latin typeface="+mn-lt"/>
              <a:ea typeface="+mn-ea"/>
            </a:endParaRPr>
          </a:p>
        </p:txBody>
      </p:sp>
      <p:sp>
        <p:nvSpPr>
          <p:cNvPr id="22" name="MH_Others_1"/>
          <p:cNvSpPr txBox="1">
            <a:spLocks noChangeArrowheads="1"/>
          </p:cNvSpPr>
          <p:nvPr>
            <p:custDataLst>
              <p:tags r:id="rId12"/>
            </p:custDataLst>
          </p:nvPr>
        </p:nvSpPr>
        <p:spPr bwMode="auto">
          <a:xfrm>
            <a:off x="346042" y="339596"/>
            <a:ext cx="2520294" cy="522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defRPr>
                <a:solidFill>
                  <a:schemeClr val="tx1"/>
                </a:solidFill>
                <a:latin typeface="Calibri" panose="020F0502020204030204" charset="0"/>
                <a:ea typeface="幼圆" panose="02010509060101010101" pitchFamily="49" charset="-122"/>
              </a:defRPr>
            </a:lvl1pPr>
            <a:lvl2pPr marL="742950" indent="-285750">
              <a:defRPr>
                <a:solidFill>
                  <a:schemeClr val="tx1"/>
                </a:solidFill>
                <a:latin typeface="Calibri" panose="020F0502020204030204" charset="0"/>
                <a:ea typeface="幼圆" panose="02010509060101010101" pitchFamily="49" charset="-122"/>
              </a:defRPr>
            </a:lvl2pPr>
            <a:lvl3pPr marL="1143000" indent="-228600">
              <a:defRPr>
                <a:solidFill>
                  <a:schemeClr val="tx1"/>
                </a:solidFill>
                <a:latin typeface="Calibri" panose="020F0502020204030204" charset="0"/>
                <a:ea typeface="幼圆" panose="02010509060101010101" pitchFamily="49" charset="-122"/>
              </a:defRPr>
            </a:lvl3pPr>
            <a:lvl4pPr marL="1600200" indent="-228600">
              <a:defRPr>
                <a:solidFill>
                  <a:schemeClr val="tx1"/>
                </a:solidFill>
                <a:latin typeface="Calibri" panose="020F0502020204030204" charset="0"/>
                <a:ea typeface="幼圆" panose="02010509060101010101" pitchFamily="49" charset="-122"/>
              </a:defRPr>
            </a:lvl4pPr>
            <a:lvl5pPr marL="2057400" indent="-228600">
              <a:defRPr>
                <a:solidFill>
                  <a:schemeClr val="tx1"/>
                </a:solidFill>
                <a:latin typeface="Calibri" panose="020F050202020403020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幼圆" panose="02010509060101010101" pitchFamily="49" charset="-122"/>
              </a:defRPr>
            </a:lvl9pPr>
          </a:lstStyle>
          <a:p>
            <a:pPr algn="ctr"/>
            <a:r>
              <a:rPr lang="zh-CN" altLang="en-US" sz="2800" b="1">
                <a:solidFill>
                  <a:schemeClr val="bg1">
                    <a:lumMod val="50000"/>
                  </a:schemeClr>
                </a:solidFill>
                <a:latin typeface="+mj-lt"/>
                <a:ea typeface="+mj-ea"/>
                <a:cs typeface="+mj-cs"/>
              </a:rPr>
              <a:t>目录</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custDataLst>
              <p:tags r:id="rId2"/>
            </p:custDataLst>
          </p:nvPr>
        </p:nvSpPr>
        <p:spPr/>
        <p:txBody>
          <a:bodyPr/>
          <a:lstStyle/>
          <a:p>
            <a:r>
              <a:rPr lang="zh-CN" altLang="da-DK" sz="2800" b="1" dirty="0"/>
              <a:t>药品基本信息</a:t>
            </a:r>
          </a:p>
        </p:txBody>
      </p:sp>
      <p:sp>
        <p:nvSpPr>
          <p:cNvPr id="5123" name="Rectangle 3"/>
          <p:cNvSpPr>
            <a:spLocks noGrp="1"/>
          </p:cNvSpPr>
          <p:nvPr>
            <p:ph idx="1"/>
            <p:custDataLst>
              <p:tags r:id="rId3"/>
            </p:custDataLst>
          </p:nvPr>
        </p:nvSpPr>
        <p:spPr>
          <a:xfrm>
            <a:off x="624840" y="1125220"/>
            <a:ext cx="10973435" cy="4895850"/>
          </a:xfrm>
        </p:spPr>
        <p:txBody>
          <a:bodyPr/>
          <a:lstStyle/>
          <a:p>
            <a:pPr latinLnBrk="0">
              <a:lnSpc>
                <a:spcPct val="150000"/>
              </a:lnSpc>
            </a:pPr>
            <a:r>
              <a:rPr lang="zh-CN" altLang="en-US" dirty="0" err="1"/>
              <a:t>通用名：</a:t>
            </a:r>
            <a:r>
              <a:rPr lang="zh-CN" altLang="en-US" b="1" dirty="0" err="1">
                <a:solidFill>
                  <a:schemeClr val="accent1"/>
                </a:solidFill>
                <a:effectLst>
                  <a:outerShdw blurRad="38100" dist="25400" dir="5400000" algn="ctr" rotWithShape="0">
                    <a:srgbClr val="6E747A">
                      <a:alpha val="43000"/>
                      <a:alpha val="43000"/>
                    </a:srgbClr>
                  </a:outerShdw>
                </a:effectLst>
              </a:rPr>
              <a:t>氮䓬斯汀氟替卡松鼻喷雾剂。</a:t>
            </a:r>
          </a:p>
          <a:p>
            <a:pPr latinLnBrk="0">
              <a:lnSpc>
                <a:spcPct val="150000"/>
              </a:lnSpc>
            </a:pPr>
            <a:r>
              <a:rPr lang="zh-CN" altLang="en-US" dirty="0" err="1"/>
              <a:t>注册规格：</a:t>
            </a:r>
            <a:r>
              <a:rPr lang="zh-CN" altLang="en-US" b="1" dirty="0" err="1">
                <a:solidFill>
                  <a:schemeClr val="accent1"/>
                </a:solidFill>
                <a:effectLst>
                  <a:outerShdw blurRad="38100" dist="25400" dir="5400000" algn="ctr" rotWithShape="0">
                    <a:srgbClr val="6E747A">
                      <a:alpha val="43000"/>
                      <a:alpha val="43000"/>
                    </a:srgbClr>
                  </a:outerShdw>
                </a:effectLst>
                <a:sym typeface="+mn-ea"/>
              </a:rPr>
              <a:t>每瓶120喷，每喷含盐酸氮䓬斯汀和丙酸氟替卡松137μg和50μg。</a:t>
            </a:r>
            <a:endParaRPr lang="zh-CN" altLang="en-US" dirty="0" err="1"/>
          </a:p>
          <a:p>
            <a:pPr latinLnBrk="0">
              <a:lnSpc>
                <a:spcPct val="150000"/>
              </a:lnSpc>
            </a:pPr>
            <a:r>
              <a:rPr lang="zh-CN" altLang="en-US" dirty="0" err="1"/>
              <a:t>中国大陆首次上市时间：</a:t>
            </a:r>
            <a:r>
              <a:rPr lang="zh-CN" altLang="en-US" b="1" dirty="0" err="1">
                <a:solidFill>
                  <a:schemeClr val="accent1"/>
                </a:solidFill>
                <a:effectLst>
                  <a:outerShdw blurRad="38100" dist="25400" dir="5400000" algn="ctr" rotWithShape="0">
                    <a:srgbClr val="6E747A">
                      <a:alpha val="43000"/>
                      <a:alpha val="43000"/>
                    </a:srgbClr>
                  </a:outerShdw>
                </a:effectLst>
              </a:rPr>
              <a:t>2022年</a:t>
            </a:r>
            <a:r>
              <a:rPr lang="en-US" altLang="zh-CN" b="1" dirty="0">
                <a:solidFill>
                  <a:schemeClr val="accent1"/>
                </a:solidFill>
                <a:effectLst>
                  <a:outerShdw blurRad="38100" dist="25400" dir="5400000" algn="ctr" rotWithShape="0">
                    <a:srgbClr val="6E747A">
                      <a:alpha val="43000"/>
                      <a:alpha val="43000"/>
                    </a:srgbClr>
                  </a:outerShdw>
                </a:effectLst>
              </a:rPr>
              <a:t>11</a:t>
            </a:r>
            <a:r>
              <a:rPr lang="zh-CN" altLang="en-US" b="1" dirty="0" err="1">
                <a:solidFill>
                  <a:schemeClr val="accent1"/>
                </a:solidFill>
                <a:effectLst>
                  <a:outerShdw blurRad="38100" dist="25400" dir="5400000" algn="ctr" rotWithShape="0">
                    <a:srgbClr val="6E747A">
                      <a:alpha val="43000"/>
                      <a:alpha val="43000"/>
                    </a:srgbClr>
                  </a:outerShdw>
                </a:effectLst>
              </a:rPr>
              <a:t>月</a:t>
            </a:r>
            <a:r>
              <a:rPr lang="en-US" altLang="zh-CN" b="1" dirty="0">
                <a:solidFill>
                  <a:schemeClr val="accent1"/>
                </a:solidFill>
                <a:effectLst>
                  <a:outerShdw blurRad="38100" dist="25400" dir="5400000" algn="ctr" rotWithShape="0">
                    <a:srgbClr val="6E747A">
                      <a:alpha val="43000"/>
                      <a:alpha val="43000"/>
                    </a:srgbClr>
                  </a:outerShdw>
                </a:effectLst>
              </a:rPr>
              <a:t>1</a:t>
            </a:r>
            <a:r>
              <a:rPr lang="zh-CN" altLang="en-US" b="1" dirty="0" err="1">
                <a:solidFill>
                  <a:schemeClr val="accent1"/>
                </a:solidFill>
                <a:effectLst>
                  <a:outerShdw blurRad="38100" dist="25400" dir="5400000" algn="ctr" rotWithShape="0">
                    <a:srgbClr val="6E747A">
                      <a:alpha val="43000"/>
                      <a:alpha val="43000"/>
                    </a:srgbClr>
                  </a:outerShdw>
                </a:effectLst>
              </a:rPr>
              <a:t>日。</a:t>
            </a:r>
          </a:p>
          <a:p>
            <a:pPr latinLnBrk="0">
              <a:lnSpc>
                <a:spcPct val="150000"/>
              </a:lnSpc>
            </a:pPr>
            <a:r>
              <a:rPr lang="zh-CN" altLang="en-US" dirty="0"/>
              <a:t>目前大陆地区同通用名药品的上市情况：</a:t>
            </a:r>
            <a:r>
              <a:rPr lang="zh-CN" altLang="en-US" b="1" dirty="0" smtClean="0">
                <a:solidFill>
                  <a:schemeClr val="accent1"/>
                </a:solidFill>
                <a:effectLst>
                  <a:outerShdw blurRad="38100" dist="25400" dir="5400000" algn="ctr" rotWithShape="0">
                    <a:srgbClr val="6E747A">
                      <a:alpha val="43000"/>
                      <a:alpha val="43000"/>
                    </a:srgbClr>
                  </a:outerShdw>
                </a:effectLst>
              </a:rPr>
              <a:t>共</a:t>
            </a:r>
            <a:r>
              <a:rPr lang="en-US" altLang="zh-CN" b="1" dirty="0">
                <a:solidFill>
                  <a:schemeClr val="accent1"/>
                </a:solidFill>
                <a:effectLst>
                  <a:outerShdw blurRad="38100" dist="25400" dir="5400000" algn="ctr" rotWithShape="0">
                    <a:srgbClr val="6E747A">
                      <a:alpha val="43000"/>
                      <a:alpha val="43000"/>
                    </a:srgbClr>
                  </a:outerShdw>
                </a:effectLst>
              </a:rPr>
              <a:t>2</a:t>
            </a:r>
            <a:r>
              <a:rPr lang="zh-CN" altLang="en-US" b="1" smtClean="0">
                <a:solidFill>
                  <a:schemeClr val="accent1"/>
                </a:solidFill>
                <a:effectLst>
                  <a:outerShdw blurRad="38100" dist="25400" dir="5400000" algn="ctr" rotWithShape="0">
                    <a:srgbClr val="6E747A">
                      <a:alpha val="43000"/>
                      <a:alpha val="43000"/>
                    </a:srgbClr>
                  </a:outerShdw>
                </a:effectLst>
              </a:rPr>
              <a:t>家</a:t>
            </a:r>
            <a:r>
              <a:rPr lang="zh-CN" altLang="en-US" b="1" dirty="0">
                <a:solidFill>
                  <a:schemeClr val="accent1"/>
                </a:solidFill>
                <a:effectLst>
                  <a:outerShdw blurRad="38100" dist="25400" dir="5400000" algn="ctr" rotWithShape="0">
                    <a:srgbClr val="6E747A">
                      <a:alpha val="43000"/>
                      <a:alpha val="43000"/>
                    </a:srgbClr>
                  </a:outerShdw>
                </a:effectLst>
              </a:rPr>
              <a:t>。</a:t>
            </a:r>
          </a:p>
          <a:p>
            <a:pPr latinLnBrk="0">
              <a:lnSpc>
                <a:spcPct val="150000"/>
              </a:lnSpc>
            </a:pPr>
            <a:r>
              <a:rPr lang="zh-CN" altLang="en-US" dirty="0" err="1"/>
              <a:t>全球首个上市国家</a:t>
            </a:r>
            <a:r>
              <a:rPr lang="en-US" altLang="zh-CN" dirty="0"/>
              <a:t>/</a:t>
            </a:r>
            <a:r>
              <a:rPr lang="zh-CN" altLang="en-US" dirty="0" err="1"/>
              <a:t>地区及上市时间：</a:t>
            </a:r>
            <a:r>
              <a:rPr lang="zh-CN" altLang="en-US" b="1" dirty="0" err="1">
                <a:solidFill>
                  <a:schemeClr val="accent1"/>
                </a:solidFill>
                <a:effectLst>
                  <a:outerShdw blurRad="38100" dist="25400" dir="5400000" algn="ctr" rotWithShape="0">
                    <a:srgbClr val="6E747A">
                      <a:alpha val="43000"/>
                      <a:alpha val="43000"/>
                    </a:srgbClr>
                  </a:outerShdw>
                </a:effectLst>
              </a:rPr>
              <a:t>美国，</a:t>
            </a:r>
            <a:r>
              <a:rPr lang="zh-CN" altLang="en-US" b="1" dirty="0" err="1">
                <a:solidFill>
                  <a:schemeClr val="accent1"/>
                </a:solidFill>
                <a:effectLst>
                  <a:outerShdw blurRad="38100" dist="25400" dir="5400000" algn="ctr" rotWithShape="0">
                    <a:srgbClr val="6E747A">
                      <a:alpha val="43000"/>
                      <a:alpha val="43000"/>
                    </a:srgbClr>
                  </a:outerShdw>
                </a:effectLst>
                <a:sym typeface="+mn-ea"/>
              </a:rPr>
              <a:t>2012年。</a:t>
            </a:r>
            <a:endParaRPr lang="zh-CN" altLang="en-US" dirty="0" err="1"/>
          </a:p>
          <a:p>
            <a:pPr latinLnBrk="0">
              <a:lnSpc>
                <a:spcPct val="150000"/>
              </a:lnSpc>
            </a:pPr>
            <a:r>
              <a:rPr lang="zh-CN" altLang="en-US" dirty="0" err="1"/>
              <a:t>是否为</a:t>
            </a:r>
            <a:r>
              <a:rPr lang="en-US" altLang="zh-CN" dirty="0"/>
              <a:t>OTC</a:t>
            </a:r>
            <a:r>
              <a:rPr lang="zh-CN" altLang="en-US" dirty="0" err="1"/>
              <a:t>药品：</a:t>
            </a:r>
            <a:r>
              <a:rPr lang="zh-CN" altLang="en-US" b="1" dirty="0" err="1">
                <a:solidFill>
                  <a:schemeClr val="accent1"/>
                </a:solidFill>
                <a:effectLst>
                  <a:outerShdw blurRad="38100" dist="25400" dir="5400000" algn="ctr" rotWithShape="0">
                    <a:srgbClr val="6E747A">
                      <a:alpha val="43000"/>
                      <a:alpha val="43000"/>
                    </a:srgbClr>
                  </a:outerShdw>
                </a:effectLst>
              </a:rPr>
              <a:t>否。</a:t>
            </a:r>
            <a:endParaRPr lang="zh-CN" altLang="en-US" dirty="0" err="1"/>
          </a:p>
          <a:p>
            <a:pPr latinLnBrk="0">
              <a:lnSpc>
                <a:spcPct val="150000"/>
              </a:lnSpc>
            </a:pPr>
            <a:r>
              <a:rPr lang="zh-CN" altLang="en-US" dirty="0"/>
              <a:t>参照药品建议</a:t>
            </a:r>
            <a:r>
              <a:rPr lang="zh-CN" altLang="en-US" dirty="0">
                <a:solidFill>
                  <a:schemeClr val="accent1"/>
                </a:solidFill>
              </a:rPr>
              <a:t>：</a:t>
            </a:r>
            <a:r>
              <a:rPr lang="zh-CN" altLang="en-US" b="1" dirty="0">
                <a:solidFill>
                  <a:schemeClr val="accent1"/>
                </a:solidFill>
                <a:effectLst>
                  <a:outerShdw blurRad="38100" dist="25400" dir="5400000" algn="ctr" rotWithShape="0">
                    <a:srgbClr val="6E747A">
                      <a:alpha val="43000"/>
                      <a:alpha val="43000"/>
                    </a:srgbClr>
                  </a:outerShdw>
                </a:effectLst>
              </a:rPr>
              <a:t>盐酸</a:t>
            </a:r>
            <a:r>
              <a:rPr lang="zh-CN" altLang="en-US" b="1" dirty="0">
                <a:solidFill>
                  <a:schemeClr val="accent1"/>
                </a:solidFill>
                <a:effectLst>
                  <a:outerShdw blurRad="38100" dist="25400" dir="5400000" algn="ctr" rotWithShape="0">
                    <a:srgbClr val="6E747A">
                      <a:alpha val="43000"/>
                      <a:alpha val="43000"/>
                    </a:srgbClr>
                  </a:outerShdw>
                </a:effectLst>
                <a:sym typeface="+mn-ea"/>
              </a:rPr>
              <a:t>氮䓬斯汀鼻喷雾剂与丙酸氟替卡松鼻喷雾剂的联用。</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custDataLst>
              <p:tags r:id="rId2"/>
            </p:custDataLst>
          </p:nvPr>
        </p:nvSpPr>
        <p:spPr/>
        <p:txBody>
          <a:bodyPr/>
          <a:lstStyle/>
          <a:p>
            <a:r>
              <a:rPr lang="zh-CN" altLang="da-DK" sz="2800" b="1" dirty="0"/>
              <a:t>药品基本信息</a:t>
            </a:r>
          </a:p>
        </p:txBody>
      </p:sp>
      <p:grpSp>
        <p:nvGrpSpPr>
          <p:cNvPr id="12" name="组合 11"/>
          <p:cNvGrpSpPr/>
          <p:nvPr/>
        </p:nvGrpSpPr>
        <p:grpSpPr>
          <a:xfrm>
            <a:off x="835660" y="1083310"/>
            <a:ext cx="10551160" cy="1147445"/>
            <a:chOff x="1316" y="1706"/>
            <a:chExt cx="16616" cy="1807"/>
          </a:xfrm>
        </p:grpSpPr>
        <p:pic>
          <p:nvPicPr>
            <p:cNvPr id="3" name="图片 2" descr="20213300"/>
            <p:cNvPicPr>
              <a:picLocks noChangeAspect="1"/>
            </p:cNvPicPr>
            <p:nvPr/>
          </p:nvPicPr>
          <p:blipFill>
            <a:blip r:embed="rId6">
              <a:extLst>
                <a:ext uri="{96DAC541-7B7A-43D3-8B79-37D633B846F1}">
                  <asvg:svgBlip xmlns="" xmlns:asvg="http://schemas.microsoft.com/office/drawing/2016/SVG/main" r:embed="rId7"/>
                </a:ext>
              </a:extLst>
            </a:blip>
            <a:stretch>
              <a:fillRect/>
            </a:stretch>
          </p:blipFill>
          <p:spPr>
            <a:xfrm>
              <a:off x="1316" y="2497"/>
              <a:ext cx="888" cy="888"/>
            </a:xfrm>
            <a:prstGeom prst="rect">
              <a:avLst/>
            </a:prstGeom>
          </p:spPr>
        </p:pic>
        <p:sp>
          <p:nvSpPr>
            <p:cNvPr id="7" name="文本框 6"/>
            <p:cNvSpPr txBox="1"/>
            <p:nvPr/>
          </p:nvSpPr>
          <p:spPr>
            <a:xfrm>
              <a:off x="2677" y="2497"/>
              <a:ext cx="15255" cy="1016"/>
            </a:xfrm>
            <a:prstGeom prst="rect">
              <a:avLst/>
            </a:prstGeom>
            <a:noFill/>
          </p:spPr>
          <p:txBody>
            <a:bodyPr wrap="square" rtlCol="0">
              <a:spAutoFit/>
            </a:bodyPr>
            <a:lstStyle/>
            <a:p>
              <a:r>
                <a:rPr lang="zh-CN" altLang="en-US" dirty="0">
                  <a:sym typeface="+mn-ea"/>
                </a:rPr>
                <a:t>本品适用于使用单一鼻用抗组胺药或糖皮质激素治疗效果不佳的中至重度</a:t>
              </a:r>
              <a:r>
                <a:rPr lang="zh-CN" kern="100" dirty="0">
                  <a:solidFill>
                    <a:schemeClr val="tx1">
                      <a:lumMod val="85000"/>
                      <a:lumOff val="15000"/>
                    </a:schemeClr>
                  </a:solidFill>
                  <a:effectLst/>
                  <a:latin typeface="Arial" panose="020B0604020202020204" pitchFamily="34" charset="0"/>
                  <a:ea typeface="黑体" panose="02010609060101010101" pitchFamily="49" charset="-122"/>
                  <a:cs typeface="Arial" panose="020B0604020202020204" pitchFamily="34" charset="0"/>
                </a:rPr>
                <a:t>季节性过敏性鼻炎和常年性过敏性鼻炎的成人及青少年（12 岁及以上）</a:t>
              </a:r>
              <a:r>
                <a:rPr lang="en-US" altLang="zh-CN" baseline="30000" dirty="0"/>
                <a:t>5</a:t>
              </a:r>
            </a:p>
          </p:txBody>
        </p:sp>
        <p:grpSp>
          <p:nvGrpSpPr>
            <p:cNvPr id="8" name="组合 7"/>
            <p:cNvGrpSpPr/>
            <p:nvPr/>
          </p:nvGrpSpPr>
          <p:grpSpPr>
            <a:xfrm>
              <a:off x="2810" y="1706"/>
              <a:ext cx="1849" cy="628"/>
              <a:chOff x="3212" y="2045"/>
              <a:chExt cx="1849" cy="628"/>
            </a:xfrm>
          </p:grpSpPr>
          <p:sp>
            <p:nvSpPr>
              <p:cNvPr id="9" name="文本框 8"/>
              <p:cNvSpPr txBox="1"/>
              <p:nvPr/>
            </p:nvSpPr>
            <p:spPr>
              <a:xfrm>
                <a:off x="3212" y="2045"/>
                <a:ext cx="1849" cy="628"/>
              </a:xfrm>
              <a:prstGeom prst="rect">
                <a:avLst/>
              </a:prstGeom>
              <a:noFill/>
            </p:spPr>
            <p:txBody>
              <a:bodyPr wrap="square" rtlCol="0">
                <a:spAutoFit/>
                <a:scene3d>
                  <a:camera prst="orthographicFront"/>
                  <a:lightRig rig="threePt" dir="t"/>
                </a:scene3d>
              </a:bodyPr>
              <a:lstStyle/>
              <a:p>
                <a:r>
                  <a:rPr lang="zh-CN" altLang="en-US" sz="2000" b="1">
                    <a:solidFill>
                      <a:schemeClr val="accent1"/>
                    </a:solidFill>
                    <a:effectLst>
                      <a:outerShdw blurRad="38100" dist="25400" dir="5400000" algn="ctr" rotWithShape="0">
                        <a:srgbClr val="6E747A">
                          <a:alpha val="43000"/>
                          <a:alpha val="43000"/>
                        </a:srgbClr>
                      </a:outerShdw>
                    </a:effectLst>
                  </a:rPr>
                  <a:t>适应症</a:t>
                </a:r>
              </a:p>
            </p:txBody>
          </p:sp>
          <p:cxnSp>
            <p:nvCxnSpPr>
              <p:cNvPr id="10" name="直接连接符 9"/>
              <p:cNvCxnSpPr/>
              <p:nvPr/>
            </p:nvCxnSpPr>
            <p:spPr>
              <a:xfrm>
                <a:off x="3212" y="2673"/>
                <a:ext cx="1578" cy="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14" name="组合 13"/>
          <p:cNvGrpSpPr/>
          <p:nvPr/>
        </p:nvGrpSpPr>
        <p:grpSpPr>
          <a:xfrm>
            <a:off x="835660" y="2627630"/>
            <a:ext cx="10558145" cy="2178685"/>
            <a:chOff x="1316" y="4138"/>
            <a:chExt cx="16627" cy="3431"/>
          </a:xfrm>
        </p:grpSpPr>
        <p:grpSp>
          <p:nvGrpSpPr>
            <p:cNvPr id="6" name="组合 5"/>
            <p:cNvGrpSpPr/>
            <p:nvPr/>
          </p:nvGrpSpPr>
          <p:grpSpPr>
            <a:xfrm>
              <a:off x="2677" y="4138"/>
              <a:ext cx="3222" cy="628"/>
              <a:chOff x="3079" y="2045"/>
              <a:chExt cx="3222" cy="628"/>
            </a:xfrm>
          </p:grpSpPr>
          <p:sp>
            <p:nvSpPr>
              <p:cNvPr id="4" name="文本框 3"/>
              <p:cNvSpPr txBox="1"/>
              <p:nvPr/>
            </p:nvSpPr>
            <p:spPr>
              <a:xfrm>
                <a:off x="3079" y="2045"/>
                <a:ext cx="3222" cy="628"/>
              </a:xfrm>
              <a:prstGeom prst="rect">
                <a:avLst/>
              </a:prstGeom>
              <a:noFill/>
            </p:spPr>
            <p:txBody>
              <a:bodyPr wrap="square" rtlCol="0">
                <a:spAutoFit/>
                <a:scene3d>
                  <a:camera prst="orthographicFront"/>
                  <a:lightRig rig="threePt" dir="t"/>
                </a:scene3d>
              </a:bodyPr>
              <a:lstStyle/>
              <a:p>
                <a:r>
                  <a:rPr lang="zh-CN" altLang="en-US" sz="2000" b="1">
                    <a:solidFill>
                      <a:schemeClr val="accent1"/>
                    </a:solidFill>
                    <a:effectLst>
                      <a:outerShdw blurRad="38100" dist="25400" dir="5400000" algn="ctr" rotWithShape="0">
                        <a:srgbClr val="6E747A">
                          <a:alpha val="43000"/>
                          <a:alpha val="43000"/>
                        </a:srgbClr>
                      </a:outerShdw>
                    </a:effectLst>
                  </a:rPr>
                  <a:t>疾病基本情况</a:t>
                </a:r>
              </a:p>
            </p:txBody>
          </p:sp>
          <p:cxnSp>
            <p:nvCxnSpPr>
              <p:cNvPr id="5" name="直接连接符 4"/>
              <p:cNvCxnSpPr/>
              <p:nvPr/>
            </p:nvCxnSpPr>
            <p:spPr>
              <a:xfrm>
                <a:off x="3212" y="2673"/>
                <a:ext cx="2421" cy="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1" name="图片 10" descr="20213300"/>
            <p:cNvPicPr>
              <a:picLocks noChangeAspect="1"/>
            </p:cNvPicPr>
            <p:nvPr/>
          </p:nvPicPr>
          <p:blipFill>
            <a:blip r:embed="rId6">
              <a:extLst>
                <a:ext uri="{96DAC541-7B7A-43D3-8B79-37D633B846F1}">
                  <asvg:svgBlip xmlns="" xmlns:asvg="http://schemas.microsoft.com/office/drawing/2016/SVG/main" r:embed="rId7"/>
                </a:ext>
              </a:extLst>
            </a:blip>
            <a:stretch>
              <a:fillRect/>
            </a:stretch>
          </p:blipFill>
          <p:spPr>
            <a:xfrm>
              <a:off x="1316" y="4956"/>
              <a:ext cx="888" cy="888"/>
            </a:xfrm>
            <a:prstGeom prst="rect">
              <a:avLst/>
            </a:prstGeom>
          </p:spPr>
        </p:pic>
        <p:sp>
          <p:nvSpPr>
            <p:cNvPr id="13" name="文本框 12"/>
            <p:cNvSpPr txBox="1"/>
            <p:nvPr/>
          </p:nvSpPr>
          <p:spPr>
            <a:xfrm>
              <a:off x="2677" y="4808"/>
              <a:ext cx="15266" cy="2761"/>
            </a:xfrm>
            <a:prstGeom prst="rect">
              <a:avLst/>
            </a:prstGeom>
            <a:noFill/>
          </p:spPr>
          <p:txBody>
            <a:bodyPr wrap="square" rtlCol="0">
              <a:spAutoFit/>
            </a:bodyPr>
            <a:lstStyle/>
            <a:p>
              <a:r>
                <a:rPr lang="zh-CN" altLang="en-US" dirty="0">
                  <a:sym typeface="+mn-ea"/>
                </a:rPr>
                <a:t>过敏性鼻炎即变应性鼻炎，</a:t>
              </a:r>
              <a:r>
                <a:rPr lang="zh-CN" altLang="en-US" dirty="0">
                  <a:solidFill>
                    <a:schemeClr val="tx2">
                      <a:lumMod val="25000"/>
                    </a:schemeClr>
                  </a:solidFill>
                  <a:sym typeface="+mn-ea"/>
                </a:rPr>
                <a:t>是特应性个体暴露于过敏原（变应原）后主要由免疫球蛋白 E（immunoglobulin</a:t>
              </a:r>
              <a:r>
                <a:rPr lang="en-US" altLang="zh-CN" dirty="0">
                  <a:solidFill>
                    <a:schemeClr val="tx2">
                      <a:lumMod val="25000"/>
                    </a:schemeClr>
                  </a:solidFill>
                  <a:sym typeface="+mn-ea"/>
                </a:rPr>
                <a:t> </a:t>
              </a:r>
              <a:r>
                <a:rPr lang="zh-CN" altLang="en-US" dirty="0">
                  <a:solidFill>
                    <a:schemeClr val="tx2">
                      <a:lumMod val="25000"/>
                    </a:schemeClr>
                  </a:solidFill>
                  <a:sym typeface="+mn-ea"/>
                </a:rPr>
                <a:t>E，IgE）介导的鼻黏膜非感染性慢性炎性疾病</a:t>
              </a:r>
              <a:r>
                <a:rPr lang="en-US" altLang="zh-CN" baseline="30000" dirty="0">
                  <a:solidFill>
                    <a:schemeClr val="tx2">
                      <a:lumMod val="25000"/>
                    </a:schemeClr>
                  </a:solidFill>
                  <a:sym typeface="+mn-ea"/>
                </a:rPr>
                <a:t>1</a:t>
              </a:r>
              <a:r>
                <a:rPr lang="zh-CN" altLang="en-US" dirty="0">
                  <a:solidFill>
                    <a:schemeClr val="tx2">
                      <a:lumMod val="25000"/>
                    </a:schemeClr>
                  </a:solidFill>
                  <a:sym typeface="+mn-ea"/>
                </a:rPr>
                <a:t>。根据我国流行病学调研显示，变应性鼻炎</a:t>
              </a:r>
              <a:r>
                <a:rPr lang="zh-CN" altLang="en-US" strike="sngStrike" dirty="0">
                  <a:solidFill>
                    <a:schemeClr val="tx2">
                      <a:lumMod val="25000"/>
                    </a:schemeClr>
                  </a:solidFill>
                  <a:sym typeface="+mn-ea"/>
                </a:rPr>
                <a:t>发</a:t>
              </a:r>
              <a:r>
                <a:rPr lang="zh-CN" altLang="en-US" dirty="0">
                  <a:solidFill>
                    <a:schemeClr val="tx2">
                      <a:lumMod val="25000"/>
                    </a:schemeClr>
                  </a:solidFill>
                  <a:sym typeface="+mn-ea"/>
                </a:rPr>
                <a:t>患病率高，</a:t>
              </a:r>
              <a:r>
                <a:rPr lang="en-US" altLang="zh-CN" dirty="0">
                  <a:solidFill>
                    <a:schemeClr val="tx2">
                      <a:lumMod val="25000"/>
                    </a:schemeClr>
                  </a:solidFill>
                  <a:sym typeface="+mn-ea"/>
                </a:rPr>
                <a:t>2011</a:t>
              </a:r>
              <a:r>
                <a:rPr lang="zh-CN" altLang="en-US" dirty="0">
                  <a:solidFill>
                    <a:schemeClr val="tx2">
                      <a:lumMod val="25000"/>
                    </a:schemeClr>
                  </a:solidFill>
                  <a:sym typeface="+mn-ea"/>
                </a:rPr>
                <a:t>年自报患病率</a:t>
              </a:r>
              <a:r>
                <a:rPr lang="zh-CN" altLang="en-US" dirty="0">
                  <a:sym typeface="+mn-ea"/>
                </a:rPr>
                <a:t>高达17.6%</a:t>
              </a:r>
              <a:r>
                <a:rPr lang="en-US" altLang="zh-CN" baseline="30000" dirty="0">
                  <a:sym typeface="+mn-ea"/>
                </a:rPr>
                <a:t>1</a:t>
              </a:r>
              <a:r>
                <a:rPr lang="zh-CN" altLang="en-US" dirty="0">
                  <a:sym typeface="+mn-ea"/>
                </a:rPr>
                <a:t>，患病群体已近2.485亿人口</a:t>
              </a:r>
              <a:r>
                <a:rPr lang="en-US" altLang="zh-CN" baseline="30000" dirty="0">
                  <a:sym typeface="+mn-ea"/>
                </a:rPr>
                <a:t>2</a:t>
              </a:r>
              <a:r>
                <a:rPr lang="zh-CN" altLang="en-US" dirty="0">
                  <a:sym typeface="+mn-ea"/>
                </a:rPr>
                <a:t>，其中中-重度持续性变应性鼻炎患者约1.32亿</a:t>
              </a:r>
              <a:r>
                <a:rPr lang="en-US" altLang="zh-CN" baseline="30000" dirty="0">
                  <a:sym typeface="+mn-ea"/>
                </a:rPr>
                <a:t>3</a:t>
              </a:r>
              <a:r>
                <a:rPr lang="zh-CN" altLang="en-US" dirty="0">
                  <a:sym typeface="+mn-ea"/>
                </a:rPr>
                <a:t>，中国变应性鼻炎患者6年新增约1亿人</a:t>
              </a:r>
              <a:r>
                <a:rPr lang="en-US" altLang="zh-CN" baseline="30000" dirty="0">
                  <a:sym typeface="+mn-ea"/>
                </a:rPr>
                <a:t>4</a:t>
              </a:r>
              <a:r>
                <a:rPr lang="zh-CN" altLang="en-US" dirty="0">
                  <a:sym typeface="+mn-ea"/>
                </a:rPr>
                <a:t>，患者群体庞大，变应性鼻炎引发多种并发症如：变应性结膜炎、慢性鼻窦炎、哮喘等</a:t>
              </a:r>
              <a:r>
                <a:rPr lang="en-US" altLang="zh-CN" baseline="30000" dirty="0">
                  <a:sym typeface="+mn-ea"/>
                </a:rPr>
                <a:t>1</a:t>
              </a:r>
              <a:r>
                <a:rPr lang="zh-CN" altLang="en-US" dirty="0">
                  <a:sym typeface="+mn-ea"/>
                </a:rPr>
                <a:t>，严重影响患者身心健康；给全球健康、经济带来严重负担。</a:t>
              </a:r>
            </a:p>
          </p:txBody>
        </p:sp>
      </p:grpSp>
      <p:grpSp>
        <p:nvGrpSpPr>
          <p:cNvPr id="15" name="组合 14"/>
          <p:cNvGrpSpPr/>
          <p:nvPr/>
        </p:nvGrpSpPr>
        <p:grpSpPr>
          <a:xfrm>
            <a:off x="835660" y="4832985"/>
            <a:ext cx="10898505" cy="1147445"/>
            <a:chOff x="1316" y="1706"/>
            <a:chExt cx="17163" cy="1807"/>
          </a:xfrm>
        </p:grpSpPr>
        <p:pic>
          <p:nvPicPr>
            <p:cNvPr id="16" name="图片 15" descr="20213300"/>
            <p:cNvPicPr>
              <a:picLocks noChangeAspect="1"/>
            </p:cNvPicPr>
            <p:nvPr/>
          </p:nvPicPr>
          <p:blipFill>
            <a:blip r:embed="rId6">
              <a:extLst>
                <a:ext uri="{96DAC541-7B7A-43D3-8B79-37D633B846F1}">
                  <asvg:svgBlip xmlns="" xmlns:asvg="http://schemas.microsoft.com/office/drawing/2016/SVG/main" r:embed="rId7"/>
                </a:ext>
              </a:extLst>
            </a:blip>
            <a:stretch>
              <a:fillRect/>
            </a:stretch>
          </p:blipFill>
          <p:spPr>
            <a:xfrm>
              <a:off x="1316" y="2497"/>
              <a:ext cx="888" cy="888"/>
            </a:xfrm>
            <a:prstGeom prst="rect">
              <a:avLst/>
            </a:prstGeom>
          </p:spPr>
        </p:pic>
        <p:sp>
          <p:nvSpPr>
            <p:cNvPr id="17" name="文本框 16"/>
            <p:cNvSpPr txBox="1"/>
            <p:nvPr/>
          </p:nvSpPr>
          <p:spPr>
            <a:xfrm>
              <a:off x="2677" y="2497"/>
              <a:ext cx="15802" cy="1016"/>
            </a:xfrm>
            <a:prstGeom prst="rect">
              <a:avLst/>
            </a:prstGeom>
            <a:noFill/>
          </p:spPr>
          <p:txBody>
            <a:bodyPr wrap="square" rtlCol="0">
              <a:spAutoFit/>
            </a:bodyPr>
            <a:lstStyle/>
            <a:p>
              <a:r>
                <a:rPr lang="zh-CN" altLang="en-US" dirty="0">
                  <a:sym typeface="+mn-ea"/>
                </a:rPr>
                <a:t>本品仅适用于鼻腔内给药，规律使用本品可获得充分的治疗效果。每次使用前，充分振摇，避免接触眼睛。成人及青少年（12岁及以上）：</a:t>
              </a:r>
              <a:r>
                <a:rPr lang="en-US" altLang="zh-CN" dirty="0" err="1"/>
                <a:t>每次每个鼻孔一喷，每日两次（早晨和傍晚</a:t>
              </a:r>
              <a:r>
                <a:rPr lang="en-US" altLang="zh-CN" dirty="0"/>
                <a:t>）</a:t>
              </a:r>
              <a:r>
                <a:rPr lang="en-US" altLang="zh-CN" baseline="30000" dirty="0"/>
                <a:t>5</a:t>
              </a:r>
            </a:p>
          </p:txBody>
        </p:sp>
        <p:grpSp>
          <p:nvGrpSpPr>
            <p:cNvPr id="18" name="组合 17"/>
            <p:cNvGrpSpPr/>
            <p:nvPr/>
          </p:nvGrpSpPr>
          <p:grpSpPr>
            <a:xfrm>
              <a:off x="2810" y="1706"/>
              <a:ext cx="2160" cy="573"/>
              <a:chOff x="3212" y="2045"/>
              <a:chExt cx="2160" cy="573"/>
            </a:xfrm>
          </p:grpSpPr>
          <p:sp>
            <p:nvSpPr>
              <p:cNvPr id="19" name="文本框 18"/>
              <p:cNvSpPr txBox="1"/>
              <p:nvPr/>
            </p:nvSpPr>
            <p:spPr>
              <a:xfrm>
                <a:off x="3212" y="2045"/>
                <a:ext cx="2160" cy="354"/>
              </a:xfrm>
              <a:prstGeom prst="rect">
                <a:avLst/>
              </a:prstGeom>
              <a:noFill/>
            </p:spPr>
            <p:txBody>
              <a:bodyPr wrap="square" rtlCol="0">
                <a:spAutoFit/>
                <a:scene3d>
                  <a:camera prst="orthographicFront"/>
                  <a:lightRig rig="threePt" dir="t"/>
                </a:scene3d>
              </a:bodyPr>
              <a:lstStyle/>
              <a:p>
                <a:r>
                  <a:rPr lang="zh-CN" altLang="en-US" sz="2000" b="1">
                    <a:solidFill>
                      <a:schemeClr val="accent1"/>
                    </a:solidFill>
                    <a:effectLst>
                      <a:outerShdw blurRad="38100" dist="25400" dir="5400000" algn="ctr" rotWithShape="0">
                        <a:srgbClr val="6E747A">
                          <a:alpha val="43000"/>
                          <a:alpha val="43000"/>
                        </a:srgbClr>
                      </a:outerShdw>
                    </a:effectLst>
                  </a:rPr>
                  <a:t>用法用量</a:t>
                </a:r>
              </a:p>
            </p:txBody>
          </p:sp>
          <p:cxnSp>
            <p:nvCxnSpPr>
              <p:cNvPr id="20" name="直接连接符 19"/>
              <p:cNvCxnSpPr/>
              <p:nvPr/>
            </p:nvCxnSpPr>
            <p:spPr>
              <a:xfrm>
                <a:off x="3347" y="2618"/>
                <a:ext cx="1578" cy="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21" name="矩形 20"/>
          <p:cNvSpPr/>
          <p:nvPr>
            <p:custDataLst>
              <p:tags r:id="rId3"/>
            </p:custDataLst>
          </p:nvPr>
        </p:nvSpPr>
        <p:spPr>
          <a:xfrm>
            <a:off x="51541" y="6329656"/>
            <a:ext cx="8466455" cy="553085"/>
          </a:xfrm>
          <a:prstGeom prst="rect">
            <a:avLst/>
          </a:prstGeom>
        </p:spPr>
        <p:txBody>
          <a:bodyPr wrap="square">
            <a:spAutoFit/>
          </a:bodyPr>
          <a:lstStyle/>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1.</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中国变应性鼻炎诊断和治疗指南（</a:t>
            </a:r>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2022</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年，修订版） </a:t>
            </a:r>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[J] . </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中华耳鼻咽喉头颈外科杂志</a:t>
            </a:r>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 2022, 57(2) : 106-129.</a:t>
            </a:r>
          </a:p>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2. </a:t>
            </a:r>
            <a:r>
              <a:rPr lang="zh-CN" altLang="en-US" sz="600" dirty="0">
                <a:solidFill>
                  <a:schemeClr val="tx1"/>
                </a:solidFill>
                <a:latin typeface="微软雅黑" panose="020B0503020204020204" charset="-122"/>
                <a:ea typeface="微软雅黑" panose="020B0503020204020204" charset="-122"/>
                <a:cs typeface="微软雅黑" panose="020B0503020204020204" charset="-122"/>
                <a:sym typeface="+mn-ea"/>
              </a:rPr>
              <a:t>第七次人口普查：14.12亿人（不含港、澳、台），14岁以上人口占比82.05%，推算12岁以上人口占比84.6%，预估11.94亿人</a:t>
            </a:r>
          </a:p>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3.</a:t>
            </a:r>
            <a:r>
              <a:rPr lang="en-US" altLang="zh-CN" sz="600" dirty="0">
                <a:solidFill>
                  <a:schemeClr val="tx1"/>
                </a:solidFill>
                <a:latin typeface="微软雅黑" panose="020B0503020204020204" charset="-122"/>
                <a:ea typeface="微软雅黑" panose="020B0503020204020204" charset="-122"/>
                <a:cs typeface="Times New Roman" panose="02020603050405020304" pitchFamily="18" charset="0"/>
                <a:sym typeface="+mn-ea"/>
              </a:rPr>
              <a:t>Chinese Society of Allergy Guidelines for Diagnosis and Treatment of Allergic Rhinitis[J]. Allergy Asthma &amp; Immunology Research, 2018, 10(4).</a:t>
            </a:r>
            <a:endParaRPr lang="en-US" altLang="zh-CN" sz="600" dirty="0">
              <a:solidFill>
                <a:schemeClr val="tx1"/>
              </a:solidFill>
              <a:latin typeface="微软雅黑" panose="020B0503020204020204" charset="-122"/>
              <a:ea typeface="微软雅黑" panose="020B0503020204020204" charset="-122"/>
              <a:cs typeface="Times New Roman" panose="02020603050405020304" pitchFamily="18" charset="0"/>
            </a:endParaRPr>
          </a:p>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4.</a:t>
            </a:r>
            <a:r>
              <a:rPr lang="en-US" altLang="zh-CN" sz="600" dirty="0">
                <a:solidFill>
                  <a:schemeClr val="tx1"/>
                </a:solidFill>
                <a:sym typeface="微软雅黑" panose="020B0503020204020204" charset="-122"/>
              </a:rPr>
              <a:t>Wang X D , et al.An increased prevalence of self‐reported allergic rhinitis in major Chinese cities from 2005 to 2011[J].Allergy,2016,71(8).</a:t>
            </a:r>
          </a:p>
          <a:p>
            <a:pPr algn="l">
              <a:buClrTx/>
              <a:buSzTx/>
              <a:buNone/>
            </a:pPr>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5.</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舒霏敏</a:t>
            </a:r>
            <a:r>
              <a:rPr lang="en-US" altLang="zh-CN" sz="600" baseline="300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产品说明书</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custDataLst>
              <p:tags r:id="rId2"/>
            </p:custDataLst>
          </p:nvPr>
        </p:nvSpPr>
        <p:spPr/>
        <p:txBody>
          <a:bodyPr/>
          <a:lstStyle/>
          <a:p>
            <a:r>
              <a:rPr lang="zh-CN" altLang="da-DK" sz="2800" b="1" dirty="0"/>
              <a:t>安全性</a:t>
            </a:r>
          </a:p>
        </p:txBody>
      </p:sp>
      <p:sp>
        <p:nvSpPr>
          <p:cNvPr id="5123" name="Rectangle 3"/>
          <p:cNvSpPr>
            <a:spLocks noGrp="1"/>
          </p:cNvSpPr>
          <p:nvPr>
            <p:ph idx="1"/>
            <p:custDataLst>
              <p:tags r:id="rId3"/>
            </p:custDataLst>
          </p:nvPr>
        </p:nvSpPr>
        <p:spPr>
          <a:xfrm>
            <a:off x="624840" y="1125220"/>
            <a:ext cx="10973435" cy="4895850"/>
          </a:xfrm>
        </p:spPr>
        <p:txBody>
          <a:bodyPr/>
          <a:lstStyle/>
          <a:p>
            <a:pPr latinLnBrk="0">
              <a:lnSpc>
                <a:spcPct val="150000"/>
              </a:lnSpc>
            </a:pPr>
            <a:r>
              <a:rPr lang="zh-CN" altLang="en-US" dirty="0" err="1"/>
              <a:t>不良反应情况：</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本品不良反应的处理基本都不涉及处理费用，一般都是自限性的不良反应。具体不良反应如下：十分常见（≥1/10）鼻衄；常见（≥1/100，&lt;1/10）头痛，味觉障碍（不良味道），不良气味；偶见（≥1/1,000，&lt;1/100）鼻部不适（包括鼻部刺激，灼痛，鼻痒），打喷嚏，鼻黏膜干燥，咳嗽，咽干，咽喉刺激等</a:t>
            </a:r>
            <a:r>
              <a:rPr lang="zh-CN" altLang="en-US" baseline="30000" dirty="0" err="1">
                <a:ea typeface="微软雅黑" panose="020B0503020204020204" charset="-122"/>
              </a:rPr>
              <a:t>1</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a:t>
            </a:r>
          </a:p>
          <a:p>
            <a:pPr latinLnBrk="0">
              <a:lnSpc>
                <a:spcPct val="150000"/>
              </a:lnSpc>
            </a:pPr>
            <a:r>
              <a:rPr lang="zh-CN" altLang="en-US" dirty="0"/>
              <a:t>安全性方面的优势和不足：</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目前FDA批准Dymista适用于6岁及以上</a:t>
            </a:r>
            <a:r>
              <a:rPr lang="zh-CN" altLang="en-US" b="1" baseline="30000" dirty="0">
                <a:effectLst>
                  <a:outerShdw blurRad="38100" dist="25400" dir="5400000" algn="ctr" rotWithShape="0">
                    <a:srgbClr val="6E747A">
                      <a:alpha val="43000"/>
                      <a:alpha val="43000"/>
                    </a:srgbClr>
                  </a:outerShdw>
                </a:effectLst>
                <a:latin typeface="微软雅黑" panose="020B0503020204020204" charset="-122"/>
              </a:rPr>
              <a:t>2</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，目前的临床研究结果显示，INS联合INAH的复方制剂治疗AR并未发生严重的不良反应，</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sym typeface="+mn-ea"/>
              </a:rPr>
              <a:t>耐受性好，</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安全性良好，相比单一用药不良事件发生率并未增加</a:t>
            </a:r>
            <a:r>
              <a:rPr lang="zh-CN" altLang="en-US" b="1" baseline="30000" dirty="0">
                <a:effectLst>
                  <a:outerShdw blurRad="38100" dist="25400" dir="5400000" algn="ctr" rotWithShape="0">
                    <a:srgbClr val="6E747A">
                      <a:alpha val="43000"/>
                      <a:alpha val="43000"/>
                    </a:srgbClr>
                  </a:outerShdw>
                </a:effectLst>
                <a:latin typeface="微软雅黑" panose="020B0503020204020204" charset="-122"/>
              </a:rPr>
              <a:t>3</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，对比单方药物联用不良反应发生率可能更低。</a:t>
            </a:r>
          </a:p>
        </p:txBody>
      </p:sp>
      <p:sp>
        <p:nvSpPr>
          <p:cNvPr id="21" name="矩形 20"/>
          <p:cNvSpPr/>
          <p:nvPr>
            <p:custDataLst>
              <p:tags r:id="rId4"/>
            </p:custDataLst>
          </p:nvPr>
        </p:nvSpPr>
        <p:spPr>
          <a:xfrm>
            <a:off x="51435" y="6329680"/>
            <a:ext cx="12225020" cy="368300"/>
          </a:xfrm>
          <a:prstGeom prst="rect">
            <a:avLst/>
          </a:prstGeom>
        </p:spPr>
        <p:txBody>
          <a:bodyPr wrap="square">
            <a:spAutoFit/>
          </a:bodyPr>
          <a:lstStyle/>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1.</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舒霏敏</a:t>
            </a:r>
            <a:r>
              <a:rPr lang="en-US" altLang="zh-CN" sz="600" baseline="300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产品说明书</a:t>
            </a:r>
          </a:p>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2.Dymista2021年美国说明书</a:t>
            </a:r>
          </a:p>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3.</a:t>
            </a:r>
            <a:r>
              <a:rPr lang="en-US" altLang="zh-CN" sz="600" dirty="0">
                <a:latin typeface="微软雅黑" panose="020B0503020204020204" charset="-122"/>
                <a:ea typeface="微软雅黑" panose="020B0503020204020204" charset="-122"/>
                <a:sym typeface="+mn-ea"/>
              </a:rPr>
              <a:t>William E. Berger</a:t>
            </a:r>
            <a:r>
              <a:rPr lang="en-US" altLang="zh-CN" sz="600" dirty="0">
                <a:latin typeface="微软雅黑" panose="020B0503020204020204" charset="-122"/>
                <a:ea typeface="微软雅黑" panose="020B0503020204020204" charset="-122"/>
                <a:sym typeface="微软雅黑" panose="020B0503020204020204" charset="-122"/>
              </a:rPr>
              <a:t>, et al.</a:t>
            </a:r>
            <a:r>
              <a:rPr lang="zh-CN" altLang="en-US" sz="600" dirty="0">
                <a:latin typeface="微软雅黑" panose="020B0503020204020204" charset="-122"/>
                <a:ea typeface="微软雅黑" panose="020B0503020204020204" charset="-122"/>
                <a:sym typeface="微软雅黑" panose="020B0503020204020204" charset="-122"/>
              </a:rPr>
              <a:t> </a:t>
            </a:r>
            <a:r>
              <a:rPr lang="en-US" altLang="zh-CN" sz="600" dirty="0">
                <a:latin typeface="微软雅黑" panose="020B0503020204020204" charset="-122"/>
                <a:ea typeface="微软雅黑" panose="020B0503020204020204" charset="-122"/>
                <a:sym typeface="+mn-ea"/>
              </a:rPr>
              <a:t>Long-term, Randomized Safety Study of MP29-02 (a Novel Intranasal Formulation of Azelastine Hydrochloride and Fluticasone Propionate in an Advanced Delivery System) in Subjects With Chronic Rhinitis[J]. Journal of Allergy &amp; Clinical Immunology in Practice, 2014, 2(2):179-185.</a:t>
            </a:r>
            <a:endPar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custDataLst>
              <p:tags r:id="rId2"/>
            </p:custDataLst>
          </p:nvPr>
        </p:nvSpPr>
        <p:spPr/>
        <p:txBody>
          <a:bodyPr/>
          <a:lstStyle/>
          <a:p>
            <a:r>
              <a:rPr lang="zh-CN" altLang="da-DK" sz="2800" b="1" dirty="0"/>
              <a:t>有效性</a:t>
            </a:r>
          </a:p>
        </p:txBody>
      </p:sp>
      <p:sp>
        <p:nvSpPr>
          <p:cNvPr id="5123" name="Rectangle 3"/>
          <p:cNvSpPr>
            <a:spLocks noGrp="1"/>
          </p:cNvSpPr>
          <p:nvPr>
            <p:ph idx="1"/>
            <p:custDataLst>
              <p:tags r:id="rId3"/>
            </p:custDataLst>
          </p:nvPr>
        </p:nvSpPr>
        <p:spPr>
          <a:xfrm>
            <a:off x="-110296" y="755749"/>
            <a:ext cx="12302296" cy="4895850"/>
          </a:xfrm>
        </p:spPr>
        <p:txBody>
          <a:bodyPr/>
          <a:lstStyle/>
          <a:p>
            <a:pPr latinLnBrk="0">
              <a:lnSpc>
                <a:spcPct val="150000"/>
              </a:lnSpc>
            </a:pPr>
            <a:r>
              <a:rPr lang="zh-CN" altLang="en-US" dirty="0"/>
              <a:t>与对照药品疗效方面优势和不足：</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减少鼻塞和眼睛发痒的效果是</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盐酸氮䓬斯汀单药治疗的5倍，是丙酸氟替卡松单药治疗的3倍。与盐酸氮䓬斯汀或丙酸氟替卡松单药治疗相比，氮䓬斯汀氟替卡松鼻喷雾剂对这些症状的持续和快速疗效有助于其整体疗效提高1。</a:t>
            </a:r>
          </a:p>
          <a:p>
            <a:pPr latinLnBrk="0">
              <a:lnSpc>
                <a:spcPct val="150000"/>
              </a:lnSpc>
            </a:pPr>
            <a:r>
              <a:rPr lang="zh-CN" altLang="en-US" b="1" dirty="0" err="1">
                <a:solidFill>
                  <a:schemeClr val="accent1"/>
                </a:solidFill>
                <a:effectLst>
                  <a:outerShdw blurRad="38100" dist="25400" dir="5400000" algn="ctr" rotWithShape="0">
                    <a:srgbClr val="6E747A">
                      <a:alpha val="43000"/>
                      <a:alpha val="43000"/>
                    </a:srgbClr>
                  </a:outerShdw>
                </a:effectLst>
                <a:latin typeface="微软雅黑" panose="020B0503020204020204" charset="-122"/>
              </a:rPr>
              <a:t>临床指南</a:t>
            </a:r>
            <a:r>
              <a:rPr lang="en-US" altLang="zh-CN" b="1" dirty="0" err="1">
                <a:solidFill>
                  <a:schemeClr val="accent1"/>
                </a:solidFill>
                <a:effectLst>
                  <a:outerShdw blurRad="38100" dist="25400" dir="5400000" algn="ctr" rotWithShape="0">
                    <a:srgbClr val="6E747A">
                      <a:alpha val="43000"/>
                      <a:alpha val="43000"/>
                    </a:srgbClr>
                  </a:outerShdw>
                </a:effectLst>
                <a:latin typeface="微软雅黑" panose="020B0503020204020204" charset="-122"/>
              </a:rPr>
              <a:t>/</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诊疗规范推荐：</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BSACI</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过敏性和非过敏性鼻炎的诊断和管理指南</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(2017</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年修订版</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英国</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推荐氮䓬斯汀氟替卡松治疗</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PAR</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，疗效优于单方</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3</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中国变应性鼻炎诊断和治疗指南（</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微软雅黑" panose="020B0503020204020204" charset="-122"/>
              </a:rPr>
              <a:t>22年修订版</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）推荐氮䓬斯汀氟替卡松(AZE-FP)治疗中重度季节性变应性鼻炎，meta分析结果显示：鼻用抗组胺药与鼻用糖皮质激素混合制剂（内含盐酸氮</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䓬</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斯汀和丙酸氟替卡松）喷鼻治疗2周，对中重度季节性AR患者鼻部症状的改善效果明显优于单一药物治疗2。国外一项</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lt"/>
              </a:rPr>
              <a:t>持续</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lt"/>
              </a:rPr>
              <a:t>52</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lt"/>
              </a:rPr>
              <a:t>周的</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多中心</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lt"/>
              </a:rPr>
              <a:t>开放随机对照研究显示：氮䓬斯汀氟替卡松鼻喷雾剂治疗</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lt"/>
              </a:rPr>
              <a:t>PAR</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lt"/>
              </a:rPr>
              <a:t>与单方相比：起效迅速、疗效更好，其治疗优势持续一年</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lt"/>
              </a:rPr>
              <a:t>4</a:t>
            </a:r>
            <a:endPar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lt"/>
            </a:endParaRPr>
          </a:p>
          <a:p>
            <a:pPr latinLnBrk="0">
              <a:lnSpc>
                <a:spcPct val="150000"/>
              </a:lnSpc>
            </a:pPr>
            <a:endParaRPr lang="zh-CN" altLang="en-US" dirty="0">
              <a:latin typeface="微软雅黑" panose="020B0503020204020204" charset="-122"/>
              <a:ea typeface="微软雅黑" panose="020B0503020204020204" charset="-122"/>
              <a:sym typeface="+mn-ea"/>
            </a:endParaRPr>
          </a:p>
          <a:p>
            <a:pPr latinLnBrk="0">
              <a:lnSpc>
                <a:spcPct val="150000"/>
              </a:lnSpc>
            </a:pPr>
            <a:endParaRPr lang="zh-CN" altLang="en-US" dirty="0" err="1"/>
          </a:p>
        </p:txBody>
      </p:sp>
      <p:sp>
        <p:nvSpPr>
          <p:cNvPr id="21" name="矩形 20"/>
          <p:cNvSpPr/>
          <p:nvPr>
            <p:custDataLst>
              <p:tags r:id="rId4"/>
            </p:custDataLst>
          </p:nvPr>
        </p:nvSpPr>
        <p:spPr>
          <a:xfrm>
            <a:off x="51435" y="6329680"/>
            <a:ext cx="12225020" cy="461665"/>
          </a:xfrm>
          <a:prstGeom prst="rect">
            <a:avLst/>
          </a:prstGeom>
        </p:spPr>
        <p:txBody>
          <a:bodyPr wrap="square">
            <a:spAutoFit/>
          </a:bodyPr>
          <a:lstStyle/>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1</a:t>
            </a:r>
            <a:r>
              <a:rPr lang="en-US" altLang="en-US" sz="600" dirty="0" err="1">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Plosker G L ,  Lyseng-Williamson K A . Drugs &amp; Therapy Perspectives, 2015, 31(12):425-432.</a:t>
            </a:r>
          </a:p>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2.</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中国变应性鼻炎诊断和治疗指南（</a:t>
            </a:r>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2022</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年，修订版） </a:t>
            </a:r>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[J] . </a:t>
            </a:r>
            <a:r>
              <a:rPr lang="zh-CN" altLang="en-US"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中华耳鼻咽喉头颈外科杂志</a:t>
            </a:r>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 2022, 57(2) : 106-129.</a:t>
            </a:r>
          </a:p>
          <a:p>
            <a:r>
              <a:rPr lang="en-US" altLang="zh-CN" sz="600" dirty="0">
                <a:latin typeface="微软雅黑" panose="020B0503020204020204" charset="-122"/>
                <a:ea typeface="微软雅黑" panose="020B0503020204020204" charset="-122"/>
                <a:cs typeface="Arial" panose="020B0604020202020204" pitchFamily="34" charset="0"/>
                <a:sym typeface="微软雅黑" panose="020B0503020204020204" charset="-122"/>
              </a:rPr>
              <a:t>3.</a:t>
            </a:r>
            <a:r>
              <a:rPr lang="zh-CN" altLang="en-US" sz="600" dirty="0">
                <a:latin typeface="微软雅黑" panose="020B0503020204020204" charset="-122"/>
                <a:ea typeface="微软雅黑" panose="020B0503020204020204" charset="-122"/>
                <a:cs typeface="Arial" panose="020B0604020202020204" pitchFamily="34" charset="0"/>
                <a:sym typeface="+mn-lt"/>
              </a:rPr>
              <a:t> Jba B, et al. Next-generation Allergic Rhinitis and Its Impact on Asthma (ARIA) guidelines for allergic rhinitis based on Grading of Recommendations Assessment, Development and Evaluation (GRADE) and real-world evidence[J]. Journal of Allergy and Clinical Immunology, 2020, 145(1):70-80.</a:t>
            </a:r>
            <a:endParaRPr lang="en-US" altLang="zh-CN" sz="600" dirty="0">
              <a:latin typeface="微软雅黑" panose="020B0503020204020204" charset="-122"/>
              <a:ea typeface="微软雅黑" panose="020B0503020204020204" charset="-122"/>
              <a:cs typeface="Arial" panose="020B0604020202020204" pitchFamily="34" charset="0"/>
              <a:sym typeface="+mn-lt"/>
            </a:endParaRPr>
          </a:p>
          <a:p>
            <a:r>
              <a:rPr lang="en-US" altLang="zh-CN" sz="600" dirty="0">
                <a:latin typeface="微软雅黑" panose="020B0503020204020204" charset="-122"/>
                <a:ea typeface="微软雅黑" panose="020B0503020204020204" charset="-122"/>
                <a:cs typeface="Arial" panose="020B0604020202020204" pitchFamily="34" charset="0"/>
                <a:sym typeface="+mn-lt"/>
              </a:rPr>
              <a:t>4. Price D , et al. A new therapy (MP29-02) is effective for the long-term treatment of chronic rhinitis[J]. Journal of Investigational Allergology &amp; Clinical Immunology, 2013, 23(7):495.</a:t>
            </a:r>
            <a:endParaRPr lang="en-US" altLang="zh-CN" sz="600" dirty="0">
              <a:latin typeface="微软雅黑" panose="020B0503020204020204" charset="-122"/>
              <a:ea typeface="微软雅黑" panose="020B0503020204020204" charset="-122"/>
              <a:cs typeface="Arial" panose="020B0604020202020204" pitchFamily="34" charset="0"/>
              <a:sym typeface="微软雅黑" panose="020B0503020204020204" charset="-122"/>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custDataLst>
              <p:tags r:id="rId2"/>
            </p:custDataLst>
          </p:nvPr>
        </p:nvSpPr>
        <p:spPr/>
        <p:txBody>
          <a:bodyPr/>
          <a:lstStyle/>
          <a:p>
            <a:r>
              <a:rPr lang="zh-CN" altLang="da-DK" sz="2800" b="1" dirty="0"/>
              <a:t>创新性</a:t>
            </a:r>
          </a:p>
        </p:txBody>
      </p:sp>
      <p:sp>
        <p:nvSpPr>
          <p:cNvPr id="5123" name="Rectangle 3"/>
          <p:cNvSpPr>
            <a:spLocks noGrp="1"/>
          </p:cNvSpPr>
          <p:nvPr>
            <p:ph idx="1"/>
            <p:custDataLst>
              <p:tags r:id="rId3"/>
            </p:custDataLst>
          </p:nvPr>
        </p:nvSpPr>
        <p:spPr>
          <a:xfrm>
            <a:off x="624840" y="1125220"/>
            <a:ext cx="11249919" cy="4895850"/>
          </a:xfrm>
        </p:spPr>
        <p:txBody>
          <a:bodyPr/>
          <a:lstStyle/>
          <a:p>
            <a:pPr latinLnBrk="0">
              <a:lnSpc>
                <a:spcPct val="150000"/>
              </a:lnSpc>
            </a:pPr>
            <a:r>
              <a:rPr lang="zh-CN" altLang="en-US" dirty="0"/>
              <a:t>创新点（专利信息、药理学性质）：</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对比丙酸氟替卡松鼻喷雾剂，本复方制剂具有更大的喷雾量和更低的黏度，改善了药物的分散性、滞留和生物利用度1，具有一定的临床效益。此外，本品具有独特的玫瑰芳香，一定程度改善嗅觉功能</a:t>
            </a:r>
            <a:r>
              <a:rPr lang="en-US" altLang="zh-CN" b="1" dirty="0" err="1">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2</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，可以用来修饰配方中氮卓</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䓬</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斯汀的苦味，可降低由于氮䓬斯汀苦味引发的味觉障碍</a:t>
            </a:r>
            <a:r>
              <a:rPr lang="en-US" altLang="zh-CN" b="1" dirty="0" err="1">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1</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，具有很好的安全性及患者依</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从性。</a:t>
            </a:r>
          </a:p>
          <a:p>
            <a:pPr latinLnBrk="0">
              <a:lnSpc>
                <a:spcPct val="150000"/>
              </a:lnSpc>
            </a:pPr>
            <a:r>
              <a:rPr lang="zh-CN" altLang="en-US" dirty="0" err="1"/>
              <a:t>优势：</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本品作为国内首个新型复方制剂，一次喷雾可以提供两种一线药物，结束了国内变应性鼻炎治疗领域内没有激素-抗组胺复方鼻喷雾剂的历史，</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sym typeface="+mn-ea"/>
              </a:rPr>
              <a:t>使用便捷，避免了繁琐的用药过程，可以提高患者的依从性，又能有效控制鼻炎症状。</a:t>
            </a:r>
            <a:endPar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endParaRPr>
          </a:p>
        </p:txBody>
      </p:sp>
      <p:sp>
        <p:nvSpPr>
          <p:cNvPr id="21" name="矩形 20"/>
          <p:cNvSpPr/>
          <p:nvPr>
            <p:custDataLst>
              <p:tags r:id="rId4"/>
            </p:custDataLst>
          </p:nvPr>
        </p:nvSpPr>
        <p:spPr>
          <a:xfrm>
            <a:off x="51435" y="6329680"/>
            <a:ext cx="12225020" cy="275590"/>
          </a:xfrm>
          <a:prstGeom prst="rect">
            <a:avLst/>
          </a:prstGeom>
        </p:spPr>
        <p:txBody>
          <a:bodyPr wrap="square">
            <a:spAutoFit/>
          </a:bodyPr>
          <a:lstStyle/>
          <a:p>
            <a:pPr marL="0" indent="0">
              <a:buNone/>
            </a:pPr>
            <a:r>
              <a:rPr lang="en-US" altLang="zh-CN" sz="600" dirty="0">
                <a:latin typeface="微软雅黑" panose="020B0503020204020204" charset="-122"/>
                <a:ea typeface="微软雅黑" panose="020B0503020204020204" charset="-122"/>
                <a:sym typeface="+mn-ea"/>
              </a:rPr>
              <a:t>1.Katherine, et al. "Azelastine hydrochloride/fluticasone propionate combined in a single nasal spray: a guide to its use in allergic rhinitis.</a:t>
            </a:r>
            <a:r>
              <a:rPr lang="en-US" altLang="zh-CN" sz="600" dirty="0">
                <a:latin typeface="微软雅黑" panose="020B0503020204020204" charset="-122"/>
                <a:ea typeface="微软雅黑" panose="020B0503020204020204" charset="-122"/>
                <a:sym typeface="微软雅黑" panose="020B0503020204020204" charset="-122"/>
              </a:rPr>
              <a:t> [J]</a:t>
            </a:r>
            <a:r>
              <a:rPr lang="en-US" altLang="zh-CN" sz="600" dirty="0">
                <a:latin typeface="微软雅黑" panose="020B0503020204020204" charset="-122"/>
                <a:ea typeface="微软雅黑" panose="020B0503020204020204" charset="-122"/>
                <a:sym typeface="+mn-ea"/>
              </a:rPr>
              <a:t>" </a:t>
            </a:r>
            <a:r>
              <a:rPr lang="en-US" altLang="zh-CN" sz="600" dirty="0">
                <a:latin typeface="微软雅黑" panose="020B0503020204020204" charset="-122"/>
                <a:ea typeface="微软雅黑" panose="020B0503020204020204" charset="-122"/>
                <a:sym typeface="微软雅黑" panose="020B0503020204020204" charset="-122"/>
              </a:rPr>
              <a:t>Drugs &amp; Therapy Perspectives, 2015, 31(12):425-432.</a:t>
            </a:r>
          </a:p>
          <a:p>
            <a:pPr marL="0" indent="0">
              <a:buNone/>
            </a:pPr>
            <a:r>
              <a:rPr lang="en-US" altLang="zh-CN" sz="600" dirty="0">
                <a:solidFill>
                  <a:schemeClr val="tx1"/>
                </a:solidFill>
                <a:latin typeface="微软雅黑" panose="020B0503020204020204" charset="-122"/>
                <a:ea typeface="微软雅黑" panose="020B0503020204020204" charset="-122"/>
                <a:sym typeface="微软雅黑" panose="020B0503020204020204" charset="-122"/>
              </a:rPr>
              <a:t>2.</a:t>
            </a:r>
            <a:r>
              <a:rPr lang="en-US" altLang="zh-CN" sz="600" dirty="0">
                <a:latin typeface="微软雅黑" panose="020B0503020204020204" charset="-122"/>
                <a:ea typeface="微软雅黑" panose="020B0503020204020204" charset="-122"/>
                <a:sym typeface="+mn-ea"/>
              </a:rPr>
              <a:t> Horowitz S. Ammatherapy: current and Emerging Applica tions[J]. Altemative and complementary Therapies, 2011, 17 (1): 26 31. </a:t>
            </a:r>
            <a:endParaRPr lang="en-US" altLang="zh-CN" sz="600" dirty="0">
              <a:solidFill>
                <a:schemeClr val="tx1"/>
              </a:solidFill>
              <a:latin typeface="微软雅黑" panose="020B0503020204020204" charset="-122"/>
              <a:ea typeface="微软雅黑" panose="020B0503020204020204" charset="-122"/>
              <a:sym typeface="微软雅黑" panose="020B0503020204020204" charset="-122"/>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custDataLst>
              <p:tags r:id="rId2"/>
            </p:custDataLst>
          </p:nvPr>
        </p:nvSpPr>
        <p:spPr/>
        <p:txBody>
          <a:bodyPr/>
          <a:lstStyle/>
          <a:p>
            <a:r>
              <a:rPr lang="zh-CN" altLang="da-DK" sz="2800" b="1" dirty="0"/>
              <a:t>公平性</a:t>
            </a:r>
          </a:p>
        </p:txBody>
      </p:sp>
      <p:sp>
        <p:nvSpPr>
          <p:cNvPr id="5123" name="Rectangle 3"/>
          <p:cNvSpPr>
            <a:spLocks noGrp="1"/>
          </p:cNvSpPr>
          <p:nvPr>
            <p:ph idx="1"/>
            <p:custDataLst>
              <p:tags r:id="rId3"/>
            </p:custDataLst>
          </p:nvPr>
        </p:nvSpPr>
        <p:spPr>
          <a:xfrm>
            <a:off x="624840" y="1125220"/>
            <a:ext cx="10973435" cy="5397500"/>
          </a:xfrm>
        </p:spPr>
        <p:txBody>
          <a:bodyPr/>
          <a:lstStyle/>
          <a:p>
            <a:pPr latinLnBrk="0">
              <a:lnSpc>
                <a:spcPct val="150000"/>
              </a:lnSpc>
            </a:pPr>
            <a:r>
              <a:rPr lang="zh-CN" altLang="en-US" dirty="0" err="1"/>
              <a:t>年发病患者总数：</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根据我国流行病学调研显示，中国变应性鼻炎患者6年新增约1亿人</a:t>
            </a:r>
            <a:r>
              <a:rPr lang="zh-CN" altLang="en-US" baseline="30000" dirty="0" err="1">
                <a:ea typeface="微软雅黑" panose="020B0503020204020204" charset="-122"/>
              </a:rPr>
              <a:t>1</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a:t>
            </a:r>
            <a:r>
              <a:rPr lang="en-US" altLang="zh-CN"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2011</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年中国变应性鼻炎自报患病率高达17.6%</a:t>
            </a:r>
            <a:r>
              <a:rPr lang="zh-CN" altLang="en-US" b="1" dirty="0" err="1">
                <a:solidFill>
                  <a:schemeClr val="accent1"/>
                </a:solidFill>
                <a:effectLst>
                  <a:outerShdw blurRad="38100" dist="25400" dir="5400000" algn="ctr" rotWithShape="0">
                    <a:srgbClr val="6E747A">
                      <a:alpha val="43000"/>
                      <a:alpha val="43000"/>
                    </a:srgbClr>
                  </a:outerShdw>
                </a:effectLst>
                <a:latin typeface="微软雅黑" panose="020B0503020204020204" charset="-122"/>
              </a:rPr>
              <a:t>2</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。依据第七次全国人口普查统计数据计算，我国变应性鼻炎患病群体已近2.485亿人口</a:t>
            </a:r>
            <a:r>
              <a:rPr lang="zh-CN" altLang="en-US" b="1" dirty="0" err="1">
                <a:solidFill>
                  <a:schemeClr val="accent1"/>
                </a:solidFill>
                <a:effectLst>
                  <a:outerShdw blurRad="38100" dist="25400" dir="5400000" algn="ctr" rotWithShape="0">
                    <a:srgbClr val="6E747A">
                      <a:alpha val="43000"/>
                      <a:alpha val="43000"/>
                    </a:srgbClr>
                  </a:outerShdw>
                </a:effectLst>
                <a:latin typeface="微软雅黑" panose="020B0503020204020204" charset="-122"/>
              </a:rPr>
              <a:t>3</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，其中中-重度持续性变应性鼻炎患者约1.32亿</a:t>
            </a:r>
            <a:r>
              <a:rPr lang="zh-CN" altLang="en-US" b="1" dirty="0" err="1">
                <a:solidFill>
                  <a:schemeClr val="accent1"/>
                </a:solidFill>
                <a:effectLst>
                  <a:outerShdw blurRad="38100" dist="25400" dir="5400000" algn="ctr" rotWithShape="0">
                    <a:srgbClr val="6E747A">
                      <a:alpha val="43000"/>
                      <a:alpha val="43000"/>
                    </a:srgbClr>
                  </a:outerShdw>
                </a:effectLst>
                <a:latin typeface="微软雅黑" panose="020B0503020204020204" charset="-122"/>
              </a:rPr>
              <a:t>4</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，患者群体庞大。</a:t>
            </a:r>
          </a:p>
          <a:p>
            <a:pPr latinLnBrk="0">
              <a:lnSpc>
                <a:spcPct val="150000"/>
              </a:lnSpc>
            </a:pPr>
            <a:r>
              <a:rPr lang="zh-CN" altLang="en-US" b="1" dirty="0" err="1">
                <a:solidFill>
                  <a:schemeClr val="accent1"/>
                </a:solidFill>
                <a:effectLst>
                  <a:outerShdw blurRad="38100" dist="25400" dir="5400000" algn="ctr" rotWithShape="0">
                    <a:srgbClr val="6E747A">
                      <a:alpha val="43000"/>
                      <a:alpha val="43000"/>
                    </a:srgbClr>
                  </a:outerShdw>
                </a:effectLst>
                <a:latin typeface="微软雅黑" panose="020B0503020204020204" charset="-122"/>
              </a:rPr>
              <a:t>弥补药品目录短板：</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rPr>
              <a:t>舒霏敏®（氮䓬</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rPr>
              <a:t>斯汀氟替卡松鼻喷雾剂）作为国内首个新型复方制剂，一次喷雾可以提供两种一线药物，提升使用便捷性的同时，又具有起效更快、疗效更强及依从性更好等优势，可以满足中-重度变应性鼻炎患者的治疗需求，是变应性鼻炎治疗领域的新突破。</a:t>
            </a:r>
            <a:endParaRPr lang="zh-CN" altLang="en-US" dirty="0" err="1"/>
          </a:p>
        </p:txBody>
      </p:sp>
      <p:sp>
        <p:nvSpPr>
          <p:cNvPr id="21" name="矩形 20"/>
          <p:cNvSpPr/>
          <p:nvPr>
            <p:custDataLst>
              <p:tags r:id="rId4"/>
            </p:custDataLst>
          </p:nvPr>
        </p:nvSpPr>
        <p:spPr>
          <a:xfrm>
            <a:off x="51435" y="6329680"/>
            <a:ext cx="12225020" cy="460375"/>
          </a:xfrm>
          <a:prstGeom prst="rect">
            <a:avLst/>
          </a:prstGeom>
        </p:spPr>
        <p:txBody>
          <a:bodyPr wrap="square">
            <a:spAutoFit/>
          </a:bodyPr>
          <a:lstStyle/>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1.</a:t>
            </a:r>
            <a:r>
              <a:rPr lang="en-US" altLang="zh-CN" sz="600" dirty="0">
                <a:sym typeface="微软雅黑" panose="020B0503020204020204" charset="-122"/>
              </a:rPr>
              <a:t>Wang X D , et al.An increased prevalence of self‐reported allergic rhinitis in major Chinese cities from 2005 to 2011[J].Allergy,2016,71(8).</a:t>
            </a:r>
            <a:endParaRPr lang="en-US" altLang="zh-CN" sz="600" dirty="0">
              <a:solidFill>
                <a:schemeClr val="tx1"/>
              </a:solidFill>
              <a:sym typeface="微软雅黑" panose="020B0503020204020204" charset="-122"/>
            </a:endParaRPr>
          </a:p>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2.</a:t>
            </a:r>
            <a:r>
              <a:rPr lang="zh-CN" altLang="en-US" sz="600" dirty="0">
                <a:latin typeface="微软雅黑" panose="020B0503020204020204" charset="-122"/>
                <a:ea typeface="微软雅黑" panose="020B0503020204020204" charset="-122"/>
                <a:cs typeface="Arial" panose="020B0604020202020204" pitchFamily="34" charset="0"/>
                <a:sym typeface="微软雅黑" panose="020B0503020204020204" charset="-122"/>
              </a:rPr>
              <a:t>中国变应性鼻炎诊断和治疗指南（</a:t>
            </a:r>
            <a:r>
              <a:rPr lang="en-US" altLang="zh-CN" sz="600" dirty="0">
                <a:latin typeface="微软雅黑" panose="020B0503020204020204" charset="-122"/>
                <a:ea typeface="微软雅黑" panose="020B0503020204020204" charset="-122"/>
                <a:cs typeface="Arial" panose="020B0604020202020204" pitchFamily="34" charset="0"/>
                <a:sym typeface="微软雅黑" panose="020B0503020204020204" charset="-122"/>
              </a:rPr>
              <a:t>2022</a:t>
            </a:r>
            <a:r>
              <a:rPr lang="zh-CN" altLang="en-US" sz="600" dirty="0">
                <a:latin typeface="微软雅黑" panose="020B0503020204020204" charset="-122"/>
                <a:ea typeface="微软雅黑" panose="020B0503020204020204" charset="-122"/>
                <a:cs typeface="Arial" panose="020B0604020202020204" pitchFamily="34" charset="0"/>
                <a:sym typeface="微软雅黑" panose="020B0503020204020204" charset="-122"/>
              </a:rPr>
              <a:t>年，修订版） </a:t>
            </a:r>
            <a:r>
              <a:rPr lang="en-US" altLang="zh-CN" sz="600" dirty="0">
                <a:latin typeface="微软雅黑" panose="020B0503020204020204" charset="-122"/>
                <a:ea typeface="微软雅黑" panose="020B0503020204020204" charset="-122"/>
                <a:cs typeface="Arial" panose="020B0604020202020204" pitchFamily="34" charset="0"/>
                <a:sym typeface="微软雅黑" panose="020B0503020204020204" charset="-122"/>
              </a:rPr>
              <a:t>[J] . </a:t>
            </a:r>
            <a:r>
              <a:rPr lang="zh-CN" altLang="en-US" sz="600" dirty="0">
                <a:latin typeface="微软雅黑" panose="020B0503020204020204" charset="-122"/>
                <a:ea typeface="微软雅黑" panose="020B0503020204020204" charset="-122"/>
                <a:cs typeface="Arial" panose="020B0604020202020204" pitchFamily="34" charset="0"/>
                <a:sym typeface="微软雅黑" panose="020B0503020204020204" charset="-122"/>
              </a:rPr>
              <a:t>中华耳鼻咽喉头颈外科杂志</a:t>
            </a:r>
            <a:r>
              <a:rPr lang="en-US" altLang="zh-CN" sz="600" dirty="0">
                <a:latin typeface="微软雅黑" panose="020B0503020204020204" charset="-122"/>
                <a:ea typeface="微软雅黑" panose="020B0503020204020204" charset="-122"/>
                <a:cs typeface="Arial" panose="020B0604020202020204" pitchFamily="34" charset="0"/>
                <a:sym typeface="微软雅黑" panose="020B0503020204020204" charset="-122"/>
              </a:rPr>
              <a:t>, 2022, 57(2) : 106-129.</a:t>
            </a:r>
            <a:endPar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endParaRPr>
          </a:p>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3.</a:t>
            </a:r>
            <a:r>
              <a:rPr lang="en-US" altLang="zh-CN" sz="600" dirty="0">
                <a:latin typeface="微软雅黑" panose="020B0503020204020204" charset="-122"/>
                <a:ea typeface="微软雅黑" panose="020B0503020204020204" charset="-122"/>
                <a:cs typeface="Arial" panose="020B0604020202020204" pitchFamily="34" charset="0"/>
                <a:sym typeface="微软雅黑" panose="020B0503020204020204" charset="-122"/>
              </a:rPr>
              <a:t> </a:t>
            </a:r>
            <a:r>
              <a:rPr lang="zh-CN" altLang="en-US" sz="600" dirty="0">
                <a:latin typeface="微软雅黑" panose="020B0503020204020204" charset="-122"/>
                <a:ea typeface="微软雅黑" panose="020B0503020204020204" charset="-122"/>
                <a:cs typeface="微软雅黑" panose="020B0503020204020204" charset="-122"/>
                <a:sym typeface="+mn-ea"/>
              </a:rPr>
              <a:t>第七次人口普查：14.12亿人（不含港、澳、台），14岁以上人口占比82.05%，推算12岁以上人口占比84.6%，预估11.94亿人</a:t>
            </a:r>
            <a:endParaRPr lang="zh-CN" altLang="en-US" sz="600" dirty="0">
              <a:solidFill>
                <a:schemeClr val="tx1"/>
              </a:solidFill>
              <a:latin typeface="微软雅黑" panose="020B0503020204020204" charset="-122"/>
              <a:ea typeface="微软雅黑" panose="020B0503020204020204" charset="-122"/>
              <a:cs typeface="微软雅黑" panose="020B0503020204020204" charset="-122"/>
              <a:sym typeface="+mn-ea"/>
            </a:endParaRPr>
          </a:p>
          <a:p>
            <a:r>
              <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rPr>
              <a:t>4.</a:t>
            </a:r>
            <a:r>
              <a:rPr lang="en-US" altLang="zh-CN" sz="600" dirty="0">
                <a:latin typeface="微软雅黑" panose="020B0503020204020204" charset="-122"/>
                <a:ea typeface="微软雅黑" panose="020B0503020204020204" charset="-122"/>
                <a:cs typeface="Times New Roman" panose="02020603050405020304" pitchFamily="18" charset="0"/>
                <a:sym typeface="+mn-ea"/>
              </a:rPr>
              <a:t>Chinese Society of Allergy Guidelines for Diagnosis and Treatment of Allergic Rhinitis[J]. Allergy Asthma &amp; Immunology Research, 2018, 10(4).</a:t>
            </a:r>
            <a:endParaRPr lang="en-US" altLang="zh-CN" sz="600" dirty="0">
              <a:solidFill>
                <a:schemeClr val="tx1"/>
              </a:solidFill>
              <a:latin typeface="微软雅黑" panose="020B0503020204020204" charset="-122"/>
              <a:ea typeface="微软雅黑" panose="020B0503020204020204" charset="-122"/>
              <a:cs typeface="Arial" panose="020B0604020202020204" pitchFamily="34" charset="0"/>
              <a:sym typeface="微软雅黑" panose="020B0503020204020204" charset="-122"/>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custDataLst>
              <p:tags r:id="rId2"/>
            </p:custDataLst>
          </p:nvPr>
        </p:nvSpPr>
        <p:spPr/>
        <p:txBody>
          <a:bodyPr/>
          <a:lstStyle/>
          <a:p>
            <a:r>
              <a:rPr lang="zh-CN" altLang="da-DK" sz="2800" b="1" dirty="0"/>
              <a:t>公平性</a:t>
            </a:r>
          </a:p>
        </p:txBody>
      </p:sp>
      <p:sp>
        <p:nvSpPr>
          <p:cNvPr id="5123" name="Rectangle 3"/>
          <p:cNvSpPr>
            <a:spLocks noGrp="1"/>
          </p:cNvSpPr>
          <p:nvPr>
            <p:ph idx="1"/>
            <p:custDataLst>
              <p:tags r:id="rId3"/>
            </p:custDataLst>
          </p:nvPr>
        </p:nvSpPr>
        <p:spPr>
          <a:xfrm>
            <a:off x="624840" y="1125220"/>
            <a:ext cx="11411650" cy="5397500"/>
          </a:xfrm>
        </p:spPr>
        <p:txBody>
          <a:bodyPr/>
          <a:lstStyle/>
          <a:p>
            <a:pPr latinLnBrk="0">
              <a:lnSpc>
                <a:spcPct val="150000"/>
              </a:lnSpc>
            </a:pPr>
            <a:r>
              <a:rPr lang="zh-CN" altLang="en-US" dirty="0"/>
              <a:t>临床管理难度：</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变应性鼻炎</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sym typeface="+mn-ea"/>
              </a:rPr>
              <a:t>症状易反复，难以完全控制，部分患者依从性差，临床管理难度大。本产品包含２种药物活性成分，具有强大的改善</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变应性鼻炎</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sym typeface="+mn-ea"/>
              </a:rPr>
              <a:t>疾病症状的能力，一次喷雾提供两种一线药物，使用便捷，避免了繁琐的用药过程，可以提高患者的依从性，降低临床管理难度。此外，本品还具有独特的玫瑰芳香，一定程度改善嗅觉功能，可以用来修饰配方中氮</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sym typeface="+mn-ea"/>
              </a:rPr>
              <a:t>䓬斯汀的</a:t>
            </a:r>
            <a:r>
              <a:rPr lang="zh-CN" altLang="en-US" b="1" dirty="0">
                <a:solidFill>
                  <a:schemeClr val="accent1"/>
                </a:solidFill>
                <a:effectLst>
                  <a:outerShdw blurRad="38100" dist="25400" dir="5400000" algn="ctr" rotWithShape="0">
                    <a:srgbClr val="6E747A">
                      <a:alpha val="43000"/>
                      <a:alpha val="43000"/>
                    </a:srgbClr>
                  </a:outerShdw>
                </a:effectLst>
                <a:latin typeface="微软雅黑" panose="020B0503020204020204" charset="-122"/>
                <a:ea typeface="微软雅黑" panose="020B0503020204020204" charset="-122"/>
                <a:sym typeface="+mn-ea"/>
              </a:rPr>
              <a:t>苦味，可降低由于氮䓬斯汀苦味引发的味觉障碍，具有良好的患者依从性，使临床管理难度进一步降低。 </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c84ddef-db1f-40b8-8928-20ab1fef1050"/>
  <p:tag name="COMMONDATA" val="eyJoZGlkIjoiNzBmMjYzMDU2MzM0ZmIyZjRiMDlhNjI3MThiZjE5OGEifQ=="/>
</p:tagLst>
</file>

<file path=ppt/tags/tag10.xml><?xml version="1.0" encoding="utf-8"?>
<p:tagLst xmlns:a="http://schemas.openxmlformats.org/drawingml/2006/main" xmlns:r="http://schemas.openxmlformats.org/officeDocument/2006/relationships" xmlns:p="http://schemas.openxmlformats.org/presentationml/2006/main">
  <p:tag name="KSO_WM_TEMPLATE_THUMBS_INDEX" val="1、4、5、9、12、15、20、25、26、28、29"/>
  <p:tag name="KSO_WM_TEMPLATE_CATEGORY" val="custom"/>
  <p:tag name="KSO_WM_TEMPLATE_INDEX" val="160337"/>
  <p:tag name="KSO_WM_TAG_VERSION" val="1.0"/>
  <p:tag name="KSO_WM_BEAUTIFY_FLAG" val="#wm#"/>
  <p:tag name="KSO_WM_TEMPLATE_TOPIC_ID" val="2869567"/>
  <p:tag name="KSO_WM_TEMPLATE_OUTLINE_ID" val="15"/>
  <p:tag name="KSO_WM_TEMPLATE_SCENE_ID" val="1"/>
  <p:tag name="KSO_WM_TEMPLATE_JOB_ID" val="2"/>
  <p:tag name="KSO_WM_TEMPLATE_TOPIC_DEFAULT" val="1"/>
  <p:tag name="KSO_WM_TEMPLATE_SUBCATEGORY" val="0"/>
  <p:tag name="KSO_WM_TEMPLATE_MASTER_TYPE" val="1"/>
</p:tagLst>
</file>

<file path=ppt/tags/tag100.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01.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2.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3.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4.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5.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6.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7.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08.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9.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1.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2.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3.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4.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15.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6.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7.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8.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9.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22.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3.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4.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5.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6.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7.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8.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9.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31.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3.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4.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5.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6.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7.xml><?xml version="1.0" encoding="utf-8"?>
<p:tagLst xmlns:a="http://schemas.openxmlformats.org/drawingml/2006/main" xmlns:r="http://schemas.openxmlformats.org/officeDocument/2006/relationships"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160337"/>
</p:tagLst>
</file>

<file path=ppt/tags/tag138.xml><?xml version="1.0" encoding="utf-8"?>
<p:tagLst xmlns:a="http://schemas.openxmlformats.org/drawingml/2006/main" xmlns:r="http://schemas.openxmlformats.org/officeDocument/2006/relationships"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160337"/>
</p:tagLst>
</file>

<file path=ppt/tags/tag1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4.xml><?xml version="1.0" encoding="utf-8"?>
<p:tagLst xmlns:a="http://schemas.openxmlformats.org/drawingml/2006/main" xmlns:r="http://schemas.openxmlformats.org/officeDocument/2006/relationships" xmlns:p="http://schemas.openxmlformats.org/presentationml/2006/main">
  <p:tag name="KSO_WM_TEMPLATE_THUMBS_INDEX" val="1、4、5、9、12、15、20、25、26、28、29"/>
  <p:tag name="KSO_WM_TEMPLATE_CATEGORY" val="custom"/>
  <p:tag name="KSO_WM_TEMPLATE_INDEX" val="160337"/>
  <p:tag name="KSO_WM_TAG_VERSION" val="1.0"/>
  <p:tag name="KSO_WM_BEAUTIFY_FLAG" val="#wm#"/>
  <p:tag name="KSO_WM_TEMPLATE_TOPIC_ID" val="2869567"/>
  <p:tag name="KSO_WM_TEMPLATE_OUTLINE_ID" val="15"/>
  <p:tag name="KSO_WM_TEMPLATE_SCENE_ID" val="1"/>
  <p:tag name="KSO_WM_TEMPLATE_JOB_ID" val="2"/>
  <p:tag name="KSO_WM_TEMPLATE_TOPIC_DEFAULT" val="1"/>
  <p:tag name="KSO_WM_TEMPLATE_SUBCATEGORY" val="0"/>
  <p:tag name="KSO_WM_TEMPLATE_MASTER_TYPE" val="1"/>
</p:tagLst>
</file>

<file path=ppt/tags/tag145.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8.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2.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6.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3.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19.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4.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0.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34.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i*1"/>
  <p:tag name="KSO_WM_UNIT_LAYERLEVEL" val="1"/>
  <p:tag name="KSO_WM_TAG_VERSION" val="1.0"/>
  <p:tag name="KSO_WM_BEAUTIFY_FLAG" val="#wm#"/>
  <p:tag name="KSO_WM_UNIT_BK_DARK_LIGHT" val="2"/>
  <p:tag name="KSO_WM_UNIT_SUBTYPE" val="h"/>
  <p:tag name="KSO_WM_UNIT_TYPE" val="i"/>
  <p:tag name="KSO_WM_UNIT_INDEX" val="1"/>
</p:tagLst>
</file>

<file path=ppt/tags/tag235.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36.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37.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3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39.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0.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SUBTYPE" val="h"/>
  <p:tag name="KSO_WM_UNIT_TYPE" val="i"/>
  <p:tag name="KSO_WM_UNIT_INDEX" val="1"/>
  <p:tag name="KSO_WM_UNIT_BK_DARK_LIGHT" val="2"/>
</p:tagLst>
</file>

<file path=ppt/tags/tag241.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42.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43.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44.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45.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46.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47.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SUBTYPE" val="h"/>
  <p:tag name="KSO_WM_UNIT_TYPE" val="i"/>
  <p:tag name="KSO_WM_UNIT_INDEX" val="1"/>
  <p:tag name="KSO_WM_UNIT_BK_DARK_LIGHT" val="2"/>
</p:tagLst>
</file>

<file path=ppt/tags/tag248.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49.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50.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51.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52.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53.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54.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SUBTYPE" val="h"/>
  <p:tag name="KSO_WM_UNIT_TYPE" val="i"/>
  <p:tag name="KSO_WM_UNIT_INDEX" val="1"/>
  <p:tag name="KSO_WM_UNIT_BK_DARK_LIGHT" val="2"/>
</p:tagLst>
</file>

<file path=ppt/tags/tag255.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56.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57.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58.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59.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60.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6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SUBTYPE" val="h"/>
  <p:tag name="KSO_WM_UNIT_TYPE" val="i"/>
  <p:tag name="KSO_WM_UNIT_INDEX" val="1"/>
  <p:tag name="KSO_WM_UNIT_BK_DARK_LIGHT" val="2"/>
</p:tagLst>
</file>

<file path=ppt/tags/tag262.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63.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64.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65.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66.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67.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68.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69.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70.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SUBTYPE" val="h"/>
  <p:tag name="KSO_WM_UNIT_TYPE" val="i"/>
  <p:tag name="KSO_WM_UNIT_INDEX" val="1"/>
  <p:tag name="KSO_WM_UNIT_BK_DARK_LIGHT" val="2"/>
</p:tagLst>
</file>

<file path=ppt/tags/tag271.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7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73.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74.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75.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76.xml><?xml version="1.0" encoding="utf-8"?>
<p:tagLst xmlns:a="http://schemas.openxmlformats.org/drawingml/2006/main" xmlns:r="http://schemas.openxmlformats.org/officeDocument/2006/relationships" xmlns:p="http://schemas.openxmlformats.org/presentationml/2006/main">
  <p:tag name="KSO_WM_TEMPLATE_CATEGORY" val=""/>
  <p:tag name="KSO_WM_TEMPLATE_INDEX" val="160337"/>
</p:tagLst>
</file>

<file path=ppt/tags/tag27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337"/>
  <p:tag name="KSO_WM_TAG_VERSION" val="1.0"/>
  <p:tag name="KSO_WM_SLIDE_ID" val="custom160337_11"/>
  <p:tag name="KSO_WM_SLIDE_INDEX" val="11"/>
  <p:tag name="KSO_WM_SLIDE_ITEM_CNT" val="6"/>
  <p:tag name="KSO_WM_SLIDE_LAYOUT" val="a_l"/>
  <p:tag name="KSO_WM_SLIDE_LAYOUT_CNT" val="1_1"/>
  <p:tag name="KSO_WM_SLIDE_TYPE" val="contents"/>
  <p:tag name="KSO_WM_BEAUTIFY_FLAG" val="#wm#"/>
  <p:tag name="KSO_WM_DIAGRAM_GROUP_CODE" val="l1-1"/>
  <p:tag name="KSO_WM_TEMPLATE_SUBCATEGORY" val="0"/>
  <p:tag name="KSO_WM_SLIDE_DIAGTYPE" val="l"/>
  <p:tag name="KSO_WM_SLIDE_SUBTYPE" val="diag"/>
  <p:tag name="KSO_WM_TEMPLATE_MASTER_TYPE" val="1"/>
  <p:tag name="KSO_WM_TEMPLATE_COLOR_TYPE" val="0"/>
</p:tagLst>
</file>

<file path=ppt/tags/tag27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f"/>
  <p:tag name="KSO_WM_UNIT_INDEX" val="1_1_1"/>
  <p:tag name="KSO_WM_UNIT_ID" val="custom160337_11*l_h_f*1_1_1"/>
  <p:tag name="KSO_WM_UNIT_LAYERLEVEL" val="1_1_1"/>
  <p:tag name="KSO_WM_UNIT_VALUE" val="28"/>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标题"/>
  <p:tag name="KSO_WM_UNIT_SUBTYPE" val="a"/>
  <p:tag name="KSO_WM_UNIT_FILL_FORE_SCHEMECOLOR_INDEX" val="5"/>
  <p:tag name="KSO_WM_UNIT_FILL_TYPE" val="1"/>
  <p:tag name="KSO_WM_UNIT_TEXT_FILL_FORE_SCHEMECOLOR_INDEX" val="14"/>
  <p:tag name="KSO_WM_UNIT_TEXT_FILL_TYPE" val="1"/>
  <p:tag name="KSO_WM_UNIT_USESOURCEFORMAT_APPLY" val="1"/>
</p:tagLst>
</file>

<file path=ppt/tags/tag27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i"/>
  <p:tag name="KSO_WM_UNIT_INDEX" val="1_1_1"/>
  <p:tag name="KSO_WM_UNIT_ID" val="custom160337_11*l_h_i*1_1_1"/>
  <p:tag name="KSO_WM_UNIT_LAYERLEVEL" val="1_1_1"/>
  <p:tag name="KSO_WM_DIAGRAM_GROUP_CODE" val="l1-1"/>
  <p:tag name="KSO_WM_UNIT_HIGHLIGHT" val="0"/>
  <p:tag name="KSO_WM_UNIT_COMPATIBLE" val="0"/>
  <p:tag name="KSO_WM_UNIT_DIAGRAM_ISNUMVISUAL" val="0"/>
  <p:tag name="KSO_WM_UNIT_DIAGRAM_ISREFERUNIT" val="0"/>
  <p:tag name="KSO_WM_UNIT_SUBTYPE" val="d"/>
  <p:tag name="KSO_WM_UNIT_FILL_FORE_SCHEMECOLOR_INDEX" val="5"/>
  <p:tag name="KSO_WM_UNIT_FILL_TYPE" val="1"/>
  <p:tag name="KSO_WM_UNIT_TEXT_FILL_FORE_SCHEMECOLOR_INDEX" val="14"/>
  <p:tag name="KSO_WM_UNIT_TEXT_FILL_TYPE" val="1"/>
  <p:tag name="KSO_WM_UNIT_USESOURCEFORMAT_APPLY" val="1"/>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8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f"/>
  <p:tag name="KSO_WM_UNIT_INDEX" val="1_2_1"/>
  <p:tag name="KSO_WM_UNIT_ID" val="custom160337_11*l_h_f*1_2_1"/>
  <p:tag name="KSO_WM_UNIT_LAYERLEVEL" val="1_1_1"/>
  <p:tag name="KSO_WM_UNIT_VALUE" val="28"/>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标题"/>
  <p:tag name="KSO_WM_UNIT_SUBTYPE" val="a"/>
  <p:tag name="KSO_WM_UNIT_FILL_FORE_SCHEMECOLOR_INDEX" val="6"/>
  <p:tag name="KSO_WM_UNIT_FILL_TYPE" val="1"/>
  <p:tag name="KSO_WM_UNIT_TEXT_FILL_FORE_SCHEMECOLOR_INDEX" val="14"/>
  <p:tag name="KSO_WM_UNIT_TEXT_FILL_TYPE" val="1"/>
  <p:tag name="KSO_WM_UNIT_USESOURCEFORMAT_APPLY" val="1"/>
</p:tagLst>
</file>

<file path=ppt/tags/tag28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i"/>
  <p:tag name="KSO_WM_UNIT_INDEX" val="1_2_1"/>
  <p:tag name="KSO_WM_UNIT_ID" val="custom160337_11*l_h_i*1_2_1"/>
  <p:tag name="KSO_WM_UNIT_LAYERLEVEL" val="1_1_1"/>
  <p:tag name="KSO_WM_DIAGRAM_GROUP_CODE" val="l1-1"/>
  <p:tag name="KSO_WM_UNIT_HIGHLIGHT" val="0"/>
  <p:tag name="KSO_WM_UNIT_COMPATIBLE" val="0"/>
  <p:tag name="KSO_WM_UNIT_DIAGRAM_ISNUMVISUAL" val="0"/>
  <p:tag name="KSO_WM_UNIT_DIAGRAM_ISREFERUNIT" val="0"/>
  <p:tag name="KSO_WM_UNIT_SUBTYPE" val="d"/>
  <p:tag name="KSO_WM_UNIT_FILL_FORE_SCHEMECOLOR_INDEX" val="6"/>
  <p:tag name="KSO_WM_UNIT_FILL_TYPE" val="1"/>
  <p:tag name="KSO_WM_UNIT_TEXT_FILL_FORE_SCHEMECOLOR_INDEX" val="14"/>
  <p:tag name="KSO_WM_UNIT_TEXT_FILL_TYPE" val="1"/>
  <p:tag name="KSO_WM_UNIT_USESOURCEFORMAT_APPLY" val="1"/>
</p:tagLst>
</file>

<file path=ppt/tags/tag28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f"/>
  <p:tag name="KSO_WM_UNIT_INDEX" val="1_3_1"/>
  <p:tag name="KSO_WM_UNIT_ID" val="custom160337_11*l_h_f*1_3_1"/>
  <p:tag name="KSO_WM_UNIT_LAYERLEVEL" val="1_1_1"/>
  <p:tag name="KSO_WM_UNIT_VALUE" val="28"/>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标题"/>
  <p:tag name="KSO_WM_UNIT_SUBTYPE" val="a"/>
  <p:tag name="KSO_WM_UNIT_FILL_FORE_SCHEMECOLOR_INDEX" val="5"/>
  <p:tag name="KSO_WM_UNIT_FILL_TYPE" val="1"/>
  <p:tag name="KSO_WM_UNIT_TEXT_FILL_FORE_SCHEMECOLOR_INDEX" val="14"/>
  <p:tag name="KSO_WM_UNIT_TEXT_FILL_TYPE" val="1"/>
  <p:tag name="KSO_WM_UNIT_USESOURCEFORMAT_APPLY" val="1"/>
</p:tagLst>
</file>

<file path=ppt/tags/tag28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i"/>
  <p:tag name="KSO_WM_UNIT_INDEX" val="1_3_1"/>
  <p:tag name="KSO_WM_UNIT_ID" val="custom160337_11*l_h_i*1_3_1"/>
  <p:tag name="KSO_WM_UNIT_LAYERLEVEL" val="1_1_1"/>
  <p:tag name="KSO_WM_DIAGRAM_GROUP_CODE" val="l1-1"/>
  <p:tag name="KSO_WM_UNIT_HIGHLIGHT" val="0"/>
  <p:tag name="KSO_WM_UNIT_COMPATIBLE" val="0"/>
  <p:tag name="KSO_WM_UNIT_DIAGRAM_ISNUMVISUAL" val="0"/>
  <p:tag name="KSO_WM_UNIT_DIAGRAM_ISREFERUNIT" val="0"/>
  <p:tag name="KSO_WM_UNIT_SUBTYPE" val="d"/>
  <p:tag name="KSO_WM_UNIT_FILL_FORE_SCHEMECOLOR_INDEX" val="5"/>
  <p:tag name="KSO_WM_UNIT_FILL_TYPE" val="1"/>
  <p:tag name="KSO_WM_UNIT_TEXT_FILL_FORE_SCHEMECOLOR_INDEX" val="14"/>
  <p:tag name="KSO_WM_UNIT_TEXT_FILL_TYPE" val="1"/>
  <p:tag name="KSO_WM_UNIT_USESOURCEFORMAT_APPLY" val="1"/>
</p:tagLst>
</file>

<file path=ppt/tags/tag28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f"/>
  <p:tag name="KSO_WM_UNIT_INDEX" val="1_5_1"/>
  <p:tag name="KSO_WM_UNIT_ID" val="custom160337_11*l_h_f*1_5_1"/>
  <p:tag name="KSO_WM_UNIT_LAYERLEVEL" val="1_1_1"/>
  <p:tag name="KSO_WM_UNIT_VALUE" val="28"/>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标题"/>
  <p:tag name="KSO_WM_UNIT_SUBTYPE" val="a"/>
  <p:tag name="KSO_WM_UNIT_FILL_FORE_SCHEMECOLOR_INDEX" val="5"/>
  <p:tag name="KSO_WM_UNIT_FILL_TYPE" val="1"/>
  <p:tag name="KSO_WM_UNIT_TEXT_FILL_FORE_SCHEMECOLOR_INDEX" val="14"/>
  <p:tag name="KSO_WM_UNIT_TEXT_FILL_TYPE" val="1"/>
  <p:tag name="KSO_WM_UNIT_USESOURCEFORMAT_APPLY" val="1"/>
</p:tagLst>
</file>

<file path=ppt/tags/tag28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i"/>
  <p:tag name="KSO_WM_UNIT_INDEX" val="1_5_1"/>
  <p:tag name="KSO_WM_UNIT_ID" val="custom160337_11*l_h_i*1_5_1"/>
  <p:tag name="KSO_WM_UNIT_LAYERLEVEL" val="1_1_1"/>
  <p:tag name="KSO_WM_DIAGRAM_GROUP_CODE" val="l1-1"/>
  <p:tag name="KSO_WM_UNIT_HIGHLIGHT" val="0"/>
  <p:tag name="KSO_WM_UNIT_COMPATIBLE" val="0"/>
  <p:tag name="KSO_WM_UNIT_DIAGRAM_ISNUMVISUAL" val="0"/>
  <p:tag name="KSO_WM_UNIT_DIAGRAM_ISREFERUNIT" val="0"/>
  <p:tag name="KSO_WM_UNIT_SUBTYPE" val="d"/>
  <p:tag name="KSO_WM_UNIT_FILL_FORE_SCHEMECOLOR_INDEX" val="5"/>
  <p:tag name="KSO_WM_UNIT_FILL_TYPE" val="1"/>
  <p:tag name="KSO_WM_UNIT_TEXT_FILL_FORE_SCHEMECOLOR_INDEX" val="14"/>
  <p:tag name="KSO_WM_UNIT_TEXT_FILL_TYPE" val="1"/>
  <p:tag name="KSO_WM_UNIT_USESOURCEFORMAT_APPLY" val="1"/>
</p:tagLst>
</file>

<file path=ppt/tags/tag28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f"/>
  <p:tag name="KSO_WM_UNIT_INDEX" val="1_6_1"/>
  <p:tag name="KSO_WM_UNIT_ID" val="custom160337_11*l_h_f*1_6_1"/>
  <p:tag name="KSO_WM_UNIT_LAYERLEVEL" val="1_1_1"/>
  <p:tag name="KSO_WM_UNIT_VALUE" val="28"/>
  <p:tag name="KSO_WM_UNIT_HIGHLIGHT" val="0"/>
  <p:tag name="KSO_WM_UNIT_COMPATIBLE" val="0"/>
  <p:tag name="KSO_WM_DIAGRAM_GROUP_CODE" val="l1-1"/>
  <p:tag name="KSO_WM_UNIT_NOCLEAR" val="0"/>
  <p:tag name="KSO_WM_UNIT_DIAGRAM_ISNUMVISUAL" val="0"/>
  <p:tag name="KSO_WM_UNIT_DIAGRAM_ISREFERUNIT" val="0"/>
  <p:tag name="KSO_WM_UNIT_PRESET_TEXT" val="单击此处添加标题"/>
  <p:tag name="KSO_WM_UNIT_SUBTYPE" val="a"/>
  <p:tag name="KSO_WM_UNIT_FILL_FORE_SCHEMECOLOR_INDEX" val="6"/>
  <p:tag name="KSO_WM_UNIT_FILL_TYPE" val="1"/>
  <p:tag name="KSO_WM_UNIT_TEXT_FILL_FORE_SCHEMECOLOR_INDEX" val="14"/>
  <p:tag name="KSO_WM_UNIT_TEXT_FILL_TYPE" val="1"/>
  <p:tag name="KSO_WM_UNIT_USESOURCEFORMAT_APPLY" val="1"/>
</p:tagLst>
</file>

<file path=ppt/tags/tag28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l_h_i"/>
  <p:tag name="KSO_WM_UNIT_INDEX" val="1_6_1"/>
  <p:tag name="KSO_WM_UNIT_ID" val="custom160337_11*l_h_i*1_6_1"/>
  <p:tag name="KSO_WM_UNIT_LAYERLEVEL" val="1_1_1"/>
  <p:tag name="KSO_WM_DIAGRAM_GROUP_CODE" val="l1-1"/>
  <p:tag name="KSO_WM_UNIT_HIGHLIGHT" val="0"/>
  <p:tag name="KSO_WM_UNIT_COMPATIBLE" val="0"/>
  <p:tag name="KSO_WM_UNIT_DIAGRAM_ISNUMVISUAL" val="0"/>
  <p:tag name="KSO_WM_UNIT_DIAGRAM_ISREFERUNIT" val="0"/>
  <p:tag name="KSO_WM_UNIT_SUBTYPE" val="d"/>
  <p:tag name="KSO_WM_UNIT_FILL_FORE_SCHEMECOLOR_INDEX" val="6"/>
  <p:tag name="KSO_WM_UNIT_FILL_TYPE" val="1"/>
  <p:tag name="KSO_WM_UNIT_TEXT_FILL_FORE_SCHEMECOLOR_INDEX" val="14"/>
  <p:tag name="KSO_WM_UNIT_TEXT_FILL_TYPE" val="1"/>
  <p:tag name="KSO_WM_UNIT_USESOURCEFORMAT_APPLY" val="1"/>
</p:tagLst>
</file>

<file path=ppt/tags/tag28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a"/>
  <p:tag name="KSO_WM_UNIT_INDEX" val="1"/>
  <p:tag name="KSO_WM_UNIT_ID" val="custom160337_11*a*1"/>
  <p:tag name="KSO_WM_UNIT_LAYERLEVEL" val="1"/>
  <p:tag name="KSO_WM_UNIT_ISCONTENTSTITLE" val="1"/>
  <p:tag name="KSO_WM_UNIT_VALUE" val="7"/>
  <p:tag name="KSO_WM_UNIT_HIGHLIGHT" val="0"/>
  <p:tag name="KSO_WM_UNIT_COMPATIBLE" val="0"/>
  <p:tag name="KSO_WM_UNIT_PRESET_TEXT" val="CONTENTS"/>
  <p:tag name="KSO_WM_UNIT_NOCLEAR" val="0"/>
  <p:tag name="KSO_WM_UNIT_DIAGRAM_ISNUMVISUAL" val="0"/>
  <p:tag name="KSO_WM_UNIT_DIAGRAM_ISREFERUNIT" val="0"/>
  <p:tag name="KSO_WM_DIAGRAM_GROUP_CODE" val="l1-1"/>
  <p:tag name="KSO_WM_UNIT_ISNUMDGMTITLE" val="0"/>
  <p:tag name="KSO_WM_UNIT_TEXT_FILL_FORE_SCHEMECOLOR_INDEX" val="14"/>
  <p:tag name="KSO_WM_UNIT_TEXT_FILL_TYPE" val="1"/>
  <p:tag name="KSO_WM_UNIT_USESOURCEFORMAT_APPLY" val="1"/>
</p:tagLst>
</file>

<file path=ppt/tags/tag28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337"/>
  <p:tag name="KSO_WM_TAG_VERSION" val="1.0"/>
  <p:tag name="KSO_WM_SLIDE_ID" val="custom160337_2"/>
  <p:tag name="KSO_WM_SLIDE_INDEX" val="2"/>
  <p:tag name="KSO_WM_SLIDE_ITEM_CNT" val="0"/>
  <p:tag name="KSO_WM_SLIDE_LAYOUT" val="a_f"/>
  <p:tag name="KSO_WM_SLIDE_LAYOUT_CNT" val="1_1"/>
  <p:tag name="KSO_WM_SLIDE_TYPE" val="text"/>
  <p:tag name="KSO_WM_BEAUTIFY_FLAG" val="#wm#"/>
  <p:tag name="KSO_WM_SLIDE_POSITION" val="49*20"/>
  <p:tag name="KSO_WM_SLIDE_SIZE" val="864*453"/>
  <p:tag name="KSO_WM_TEMPLATE_SUBCATEGORY" val="0"/>
  <p:tag name="KSO_WM_SLIDE_SUBTYPE" val="pureTxt"/>
  <p:tag name="KSO_WM_TEMPLATE_MASTER_TYPE" val="1"/>
  <p:tag name="KSO_WM_TEMPLATE_COLOR_TYPE" val="0"/>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9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a"/>
  <p:tag name="KSO_WM_UNIT_INDEX" val="1"/>
  <p:tag name="KSO_WM_UNIT_ID" val="custom160337_2*a*1"/>
  <p:tag name="KSO_WM_UNIT_LAYERLEVEL" val="1"/>
  <p:tag name="KSO_WM_UNIT_VALUE" val="42"/>
  <p:tag name="KSO_WM_UNIT_ISCONTENTSTITLE" val="0"/>
  <p:tag name="KSO_WM_UNIT_HIGHLIGHT" val="0"/>
  <p:tag name="KSO_WM_UNIT_COMPATIBLE" val="0"/>
  <p:tag name="KSO_WM_UNIT_PRESET_TEXT" val="单击此处添加标题"/>
  <p:tag name="KSO_WM_UNIT_NOCLEAR" val="0"/>
  <p:tag name="KSO_WM_UNIT_DIAGRAM_ISNUMVISUAL" val="0"/>
  <p:tag name="KSO_WM_UNIT_DIAGRAM_ISREFERUNIT" val="0"/>
  <p:tag name="KSO_WM_UNIT_ISNUMDGMTITLE" val="0"/>
</p:tagLst>
</file>

<file path=ppt/tags/tag29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f"/>
  <p:tag name="KSO_WM_UNIT_INDEX" val="1"/>
  <p:tag name="KSO_WM_UNIT_ID" val="custom160337_2*f*1"/>
  <p:tag name="KSO_WM_UNIT_LAYERLEVEL" val="1"/>
  <p:tag name="KSO_WM_UNIT_VALUE" val="455"/>
  <p:tag name="KSO_WM_UNIT_HIGHLIGHT" val="0"/>
  <p:tag name="KSO_WM_UNIT_COMPATIBLE" val="0"/>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DIAGRAM_ISNUMVISUAL" val="0"/>
  <p:tag name="KSO_WM_UNIT_DIAGRAM_ISREFERUNIT" val="0"/>
  <p:tag name="KSO_WM_UNIT_SUBTYPE" val="a"/>
</p:tagLst>
</file>

<file path=ppt/tags/tag29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337"/>
  <p:tag name="KSO_WM_TAG_VERSION" val="1.0"/>
  <p:tag name="KSO_WM_SLIDE_ID" val="custom160337_2"/>
  <p:tag name="KSO_WM_SLIDE_INDEX" val="2"/>
  <p:tag name="KSO_WM_SLIDE_ITEM_CNT" val="0"/>
  <p:tag name="KSO_WM_SLIDE_LAYOUT" val="a_f"/>
  <p:tag name="KSO_WM_SLIDE_LAYOUT_CNT" val="1_1"/>
  <p:tag name="KSO_WM_SLIDE_TYPE" val="text"/>
  <p:tag name="KSO_WM_BEAUTIFY_FLAG" val="#wm#"/>
  <p:tag name="KSO_WM_SLIDE_POSITION" val="49*20"/>
  <p:tag name="KSO_WM_SLIDE_SIZE" val="864*453"/>
  <p:tag name="KSO_WM_TEMPLATE_SUBCATEGORY" val="0"/>
  <p:tag name="KSO_WM_SLIDE_SUBTYPE" val="pureTxt"/>
  <p:tag name="KSO_WM_TEMPLATE_MASTER_TYPE" val="1"/>
  <p:tag name="KSO_WM_TEMPLATE_COLOR_TYPE" val="0"/>
</p:tagLst>
</file>

<file path=ppt/tags/tag29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a"/>
  <p:tag name="KSO_WM_UNIT_INDEX" val="1"/>
  <p:tag name="KSO_WM_UNIT_ID" val="custom160337_2*a*1"/>
  <p:tag name="KSO_WM_UNIT_LAYERLEVEL" val="1"/>
  <p:tag name="KSO_WM_UNIT_VALUE" val="42"/>
  <p:tag name="KSO_WM_UNIT_ISCONTENTSTITLE" val="0"/>
  <p:tag name="KSO_WM_UNIT_HIGHLIGHT" val="0"/>
  <p:tag name="KSO_WM_UNIT_COMPATIBLE" val="0"/>
  <p:tag name="KSO_WM_UNIT_PRESET_TEXT" val="单击此处添加标题"/>
  <p:tag name="KSO_WM_UNIT_NOCLEAR" val="0"/>
  <p:tag name="KSO_WM_UNIT_DIAGRAM_ISNUMVISUAL" val="0"/>
  <p:tag name="KSO_WM_UNIT_DIAGRAM_ISREFERUNIT" val="0"/>
  <p:tag name="KSO_WM_UNIT_ISNUMDGMTITLE" val="0"/>
</p:tagLst>
</file>

<file path=ppt/tags/tag29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337"/>
  <p:tag name="KSO_WM_TAG_VERSION" val="1.0"/>
  <p:tag name="KSO_WM_SLIDE_ID" val="custom160337_2"/>
  <p:tag name="KSO_WM_SLIDE_INDEX" val="2"/>
  <p:tag name="KSO_WM_SLIDE_ITEM_CNT" val="0"/>
  <p:tag name="KSO_WM_SLIDE_LAYOUT" val="a_f"/>
  <p:tag name="KSO_WM_SLIDE_LAYOUT_CNT" val="1_1"/>
  <p:tag name="KSO_WM_SLIDE_TYPE" val="text"/>
  <p:tag name="KSO_WM_BEAUTIFY_FLAG" val="#wm#"/>
  <p:tag name="KSO_WM_SLIDE_POSITION" val="49*20"/>
  <p:tag name="KSO_WM_SLIDE_SIZE" val="864*453"/>
  <p:tag name="KSO_WM_TEMPLATE_SUBCATEGORY" val="0"/>
  <p:tag name="KSO_WM_SLIDE_SUBTYPE" val="pureTxt"/>
  <p:tag name="KSO_WM_TEMPLATE_MASTER_TYPE" val="1"/>
  <p:tag name="KSO_WM_TEMPLATE_COLOR_TYPE" val="0"/>
</p:tagLst>
</file>

<file path=ppt/tags/tag29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a"/>
  <p:tag name="KSO_WM_UNIT_INDEX" val="1"/>
  <p:tag name="KSO_WM_UNIT_ID" val="custom160337_2*a*1"/>
  <p:tag name="KSO_WM_UNIT_LAYERLEVEL" val="1"/>
  <p:tag name="KSO_WM_UNIT_VALUE" val="42"/>
  <p:tag name="KSO_WM_UNIT_ISCONTENTSTITLE" val="0"/>
  <p:tag name="KSO_WM_UNIT_HIGHLIGHT" val="0"/>
  <p:tag name="KSO_WM_UNIT_COMPATIBLE" val="0"/>
  <p:tag name="KSO_WM_UNIT_PRESET_TEXT" val="单击此处添加标题"/>
  <p:tag name="KSO_WM_UNIT_NOCLEAR" val="0"/>
  <p:tag name="KSO_WM_UNIT_DIAGRAM_ISNUMVISUAL" val="0"/>
  <p:tag name="KSO_WM_UNIT_DIAGRAM_ISREFERUNIT" val="0"/>
  <p:tag name="KSO_WM_UNIT_ISNUMDGMTITLE" val="0"/>
</p:tagLst>
</file>

<file path=ppt/tags/tag29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f"/>
  <p:tag name="KSO_WM_UNIT_INDEX" val="1"/>
  <p:tag name="KSO_WM_UNIT_ID" val="custom160337_2*f*1"/>
  <p:tag name="KSO_WM_UNIT_LAYERLEVEL" val="1"/>
  <p:tag name="KSO_WM_UNIT_VALUE" val="455"/>
  <p:tag name="KSO_WM_UNIT_HIGHLIGHT" val="0"/>
  <p:tag name="KSO_WM_UNIT_COMPATIBLE" val="0"/>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DIAGRAM_ISNUMVISUAL" val="0"/>
  <p:tag name="KSO_WM_UNIT_DIAGRAM_ISREFERUNIT" val="0"/>
  <p:tag name="KSO_WM_UNIT_SUBTYPE" val="a"/>
</p:tagLst>
</file>

<file path=ppt/tags/tag29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337"/>
  <p:tag name="KSO_WM_TAG_VERSION" val="1.0"/>
  <p:tag name="KSO_WM_SLIDE_ID" val="custom160337_2"/>
  <p:tag name="KSO_WM_SLIDE_INDEX" val="2"/>
  <p:tag name="KSO_WM_SLIDE_ITEM_CNT" val="0"/>
  <p:tag name="KSO_WM_SLIDE_LAYOUT" val="a_f"/>
  <p:tag name="KSO_WM_SLIDE_LAYOUT_CNT" val="1_1"/>
  <p:tag name="KSO_WM_SLIDE_TYPE" val="text"/>
  <p:tag name="KSO_WM_BEAUTIFY_FLAG" val="#wm#"/>
  <p:tag name="KSO_WM_SLIDE_POSITION" val="49*20"/>
  <p:tag name="KSO_WM_SLIDE_SIZE" val="864*453"/>
  <p:tag name="KSO_WM_TEMPLATE_SUBCATEGORY" val="0"/>
  <p:tag name="KSO_WM_SLIDE_SUBTYPE" val="pureTxt"/>
  <p:tag name="KSO_WM_TEMPLATE_MASTER_TYPE" val="1"/>
  <p:tag name="KSO_WM_TEMPLATE_COLOR_TYPE" val="0"/>
</p:tagLst>
</file>

<file path=ppt/tags/tag3.xml><?xml version="1.0" encoding="utf-8"?>
<p:tagLst xmlns:a="http://schemas.openxmlformats.org/drawingml/2006/main" xmlns:r="http://schemas.openxmlformats.org/officeDocument/2006/relationships"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160337"/>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a"/>
  <p:tag name="KSO_WM_UNIT_INDEX" val="1"/>
  <p:tag name="KSO_WM_UNIT_ID" val="custom160337_2*a*1"/>
  <p:tag name="KSO_WM_UNIT_LAYERLEVEL" val="1"/>
  <p:tag name="KSO_WM_UNIT_VALUE" val="42"/>
  <p:tag name="KSO_WM_UNIT_ISCONTENTSTITLE" val="0"/>
  <p:tag name="KSO_WM_UNIT_HIGHLIGHT" val="0"/>
  <p:tag name="KSO_WM_UNIT_COMPATIBLE" val="0"/>
  <p:tag name="KSO_WM_UNIT_PRESET_TEXT" val="单击此处添加标题"/>
  <p:tag name="KSO_WM_UNIT_NOCLEAR" val="0"/>
  <p:tag name="KSO_WM_UNIT_DIAGRAM_ISNUMVISUAL" val="0"/>
  <p:tag name="KSO_WM_UNIT_DIAGRAM_ISREFERUNIT" val="0"/>
  <p:tag name="KSO_WM_UNIT_ISNUMDGMTITLE" val="0"/>
</p:tagLst>
</file>

<file path=ppt/tags/tag30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f"/>
  <p:tag name="KSO_WM_UNIT_INDEX" val="1"/>
  <p:tag name="KSO_WM_UNIT_ID" val="custom160337_2*f*1"/>
  <p:tag name="KSO_WM_UNIT_LAYERLEVEL" val="1"/>
  <p:tag name="KSO_WM_UNIT_VALUE" val="455"/>
  <p:tag name="KSO_WM_UNIT_HIGHLIGHT" val="0"/>
  <p:tag name="KSO_WM_UNIT_COMPATIBLE" val="0"/>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DIAGRAM_ISNUMVISUAL" val="0"/>
  <p:tag name="KSO_WM_UNIT_DIAGRAM_ISREFERUNIT" val="0"/>
  <p:tag name="KSO_WM_UNIT_SUBTYPE" val="a"/>
</p:tagLst>
</file>

<file path=ppt/tags/tag30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337"/>
  <p:tag name="KSO_WM_TAG_VERSION" val="1.0"/>
  <p:tag name="KSO_WM_SLIDE_ID" val="custom160337_2"/>
  <p:tag name="KSO_WM_SLIDE_INDEX" val="2"/>
  <p:tag name="KSO_WM_SLIDE_ITEM_CNT" val="0"/>
  <p:tag name="KSO_WM_SLIDE_LAYOUT" val="a_f"/>
  <p:tag name="KSO_WM_SLIDE_LAYOUT_CNT" val="1_1"/>
  <p:tag name="KSO_WM_SLIDE_TYPE" val="text"/>
  <p:tag name="KSO_WM_BEAUTIFY_FLAG" val="#wm#"/>
  <p:tag name="KSO_WM_SLIDE_POSITION" val="49*20"/>
  <p:tag name="KSO_WM_SLIDE_SIZE" val="864*453"/>
  <p:tag name="KSO_WM_TEMPLATE_SUBCATEGORY" val="0"/>
  <p:tag name="KSO_WM_SLIDE_SUBTYPE" val="pureTxt"/>
  <p:tag name="KSO_WM_TEMPLATE_MASTER_TYPE" val="1"/>
  <p:tag name="KSO_WM_TEMPLATE_COLOR_TYPE" val="0"/>
</p:tagLst>
</file>

<file path=ppt/tags/tag30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a"/>
  <p:tag name="KSO_WM_UNIT_INDEX" val="1"/>
  <p:tag name="KSO_WM_UNIT_ID" val="custom160337_2*a*1"/>
  <p:tag name="KSO_WM_UNIT_LAYERLEVEL" val="1"/>
  <p:tag name="KSO_WM_UNIT_VALUE" val="42"/>
  <p:tag name="KSO_WM_UNIT_ISCONTENTSTITLE" val="0"/>
  <p:tag name="KSO_WM_UNIT_HIGHLIGHT" val="0"/>
  <p:tag name="KSO_WM_UNIT_COMPATIBLE" val="0"/>
  <p:tag name="KSO_WM_UNIT_PRESET_TEXT" val="单击此处添加标题"/>
  <p:tag name="KSO_WM_UNIT_NOCLEAR" val="0"/>
  <p:tag name="KSO_WM_UNIT_DIAGRAM_ISNUMVISUAL" val="0"/>
  <p:tag name="KSO_WM_UNIT_DIAGRAM_ISREFERUNIT" val="0"/>
  <p:tag name="KSO_WM_UNIT_ISNUMDGMTITLE" val="0"/>
</p:tagLst>
</file>

<file path=ppt/tags/tag30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f"/>
  <p:tag name="KSO_WM_UNIT_INDEX" val="1"/>
  <p:tag name="KSO_WM_UNIT_ID" val="custom160337_2*f*1"/>
  <p:tag name="KSO_WM_UNIT_LAYERLEVEL" val="1"/>
  <p:tag name="KSO_WM_UNIT_VALUE" val="455"/>
  <p:tag name="KSO_WM_UNIT_HIGHLIGHT" val="0"/>
  <p:tag name="KSO_WM_UNIT_COMPATIBLE" val="0"/>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DIAGRAM_ISNUMVISUAL" val="0"/>
  <p:tag name="KSO_WM_UNIT_DIAGRAM_ISREFERUNIT" val="0"/>
  <p:tag name="KSO_WM_UNIT_SUBTYPE" val="a"/>
</p:tagLst>
</file>

<file path=ppt/tags/tag30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337"/>
  <p:tag name="KSO_WM_TAG_VERSION" val="1.0"/>
  <p:tag name="KSO_WM_SLIDE_ID" val="custom160337_2"/>
  <p:tag name="KSO_WM_SLIDE_INDEX" val="2"/>
  <p:tag name="KSO_WM_SLIDE_ITEM_CNT" val="0"/>
  <p:tag name="KSO_WM_SLIDE_LAYOUT" val="a_f"/>
  <p:tag name="KSO_WM_SLIDE_LAYOUT_CNT" val="1_1"/>
  <p:tag name="KSO_WM_SLIDE_TYPE" val="text"/>
  <p:tag name="KSO_WM_BEAUTIFY_FLAG" val="#wm#"/>
  <p:tag name="KSO_WM_SLIDE_POSITION" val="49*20"/>
  <p:tag name="KSO_WM_SLIDE_SIZE" val="864*453"/>
  <p:tag name="KSO_WM_TEMPLATE_SUBCATEGORY" val="0"/>
  <p:tag name="KSO_WM_SLIDE_SUBTYPE" val="pureTxt"/>
  <p:tag name="KSO_WM_TEMPLATE_MASTER_TYPE" val="1"/>
  <p:tag name="KSO_WM_TEMPLATE_COLOR_TYPE" val="0"/>
</p:tagLst>
</file>

<file path=ppt/tags/tag30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a"/>
  <p:tag name="KSO_WM_UNIT_INDEX" val="1"/>
  <p:tag name="KSO_WM_UNIT_ID" val="custom160337_2*a*1"/>
  <p:tag name="KSO_WM_UNIT_LAYERLEVEL" val="1"/>
  <p:tag name="KSO_WM_UNIT_VALUE" val="42"/>
  <p:tag name="KSO_WM_UNIT_ISCONTENTSTITLE" val="0"/>
  <p:tag name="KSO_WM_UNIT_HIGHLIGHT" val="0"/>
  <p:tag name="KSO_WM_UNIT_COMPATIBLE" val="0"/>
  <p:tag name="KSO_WM_UNIT_PRESET_TEXT" val="单击此处添加标题"/>
  <p:tag name="KSO_WM_UNIT_NOCLEAR" val="0"/>
  <p:tag name="KSO_WM_UNIT_DIAGRAM_ISNUMVISUAL" val="0"/>
  <p:tag name="KSO_WM_UNIT_DIAGRAM_ISREFERUNIT" val="0"/>
  <p:tag name="KSO_WM_UNIT_ISNUMDGMTITLE" val="0"/>
</p:tagLst>
</file>

<file path=ppt/tags/tag30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f"/>
  <p:tag name="KSO_WM_UNIT_INDEX" val="1"/>
  <p:tag name="KSO_WM_UNIT_ID" val="custom160337_2*f*1"/>
  <p:tag name="KSO_WM_UNIT_LAYERLEVEL" val="1"/>
  <p:tag name="KSO_WM_UNIT_VALUE" val="455"/>
  <p:tag name="KSO_WM_UNIT_HIGHLIGHT" val="0"/>
  <p:tag name="KSO_WM_UNIT_COMPATIBLE" val="0"/>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DIAGRAM_ISNUMVISUAL" val="0"/>
  <p:tag name="KSO_WM_UNIT_DIAGRAM_ISREFERUNIT" val="0"/>
  <p:tag name="KSO_WM_UNIT_SUBTYPE" val="a"/>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337"/>
  <p:tag name="KSO_WM_TAG_VERSION" val="1.0"/>
  <p:tag name="KSO_WM_SLIDE_ID" val="custom160337_2"/>
  <p:tag name="KSO_WM_SLIDE_INDEX" val="2"/>
  <p:tag name="KSO_WM_SLIDE_ITEM_CNT" val="0"/>
  <p:tag name="KSO_WM_SLIDE_LAYOUT" val="a_f"/>
  <p:tag name="KSO_WM_SLIDE_LAYOUT_CNT" val="1_1"/>
  <p:tag name="KSO_WM_SLIDE_TYPE" val="text"/>
  <p:tag name="KSO_WM_BEAUTIFY_FLAG" val="#wm#"/>
  <p:tag name="KSO_WM_SLIDE_POSITION" val="49*20"/>
  <p:tag name="KSO_WM_SLIDE_SIZE" val="864*453"/>
  <p:tag name="KSO_WM_TEMPLATE_SUBCATEGORY" val="0"/>
  <p:tag name="KSO_WM_SLIDE_SUBTYPE" val="pureTxt"/>
  <p:tag name="KSO_WM_TEMPLATE_MASTER_TYPE" val="1"/>
  <p:tag name="KSO_WM_TEMPLATE_COLOR_TYPE" val="0"/>
</p:tagLst>
</file>

<file path=ppt/tags/tag31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a"/>
  <p:tag name="KSO_WM_UNIT_INDEX" val="1"/>
  <p:tag name="KSO_WM_UNIT_ID" val="custom160337_2*a*1"/>
  <p:tag name="KSO_WM_UNIT_LAYERLEVEL" val="1"/>
  <p:tag name="KSO_WM_UNIT_VALUE" val="42"/>
  <p:tag name="KSO_WM_UNIT_ISCONTENTSTITLE" val="0"/>
  <p:tag name="KSO_WM_UNIT_HIGHLIGHT" val="0"/>
  <p:tag name="KSO_WM_UNIT_COMPATIBLE" val="0"/>
  <p:tag name="KSO_WM_UNIT_PRESET_TEXT" val="单击此处添加标题"/>
  <p:tag name="KSO_WM_UNIT_NOCLEAR" val="0"/>
  <p:tag name="KSO_WM_UNIT_DIAGRAM_ISNUMVISUAL" val="0"/>
  <p:tag name="KSO_WM_UNIT_DIAGRAM_ISREFERUNIT" val="0"/>
  <p:tag name="KSO_WM_UNIT_ISNUMDGMTITLE" val="0"/>
</p:tagLst>
</file>

<file path=ppt/tags/tag31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f"/>
  <p:tag name="KSO_WM_UNIT_INDEX" val="1"/>
  <p:tag name="KSO_WM_UNIT_ID" val="custom160337_2*f*1"/>
  <p:tag name="KSO_WM_UNIT_LAYERLEVEL" val="1"/>
  <p:tag name="KSO_WM_UNIT_VALUE" val="455"/>
  <p:tag name="KSO_WM_UNIT_HIGHLIGHT" val="0"/>
  <p:tag name="KSO_WM_UNIT_COMPATIBLE" val="0"/>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DIAGRAM_ISNUMVISUAL" val="0"/>
  <p:tag name="KSO_WM_UNIT_DIAGRAM_ISREFERUNIT" val="0"/>
  <p:tag name="KSO_WM_UNIT_SUBTYPE" val="a"/>
</p:tagLst>
</file>

<file path=ppt/tags/tag31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337"/>
  <p:tag name="KSO_WM_TAG_VERSION" val="1.0"/>
  <p:tag name="KSO_WM_SLIDE_ID" val="custom160337_29"/>
  <p:tag name="KSO_WM_SLIDE_INDEX" val="29"/>
  <p:tag name="KSO_WM_SLIDE_ITEM_CNT" val="0"/>
  <p:tag name="KSO_WM_SLIDE_LAYOUT" val="a"/>
  <p:tag name="KSO_WM_SLIDE_LAYOUT_CNT" val="1"/>
  <p:tag name="KSO_WM_SLIDE_TYPE" val="endPage"/>
  <p:tag name="KSO_WM_BEAUTIFY_FLAG" val="#wm#"/>
  <p:tag name="KSO_WM_TEMPLATE_SUBCATEGORY" val="0"/>
  <p:tag name="KSO_WM_SLIDE_SUBTYPE" val="pureTxt"/>
  <p:tag name="KSO_WM_TEMPLATE_MASTER_TYPE" val="1"/>
  <p:tag name="KSO_WM_TEMPLATE_COLOR_TYPE" val="0"/>
</p:tagLst>
</file>

<file path=ppt/tags/tag31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337"/>
  <p:tag name="KSO_WM_UNIT_TYPE" val="a"/>
  <p:tag name="KSO_WM_UNIT_INDEX" val="1"/>
  <p:tag name="KSO_WM_UNIT_ID" val="custom160337_29*a*1"/>
  <p:tag name="KSO_WM_UNIT_LAYERLEVEL" val="1"/>
  <p:tag name="KSO_WM_UNIT_VALUE" val="5"/>
  <p:tag name="KSO_WM_UNIT_ISCONTENTSTITLE" val="0"/>
  <p:tag name="KSO_WM_UNIT_HIGHLIGHT" val="0"/>
  <p:tag name="KSO_WM_UNIT_COMPATIBLE" val="0"/>
  <p:tag name="KSO_WM_UNIT_PRESET_TEXT" val="THANKS"/>
  <p:tag name="KSO_WM_UNIT_NOCLEAR" val="0"/>
  <p:tag name="KSO_WM_UNIT_DIAGRAM_ISNUMVISUAL" val="0"/>
  <p:tag name="KSO_WM_UNIT_DIAGRAM_ISREFERUNIT" val="0"/>
  <p:tag name="KSO_WM_UNIT_ISNUMDGMTITLE" val="0"/>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160337"/>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9.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4.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94.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i*1"/>
  <p:tag name="KSO_WM_UNIT_LAYERLEVEL" val="1"/>
  <p:tag name="KSO_WM_TAG_VERSION" val="1.0"/>
  <p:tag name="KSO_WM_BEAUTIFY_FLAG" val="#wm#"/>
  <p:tag name="KSO_WM_UNIT_BK_DARK_LIGHT" val="2"/>
  <p:tag name="KSO_WM_UNIT_SUBTYPE" val="h"/>
  <p:tag name="KSO_WM_UNIT_TYPE" val="i"/>
  <p:tag name="KSO_WM_UNIT_INDEX" val="1"/>
</p:tagLst>
</file>

<file path=ppt/tags/tag95.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6.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9.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heme/theme1.xml><?xml version="1.0" encoding="utf-8"?>
<a:theme xmlns:a="http://schemas.openxmlformats.org/drawingml/2006/main" name="2_Office 主题​​">
  <a:themeElements>
    <a:clrScheme name="160337">
      <a:dk1>
        <a:srgbClr val="3D3F41"/>
      </a:dk1>
      <a:lt1>
        <a:srgbClr val="FFFFFF"/>
      </a:lt1>
      <a:dk2>
        <a:srgbClr val="EFEFEF"/>
      </a:dk2>
      <a:lt2>
        <a:srgbClr val="FFFFFF"/>
      </a:lt2>
      <a:accent1>
        <a:srgbClr val="04AEDA"/>
      </a:accent1>
      <a:accent2>
        <a:srgbClr val="21B6CB"/>
      </a:accent2>
      <a:accent3>
        <a:srgbClr val="29BFBD"/>
      </a:accent3>
      <a:accent4>
        <a:srgbClr val="41B9BF"/>
      </a:accent4>
      <a:accent5>
        <a:srgbClr val="58A4D1"/>
      </a:accent5>
      <a:accent6>
        <a:srgbClr val="648FE3"/>
      </a:accent6>
      <a:hlink>
        <a:srgbClr val="00B0F0"/>
      </a:hlink>
      <a:folHlink>
        <a:srgbClr val="AFB2B4"/>
      </a:folHlink>
    </a:clrScheme>
    <a:fontScheme name="自定义 21">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160337">
      <a:dk1>
        <a:srgbClr val="3D3F41"/>
      </a:dk1>
      <a:lt1>
        <a:srgbClr val="FFFFFF"/>
      </a:lt1>
      <a:dk2>
        <a:srgbClr val="EFEFEF"/>
      </a:dk2>
      <a:lt2>
        <a:srgbClr val="FFFFFF"/>
      </a:lt2>
      <a:accent1>
        <a:srgbClr val="04AEDA"/>
      </a:accent1>
      <a:accent2>
        <a:srgbClr val="21B6CB"/>
      </a:accent2>
      <a:accent3>
        <a:srgbClr val="29BFBD"/>
      </a:accent3>
      <a:accent4>
        <a:srgbClr val="41B9BF"/>
      </a:accent4>
      <a:accent5>
        <a:srgbClr val="58A4D1"/>
      </a:accent5>
      <a:accent6>
        <a:srgbClr val="648FE3"/>
      </a:accent6>
      <a:hlink>
        <a:srgbClr val="00B0F0"/>
      </a:hlink>
      <a:folHlink>
        <a:srgbClr val="AFB2B4"/>
      </a:folHlink>
    </a:clrScheme>
    <a:fontScheme name="自定义 21">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TotalTime>
  <Words>1812</Words>
  <Application>Microsoft Office PowerPoint</Application>
  <PresentationFormat>宽屏</PresentationFormat>
  <Paragraphs>72</Paragraphs>
  <Slides>10</Slides>
  <Notes>10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10</vt:i4>
      </vt:variant>
    </vt:vector>
  </HeadingPairs>
  <TitlesOfParts>
    <vt:vector size="20" baseType="lpstr">
      <vt:lpstr>黑体</vt:lpstr>
      <vt:lpstr>宋体</vt:lpstr>
      <vt:lpstr>微软雅黑</vt:lpstr>
      <vt:lpstr>Arial</vt:lpstr>
      <vt:lpstr>Arial Black</vt:lpstr>
      <vt:lpstr>Calibri</vt:lpstr>
      <vt:lpstr>Times New Roman</vt:lpstr>
      <vt:lpstr>Webdings</vt:lpstr>
      <vt:lpstr>2_Office 主题​​</vt:lpstr>
      <vt:lpstr>1_Office 主题​​</vt:lpstr>
      <vt:lpstr>氮䓬斯汀氟替卡松鼻喷雾剂 （舒霏敏®）</vt:lpstr>
      <vt:lpstr>PowerPoint 演示文稿</vt:lpstr>
      <vt:lpstr>药品基本信息</vt:lpstr>
      <vt:lpstr>药品基本信息</vt:lpstr>
      <vt:lpstr>安全性</vt:lpstr>
      <vt:lpstr>有效性</vt:lpstr>
      <vt:lpstr>创新性</vt:lpstr>
      <vt:lpstr>公平性</vt:lpstr>
      <vt:lpstr>公平性</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guojianming</dc:creator>
  <cp:lastModifiedBy>Hongxia Zhang (张红霞)</cp:lastModifiedBy>
  <cp:revision>87</cp:revision>
  <dcterms:created xsi:type="dcterms:W3CDTF">2023-06-17T00:35:00Z</dcterms:created>
  <dcterms:modified xsi:type="dcterms:W3CDTF">2023-07-10T05:57:36Z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091D3BB0895A1806E4E87263E2DDD38B</vt:lpwstr>
  </property>
</Properties>
</file>