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81" r:id="rId4"/>
  </p:sldMasterIdLst>
  <p:notesMasterIdLst>
    <p:notesMasterId r:id="rId16"/>
  </p:notesMasterIdLst>
  <p:sldIdLst>
    <p:sldId id="362" r:id="rId5"/>
    <p:sldId id="350" r:id="rId6"/>
    <p:sldId id="364" r:id="rId7"/>
    <p:sldId id="396" r:id="rId8"/>
    <p:sldId id="400" r:id="rId9"/>
    <p:sldId id="401" r:id="rId10"/>
    <p:sldId id="462" r:id="rId11"/>
    <p:sldId id="402" r:id="rId12"/>
    <p:sldId id="397" r:id="rId13"/>
    <p:sldId id="406" r:id="rId14"/>
    <p:sldId id="405" r:id="rId15"/>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EFED"/>
    <a:srgbClr val="EFE6E1"/>
    <a:srgbClr val="E9E9FF"/>
    <a:srgbClr val="EEE4E2"/>
    <a:srgbClr val="E6AD00"/>
    <a:srgbClr val="E1E1FF"/>
    <a:srgbClr val="EBEEBF"/>
    <a:srgbClr val="D8E3A9"/>
    <a:srgbClr val="F8E57F"/>
    <a:srgbClr val="0A33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1" Type="http://schemas.openxmlformats.org/officeDocument/2006/relationships/tags" Target="tags/tag317.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tags" Target="../tags/tag77.xml"/><Relationship Id="rId10" Type="http://schemas.openxmlformats.org/officeDocument/2006/relationships/tags" Target="../tags/tag76.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4" Type="http://schemas.openxmlformats.org/officeDocument/2006/relationships/tags" Target="../tags/tag100.xml"/><Relationship Id="rId13" Type="http://schemas.openxmlformats.org/officeDocument/2006/relationships/tags" Target="../tags/tag99.xml"/><Relationship Id="rId12" Type="http://schemas.openxmlformats.org/officeDocument/2006/relationships/tags" Target="../tags/tag98.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5" Type="http://schemas.openxmlformats.org/officeDocument/2006/relationships/tags" Target="../tags/tag119.xml"/><Relationship Id="rId14" Type="http://schemas.openxmlformats.org/officeDocument/2006/relationships/tags" Target="../tags/tag118.xml"/><Relationship Id="rId13" Type="http://schemas.openxmlformats.org/officeDocument/2006/relationships/tags" Target="../tags/tag117.xml"/><Relationship Id="rId12" Type="http://schemas.openxmlformats.org/officeDocument/2006/relationships/tags" Target="../tags/tag11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125.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33.xml"/><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140.xml"/><Relationship Id="rId7" Type="http://schemas.openxmlformats.org/officeDocument/2006/relationships/tags" Target="../tags/tag139.xml"/><Relationship Id="rId6" Type="http://schemas.openxmlformats.org/officeDocument/2006/relationships/tags" Target="../tags/tag138.xml"/><Relationship Id="rId5" Type="http://schemas.openxmlformats.org/officeDocument/2006/relationships/tags" Target="../tags/tag137.xml"/><Relationship Id="rId4" Type="http://schemas.openxmlformats.org/officeDocument/2006/relationships/tags" Target="../tags/tag136.xml"/><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image" Target="../media/image1.png"/><Relationship Id="rId2" Type="http://schemas.openxmlformats.org/officeDocument/2006/relationships/tags" Target="../tags/tag4.xml"/><Relationship Id="rId10" Type="http://schemas.openxmlformats.org/officeDocument/2006/relationships/tags" Target="../tags/tag1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158.xml"/><Relationship Id="rId4" Type="http://schemas.openxmlformats.org/officeDocument/2006/relationships/tags" Target="../tags/tag157.xml"/><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66.xml"/><Relationship Id="rId8" Type="http://schemas.openxmlformats.org/officeDocument/2006/relationships/tags" Target="../tags/tag165.xml"/><Relationship Id="rId7" Type="http://schemas.openxmlformats.org/officeDocument/2006/relationships/tags" Target="../tags/tag164.xml"/><Relationship Id="rId6" Type="http://schemas.openxmlformats.org/officeDocument/2006/relationships/tags" Target="../tags/tag163.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tags" Target="../tags/tag160.xml"/><Relationship Id="rId2" Type="http://schemas.openxmlformats.org/officeDocument/2006/relationships/tags" Target="../tags/tag159.xml"/><Relationship Id="rId11" Type="http://schemas.openxmlformats.org/officeDocument/2006/relationships/tags" Target="../tags/tag168.xml"/><Relationship Id="rId10" Type="http://schemas.openxmlformats.org/officeDocument/2006/relationships/tags" Target="../tags/tag167.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175.xml"/><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83.xml"/><Relationship Id="rId8" Type="http://schemas.openxmlformats.org/officeDocument/2006/relationships/tags" Target="../tags/tag182.xml"/><Relationship Id="rId7" Type="http://schemas.openxmlformats.org/officeDocument/2006/relationships/tags" Target="../tags/tag181.xml"/><Relationship Id="rId6" Type="http://schemas.openxmlformats.org/officeDocument/2006/relationships/tags" Target="../tags/tag180.xml"/><Relationship Id="rId5" Type="http://schemas.openxmlformats.org/officeDocument/2006/relationships/tags" Target="../tags/tag179.xml"/><Relationship Id="rId4" Type="http://schemas.openxmlformats.org/officeDocument/2006/relationships/tags" Target="../tags/tag178.xml"/><Relationship Id="rId3" Type="http://schemas.openxmlformats.org/officeDocument/2006/relationships/tags" Target="../tags/tag177.xml"/><Relationship Id="rId2" Type="http://schemas.openxmlformats.org/officeDocument/2006/relationships/tags" Target="../tags/tag176.xml"/><Relationship Id="rId13" Type="http://schemas.openxmlformats.org/officeDocument/2006/relationships/tags" Target="../tags/tag187.xml"/><Relationship Id="rId12" Type="http://schemas.openxmlformats.org/officeDocument/2006/relationships/tags" Target="../tags/tag186.xml"/><Relationship Id="rId11" Type="http://schemas.openxmlformats.org/officeDocument/2006/relationships/tags" Target="../tags/tag185.xml"/><Relationship Id="rId10" Type="http://schemas.openxmlformats.org/officeDocument/2006/relationships/tags" Target="../tags/tag184.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95.xml"/><Relationship Id="rId8" Type="http://schemas.openxmlformats.org/officeDocument/2006/relationships/tags" Target="../tags/tag194.xml"/><Relationship Id="rId7" Type="http://schemas.openxmlformats.org/officeDocument/2006/relationships/tags" Target="../tags/tag193.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tags" Target="../tags/tag190.xml"/><Relationship Id="rId3" Type="http://schemas.openxmlformats.org/officeDocument/2006/relationships/tags" Target="../tags/tag189.xml"/><Relationship Id="rId2" Type="http://schemas.openxmlformats.org/officeDocument/2006/relationships/tags" Target="../tags/tag188.xml"/><Relationship Id="rId11" Type="http://schemas.openxmlformats.org/officeDocument/2006/relationships/tags" Target="../tags/tag197.xml"/><Relationship Id="rId10" Type="http://schemas.openxmlformats.org/officeDocument/2006/relationships/tags" Target="../tags/tag19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05.xml"/><Relationship Id="rId8" Type="http://schemas.openxmlformats.org/officeDocument/2006/relationships/tags" Target="../tags/tag204.xml"/><Relationship Id="rId7" Type="http://schemas.openxmlformats.org/officeDocument/2006/relationships/tags" Target="../tags/tag203.xml"/><Relationship Id="rId6" Type="http://schemas.openxmlformats.org/officeDocument/2006/relationships/tags" Target="../tags/tag202.xml"/><Relationship Id="rId5" Type="http://schemas.openxmlformats.org/officeDocument/2006/relationships/tags" Target="../tags/tag201.xml"/><Relationship Id="rId4" Type="http://schemas.openxmlformats.org/officeDocument/2006/relationships/tags" Target="../tags/tag200.xml"/><Relationship Id="rId3" Type="http://schemas.openxmlformats.org/officeDocument/2006/relationships/tags" Target="../tags/tag199.xml"/><Relationship Id="rId2" Type="http://schemas.openxmlformats.org/officeDocument/2006/relationships/tags" Target="../tags/tag198.xml"/><Relationship Id="rId11" Type="http://schemas.openxmlformats.org/officeDocument/2006/relationships/tags" Target="../tags/tag207.xml"/><Relationship Id="rId10" Type="http://schemas.openxmlformats.org/officeDocument/2006/relationships/tags" Target="../tags/tag20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215.xml"/><Relationship Id="rId8" Type="http://schemas.openxmlformats.org/officeDocument/2006/relationships/tags" Target="../tags/tag214.xml"/><Relationship Id="rId7" Type="http://schemas.openxmlformats.org/officeDocument/2006/relationships/tags" Target="../tags/tag213.xml"/><Relationship Id="rId6" Type="http://schemas.openxmlformats.org/officeDocument/2006/relationships/tags" Target="../tags/tag212.xml"/><Relationship Id="rId5" Type="http://schemas.openxmlformats.org/officeDocument/2006/relationships/tags" Target="../tags/tag211.xml"/><Relationship Id="rId4" Type="http://schemas.openxmlformats.org/officeDocument/2006/relationships/tags" Target="../tags/tag210.xml"/><Relationship Id="rId3" Type="http://schemas.openxmlformats.org/officeDocument/2006/relationships/tags" Target="../tags/tag209.xml"/><Relationship Id="rId2" Type="http://schemas.openxmlformats.org/officeDocument/2006/relationships/tags" Target="../tags/tag208.xml"/><Relationship Id="rId11" Type="http://schemas.openxmlformats.org/officeDocument/2006/relationships/tags" Target="../tags/tag217.xml"/><Relationship Id="rId10" Type="http://schemas.openxmlformats.org/officeDocument/2006/relationships/tags" Target="../tags/tag216.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25.xml"/><Relationship Id="rId8" Type="http://schemas.openxmlformats.org/officeDocument/2006/relationships/tags" Target="../tags/tag224.xml"/><Relationship Id="rId7" Type="http://schemas.openxmlformats.org/officeDocument/2006/relationships/tags" Target="../tags/tag223.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3" Type="http://schemas.openxmlformats.org/officeDocument/2006/relationships/tags" Target="../tags/tag229.xml"/><Relationship Id="rId12" Type="http://schemas.openxmlformats.org/officeDocument/2006/relationships/tags" Target="../tags/tag228.xml"/><Relationship Id="rId11" Type="http://schemas.openxmlformats.org/officeDocument/2006/relationships/tags" Target="../tags/tag227.xml"/><Relationship Id="rId10" Type="http://schemas.openxmlformats.org/officeDocument/2006/relationships/tags" Target="../tags/tag22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1" Type="http://schemas.openxmlformats.org/officeDocument/2006/relationships/tags" Target="../tags/tag31.xml"/><Relationship Id="rId20" Type="http://schemas.openxmlformats.org/officeDocument/2006/relationships/tags" Target="../tags/tag30.xml"/><Relationship Id="rId2" Type="http://schemas.openxmlformats.org/officeDocument/2006/relationships/tags" Target="../tags/tag12.xml"/><Relationship Id="rId19" Type="http://schemas.openxmlformats.org/officeDocument/2006/relationships/tags" Target="../tags/tag29.xml"/><Relationship Id="rId18" Type="http://schemas.openxmlformats.org/officeDocument/2006/relationships/tags" Target="../tags/tag28.xml"/><Relationship Id="rId17" Type="http://schemas.openxmlformats.org/officeDocument/2006/relationships/tags" Target="../tags/tag27.xml"/><Relationship Id="rId16" Type="http://schemas.openxmlformats.org/officeDocument/2006/relationships/tags" Target="../tags/tag2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237.xml"/><Relationship Id="rId8" Type="http://schemas.openxmlformats.org/officeDocument/2006/relationships/tags" Target="../tags/tag236.xml"/><Relationship Id="rId7" Type="http://schemas.openxmlformats.org/officeDocument/2006/relationships/tags" Target="../tags/tag235.xml"/><Relationship Id="rId6" Type="http://schemas.openxmlformats.org/officeDocument/2006/relationships/tags" Target="../tags/tag234.xml"/><Relationship Id="rId5" Type="http://schemas.openxmlformats.org/officeDocument/2006/relationships/tags" Target="../tags/tag233.xml"/><Relationship Id="rId4" Type="http://schemas.openxmlformats.org/officeDocument/2006/relationships/tags" Target="../tags/tag232.xml"/><Relationship Id="rId3" Type="http://schemas.openxmlformats.org/officeDocument/2006/relationships/tags" Target="../tags/tag231.xml"/><Relationship Id="rId2" Type="http://schemas.openxmlformats.org/officeDocument/2006/relationships/tags" Target="../tags/tag230.xml"/><Relationship Id="rId13" Type="http://schemas.openxmlformats.org/officeDocument/2006/relationships/tags" Target="../tags/tag241.xml"/><Relationship Id="rId12" Type="http://schemas.openxmlformats.org/officeDocument/2006/relationships/tags" Target="../tags/tag240.xml"/><Relationship Id="rId11" Type="http://schemas.openxmlformats.org/officeDocument/2006/relationships/tags" Target="../tags/tag239.xml"/><Relationship Id="rId10" Type="http://schemas.openxmlformats.org/officeDocument/2006/relationships/tags" Target="../tags/tag238.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54.xml"/><Relationship Id="rId8" Type="http://schemas.openxmlformats.org/officeDocument/2006/relationships/tags" Target="../tags/tag253.xml"/><Relationship Id="rId7" Type="http://schemas.openxmlformats.org/officeDocument/2006/relationships/tags" Target="../tags/tag252.xml"/><Relationship Id="rId6" Type="http://schemas.openxmlformats.org/officeDocument/2006/relationships/tags" Target="../tags/tag251.xml"/><Relationship Id="rId5" Type="http://schemas.openxmlformats.org/officeDocument/2006/relationships/tags" Target="../tags/tag250.xml"/><Relationship Id="rId4" Type="http://schemas.openxmlformats.org/officeDocument/2006/relationships/tags" Target="../tags/tag249.xml"/><Relationship Id="rId3" Type="http://schemas.openxmlformats.org/officeDocument/2006/relationships/image" Target="../media/image1.png"/><Relationship Id="rId2" Type="http://schemas.openxmlformats.org/officeDocument/2006/relationships/tags" Target="../tags/tag248.xml"/><Relationship Id="rId10" Type="http://schemas.openxmlformats.org/officeDocument/2006/relationships/tags" Target="../tags/tag255.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4" Type="http://schemas.openxmlformats.org/officeDocument/2006/relationships/tags" Target="../tags/tag258.xml"/><Relationship Id="rId3" Type="http://schemas.openxmlformats.org/officeDocument/2006/relationships/tags" Target="../tags/tag257.xml"/><Relationship Id="rId2" Type="http://schemas.openxmlformats.org/officeDocument/2006/relationships/tags" Target="../tags/tag256.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tags" Target="../tags/tag44.xml"/><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lt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2757714" y="2510565"/>
            <a:ext cx="6676572" cy="902363"/>
          </a:xfrm>
        </p:spPr>
        <p:txBody>
          <a:bodyPr anchor="b">
            <a:noAutofit/>
          </a:bodyPr>
          <a:lstStyle>
            <a:lvl1pPr algn="ctr">
              <a:defRPr sz="5400" b="1">
                <a:solidFill>
                  <a:schemeClr val="tx1">
                    <a:lumMod val="65000"/>
                    <a:lumOff val="35000"/>
                  </a:schemeClr>
                </a:solidFill>
              </a:defRPr>
            </a:lvl1pPr>
          </a:lstStyle>
          <a:p>
            <a:r>
              <a:rPr dirty="0">
                <a:solidFill>
                  <a:schemeClr val="tx1"/>
                </a:solidFill>
                <a:effectLst>
                  <a:outerShdw blurRad="38100" dist="19050" dir="2700000" algn="tl" rotWithShape="0">
                    <a:schemeClr val="dk1">
                      <a:alpha val="40000"/>
                    </a:schemeClr>
                  </a:outerShdw>
                </a:effectLst>
                <a:sym typeface="+mn-ea"/>
              </a:rPr>
              <a:t>药品招采政策</a:t>
            </a:r>
            <a:r>
              <a:rPr lang="zh-CN" dirty="0">
                <a:solidFill>
                  <a:schemeClr val="tx1"/>
                </a:solidFill>
                <a:effectLst>
                  <a:outerShdw blurRad="38100" dist="19050" dir="2700000" algn="tl" rotWithShape="0">
                    <a:schemeClr val="dk1">
                      <a:alpha val="40000"/>
                    </a:schemeClr>
                  </a:outerShdw>
                </a:effectLst>
                <a:sym typeface="+mn-ea"/>
              </a:rPr>
              <a:t>历</a:t>
            </a:r>
            <a:r>
              <a:rPr dirty="0">
                <a:solidFill>
                  <a:schemeClr val="tx1"/>
                </a:solidFill>
                <a:effectLst>
                  <a:outerShdw blurRad="38100" dist="19050" dir="2700000" algn="tl" rotWithShape="0">
                    <a:schemeClr val="dk1">
                      <a:alpha val="40000"/>
                    </a:schemeClr>
                  </a:outerShdw>
                </a:effectLst>
                <a:sym typeface="+mn-ea"/>
              </a:rPr>
              <a:t>程</a:t>
            </a:r>
            <a:endParaRPr lang="zh-CN" altLang="en-US" noProof="1" dirty="0">
              <a:solidFill>
                <a:schemeClr val="tx1"/>
              </a:solidFill>
              <a:effectLst>
                <a:outerShdw blurRad="38100" dist="19050" dir="2700000" algn="tl" rotWithShape="0">
                  <a:schemeClr val="dk1">
                    <a:alpha val="40000"/>
                  </a:schemeClr>
                </a:outerShdw>
              </a:effectLst>
              <a:sym typeface="+mn-ea"/>
            </a:endParaRPr>
          </a:p>
        </p:txBody>
      </p:sp>
      <p:sp>
        <p:nvSpPr>
          <p:cNvPr id="18" name="文本框 17"/>
          <p:cNvSpPr txBox="1"/>
          <p:nvPr userDrawn="1">
            <p:custDataLst>
              <p:tags r:id="rId3"/>
            </p:custDataLst>
          </p:nvPr>
        </p:nvSpPr>
        <p:spPr>
          <a:xfrm>
            <a:off x="6719570" y="3953510"/>
            <a:ext cx="3361055" cy="922020"/>
          </a:xfrm>
          <a:prstGeom prst="rect">
            <a:avLst/>
          </a:prstGeom>
          <a:noFill/>
        </p:spPr>
        <p:txBody>
          <a:bodyPr wrap="square" rtlCol="0">
            <a:spAutoFit/>
          </a:bodyPr>
          <a:p>
            <a:r>
              <a:rPr lang="zh-CN" altLang="en-US" sz="5400" b="1">
                <a:solidFill>
                  <a:srgbClr val="0070C0"/>
                </a:solidFill>
              </a:rPr>
              <a:t>亚邦药业</a:t>
            </a:r>
            <a:endParaRPr lang="zh-CN" altLang="en-US" sz="5400" b="1">
              <a:solidFill>
                <a:srgbClr val="0070C0"/>
              </a:solidFill>
            </a:endParaRPr>
          </a:p>
        </p:txBody>
      </p:sp>
      <p:sp>
        <p:nvSpPr>
          <p:cNvPr id="19" name="矩形 18"/>
          <p:cNvSpPr/>
          <p:nvPr userDrawn="1">
            <p:custDataLst>
              <p:tags r:id="rId4"/>
            </p:custDataLst>
          </p:nvPr>
        </p:nvSpPr>
        <p:spPr>
          <a:xfrm flipV="1">
            <a:off x="3954145" y="4381500"/>
            <a:ext cx="2626360" cy="76200"/>
          </a:xfrm>
          <a:prstGeom prst="rect">
            <a:avLst/>
          </a:prstGeom>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p>
            <a:pPr algn="ctr"/>
            <a:endParaRPr lang="zh-CN" altLang="en-US">
              <a:solidFill>
                <a:schemeClr val="dk1"/>
              </a:solidFill>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custDataLst>
              <p:tags r:id="rId2"/>
            </p:custDataLst>
          </p:nvPr>
        </p:nvSpPr>
        <p:spPr>
          <a:xfrm>
            <a:off x="669930" y="952508"/>
            <a:ext cx="10852237" cy="5388907"/>
          </a:xfrm>
        </p:spPr>
        <p:txBody>
          <a:bodyPr/>
          <a:lstStyle>
            <a:lvl1pPr>
              <a:defRPr/>
            </a:lvl1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custDataLst>
              <p:tags r:id="rId3"/>
            </p:custDataLst>
          </p:nvPr>
        </p:nvSpPr>
        <p:spPr/>
        <p:txBody>
          <a:bodyPr/>
          <a:lstStyle>
            <a:lvl1pPr>
              <a:defRPr/>
            </a:lvl1pPr>
          </a:lstStyle>
          <a:p>
            <a:endParaRPr lang="zh-CN" altLang="en-US"/>
          </a:p>
        </p:txBody>
      </p:sp>
      <p:sp>
        <p:nvSpPr>
          <p:cNvPr id="4" name="页脚占位符 4"/>
          <p:cNvSpPr>
            <a:spLocks noGrp="1"/>
          </p:cNvSpPr>
          <p:nvPr>
            <p:ph type="ftr" sz="quarter" idx="15"/>
            <p:custDataLst>
              <p:tags r:id="rId4"/>
            </p:custDataLst>
          </p:nvPr>
        </p:nvSpPr>
        <p:spPr/>
        <p:txBody>
          <a:bodyPr/>
          <a:lstStyle>
            <a:lvl1pPr>
              <a:defRPr/>
            </a:lvl1pPr>
          </a:lstStyle>
          <a:p>
            <a:endParaRPr lang="zh-CN" altLang="en-US"/>
          </a:p>
        </p:txBody>
      </p:sp>
      <p:sp>
        <p:nvSpPr>
          <p:cNvPr id="5" name="灯片编号占位符 5"/>
          <p:cNvSpPr>
            <a:spLocks noGrp="1"/>
          </p:cNvSpPr>
          <p:nvPr>
            <p:ph type="sldNum" sz="quarter" idx="16"/>
            <p:custDataLst>
              <p:tags r:id="rId5"/>
            </p:custDataLst>
          </p:nvPr>
        </p:nvSpPr>
        <p:spPr/>
        <p:txBody>
          <a:bodyPr/>
          <a:lstStyle>
            <a:lvl1pPr>
              <a:defRPr/>
            </a:lvl1pPr>
          </a:lstStyle>
          <a:p>
            <a:fld id="{5E5EBB0C-5A13-436A-8D2C-3DC1B1265DA7}" type="slidenum">
              <a:rPr lang="zh-CN" altLang="en-US"/>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4" name="椭圆 3"/>
          <p:cNvSpPr/>
          <p:nvPr>
            <p:custDataLst>
              <p:tags r:id="rId3"/>
            </p:custDataLst>
          </p:nvPr>
        </p:nvSpPr>
        <p:spPr>
          <a:xfrm>
            <a:off x="1481138" y="1231812"/>
            <a:ext cx="1497012" cy="1498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5" name="任意多边形: 形状 4"/>
          <p:cNvSpPr/>
          <p:nvPr>
            <p:custDataLst>
              <p:tags r:id="rId4"/>
            </p:custDataLst>
          </p:nvPr>
        </p:nvSpPr>
        <p:spPr>
          <a:xfrm>
            <a:off x="8089900" y="-7938"/>
            <a:ext cx="1047750" cy="420688"/>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6" name="任意多边形: 形状 5"/>
          <p:cNvSpPr/>
          <p:nvPr>
            <p:custDataLst>
              <p:tags r:id="rId5"/>
            </p:custDataLst>
          </p:nvPr>
        </p:nvSpPr>
        <p:spPr>
          <a:xfrm>
            <a:off x="4592638" y="5781675"/>
            <a:ext cx="2116137" cy="1087438"/>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7" name="任意多边形: 形状 6"/>
          <p:cNvSpPr/>
          <p:nvPr>
            <p:custDataLst>
              <p:tags r:id="rId6"/>
            </p:custDataLst>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8" name="任意多边形: 形状 7"/>
          <p:cNvSpPr/>
          <p:nvPr>
            <p:custDataLst>
              <p:tags r:id="rId7"/>
            </p:custDataLst>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微软雅黑" panose="020B0503020204020204" charset="-122"/>
            </a:endParaRPr>
          </a:p>
        </p:txBody>
      </p:sp>
      <p:sp>
        <p:nvSpPr>
          <p:cNvPr id="9" name="KSO_Shape"/>
          <p:cNvSpPr/>
          <p:nvPr>
            <p:custDataLst>
              <p:tags r:id="rId8"/>
            </p:custDataLst>
          </p:nvPr>
        </p:nvSpPr>
        <p:spPr>
          <a:xfrm rot="10154805">
            <a:off x="9918700" y="490378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0" name="KSO_Shape"/>
          <p:cNvSpPr/>
          <p:nvPr>
            <p:custDataLst>
              <p:tags r:id="rId9"/>
            </p:custDataLst>
          </p:nvPr>
        </p:nvSpPr>
        <p:spPr>
          <a:xfrm rot="10154805">
            <a:off x="8273266" y="23358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dirty="0">
              <a:solidFill>
                <a:srgbClr val="FFFFFF"/>
              </a:solidFill>
              <a:latin typeface="微软雅黑" panose="020B0503020204020204" charset="-122"/>
              <a:cs typeface="Arial" panose="020B0604020202020204" pitchFamily="34" charset="0"/>
            </a:endParaRPr>
          </a:p>
        </p:txBody>
      </p:sp>
      <p:sp>
        <p:nvSpPr>
          <p:cNvPr id="11" name="KSO_Shape"/>
          <p:cNvSpPr/>
          <p:nvPr>
            <p:custDataLst>
              <p:tags r:id="rId10"/>
            </p:custDataLst>
          </p:nvPr>
        </p:nvSpPr>
        <p:spPr>
          <a:xfrm rot="13326744">
            <a:off x="1309688" y="4641850"/>
            <a:ext cx="628650" cy="554038"/>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dirty="0">
              <a:solidFill>
                <a:srgbClr val="FFFFFF"/>
              </a:solidFill>
              <a:latin typeface="微软雅黑" panose="020B0503020204020204" charset="-122"/>
              <a:cs typeface="Arial" panose="020B0604020202020204" pitchFamily="34" charset="0"/>
            </a:endParaRPr>
          </a:p>
        </p:txBody>
      </p:sp>
      <p:sp>
        <p:nvSpPr>
          <p:cNvPr id="12" name="KSO_Shape"/>
          <p:cNvSpPr/>
          <p:nvPr>
            <p:custDataLst>
              <p:tags r:id="rId11"/>
            </p:custDataLst>
          </p:nvPr>
        </p:nvSpPr>
        <p:spPr>
          <a:xfrm rot="6300000">
            <a:off x="5813425" y="893763"/>
            <a:ext cx="563563" cy="4968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dirty="0">
              <a:solidFill>
                <a:srgbClr val="FFFFFF"/>
              </a:solidFill>
              <a:latin typeface="微软雅黑" panose="020B0503020204020204" charset="-122"/>
              <a:cs typeface="Arial" panose="020B0604020202020204" pitchFamily="34" charset="0"/>
            </a:endParaRPr>
          </a:p>
        </p:txBody>
      </p:sp>
      <p:sp>
        <p:nvSpPr>
          <p:cNvPr id="2" name="标题 1"/>
          <p:cNvSpPr>
            <a:spLocks noGrp="1"/>
          </p:cNvSpPr>
          <p:nvPr>
            <p:ph type="title" hasCustomPrompt="1"/>
            <p:custDataLst>
              <p:tags r:id="rId12"/>
            </p:custDataLst>
          </p:nvPr>
        </p:nvSpPr>
        <p:spPr>
          <a:xfrm>
            <a:off x="1936564" y="2842161"/>
            <a:ext cx="8318872" cy="1173679"/>
          </a:xfrm>
        </p:spPr>
        <p:txBody>
          <a:bodyPr rIns="25400" rtlCol="0">
            <a:no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accent5"/>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编版标题</a:t>
            </a:r>
            <a:endParaRPr noProof="1">
              <a:sym typeface="+mn-ea"/>
            </a:endParaRPr>
          </a:p>
        </p:txBody>
      </p:sp>
      <p:sp>
        <p:nvSpPr>
          <p:cNvPr id="13" name="日期占位符 2"/>
          <p:cNvSpPr>
            <a:spLocks noGrp="1"/>
          </p:cNvSpPr>
          <p:nvPr>
            <p:ph type="dt" sz="half" idx="10"/>
            <p:custDataLst>
              <p:tags r:id="rId13"/>
            </p:custDataLst>
          </p:nvPr>
        </p:nvSpPr>
        <p:spPr/>
        <p:txBody>
          <a:bodyPr/>
          <a:lstStyle>
            <a:lvl1pPr>
              <a:defRPr>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14" name="页脚占位符 3"/>
          <p:cNvSpPr>
            <a:spLocks noGrp="1"/>
          </p:cNvSpPr>
          <p:nvPr>
            <p:ph type="ftr" sz="quarter" idx="11"/>
            <p:custDataLst>
              <p:tags r:id="rId14"/>
            </p:custDataLst>
          </p:nvPr>
        </p:nvSpPr>
        <p:spPr/>
        <p:txBody>
          <a:bodyPr/>
          <a:lstStyle>
            <a:lvl1pPr>
              <a:defRPr>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15" name="灯片编号占位符 4"/>
          <p:cNvSpPr>
            <a:spLocks noGrp="1"/>
          </p:cNvSpPr>
          <p:nvPr>
            <p:ph type="sldNum" sz="quarter" idx="12"/>
            <p:custDataLst>
              <p:tags r:id="rId15"/>
            </p:custDataLst>
          </p:nvPr>
        </p:nvSpPr>
        <p:spPr/>
        <p:txBody>
          <a:bodyPr/>
          <a:lstStyle>
            <a:lvl1pPr>
              <a:defRPr/>
            </a:lvl1pPr>
          </a:lstStyle>
          <a:p>
            <a:fld id="{3D74DE4A-AF88-4CC7-8A46-288F8CD57ECB}" type="slidenum">
              <a:rPr lang="zh-CN" altLang="en-US"/>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图片 2" descr="公司logo"/>
          <p:cNvPicPr>
            <a:picLocks noChangeAspect="1"/>
          </p:cNvPicPr>
          <p:nvPr userDrawn="1">
            <p:custDataLst>
              <p:tags r:id="rId2"/>
            </p:custDataLst>
          </p:nvPr>
        </p:nvPicPr>
        <p:blipFill>
          <a:blip r:embed="rId3"/>
          <a:stretch>
            <a:fillRect/>
          </a:stretch>
        </p:blipFill>
        <p:spPr>
          <a:xfrm>
            <a:off x="9512935" y="122555"/>
            <a:ext cx="2256155" cy="774700"/>
          </a:xfrm>
          <a:prstGeom prst="rect">
            <a:avLst/>
          </a:prstGeom>
        </p:spPr>
      </p:pic>
      <p:sp>
        <p:nvSpPr>
          <p:cNvPr id="15" name="矩形 14"/>
          <p:cNvSpPr/>
          <p:nvPr userDrawn="1">
            <p:custDataLst>
              <p:tags r:id="rId4"/>
            </p:custDataLst>
          </p:nvPr>
        </p:nvSpPr>
        <p:spPr>
          <a:xfrm flipV="1">
            <a:off x="7301865" y="911860"/>
            <a:ext cx="2599055"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18" name="矩形 17"/>
          <p:cNvSpPr/>
          <p:nvPr userDrawn="1">
            <p:custDataLst>
              <p:tags r:id="rId5"/>
            </p:custDataLst>
          </p:nvPr>
        </p:nvSpPr>
        <p:spPr>
          <a:xfrm>
            <a:off x="0" y="0"/>
            <a:ext cx="239395" cy="962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userDrawn="1">
            <p:custDataLst>
              <p:tags r:id="rId6"/>
            </p:custDataLst>
          </p:nvPr>
        </p:nvSpPr>
        <p:spPr>
          <a:xfrm flipH="1" flipV="1">
            <a:off x="347980" y="0"/>
            <a:ext cx="88900" cy="91249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20" name="矩形 19"/>
          <p:cNvSpPr/>
          <p:nvPr userDrawn="1">
            <p:custDataLst>
              <p:tags r:id="rId7"/>
            </p:custDataLst>
          </p:nvPr>
        </p:nvSpPr>
        <p:spPr>
          <a:xfrm flipV="1">
            <a:off x="513715" y="0"/>
            <a:ext cx="85725" cy="92202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2" name="矩形 1"/>
          <p:cNvSpPr/>
          <p:nvPr userDrawn="1">
            <p:custDataLst>
              <p:tags r:id="rId8"/>
            </p:custDataLst>
          </p:nvPr>
        </p:nvSpPr>
        <p:spPr>
          <a:xfrm flipV="1">
            <a:off x="0" y="911860"/>
            <a:ext cx="12192000" cy="76200"/>
          </a:xfrm>
          <a:prstGeom prst="rect">
            <a:avLst/>
          </a:prstGeom>
          <a:solidFill>
            <a:srgbClr val="0A3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17" name="矩形 16"/>
          <p:cNvSpPr/>
          <p:nvPr userDrawn="1">
            <p:custDataLst>
              <p:tags r:id="rId9"/>
            </p:custDataLst>
          </p:nvPr>
        </p:nvSpPr>
        <p:spPr>
          <a:xfrm flipV="1">
            <a:off x="9744075" y="911860"/>
            <a:ext cx="2442845" cy="762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50" name="矩形 49"/>
          <p:cNvSpPr/>
          <p:nvPr userDrawn="1">
            <p:custDataLst>
              <p:tags r:id="rId10"/>
            </p:custDataLst>
          </p:nvPr>
        </p:nvSpPr>
        <p:spPr>
          <a:xfrm flipV="1">
            <a:off x="7162165" y="911860"/>
            <a:ext cx="2599055"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椭圆 3"/>
          <p:cNvSpPr/>
          <p:nvPr>
            <p:custDataLst>
              <p:tags r:id="rId2"/>
            </p:custDataLst>
          </p:nvPr>
        </p:nvSpPr>
        <p:spPr>
          <a:xfrm>
            <a:off x="1408113" y="2114550"/>
            <a:ext cx="2681287" cy="2681288"/>
          </a:xfrm>
          <a:prstGeom prst="ellipse">
            <a:avLst/>
          </a:prstGeom>
          <a:solidFill>
            <a:schemeClr val="bg1">
              <a:lumMod val="95000"/>
            </a:schemeClr>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dirty="0">
              <a:latin typeface="微软雅黑" panose="020B0503020204020204" charset="-122"/>
              <a:cs typeface="Arial" panose="020B0604020202020204" pitchFamily="34" charset="0"/>
              <a:sym typeface="+mn-ea"/>
            </a:endParaRPr>
          </a:p>
        </p:txBody>
      </p:sp>
      <p:sp>
        <p:nvSpPr>
          <p:cNvPr id="5" name="椭圆 4"/>
          <p:cNvSpPr/>
          <p:nvPr>
            <p:custDataLst>
              <p:tags r:id="rId3"/>
            </p:custDataLst>
          </p:nvPr>
        </p:nvSpPr>
        <p:spPr>
          <a:xfrm>
            <a:off x="1574800" y="2266950"/>
            <a:ext cx="2378075" cy="237648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Arial" panose="020B0604020202020204" pitchFamily="34" charset="0"/>
            </a:endParaRPr>
          </a:p>
        </p:txBody>
      </p:sp>
      <p:cxnSp>
        <p:nvCxnSpPr>
          <p:cNvPr id="6" name="直接连接符 5"/>
          <p:cNvCxnSpPr/>
          <p:nvPr>
            <p:custDataLst>
              <p:tags r:id="rId4"/>
            </p:custDataLst>
          </p:nvPr>
        </p:nvCxnSpPr>
        <p:spPr>
          <a:xfrm>
            <a:off x="4762500" y="3602038"/>
            <a:ext cx="4948238"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椭圆 6"/>
          <p:cNvSpPr/>
          <p:nvPr>
            <p:custDataLst>
              <p:tags r:id="rId5"/>
            </p:custDataLst>
          </p:nvPr>
        </p:nvSpPr>
        <p:spPr>
          <a:xfrm>
            <a:off x="9802813" y="3541713"/>
            <a:ext cx="115887" cy="1158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Arial" panose="020B0604020202020204" pitchFamily="34" charset="0"/>
            </a:endParaRPr>
          </a:p>
        </p:txBody>
      </p:sp>
      <p:sp>
        <p:nvSpPr>
          <p:cNvPr id="8" name="椭圆 7"/>
          <p:cNvSpPr/>
          <p:nvPr>
            <p:custDataLst>
              <p:tags r:id="rId6"/>
            </p:custDataLst>
          </p:nvPr>
        </p:nvSpPr>
        <p:spPr>
          <a:xfrm>
            <a:off x="10299700" y="3541713"/>
            <a:ext cx="115888" cy="1158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Arial" panose="020B0604020202020204" pitchFamily="34" charset="0"/>
            </a:endParaRPr>
          </a:p>
        </p:txBody>
      </p:sp>
      <p:sp>
        <p:nvSpPr>
          <p:cNvPr id="9" name="椭圆 8"/>
          <p:cNvSpPr/>
          <p:nvPr>
            <p:custDataLst>
              <p:tags r:id="rId7"/>
            </p:custDataLst>
          </p:nvPr>
        </p:nvSpPr>
        <p:spPr>
          <a:xfrm>
            <a:off x="9967913" y="3541713"/>
            <a:ext cx="115887"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Arial" panose="020B0604020202020204" pitchFamily="34" charset="0"/>
            </a:endParaRPr>
          </a:p>
        </p:txBody>
      </p:sp>
      <p:sp>
        <p:nvSpPr>
          <p:cNvPr id="10" name="椭圆 9"/>
          <p:cNvSpPr/>
          <p:nvPr>
            <p:custDataLst>
              <p:tags r:id="rId8"/>
            </p:custDataLst>
          </p:nvPr>
        </p:nvSpPr>
        <p:spPr>
          <a:xfrm>
            <a:off x="10134600" y="3541713"/>
            <a:ext cx="115888"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latin typeface="微软雅黑" panose="020B0503020204020204" charset="-122"/>
              <a:cs typeface="Arial" panose="020B0604020202020204" pitchFamily="34" charset="0"/>
            </a:endParaRPr>
          </a:p>
        </p:txBody>
      </p:sp>
      <p:sp>
        <p:nvSpPr>
          <p:cNvPr id="11" name="KSO_Shape"/>
          <p:cNvSpPr/>
          <p:nvPr>
            <p:custDataLst>
              <p:tags r:id="rId9"/>
            </p:custDataLst>
          </p:nvPr>
        </p:nvSpPr>
        <p:spPr>
          <a:xfrm rot="237355">
            <a:off x="2771775" y="23082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2" name="KSO_Shape"/>
          <p:cNvSpPr/>
          <p:nvPr>
            <p:custDataLst>
              <p:tags r:id="rId10"/>
            </p:custDataLst>
          </p:nvPr>
        </p:nvSpPr>
        <p:spPr>
          <a:xfrm rot="1275228">
            <a:off x="3003550" y="2360613"/>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3" name="KSO_Shape"/>
          <p:cNvSpPr/>
          <p:nvPr>
            <p:custDataLst>
              <p:tags r:id="rId11"/>
            </p:custDataLst>
          </p:nvPr>
        </p:nvSpPr>
        <p:spPr>
          <a:xfrm rot="2175228">
            <a:off x="3209925" y="2478088"/>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4" name="KSO_Shape"/>
          <p:cNvSpPr/>
          <p:nvPr>
            <p:custDataLst>
              <p:tags r:id="rId12"/>
            </p:custDataLst>
          </p:nvPr>
        </p:nvSpPr>
        <p:spPr>
          <a:xfrm rot="3075228">
            <a:off x="3363119" y="2640806"/>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5" name="KSO_Shape"/>
          <p:cNvSpPr/>
          <p:nvPr>
            <p:custDataLst>
              <p:tags r:id="rId13"/>
            </p:custDataLst>
          </p:nvPr>
        </p:nvSpPr>
        <p:spPr>
          <a:xfrm rot="298659" flipH="1" flipV="1">
            <a:off x="2470150" y="4416425"/>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6" name="KSO_Shape"/>
          <p:cNvSpPr/>
          <p:nvPr>
            <p:custDataLst>
              <p:tags r:id="rId14"/>
            </p:custDataLst>
          </p:nvPr>
        </p:nvSpPr>
        <p:spPr>
          <a:xfrm rot="1336532" flipH="1" flipV="1">
            <a:off x="2243138" y="43656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7" name="KSO_Shape"/>
          <p:cNvSpPr/>
          <p:nvPr>
            <p:custDataLst>
              <p:tags r:id="rId15"/>
            </p:custDataLst>
          </p:nvPr>
        </p:nvSpPr>
        <p:spPr>
          <a:xfrm rot="2236532" flipH="1" flipV="1">
            <a:off x="2039938" y="424338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18" name="KSO_Shape"/>
          <p:cNvSpPr/>
          <p:nvPr>
            <p:custDataLst>
              <p:tags r:id="rId16"/>
            </p:custDataLst>
          </p:nvPr>
        </p:nvSpPr>
        <p:spPr>
          <a:xfrm rot="3136532" flipH="1" flipV="1">
            <a:off x="1889919" y="4079081"/>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pPr>
            <a:endParaRPr lang="zh-CN" altLang="en-US">
              <a:solidFill>
                <a:srgbClr val="FFFFFF"/>
              </a:solidFill>
              <a:latin typeface="微软雅黑" panose="020B0503020204020204" charset="-122"/>
              <a:cs typeface="Arial" panose="020B0604020202020204" pitchFamily="34" charset="0"/>
            </a:endParaRPr>
          </a:p>
        </p:txBody>
      </p:sp>
      <p:sp>
        <p:nvSpPr>
          <p:cNvPr id="2" name="标题 1"/>
          <p:cNvSpPr>
            <a:spLocks noGrp="1"/>
          </p:cNvSpPr>
          <p:nvPr>
            <p:ph type="title"/>
            <p:custDataLst>
              <p:tags r:id="rId17"/>
            </p:custDataLst>
          </p:nvPr>
        </p:nvSpPr>
        <p:spPr>
          <a:xfrm>
            <a:off x="4730750" y="2895613"/>
            <a:ext cx="4979670" cy="564898"/>
          </a:xfrm>
        </p:spPr>
        <p:txBody>
          <a:bodyPr anchor="b">
            <a:normAutofit/>
          </a:bodyPr>
          <a:lstStyle>
            <a:lvl1pPr>
              <a:defRPr sz="2800" b="1">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1"/>
          </p:cNvSpPr>
          <p:nvPr>
            <p:ph type="body" idx="1"/>
            <p:custDataLst>
              <p:tags r:id="rId18"/>
            </p:custDataLst>
          </p:nvPr>
        </p:nvSpPr>
        <p:spPr>
          <a:xfrm>
            <a:off x="4730750" y="3753579"/>
            <a:ext cx="4979670" cy="581108"/>
          </a:xfrm>
        </p:spPr>
        <p:txBody>
          <a:bodyPr>
            <a:normAutofit/>
          </a:bodyPr>
          <a:lstStyle>
            <a:lvl1pPr marL="0" indent="0">
              <a:buNone/>
              <a:defRPr sz="1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19" name="日期占位符 3"/>
          <p:cNvSpPr>
            <a:spLocks noGrp="1"/>
          </p:cNvSpPr>
          <p:nvPr>
            <p:ph type="dt" sz="half" idx="10"/>
            <p:custDataLst>
              <p:tags r:id="rId19"/>
            </p:custDataLst>
          </p:nvPr>
        </p:nvSpPr>
        <p:spPr/>
        <p:txBody>
          <a:bodyPr/>
          <a:lstStyle>
            <a:lvl1pPr>
              <a:defRPr>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20" name="页脚占位符 4"/>
          <p:cNvSpPr>
            <a:spLocks noGrp="1"/>
          </p:cNvSpPr>
          <p:nvPr>
            <p:ph type="ftr" sz="quarter" idx="11"/>
            <p:custDataLst>
              <p:tags r:id="rId20"/>
            </p:custDataLst>
          </p:nvPr>
        </p:nvSpPr>
        <p:spPr/>
        <p:txBody>
          <a:bodyPr/>
          <a:lstStyle>
            <a:lvl1pPr>
              <a:defRPr>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21" name="灯片编号占位符 5"/>
          <p:cNvSpPr>
            <a:spLocks noGrp="1"/>
          </p:cNvSpPr>
          <p:nvPr>
            <p:ph type="sldNum" sz="quarter" idx="12"/>
            <p:custDataLst>
              <p:tags r:id="rId21"/>
            </p:custDataLst>
          </p:nvPr>
        </p:nvSpPr>
        <p:spPr/>
        <p:txBody>
          <a:bodyPr/>
          <a:lstStyle>
            <a:lvl1pPr>
              <a:defRPr/>
            </a:lvl1pPr>
          </a:lstStyle>
          <a:p>
            <a:fld id="{4FC38A87-77AC-48C7-9F0B-A360E0E07000}" type="slidenum">
              <a:rPr lang="zh-CN" altLang="en-US"/>
            </a:fld>
            <a:endParaRPr lang="zh-CN" alt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图片 2" descr="公司logo"/>
          <p:cNvPicPr>
            <a:picLocks noChangeAspect="1"/>
          </p:cNvPicPr>
          <p:nvPr userDrawn="1">
            <p:custDataLst>
              <p:tags r:id="rId2"/>
            </p:custDataLst>
          </p:nvPr>
        </p:nvPicPr>
        <p:blipFill>
          <a:blip r:embed="rId3"/>
          <a:stretch>
            <a:fillRect/>
          </a:stretch>
        </p:blipFill>
        <p:spPr>
          <a:xfrm>
            <a:off x="9512935" y="122555"/>
            <a:ext cx="2256155" cy="774700"/>
          </a:xfrm>
          <a:prstGeom prst="rect">
            <a:avLst/>
          </a:prstGeom>
        </p:spPr>
      </p:pic>
      <p:sp>
        <p:nvSpPr>
          <p:cNvPr id="15" name="矩形 14"/>
          <p:cNvSpPr/>
          <p:nvPr userDrawn="1">
            <p:custDataLst>
              <p:tags r:id="rId4"/>
            </p:custDataLst>
          </p:nvPr>
        </p:nvSpPr>
        <p:spPr>
          <a:xfrm flipV="1">
            <a:off x="7301865" y="911860"/>
            <a:ext cx="2599055"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18" name="矩形 17"/>
          <p:cNvSpPr/>
          <p:nvPr userDrawn="1">
            <p:custDataLst>
              <p:tags r:id="rId5"/>
            </p:custDataLst>
          </p:nvPr>
        </p:nvSpPr>
        <p:spPr>
          <a:xfrm>
            <a:off x="0" y="0"/>
            <a:ext cx="239395" cy="962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userDrawn="1">
            <p:custDataLst>
              <p:tags r:id="rId6"/>
            </p:custDataLst>
          </p:nvPr>
        </p:nvSpPr>
        <p:spPr>
          <a:xfrm flipH="1" flipV="1">
            <a:off x="347980" y="0"/>
            <a:ext cx="88900" cy="91249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20" name="矩形 19"/>
          <p:cNvSpPr/>
          <p:nvPr userDrawn="1">
            <p:custDataLst>
              <p:tags r:id="rId7"/>
            </p:custDataLst>
          </p:nvPr>
        </p:nvSpPr>
        <p:spPr>
          <a:xfrm flipV="1">
            <a:off x="513715" y="0"/>
            <a:ext cx="85725" cy="92202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2" name="矩形 1"/>
          <p:cNvSpPr/>
          <p:nvPr userDrawn="1">
            <p:custDataLst>
              <p:tags r:id="rId8"/>
            </p:custDataLst>
          </p:nvPr>
        </p:nvSpPr>
        <p:spPr>
          <a:xfrm flipV="1">
            <a:off x="0" y="911860"/>
            <a:ext cx="12192000" cy="76200"/>
          </a:xfrm>
          <a:prstGeom prst="rect">
            <a:avLst/>
          </a:prstGeom>
          <a:solidFill>
            <a:srgbClr val="0A3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17" name="矩形 16"/>
          <p:cNvSpPr/>
          <p:nvPr userDrawn="1">
            <p:custDataLst>
              <p:tags r:id="rId9"/>
            </p:custDataLst>
          </p:nvPr>
        </p:nvSpPr>
        <p:spPr>
          <a:xfrm flipV="1">
            <a:off x="9744075" y="911860"/>
            <a:ext cx="2442845" cy="762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50" name="矩形 49"/>
          <p:cNvSpPr/>
          <p:nvPr userDrawn="1">
            <p:custDataLst>
              <p:tags r:id="rId10"/>
            </p:custDataLst>
          </p:nvPr>
        </p:nvSpPr>
        <p:spPr>
          <a:xfrm flipV="1">
            <a:off x="7162165" y="911860"/>
            <a:ext cx="2599055"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Tree>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单击此处编辑母版标题样式</a:t>
            </a:r>
            <a:endParaRPr noProof="1">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custDataLst>
              <p:tags r:id="rId5"/>
            </p:custDataLst>
          </p:nvPr>
        </p:nvSpPr>
        <p:spPr/>
        <p:txBody>
          <a:bodyPr/>
          <a:lstStyle>
            <a:lvl1pPr>
              <a:defRPr/>
            </a:lvl1pPr>
          </a:lstStyle>
          <a:p>
            <a:fld id="{D997B5FA-0921-464F-AAE1-844C04324D75}" type="datetimeFigureOut">
              <a:rPr lang="zh-CN" altLang="en-US" smtClean="0"/>
            </a:fld>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fld id="{565CE74E-AB26-4998-AD42-012C4C1AD076}"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单击此处编辑母版标题样式</a:t>
            </a:r>
            <a:endParaRPr noProof="1">
              <a:sym typeface="+mn-ea"/>
            </a:endParaRPr>
          </a:p>
        </p:txBody>
      </p:sp>
      <p:sp>
        <p:nvSpPr>
          <p:cNvPr id="3" name="文本占位符 2"/>
          <p:cNvSpPr>
            <a:spLocks noGrp="1"/>
          </p:cNvSpPr>
          <p:nvPr>
            <p:ph type="body" idx="1"/>
            <p:custDataLst>
              <p:tags r:id="rId3"/>
            </p:custDataLst>
          </p:nvPr>
        </p:nvSpPr>
        <p:spPr>
          <a:xfrm>
            <a:off x="669930" y="952508"/>
            <a:ext cx="5283242" cy="381003"/>
          </a:xfrm>
        </p:spPr>
        <p:txBody>
          <a:bodyPr tIns="38100" rIns="76200" bIns="3810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custDataLst>
              <p:tags r:id="rId4"/>
            </p:custDataLst>
          </p:nvPr>
        </p:nvSpPr>
        <p:spPr>
          <a:xfrm>
            <a:off x="669925" y="1406525"/>
            <a:ext cx="5283200"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5" name="文本占位符 4"/>
          <p:cNvSpPr>
            <a:spLocks noGrp="1"/>
          </p:cNvSpPr>
          <p:nvPr>
            <p:ph type="body" sz="quarter" idx="3"/>
            <p:custDataLst>
              <p:tags r:id="rId5"/>
            </p:custDataLst>
          </p:nvPr>
        </p:nvSpPr>
        <p:spPr>
          <a:xfrm>
            <a:off x="6235750" y="952508"/>
            <a:ext cx="5283242" cy="381003"/>
          </a:xfrm>
        </p:spPr>
        <p:txBody>
          <a:bodyPr tIns="38100" rIns="76200" bIns="38100" rtlCol="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a:t>
            </a:r>
            <a:r>
              <a:rPr lang="zh-CN" altLang="en-US" noProof="1">
                <a:sym typeface="+mn-ea"/>
              </a:rPr>
              <a:t>编辑母版文本样式</a:t>
            </a:r>
            <a:endParaRPr lang="zh-CN" altLang="en-US" noProof="1">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5pPr>
          </a:lstStyle>
          <a:p>
            <a:pPr lvl="0"/>
            <a:r>
              <a:rPr lang="zh-CN" altLang="en-US" noProof="1"/>
              <a:t>单击此处</a:t>
            </a:r>
            <a:r>
              <a:rPr lang="zh-CN" altLang="en-US" noProof="1">
                <a:sym typeface="+mn-ea"/>
              </a:rPr>
              <a:t>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7" name="日期占位符 3"/>
          <p:cNvSpPr>
            <a:spLocks noGrp="1"/>
          </p:cNvSpPr>
          <p:nvPr>
            <p:ph type="dt" sz="half" idx="10"/>
            <p:custDataLst>
              <p:tags r:id="rId7"/>
            </p:custDataLst>
          </p:nvPr>
        </p:nvSpPr>
        <p:spPr/>
        <p:txBody>
          <a:bodyPr/>
          <a:lstStyle>
            <a:lvl1pPr>
              <a:defRPr/>
            </a:lvl1pPr>
          </a:lstStyle>
          <a:p>
            <a:fld id="{D997B5FA-0921-464F-AAE1-844C04324D75}"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p:txBody>
          <a:bodyPr/>
          <a:lstStyle>
            <a:lvl1pPr>
              <a:defRPr/>
            </a:lvl1pPr>
          </a:lstStyle>
          <a:p>
            <a:endParaRPr lang="zh-CN" altLang="en-US"/>
          </a:p>
        </p:txBody>
      </p:sp>
      <p:sp>
        <p:nvSpPr>
          <p:cNvPr id="9" name="灯片编号占位符 5"/>
          <p:cNvSpPr>
            <a:spLocks noGrp="1"/>
          </p:cNvSpPr>
          <p:nvPr>
            <p:ph type="sldNum" sz="quarter" idx="12"/>
            <p:custDataLst>
              <p:tags r:id="rId9"/>
            </p:custDataLst>
          </p:nvPr>
        </p:nvSpPr>
        <p:spPr/>
        <p:txBody>
          <a:bodyPr/>
          <a:lstStyle>
            <a:lvl1pPr>
              <a:defRPr/>
            </a:lvl1pPr>
          </a:lstStyle>
          <a:p>
            <a:fld id="{565CE74E-AB26-4998-AD42-012C4C1AD076}"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单击此处编辑母版标题样式</a:t>
            </a:r>
            <a:endParaRPr noProof="1">
              <a:sym typeface="+mn-ea"/>
            </a:endParaRPr>
          </a:p>
        </p:txBody>
      </p:sp>
      <p:sp>
        <p:nvSpPr>
          <p:cNvPr id="3" name="日期占位符 3"/>
          <p:cNvSpPr>
            <a:spLocks noGrp="1"/>
          </p:cNvSpPr>
          <p:nvPr>
            <p:ph type="dt" sz="half" idx="10"/>
            <p:custDataLst>
              <p:tags r:id="rId3"/>
            </p:custDataLst>
          </p:nvPr>
        </p:nvSpPr>
        <p:spPr/>
        <p:txBody>
          <a:bodyPr/>
          <a:lstStyle>
            <a:lvl1pPr>
              <a:defRPr/>
            </a:lvl1pPr>
          </a:lstStyle>
          <a:p>
            <a:endParaRPr lang="zh-CN" altLang="en-US"/>
          </a:p>
        </p:txBody>
      </p:sp>
      <p:sp>
        <p:nvSpPr>
          <p:cNvPr id="4" name="页脚占位符 4"/>
          <p:cNvSpPr>
            <a:spLocks noGrp="1"/>
          </p:cNvSpPr>
          <p:nvPr>
            <p:ph type="ftr" sz="quarter" idx="11"/>
            <p:custDataLst>
              <p:tags r:id="rId4"/>
            </p:custDataLst>
          </p:nvPr>
        </p:nvSpPr>
        <p:spPr/>
        <p:txBody>
          <a:bodyPr/>
          <a:lstStyle>
            <a:lvl1pPr>
              <a:defRPr/>
            </a:lvl1pPr>
          </a:lstStyle>
          <a:p>
            <a:endParaRPr lang="zh-CN" altLang="en-US"/>
          </a:p>
        </p:txBody>
      </p:sp>
      <p:sp>
        <p:nvSpPr>
          <p:cNvPr id="5" name="灯片编号占位符 5"/>
          <p:cNvSpPr>
            <a:spLocks noGrp="1"/>
          </p:cNvSpPr>
          <p:nvPr>
            <p:ph type="sldNum" sz="quarter" idx="12"/>
            <p:custDataLst>
              <p:tags r:id="rId5"/>
            </p:custDataLst>
          </p:nvPr>
        </p:nvSpPr>
        <p:spPr/>
        <p:txBody>
          <a:bodyPr/>
          <a:lstStyle>
            <a:lvl1pPr>
              <a:defRPr/>
            </a:lvl1pPr>
          </a:lstStyle>
          <a:p>
            <a:fld id="{D6949C00-89D8-4D4A-9FDA-96A9C7BBE615}" type="slidenum">
              <a:rPr lang="zh-CN" altLang="en-US"/>
            </a:fld>
            <a:endParaRPr lang="zh-CN" alt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custDataLst>
              <p:tags r:id="rId2"/>
            </p:custDataLst>
          </p:nvPr>
        </p:nvSpPr>
        <p:spPr/>
        <p:txBody>
          <a:bodyPr/>
          <a:lstStyle>
            <a:lvl1pPr>
              <a:defRPr/>
            </a:lvl1pPr>
          </a:lstStyle>
          <a:p>
            <a:fld id="{D997B5FA-0921-464F-AAE1-844C04324D75}" type="datetimeFigureOut">
              <a:rPr lang="zh-CN" altLang="en-US" smtClean="0"/>
            </a:fld>
            <a:endParaRPr lang="zh-CN" altLang="en-US"/>
          </a:p>
        </p:txBody>
      </p:sp>
      <p:sp>
        <p:nvSpPr>
          <p:cNvPr id="3" name="页脚占位符 4"/>
          <p:cNvSpPr>
            <a:spLocks noGrp="1"/>
          </p:cNvSpPr>
          <p:nvPr>
            <p:ph type="ftr" sz="quarter" idx="11"/>
            <p:custDataLst>
              <p:tags r:id="rId3"/>
            </p:custDataLst>
          </p:nvPr>
        </p:nvSpPr>
        <p:spPr/>
        <p:txBody>
          <a:bodyPr/>
          <a:lstStyle>
            <a:lvl1pPr>
              <a:defRPr/>
            </a:lvl1pPr>
          </a:lstStyle>
          <a:p>
            <a:endParaRPr lang="zh-CN" altLang="en-US"/>
          </a:p>
        </p:txBody>
      </p:sp>
      <p:sp>
        <p:nvSpPr>
          <p:cNvPr id="4" name="灯片编号占位符 5"/>
          <p:cNvSpPr>
            <a:spLocks noGrp="1"/>
          </p:cNvSpPr>
          <p:nvPr>
            <p:ph type="sldNum" sz="quarter" idx="12"/>
            <p:custDataLst>
              <p:tags r:id="rId4"/>
            </p:custDataLst>
          </p:nvPr>
        </p:nvSpPr>
        <p:spPr/>
        <p:txBody>
          <a:bodyPr/>
          <a:lstStyle>
            <a:lvl1pPr>
              <a:defRPr/>
            </a:lvl1pPr>
          </a:lstStyle>
          <a:p>
            <a:fld id="{565CE74E-AB26-4998-AD42-012C4C1AD076}"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单击此处编辑母版标题样式</a:t>
            </a:r>
            <a:endParaRPr noProof="1">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r>
              <a:rPr lang="zh-CN" altLang="en-US" noProof="1">
                <a:sym typeface="+mn-ea"/>
              </a:rPr>
              <a:t>单击图标添加图片</a:t>
            </a:r>
            <a:endParaRPr lang="zh-CN" altLang="en-US" noProof="1">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t>单击此处</a:t>
            </a:r>
            <a:r>
              <a:rPr lang="zh-CN" altLang="en-US" noProof="1">
                <a:sym typeface="+mn-ea"/>
              </a:rPr>
              <a:t>编辑母版文本样式</a:t>
            </a:r>
            <a:endParaRPr lang="zh-CN" altLang="en-US" noProof="1">
              <a:sym typeface="+mn-ea"/>
            </a:endParaRPr>
          </a:p>
        </p:txBody>
      </p:sp>
      <p:sp>
        <p:nvSpPr>
          <p:cNvPr id="5" name="日期占位符 3"/>
          <p:cNvSpPr>
            <a:spLocks noGrp="1"/>
          </p:cNvSpPr>
          <p:nvPr>
            <p:ph type="dt" sz="half" idx="10"/>
            <p:custDataLst>
              <p:tags r:id="rId5"/>
            </p:custDataLst>
          </p:nvPr>
        </p:nvSpPr>
        <p:spPr/>
        <p:txBody>
          <a:bodyPr/>
          <a:lstStyle>
            <a:lvl1pPr>
              <a:defRPr/>
            </a:lvl1pPr>
          </a:lstStyle>
          <a:p>
            <a:fld id="{D997B5FA-0921-464F-AAE1-844C04324D75}" type="datetimeFigureOut">
              <a:rPr lang="zh-CN" altLang="en-US" smtClean="0"/>
            </a:fld>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fld id="{565CE74E-AB26-4998-AD42-012C4C1AD076}"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rtlCol="0" anchor="ctr">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微软雅黑" panose="020B0503020204020204" charset="-122"/>
                <a:sym typeface="+mn-ea"/>
              </a:defRPr>
            </a:lvl1pPr>
          </a:lstStyle>
          <a:p>
            <a:pPr lvl="0"/>
            <a:r>
              <a:rPr lang="zh-CN" altLang="en-US" noProof="1">
                <a:sym typeface="+mn-ea"/>
              </a:rPr>
              <a:t>单击此处编辑母版标题样式</a:t>
            </a:r>
            <a:endParaRPr noProof="1">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custDataLst>
              <p:tags r:id="rId4"/>
            </p:custDataLst>
          </p:nvPr>
        </p:nvSpPr>
        <p:spPr/>
        <p:txBody>
          <a:bodyPr/>
          <a:lstStyle>
            <a:lvl1pPr>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lvl1pPr>
              <a:defRPr/>
            </a:lvl1pPr>
          </a:lstStyle>
          <a:p>
            <a:endParaRPr lang="zh-CN" altLang="en-US"/>
          </a:p>
        </p:txBody>
      </p:sp>
      <p:sp>
        <p:nvSpPr>
          <p:cNvPr id="6" name="灯片编号占位符 5"/>
          <p:cNvSpPr>
            <a:spLocks noGrp="1"/>
          </p:cNvSpPr>
          <p:nvPr>
            <p:ph type="sldNum" sz="quarter" idx="12"/>
            <p:custDataLst>
              <p:tags r:id="rId6"/>
            </p:custDataLst>
          </p:nvPr>
        </p:nvSpPr>
        <p:spPr/>
        <p:txBody>
          <a:bodyPr/>
          <a:lstStyle>
            <a:lvl1pPr>
              <a:defRPr/>
            </a:lvl1pPr>
          </a:lstStyle>
          <a:p>
            <a:fld id="{565CE74E-AB26-4998-AD42-012C4C1AD076}"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87.xml"/><Relationship Id="rId17" Type="http://schemas.openxmlformats.org/officeDocument/2006/relationships/tags" Target="../tags/tag86.xml"/><Relationship Id="rId16" Type="http://schemas.openxmlformats.org/officeDocument/2006/relationships/tags" Target="../tags/tag85.xml"/><Relationship Id="rId15" Type="http://schemas.openxmlformats.org/officeDocument/2006/relationships/tags" Target="../tags/tag84.xml"/><Relationship Id="rId14" Type="http://schemas.openxmlformats.org/officeDocument/2006/relationships/tags" Target="../tags/tag83.xml"/><Relationship Id="rId13" Type="http://schemas.openxmlformats.org/officeDocument/2006/relationships/tags" Target="../tags/tag82.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6" Type="http://schemas.openxmlformats.org/officeDocument/2006/relationships/theme" Target="../theme/theme2.xml"/><Relationship Id="rId25" Type="http://schemas.openxmlformats.org/officeDocument/2006/relationships/tags" Target="../tags/tag247.xml"/><Relationship Id="rId24" Type="http://schemas.openxmlformats.org/officeDocument/2006/relationships/tags" Target="../tags/tag246.xml"/><Relationship Id="rId23" Type="http://schemas.openxmlformats.org/officeDocument/2006/relationships/tags" Target="../tags/tag245.xml"/><Relationship Id="rId22" Type="http://schemas.openxmlformats.org/officeDocument/2006/relationships/tags" Target="../tags/tag244.xml"/><Relationship Id="rId21" Type="http://schemas.openxmlformats.org/officeDocument/2006/relationships/tags" Target="../tags/tag243.xml"/><Relationship Id="rId20" Type="http://schemas.openxmlformats.org/officeDocument/2006/relationships/tags" Target="../tags/tag242.xml"/><Relationship Id="rId2" Type="http://schemas.openxmlformats.org/officeDocument/2006/relationships/slideLayout" Target="../slideLayouts/slideLayout14.xml"/><Relationship Id="rId19" Type="http://schemas.openxmlformats.org/officeDocument/2006/relationships/slideLayout" Target="../slideLayouts/slideLayout31.xml"/><Relationship Id="rId18" Type="http://schemas.openxmlformats.org/officeDocument/2006/relationships/slideLayout" Target="../slideLayouts/slideLayout30.xml"/><Relationship Id="rId17" Type="http://schemas.openxmlformats.org/officeDocument/2006/relationships/slideLayout" Target="../slideLayouts/slideLayout29.xml"/><Relationship Id="rId16" Type="http://schemas.openxmlformats.org/officeDocument/2006/relationships/slideLayout" Target="../slideLayouts/slideLayout28.xml"/><Relationship Id="rId15" Type="http://schemas.openxmlformats.org/officeDocument/2006/relationships/slideLayout" Target="../slideLayouts/slideLayout27.xml"/><Relationship Id="rId14" Type="http://schemas.openxmlformats.org/officeDocument/2006/relationships/slideLayout" Target="../slideLayouts/slideLayout26.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theme" Target="../theme/theme3.xml"/><Relationship Id="rId8" Type="http://schemas.openxmlformats.org/officeDocument/2006/relationships/tags" Target="../tags/tag264.xml"/><Relationship Id="rId7" Type="http://schemas.openxmlformats.org/officeDocument/2006/relationships/tags" Target="../tags/tag263.xml"/><Relationship Id="rId6" Type="http://schemas.openxmlformats.org/officeDocument/2006/relationships/tags" Target="../tags/tag262.xml"/><Relationship Id="rId5" Type="http://schemas.openxmlformats.org/officeDocument/2006/relationships/tags" Target="../tags/tag261.xml"/><Relationship Id="rId4" Type="http://schemas.openxmlformats.org/officeDocument/2006/relationships/tags" Target="../tags/tag260.xml"/><Relationship Id="rId3" Type="http://schemas.openxmlformats.org/officeDocument/2006/relationships/tags" Target="../tags/tag259.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lt2"/>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13"/>
            </p:custDataLst>
          </p:nvPr>
        </p:nvSpPr>
        <p:spPr bwMode="auto">
          <a:xfrm>
            <a:off x="669925" y="442913"/>
            <a:ext cx="108521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38100" rIns="76200" bIns="38100" numCol="1" anchor="t" anchorCtr="0" compatLnSpc="1"/>
          <a:lstStyle/>
          <a:p>
            <a:pPr lvl="0"/>
            <a:r>
              <a:rPr lang="zh-CN" altLang="en-US"/>
              <a:t>单击此处编辑母版标题样式</a:t>
            </a:r>
            <a:endParaRPr lang="zh-CN" altLang="en-US"/>
          </a:p>
        </p:txBody>
      </p:sp>
      <p:sp>
        <p:nvSpPr>
          <p:cNvPr id="1027" name="文本占位符 2"/>
          <p:cNvSpPr>
            <a:spLocks noGrp="1" noChangeArrowheads="1"/>
          </p:cNvSpPr>
          <p:nvPr>
            <p:ph type="body" idx="9"/>
            <p:custDataLst>
              <p:tags r:id="rId14"/>
            </p:custDataLst>
          </p:nvPr>
        </p:nvSpPr>
        <p:spPr bwMode="auto">
          <a:xfrm>
            <a:off x="669925" y="952500"/>
            <a:ext cx="10852150" cy="538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0" rIns="82550" bIns="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5"/>
            </p:custDataLst>
          </p:nvPr>
        </p:nvSpPr>
        <p:spPr>
          <a:xfrm>
            <a:off x="879475" y="6350000"/>
            <a:ext cx="2700338" cy="315913"/>
          </a:xfrm>
          <a:prstGeom prst="rect">
            <a:avLst/>
          </a:prstGeom>
        </p:spPr>
        <p:txBody>
          <a:bodyPr vert="horz" lIns="91440" tIns="45720" rIns="91440" bIns="45720" rtlCol="0" anchor="ctr">
            <a:normAutofit/>
          </a:bodyPr>
          <a:lstStyle>
            <a:lvl1pPr algn="l">
              <a:buFontTx/>
              <a:buNone/>
              <a:defRPr sz="1200">
                <a:solidFill>
                  <a:schemeClr val="tx1">
                    <a:tint val="75000"/>
                  </a:schemeClr>
                </a:solidFill>
                <a:latin typeface="微软雅黑" panose="020B0503020204020204" charset="-122"/>
                <a:ea typeface="微软雅黑" panose="020B0503020204020204" charset="-122"/>
                <a:cs typeface="微软雅黑" panose="020B0503020204020204" charset="-122"/>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388" y="6350000"/>
            <a:ext cx="3959225" cy="315913"/>
          </a:xfrm>
          <a:prstGeom prst="rect">
            <a:avLst/>
          </a:prstGeom>
        </p:spPr>
        <p:txBody>
          <a:bodyPr vert="horz" lIns="91440" tIns="45720" rIns="91440" bIns="45720" rtlCol="0" anchor="ctr">
            <a:normAutofit/>
          </a:bodyPr>
          <a:lstStyle>
            <a:lvl1pPr algn="ctr">
              <a:buFontTx/>
              <a:buNone/>
              <a:defRPr sz="1200" dirty="0">
                <a:solidFill>
                  <a:schemeClr val="tx1">
                    <a:tint val="75000"/>
                  </a:schemeClr>
                </a:solidFill>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6" name="灯片编号占位符 5"/>
          <p:cNvSpPr>
            <a:spLocks noGrp="1"/>
          </p:cNvSpPr>
          <p:nvPr>
            <p:ph type="sldNum" sz="quarter" idx="4"/>
            <p:custDataLst>
              <p:tags r:id="rId17"/>
            </p:custDataLst>
          </p:nvPr>
        </p:nvSpPr>
        <p:spPr>
          <a:xfrm>
            <a:off x="8610600" y="6350000"/>
            <a:ext cx="2700338" cy="315913"/>
          </a:xfrm>
          <a:prstGeom prst="rect">
            <a:avLst/>
          </a:prstGeom>
        </p:spPr>
        <p:txBody>
          <a:bodyPr vert="horz" lIns="91440" tIns="45720" rIns="91440" bIns="45720" rtlCol="0" anchor="ctr">
            <a:normAutofit/>
          </a:bodyPr>
          <a:lstStyle>
            <a:lvl1pPr algn="r">
              <a:buFontTx/>
              <a:buNone/>
              <a:defRPr sz="1200" smtClean="0">
                <a:solidFill>
                  <a:schemeClr val="tx1">
                    <a:tint val="75000"/>
                  </a:schemeClr>
                </a:solidFill>
                <a:latin typeface="微软雅黑" panose="020B0503020204020204" charset="-122"/>
                <a:cs typeface="微软雅黑" panose="020B0503020204020204" charset="-122"/>
              </a:defRPr>
            </a:lvl1pPr>
          </a:lstStyle>
          <a:p>
            <a:fld id="{565CE74E-AB26-4998-AD42-012C4C1AD076}" type="slidenum">
              <a:rPr lang="zh-CN" altLang="en-US" smtClean="0"/>
            </a:fld>
            <a:endParaRPr lang="zh-CN" altLang="en-US"/>
          </a:p>
        </p:txBody>
      </p:sp>
      <p:sp>
        <p:nvSpPr>
          <p:cNvPr id="7" name="KSO_TEMPLATE" hidden="1"/>
          <p:cNvSpPr/>
          <p:nvPr>
            <p:custDataLst>
              <p:tags r:id="rId18"/>
            </p:custDataLst>
          </p:nvPr>
        </p:nvSpPr>
        <p:spPr>
          <a:xfrm>
            <a:off x="0" y="0"/>
            <a:ext cx="0" cy="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solidFill>
                <a:schemeClr val="lt1"/>
              </a:solidFill>
              <a:latin typeface="微软雅黑" panose="020B0503020204020204" charset="-122"/>
              <a:cs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1" fontAlgn="base" hangingPunct="1">
        <a:spcBef>
          <a:spcPct val="0"/>
        </a:spcBef>
        <a:spcAft>
          <a:spcPct val="0"/>
        </a:spcAft>
        <a:defRPr sz="2400" b="1" kern="1200" spc="200">
          <a:solidFill>
            <a:schemeClr val="tx1"/>
          </a:solidFill>
          <a:latin typeface="微软雅黑" panose="020B0503020204020204" charset="-122"/>
          <a:ea typeface="微软雅黑" panose="020B0503020204020204" charset="-122"/>
          <a:cs typeface="微软雅黑" panose="020B0503020204020204" charset="-122"/>
        </a:defRPr>
      </a:lvl1pPr>
      <a:lvl2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2pPr>
      <a:lvl3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3pPr>
      <a:lvl4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4pPr>
      <a:lvl5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5pPr>
      <a:lvl6pPr marL="4572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6pPr>
      <a:lvl7pPr marL="9144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7pPr>
      <a:lvl8pPr marL="13716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8pPr>
      <a:lvl9pPr marL="18288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9pPr>
    </p:titleStyle>
    <p:bodyStyle>
      <a:lvl1pPr marL="228600" indent="-228600" algn="l" rtl="0" eaLnBrk="1" fontAlgn="base" hangingPunct="1">
        <a:lnSpc>
          <a:spcPct val="130000"/>
        </a:lnSpc>
        <a:spcBef>
          <a:spcPct val="0"/>
        </a:spcBef>
        <a:spcAft>
          <a:spcPts val="1000"/>
        </a:spcAft>
        <a:buFont typeface="Arial" panose="020B0604020202020204" pitchFamily="34" charset="0"/>
        <a:buChar char="•"/>
        <a:defRPr sz="1600" kern="1200" spc="150">
          <a:solidFill>
            <a:schemeClr val="tx1"/>
          </a:solidFill>
          <a:latin typeface="微软雅黑" panose="020B0503020204020204" charset="-122"/>
          <a:ea typeface="微软雅黑" panose="020B0503020204020204" charset="-122"/>
          <a:cs typeface="微软雅黑" panose="020B0503020204020204" charset="-122"/>
        </a:defRPr>
      </a:lvl1pPr>
      <a:lvl2pPr marL="6858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2pPr>
      <a:lvl3pPr marL="11430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3pPr>
      <a:lvl4pPr marL="16002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4pPr>
      <a:lvl5pPr marL="20574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chemeClr val="lt2"/>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3"/>
            </p:custDataLst>
          </p:nvPr>
        </p:nvSpPr>
        <p:spPr bwMode="auto">
          <a:xfrm>
            <a:off x="669925" y="442913"/>
            <a:ext cx="108521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38100" rIns="76200" bIns="38100" numCol="1" anchor="t" anchorCtr="0" compatLnSpc="1"/>
          <a:lstStyle/>
          <a:p>
            <a:pPr lvl="0"/>
            <a:r>
              <a:rPr lang="zh-CN" altLang="en-US"/>
              <a:t>单击此处编辑母版标题样式</a:t>
            </a:r>
            <a:endParaRPr lang="zh-CN" altLang="en-US"/>
          </a:p>
        </p:txBody>
      </p:sp>
      <p:sp>
        <p:nvSpPr>
          <p:cNvPr id="1027" name="文本占位符 2"/>
          <p:cNvSpPr>
            <a:spLocks noGrp="1" noChangeArrowheads="1"/>
          </p:cNvSpPr>
          <p:nvPr>
            <p:ph type="body" idx="9"/>
            <p:custDataLst>
              <p:tags r:id="rId4"/>
            </p:custDataLst>
          </p:nvPr>
        </p:nvSpPr>
        <p:spPr bwMode="auto">
          <a:xfrm>
            <a:off x="669925" y="952500"/>
            <a:ext cx="10852150" cy="538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0" rIns="82550" bIns="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5"/>
            </p:custDataLst>
          </p:nvPr>
        </p:nvSpPr>
        <p:spPr>
          <a:xfrm>
            <a:off x="879475" y="6350000"/>
            <a:ext cx="2700338" cy="315913"/>
          </a:xfrm>
          <a:prstGeom prst="rect">
            <a:avLst/>
          </a:prstGeom>
        </p:spPr>
        <p:txBody>
          <a:bodyPr vert="horz" lIns="91440" tIns="45720" rIns="91440" bIns="45720" rtlCol="0" anchor="ctr">
            <a:normAutofit/>
          </a:bodyPr>
          <a:lstStyle>
            <a:lvl1pPr algn="l">
              <a:buFontTx/>
              <a:buNone/>
              <a:defRPr sz="1200">
                <a:solidFill>
                  <a:schemeClr val="tx1">
                    <a:tint val="75000"/>
                  </a:schemeClr>
                </a:solidFill>
                <a:latin typeface="微软雅黑" panose="020B0503020204020204" charset="-122"/>
                <a:ea typeface="微软雅黑" panose="020B0503020204020204" charset="-122"/>
                <a:cs typeface="微软雅黑" panose="020B0503020204020204" charset="-122"/>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custDataLst>
              <p:tags r:id="rId6"/>
            </p:custDataLst>
          </p:nvPr>
        </p:nvSpPr>
        <p:spPr>
          <a:xfrm>
            <a:off x="4116388" y="6350000"/>
            <a:ext cx="3959225" cy="315913"/>
          </a:xfrm>
          <a:prstGeom prst="rect">
            <a:avLst/>
          </a:prstGeom>
        </p:spPr>
        <p:txBody>
          <a:bodyPr vert="horz" lIns="91440" tIns="45720" rIns="91440" bIns="45720" rtlCol="0" anchor="ctr">
            <a:normAutofit/>
          </a:bodyPr>
          <a:lstStyle>
            <a:lvl1pPr algn="ctr">
              <a:buFontTx/>
              <a:buNone/>
              <a:defRPr sz="1200" dirty="0">
                <a:solidFill>
                  <a:schemeClr val="tx1">
                    <a:tint val="75000"/>
                  </a:schemeClr>
                </a:solidFill>
                <a:latin typeface="微软雅黑" panose="020B0503020204020204" charset="-122"/>
                <a:ea typeface="微软雅黑" panose="020B0503020204020204" charset="-122"/>
                <a:cs typeface="微软雅黑" panose="020B0503020204020204" charset="-122"/>
              </a:defRPr>
            </a:lvl1pPr>
          </a:lstStyle>
          <a:p>
            <a:endParaRPr lang="zh-CN" altLang="en-US"/>
          </a:p>
        </p:txBody>
      </p:sp>
      <p:sp>
        <p:nvSpPr>
          <p:cNvPr id="6" name="灯片编号占位符 5"/>
          <p:cNvSpPr>
            <a:spLocks noGrp="1"/>
          </p:cNvSpPr>
          <p:nvPr>
            <p:ph type="sldNum" sz="quarter" idx="4"/>
            <p:custDataLst>
              <p:tags r:id="rId7"/>
            </p:custDataLst>
          </p:nvPr>
        </p:nvSpPr>
        <p:spPr>
          <a:xfrm>
            <a:off x="8610600" y="6350000"/>
            <a:ext cx="2700338" cy="315913"/>
          </a:xfrm>
          <a:prstGeom prst="rect">
            <a:avLst/>
          </a:prstGeom>
        </p:spPr>
        <p:txBody>
          <a:bodyPr vert="horz" lIns="91440" tIns="45720" rIns="91440" bIns="45720" rtlCol="0" anchor="ctr">
            <a:normAutofit/>
          </a:bodyPr>
          <a:lstStyle>
            <a:lvl1pPr algn="r">
              <a:buFontTx/>
              <a:buNone/>
              <a:defRPr sz="1200" smtClean="0">
                <a:solidFill>
                  <a:schemeClr val="tx1">
                    <a:tint val="75000"/>
                  </a:schemeClr>
                </a:solidFill>
                <a:latin typeface="微软雅黑" panose="020B0503020204020204" charset="-122"/>
                <a:cs typeface="微软雅黑" panose="020B0503020204020204" charset="-122"/>
              </a:defRPr>
            </a:lvl1pPr>
          </a:lstStyle>
          <a:p>
            <a:fld id="{565CE74E-AB26-4998-AD42-012C4C1AD076}" type="slidenum">
              <a:rPr lang="zh-CN" altLang="en-US" smtClean="0"/>
            </a:fld>
            <a:endParaRPr lang="zh-CN" altLang="en-US"/>
          </a:p>
        </p:txBody>
      </p:sp>
      <p:sp>
        <p:nvSpPr>
          <p:cNvPr id="7" name="KSO_TEMPLATE" hidden="1"/>
          <p:cNvSpPr/>
          <p:nvPr>
            <p:custDataLst>
              <p:tags r:id="rId8"/>
            </p:custDataLst>
          </p:nvPr>
        </p:nvSpPr>
        <p:spPr>
          <a:xfrm>
            <a:off x="0" y="0"/>
            <a:ext cx="0" cy="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pPr>
            <a:endParaRPr lang="zh-CN" altLang="en-US">
              <a:solidFill>
                <a:schemeClr val="lt1"/>
              </a:solidFill>
              <a:latin typeface="微软雅黑" panose="020B0503020204020204" charset="-122"/>
              <a:cs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Lst>
  <p:hf sldNum="0" hdr="0" ftr="0" dt="0"/>
  <p:txStyles>
    <p:titleStyle>
      <a:lvl1pPr algn="l" rtl="0" eaLnBrk="1" fontAlgn="base" hangingPunct="1">
        <a:spcBef>
          <a:spcPct val="0"/>
        </a:spcBef>
        <a:spcAft>
          <a:spcPct val="0"/>
        </a:spcAft>
        <a:defRPr sz="2400" b="1" kern="1200" spc="200">
          <a:solidFill>
            <a:schemeClr val="tx1"/>
          </a:solidFill>
          <a:latin typeface="微软雅黑" panose="020B0503020204020204" charset="-122"/>
          <a:ea typeface="微软雅黑" panose="020B0503020204020204" charset="-122"/>
          <a:cs typeface="微软雅黑" panose="020B0503020204020204" charset="-122"/>
        </a:defRPr>
      </a:lvl1pPr>
      <a:lvl2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2pPr>
      <a:lvl3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3pPr>
      <a:lvl4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4pPr>
      <a:lvl5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5pPr>
      <a:lvl6pPr marL="4572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6pPr>
      <a:lvl7pPr marL="9144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7pPr>
      <a:lvl8pPr marL="13716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8pPr>
      <a:lvl9pPr marL="18288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9pPr>
    </p:titleStyle>
    <p:bodyStyle>
      <a:lvl1pPr marL="228600" indent="-228600" algn="l" rtl="0" eaLnBrk="1" fontAlgn="base" hangingPunct="1">
        <a:lnSpc>
          <a:spcPct val="130000"/>
        </a:lnSpc>
        <a:spcBef>
          <a:spcPct val="0"/>
        </a:spcBef>
        <a:spcAft>
          <a:spcPts val="1000"/>
        </a:spcAft>
        <a:buFont typeface="Arial" panose="020B0604020202020204" pitchFamily="34" charset="0"/>
        <a:buChar char="•"/>
        <a:defRPr sz="1600" kern="1200" spc="150">
          <a:solidFill>
            <a:schemeClr val="tx1"/>
          </a:solidFill>
          <a:latin typeface="微软雅黑" panose="020B0503020204020204" charset="-122"/>
          <a:ea typeface="微软雅黑" panose="020B0503020204020204" charset="-122"/>
          <a:cs typeface="微软雅黑" panose="020B0503020204020204" charset="-122"/>
        </a:defRPr>
      </a:lvl1pPr>
      <a:lvl2pPr marL="6858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2pPr>
      <a:lvl3pPr marL="11430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3pPr>
      <a:lvl4pPr marL="16002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4pPr>
      <a:lvl5pPr marL="2057400" indent="-228600" algn="l" rtl="0" eaLnBrk="1" fontAlgn="base" hangingPunct="1">
        <a:lnSpc>
          <a:spcPct val="130000"/>
        </a:lnSpc>
        <a:spcBef>
          <a:spcPct val="0"/>
        </a:spcBef>
        <a:spcAft>
          <a:spcPts val="1000"/>
        </a:spcAft>
        <a:buFont typeface="Arial" panose="020B060402020202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微软雅黑" panose="020B0503020204020204"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6.xml"/><Relationship Id="rId1" Type="http://schemas.openxmlformats.org/officeDocument/2006/relationships/tags" Target="../tags/tag265.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313.xml"/><Relationship Id="rId5" Type="http://schemas.openxmlformats.org/officeDocument/2006/relationships/tags" Target="../tags/tag312.xml"/><Relationship Id="rId4" Type="http://schemas.openxmlformats.org/officeDocument/2006/relationships/tags" Target="../tags/tag311.xml"/><Relationship Id="rId3" Type="http://schemas.openxmlformats.org/officeDocument/2006/relationships/tags" Target="../tags/tag310.xml"/><Relationship Id="rId2" Type="http://schemas.openxmlformats.org/officeDocument/2006/relationships/tags" Target="../tags/tag309.xml"/><Relationship Id="rId1" Type="http://schemas.openxmlformats.org/officeDocument/2006/relationships/tags" Target="../tags/tag308.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16.xml"/><Relationship Id="rId2" Type="http://schemas.openxmlformats.org/officeDocument/2006/relationships/tags" Target="../tags/tag315.xml"/><Relationship Id="rId1" Type="http://schemas.openxmlformats.org/officeDocument/2006/relationships/tags" Target="../tags/tag314.xml"/></Relationships>
</file>

<file path=ppt/slides/_rels/slide2.xml.rels><?xml version="1.0" encoding="UTF-8" standalone="yes"?>
<Relationships xmlns="http://schemas.openxmlformats.org/package/2006/relationships"><Relationship Id="rId9" Type="http://schemas.openxmlformats.org/officeDocument/2006/relationships/tags" Target="../tags/tag275.xml"/><Relationship Id="rId8" Type="http://schemas.openxmlformats.org/officeDocument/2006/relationships/tags" Target="../tags/tag274.xml"/><Relationship Id="rId7" Type="http://schemas.openxmlformats.org/officeDocument/2006/relationships/tags" Target="../tags/tag273.xml"/><Relationship Id="rId6" Type="http://schemas.openxmlformats.org/officeDocument/2006/relationships/tags" Target="../tags/tag272.xml"/><Relationship Id="rId5" Type="http://schemas.openxmlformats.org/officeDocument/2006/relationships/tags" Target="../tags/tag271.xml"/><Relationship Id="rId4" Type="http://schemas.openxmlformats.org/officeDocument/2006/relationships/tags" Target="../tags/tag270.xml"/><Relationship Id="rId3" Type="http://schemas.openxmlformats.org/officeDocument/2006/relationships/tags" Target="../tags/tag269.xml"/><Relationship Id="rId2" Type="http://schemas.openxmlformats.org/officeDocument/2006/relationships/tags" Target="../tags/tag268.xml"/><Relationship Id="rId11" Type="http://schemas.openxmlformats.org/officeDocument/2006/relationships/slideLayout" Target="../slideLayouts/slideLayout2.xml"/><Relationship Id="rId10" Type="http://schemas.openxmlformats.org/officeDocument/2006/relationships/tags" Target="../tags/tag276.xml"/><Relationship Id="rId1" Type="http://schemas.openxmlformats.org/officeDocument/2006/relationships/tags" Target="../tags/tag267.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79.xml"/><Relationship Id="rId2" Type="http://schemas.openxmlformats.org/officeDocument/2006/relationships/tags" Target="../tags/tag278.xml"/><Relationship Id="rId1" Type="http://schemas.openxmlformats.org/officeDocument/2006/relationships/tags" Target="../tags/tag277.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32.xml"/><Relationship Id="rId7" Type="http://schemas.openxmlformats.org/officeDocument/2006/relationships/tags" Target="../tags/tag286.xml"/><Relationship Id="rId6" Type="http://schemas.openxmlformats.org/officeDocument/2006/relationships/tags" Target="../tags/tag285.xml"/><Relationship Id="rId5" Type="http://schemas.openxmlformats.org/officeDocument/2006/relationships/tags" Target="../tags/tag284.xml"/><Relationship Id="rId4" Type="http://schemas.openxmlformats.org/officeDocument/2006/relationships/tags" Target="../tags/tag283.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90.xml"/><Relationship Id="rId3" Type="http://schemas.openxmlformats.org/officeDocument/2006/relationships/tags" Target="../tags/tag289.xml"/><Relationship Id="rId2" Type="http://schemas.openxmlformats.org/officeDocument/2006/relationships/tags" Target="../tags/tag288.xml"/><Relationship Id="rId1" Type="http://schemas.openxmlformats.org/officeDocument/2006/relationships/tags" Target="../tags/tag28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93.xml"/><Relationship Id="rId2" Type="http://schemas.openxmlformats.org/officeDocument/2006/relationships/tags" Target="../tags/tag292.xml"/><Relationship Id="rId1" Type="http://schemas.openxmlformats.org/officeDocument/2006/relationships/tags" Target="../tags/tag291.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97.xml"/><Relationship Id="rId3" Type="http://schemas.openxmlformats.org/officeDocument/2006/relationships/tags" Target="../tags/tag296.xml"/><Relationship Id="rId2" Type="http://schemas.openxmlformats.org/officeDocument/2006/relationships/tags" Target="../tags/tag295.xml"/><Relationship Id="rId1" Type="http://schemas.openxmlformats.org/officeDocument/2006/relationships/tags" Target="../tags/tag294.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 Type="http://schemas.openxmlformats.org/officeDocument/2006/relationships/tags" Target="../tags/tag298.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07.xml"/><Relationship Id="rId3" Type="http://schemas.openxmlformats.org/officeDocument/2006/relationships/tags" Target="../tags/tag306.xml"/><Relationship Id="rId2" Type="http://schemas.openxmlformats.org/officeDocument/2006/relationships/tags" Target="../tags/tag305.xml"/><Relationship Id="rId1" Type="http://schemas.openxmlformats.org/officeDocument/2006/relationships/tags" Target="../tags/tag30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custDataLst>
              <p:tags r:id="rId1"/>
            </p:custDataLst>
          </p:nvPr>
        </p:nvSpPr>
        <p:spPr>
          <a:xfrm>
            <a:off x="2665730" y="1877060"/>
            <a:ext cx="7442200" cy="2072640"/>
          </a:xfrm>
        </p:spPr>
        <p:txBody>
          <a:bodyPr>
            <a:normAutofit/>
          </a:bodyPr>
          <a:p>
            <a:pPr marL="0" indent="0" algn="ctr">
              <a:lnSpc>
                <a:spcPct val="100000"/>
              </a:lnSpc>
              <a:spcBef>
                <a:spcPts val="0"/>
              </a:spcBef>
              <a:spcAft>
                <a:spcPts val="0"/>
              </a:spcAft>
              <a:buSzPct val="100000"/>
              <a:buNone/>
            </a:pPr>
            <a:r>
              <a:rPr lang="zh-CN" sz="5900" dirty="0">
                <a:solidFill>
                  <a:schemeClr val="tx1"/>
                </a:solidFill>
                <a:effectLst>
                  <a:outerShdw blurRad="38100" dist="19050" dir="2700000" algn="tl" rotWithShape="0">
                    <a:schemeClr val="dk1">
                      <a:alpha val="40000"/>
                    </a:schemeClr>
                  </a:outerShdw>
                </a:effectLst>
                <a:latin typeface="+mj-ea"/>
                <a:ea typeface="+mj-ea"/>
              </a:rPr>
              <a:t>枸橼酸西地那非片</a:t>
            </a:r>
            <a:r>
              <a:rPr lang="en-US" altLang="zh-CN" sz="5900" dirty="0">
                <a:solidFill>
                  <a:schemeClr val="tx1"/>
                </a:solidFill>
                <a:effectLst>
                  <a:outerShdw blurRad="38100" dist="19050" dir="2700000" algn="tl" rotWithShape="0">
                    <a:schemeClr val="dk1">
                      <a:alpha val="40000"/>
                    </a:schemeClr>
                  </a:outerShdw>
                </a:effectLst>
                <a:latin typeface="+mj-ea"/>
                <a:ea typeface="+mj-ea"/>
              </a:rPr>
              <a:t>20mg</a:t>
            </a:r>
            <a:endParaRPr lang="zh-CN" altLang="en-US" sz="5900" dirty="0">
              <a:solidFill>
                <a:schemeClr val="tx1"/>
              </a:solidFill>
              <a:effectLst>
                <a:outerShdw blurRad="38100" dist="19050" dir="2700000" algn="tl" rotWithShape="0">
                  <a:schemeClr val="dk1">
                    <a:alpha val="40000"/>
                  </a:schemeClr>
                </a:outerShdw>
              </a:effectLst>
              <a:latin typeface="+mj-ea"/>
              <a:ea typeface="+mj-ea"/>
            </a:endParaRPr>
          </a:p>
        </p:txBody>
      </p:sp>
      <p:sp>
        <p:nvSpPr>
          <p:cNvPr id="6" name="文本框 5"/>
          <p:cNvSpPr txBox="1"/>
          <p:nvPr/>
        </p:nvSpPr>
        <p:spPr>
          <a:xfrm>
            <a:off x="907415" y="4326890"/>
            <a:ext cx="10828020" cy="768350"/>
          </a:xfrm>
          <a:prstGeom prst="rect">
            <a:avLst/>
          </a:prstGeom>
          <a:noFill/>
        </p:spPr>
        <p:txBody>
          <a:bodyPr wrap="square" rtlCol="0">
            <a:spAutoFit/>
          </a:bodyPr>
          <a:p>
            <a:pPr marL="12700">
              <a:lnSpc>
                <a:spcPct val="100000"/>
              </a:lnSpc>
              <a:spcBef>
                <a:spcPts val="95"/>
              </a:spcBef>
            </a:pPr>
            <a:r>
              <a:rPr lang="zh-CN" altLang="en-US" sz="4400" b="1">
                <a:solidFill>
                  <a:srgbClr val="0A3380"/>
                </a:solidFill>
                <a:latin typeface="宋体" panose="02010600030101010101" pitchFamily="2" charset="-122"/>
                <a:ea typeface="宋体" panose="02010600030101010101" pitchFamily="2" charset="-122"/>
              </a:rPr>
              <a:t>企业名称：江苏亚邦爱普森药业有限公司</a:t>
            </a:r>
            <a:endParaRPr lang="zh-CN" altLang="en-US" sz="4400" b="1">
              <a:solidFill>
                <a:srgbClr val="0A3380"/>
              </a:solidFill>
              <a:latin typeface="宋体" panose="02010600030101010101" pitchFamily="2" charset="-122"/>
              <a:ea typeface="宋体" panose="02010600030101010101" pitchFamily="2" charset="-122"/>
            </a:endParaRPr>
          </a:p>
        </p:txBody>
      </p:sp>
      <p:sp>
        <p:nvSpPr>
          <p:cNvPr id="4" name="文本框 3"/>
          <p:cNvSpPr txBox="1"/>
          <p:nvPr/>
        </p:nvSpPr>
        <p:spPr>
          <a:xfrm>
            <a:off x="1040765" y="389890"/>
            <a:ext cx="4775200" cy="583565"/>
          </a:xfrm>
          <a:prstGeom prst="rect">
            <a:avLst/>
          </a:prstGeom>
          <a:noFill/>
        </p:spPr>
        <p:txBody>
          <a:bodyPr wrap="square" rtlCol="0">
            <a:spAutoFit/>
          </a:bodyPr>
          <a:p>
            <a:r>
              <a:rPr lang="zh-CN" altLang="en-US" sz="3200" b="1">
                <a:latin typeface="微软雅黑" panose="020B0503020204020204" charset="-122"/>
                <a:ea typeface="微软雅黑" panose="020B0503020204020204" charset="-122"/>
                <a:cs typeface="微软雅黑" panose="020B0503020204020204" charset="-122"/>
              </a:rPr>
              <a:t>附件</a:t>
            </a:r>
            <a:r>
              <a:rPr lang="en-US" altLang="zh-CN" sz="3200" b="1">
                <a:latin typeface="微软雅黑" panose="020B0503020204020204" charset="-122"/>
                <a:ea typeface="微软雅黑" panose="020B0503020204020204" charset="-122"/>
                <a:cs typeface="微软雅黑" panose="020B0503020204020204" charset="-122"/>
              </a:rPr>
              <a:t>2-2  </a:t>
            </a:r>
            <a:r>
              <a:rPr lang="zh-CN" altLang="en-US" sz="3200" b="1">
                <a:latin typeface="微软雅黑" panose="020B0503020204020204" charset="-122"/>
                <a:ea typeface="微软雅黑" panose="020B0503020204020204" charset="-122"/>
                <a:cs typeface="微软雅黑" panose="020B0503020204020204" charset="-122"/>
              </a:rPr>
              <a:t>申报摘要</a:t>
            </a:r>
            <a:endParaRPr lang="zh-CN" altLang="en-US" sz="3200" b="1">
              <a:latin typeface="微软雅黑" panose="020B0503020204020204" charset="-122"/>
              <a:ea typeface="微软雅黑" panose="020B0503020204020204" charset="-122"/>
              <a:cs typeface="微软雅黑" panose="020B0503020204020204"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object 2"/>
          <p:cNvSpPr txBox="1">
            <a:spLocks noGrp="1"/>
          </p:cNvSpPr>
          <p:nvPr>
            <p:ph type="title"/>
            <p:custDataLst>
              <p:tags r:id="rId1"/>
            </p:custDataLst>
          </p:nvPr>
        </p:nvSpPr>
        <p:spPr>
          <a:xfrm>
            <a:off x="992505" y="172720"/>
            <a:ext cx="3374390" cy="627380"/>
          </a:xfrm>
          <a:prstGeom prst="rect">
            <a:avLst/>
          </a:prstGeom>
        </p:spPr>
        <p:txBody>
          <a:bodyPr vert="horz" wrap="square" lIns="0" tIns="12065" rIns="0" bIns="0" rtlCol="0">
            <a:spAutoFit/>
          </a:bodyPr>
          <a:p>
            <a:pPr marL="12700">
              <a:lnSpc>
                <a:spcPct val="100000"/>
              </a:lnSpc>
              <a:spcBef>
                <a:spcPts val="95"/>
              </a:spcBef>
            </a:pPr>
            <a:r>
              <a:rPr lang="en-US" sz="4000" spc="-5" dirty="0">
                <a:solidFill>
                  <a:schemeClr val="accent1"/>
                </a:solidFill>
              </a:rPr>
              <a:t>04 </a:t>
            </a:r>
            <a:r>
              <a:rPr lang="zh-CN" altLang="en-US" sz="4000" spc="-5" dirty="0">
                <a:solidFill>
                  <a:schemeClr val="accent1"/>
                </a:solidFill>
              </a:rPr>
              <a:t>创新性</a:t>
            </a:r>
            <a:endParaRPr lang="zh-CN" altLang="en-US" sz="4000" spc="-5" dirty="0">
              <a:solidFill>
                <a:schemeClr val="accent1"/>
              </a:solidFill>
            </a:endParaRPr>
          </a:p>
        </p:txBody>
      </p:sp>
      <p:sp>
        <p:nvSpPr>
          <p:cNvPr id="20" name="圆角矩形 19"/>
          <p:cNvSpPr/>
          <p:nvPr>
            <p:custDataLst>
              <p:tags r:id="rId2"/>
            </p:custDataLst>
          </p:nvPr>
        </p:nvSpPr>
        <p:spPr>
          <a:xfrm>
            <a:off x="992505" y="1441450"/>
            <a:ext cx="8441055" cy="1677670"/>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21" name="文本框 20"/>
          <p:cNvSpPr txBox="1"/>
          <p:nvPr>
            <p:custDataLst>
              <p:tags r:id="rId3"/>
            </p:custDataLst>
          </p:nvPr>
        </p:nvSpPr>
        <p:spPr>
          <a:xfrm>
            <a:off x="1108710" y="1637665"/>
            <a:ext cx="7980680" cy="890905"/>
          </a:xfrm>
          <a:prstGeom prst="rect">
            <a:avLst/>
          </a:prstGeom>
          <a:noFill/>
        </p:spPr>
        <p:txBody>
          <a:bodyPr wrap="square" rtlCol="0">
            <a:noAutofit/>
          </a:bodyPr>
          <a:p>
            <a:pPr algn="l">
              <a:lnSpc>
                <a:spcPct val="150000"/>
              </a:lnSpc>
            </a:pPr>
            <a:r>
              <a:rPr lang="en-US" altLang="zh-CN" sz="2400"/>
              <a:t>1</a:t>
            </a:r>
            <a:r>
              <a:rPr lang="en-US" sz="2400"/>
              <a:t> </a:t>
            </a:r>
            <a:r>
              <a:rPr lang="zh-CN" altLang="en-US" sz="2400"/>
              <a:t>、创新点：我公司枸橼酸西地那非片为国内首仿，与参比制剂具有同样的疗效，两者可相互替代。</a:t>
            </a:r>
            <a:endParaRPr lang="zh-CN" altLang="en-US" sz="2400"/>
          </a:p>
        </p:txBody>
      </p:sp>
      <p:sp>
        <p:nvSpPr>
          <p:cNvPr id="2" name="圆角矩形 1"/>
          <p:cNvSpPr/>
          <p:nvPr>
            <p:custDataLst>
              <p:tags r:id="rId4"/>
            </p:custDataLst>
          </p:nvPr>
        </p:nvSpPr>
        <p:spPr>
          <a:xfrm>
            <a:off x="992505" y="3760470"/>
            <a:ext cx="8441055" cy="12338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3" name="文本框 2"/>
          <p:cNvSpPr txBox="1"/>
          <p:nvPr>
            <p:custDataLst>
              <p:tags r:id="rId5"/>
            </p:custDataLst>
          </p:nvPr>
        </p:nvSpPr>
        <p:spPr>
          <a:xfrm>
            <a:off x="1108710" y="3956685"/>
            <a:ext cx="7980680" cy="992505"/>
          </a:xfrm>
          <a:prstGeom prst="rect">
            <a:avLst/>
          </a:prstGeom>
          <a:noFill/>
        </p:spPr>
        <p:txBody>
          <a:bodyPr wrap="square" rtlCol="0">
            <a:noAutofit/>
          </a:bodyPr>
          <a:p>
            <a:pPr algn="l">
              <a:lnSpc>
                <a:spcPct val="150000"/>
              </a:lnSpc>
            </a:pPr>
            <a:r>
              <a:rPr lang="en-US" sz="2400"/>
              <a:t>2</a:t>
            </a:r>
            <a:r>
              <a:rPr lang="zh-CN" altLang="en-US" sz="2400"/>
              <a:t>、优势：我司以最低廉的价格供应患者的需求。</a:t>
            </a:r>
            <a:endParaRPr lang="zh-CN" altLang="en-US" sz="2400"/>
          </a:p>
        </p:txBody>
      </p:sp>
    </p:spTree>
    <p:custDataLst>
      <p:tags r:id="rId6"/>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object 2"/>
          <p:cNvSpPr txBox="1">
            <a:spLocks noGrp="1"/>
          </p:cNvSpPr>
          <p:nvPr>
            <p:ph type="title"/>
            <p:custDataLst>
              <p:tags r:id="rId1"/>
            </p:custDataLst>
          </p:nvPr>
        </p:nvSpPr>
        <p:spPr>
          <a:xfrm>
            <a:off x="992505" y="172720"/>
            <a:ext cx="3374390" cy="627380"/>
          </a:xfrm>
          <a:prstGeom prst="rect">
            <a:avLst/>
          </a:prstGeom>
        </p:spPr>
        <p:txBody>
          <a:bodyPr vert="horz" wrap="square" lIns="0" tIns="12065" rIns="0" bIns="0" rtlCol="0">
            <a:spAutoFit/>
          </a:bodyPr>
          <a:p>
            <a:pPr marL="12700">
              <a:lnSpc>
                <a:spcPct val="100000"/>
              </a:lnSpc>
              <a:spcBef>
                <a:spcPts val="95"/>
              </a:spcBef>
            </a:pPr>
            <a:r>
              <a:rPr lang="en-US" sz="4000" spc="-5" dirty="0">
                <a:solidFill>
                  <a:schemeClr val="accent1"/>
                </a:solidFill>
              </a:rPr>
              <a:t>05 </a:t>
            </a:r>
            <a:r>
              <a:rPr lang="zh-CN" altLang="en-US" sz="4000" spc="-5" dirty="0">
                <a:solidFill>
                  <a:schemeClr val="accent1"/>
                </a:solidFill>
              </a:rPr>
              <a:t>公平性（一）</a:t>
            </a:r>
            <a:endParaRPr lang="zh-CN" altLang="en-US" sz="4000" spc="-5" dirty="0">
              <a:solidFill>
                <a:schemeClr val="accent1"/>
              </a:solidFill>
            </a:endParaRPr>
          </a:p>
        </p:txBody>
      </p:sp>
      <p:sp>
        <p:nvSpPr>
          <p:cNvPr id="4" name="文本框 3"/>
          <p:cNvSpPr txBox="1"/>
          <p:nvPr>
            <p:custDataLst>
              <p:tags r:id="rId2"/>
            </p:custDataLst>
          </p:nvPr>
        </p:nvSpPr>
        <p:spPr>
          <a:xfrm>
            <a:off x="623570" y="1277620"/>
            <a:ext cx="10801985" cy="5057140"/>
          </a:xfrm>
          <a:prstGeom prst="rect">
            <a:avLst/>
          </a:prstGeom>
          <a:solidFill>
            <a:srgbClr val="EBEEBF"/>
          </a:solidFill>
        </p:spPr>
        <p:txBody>
          <a:bodyPr wrap="square" rtlCol="0">
            <a:noAutofit/>
          </a:bodyPr>
          <a:p>
            <a:pPr algn="l">
              <a:lnSpc>
                <a:spcPct val="200000"/>
              </a:lnSpc>
            </a:pPr>
            <a:r>
              <a:rPr lang="en-US" altLang="zh-CN" sz="2000" b="1"/>
              <a:t>1</a:t>
            </a:r>
            <a:r>
              <a:rPr lang="zh-CN" altLang="en-US" sz="2000" b="1"/>
              <a:t>、年发病患者总数：</a:t>
            </a:r>
            <a:r>
              <a:rPr lang="zh-CN" altLang="en-US" sz="2000"/>
              <a:t>成人肺动脉高压人群发病率约2</a:t>
            </a:r>
            <a:r>
              <a:rPr lang="en-US" altLang="zh-CN" sz="2000"/>
              <a:t>40</a:t>
            </a:r>
            <a:r>
              <a:rPr lang="zh-CN" altLang="en-US" sz="2000"/>
              <a:t>万人</a:t>
            </a:r>
            <a:r>
              <a:rPr lang="en-US" altLang="zh-CN" sz="2000"/>
              <a:t>/</a:t>
            </a:r>
            <a:r>
              <a:rPr lang="zh-CN" altLang="en-US" sz="2000"/>
              <a:t>年</a:t>
            </a:r>
            <a:endParaRPr lang="zh-CN" altLang="en-US" sz="2000"/>
          </a:p>
          <a:p>
            <a:pPr algn="l">
              <a:lnSpc>
                <a:spcPct val="200000"/>
              </a:lnSpc>
            </a:pPr>
            <a:r>
              <a:rPr lang="en-US" altLang="zh-CN" sz="2000" b="1"/>
              <a:t>2</a:t>
            </a:r>
            <a:r>
              <a:rPr lang="zh-CN" altLang="en-US" sz="2000" b="1"/>
              <a:t>、弥补药品目录短板：</a:t>
            </a:r>
            <a:r>
              <a:rPr lang="zh-CN" altLang="en-US" sz="2000"/>
              <a:t>5型磷酸二酯酶是治疗肺动脉高压的常规用药，目前医保目录没有该类产品</a:t>
            </a:r>
            <a:r>
              <a:rPr lang="en-US" altLang="zh-CN" sz="2000"/>
              <a:t>.</a:t>
            </a:r>
            <a:endParaRPr lang="zh-CN" altLang="en-US" sz="2000"/>
          </a:p>
          <a:p>
            <a:pPr algn="l">
              <a:lnSpc>
                <a:spcPct val="200000"/>
              </a:lnSpc>
            </a:pPr>
            <a:r>
              <a:rPr lang="en-US" altLang="zh-CN" sz="2000" b="1"/>
              <a:t>3</a:t>
            </a:r>
            <a:r>
              <a:rPr lang="zh-CN" altLang="en-US" sz="2000" b="1"/>
              <a:t>、临床管理难度：</a:t>
            </a:r>
            <a:r>
              <a:rPr lang="zh-CN" altLang="en-US" sz="2000"/>
              <a:t>肺动脉高压是进展性疾病，可导致右心衰竭和死亡，特发性肺动脉高压患者确诊后中位生存期为2.8年西地那非是中国肺动脉高压诊断和治疗指南的推荐用药，对于心功能II/III级患者，是I类推荐，对于心功能IV级患者是II类推荐。单独应用西地那非或与其他靶向药联用如内皮素类产品，改善患者心功能，提高生活质量，降低死亡风险，患者3年生存率明显延长。</a:t>
            </a:r>
            <a:endParaRPr lang="zh-CN" altLang="en-US" sz="2000"/>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object 30"/>
          <p:cNvSpPr txBox="1"/>
          <p:nvPr>
            <p:custDataLst>
              <p:tags r:id="rId1"/>
            </p:custDataLst>
          </p:nvPr>
        </p:nvSpPr>
        <p:spPr>
          <a:xfrm>
            <a:off x="1094740" y="188595"/>
            <a:ext cx="3902710" cy="629920"/>
          </a:xfrm>
          <a:prstGeom prst="rect">
            <a:avLst/>
          </a:prstGeom>
        </p:spPr>
        <p:txBody>
          <a:bodyPr vert="horz" wrap="square" lIns="0" tIns="12065" rIns="0" bIns="0" rtlCol="0">
            <a:noAutofit/>
          </a:bodyPr>
          <a:p>
            <a:pPr marL="12700">
              <a:lnSpc>
                <a:spcPct val="100000"/>
              </a:lnSpc>
              <a:spcBef>
                <a:spcPts val="95"/>
              </a:spcBef>
            </a:pPr>
            <a:r>
              <a:rPr lang="zh-CN" sz="4000" b="1" spc="-5" dirty="0">
                <a:solidFill>
                  <a:schemeClr val="accent1"/>
                </a:solidFill>
                <a:latin typeface="微软雅黑" panose="020B0503020204020204" charset="-122"/>
                <a:cs typeface="微软雅黑" panose="020B0503020204020204" charset="-122"/>
              </a:rPr>
              <a:t>目</a:t>
            </a:r>
            <a:r>
              <a:rPr lang="en-US" altLang="zh-CN" sz="4000" b="1" spc="-5" dirty="0">
                <a:solidFill>
                  <a:schemeClr val="accent1"/>
                </a:solidFill>
                <a:latin typeface="微软雅黑" panose="020B0503020204020204" charset="-122"/>
                <a:cs typeface="微软雅黑" panose="020B0503020204020204" charset="-122"/>
              </a:rPr>
              <a:t>   </a:t>
            </a:r>
            <a:r>
              <a:rPr lang="zh-CN" sz="4000" b="1" spc="-5" dirty="0">
                <a:solidFill>
                  <a:schemeClr val="accent1"/>
                </a:solidFill>
                <a:latin typeface="微软雅黑" panose="020B0503020204020204" charset="-122"/>
                <a:cs typeface="微软雅黑" panose="020B0503020204020204" charset="-122"/>
              </a:rPr>
              <a:t>录</a:t>
            </a:r>
            <a:endParaRPr lang="zh-CN" sz="4000" b="1" spc="-5" dirty="0">
              <a:solidFill>
                <a:schemeClr val="accent1"/>
              </a:solidFill>
              <a:latin typeface="微软雅黑" panose="020B0503020204020204" charset="-122"/>
              <a:cs typeface="微软雅黑" panose="020B0503020204020204" charset="-122"/>
            </a:endParaRPr>
          </a:p>
        </p:txBody>
      </p:sp>
      <p:sp>
        <p:nvSpPr>
          <p:cNvPr id="8" name="圆角矩形 7"/>
          <p:cNvSpPr/>
          <p:nvPr/>
        </p:nvSpPr>
        <p:spPr>
          <a:xfrm>
            <a:off x="1954530" y="1765935"/>
            <a:ext cx="3321050" cy="9671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3" name="文本框 12"/>
          <p:cNvSpPr txBox="1"/>
          <p:nvPr/>
        </p:nvSpPr>
        <p:spPr>
          <a:xfrm>
            <a:off x="2070735" y="1962150"/>
            <a:ext cx="2952115" cy="521970"/>
          </a:xfrm>
          <a:prstGeom prst="rect">
            <a:avLst/>
          </a:prstGeom>
          <a:noFill/>
        </p:spPr>
        <p:txBody>
          <a:bodyPr wrap="square" rtlCol="0">
            <a:spAutoFit/>
          </a:bodyPr>
          <a:p>
            <a:pPr algn="ctr"/>
            <a:r>
              <a:rPr lang="en-US" altLang="zh-CN" sz="2800" b="1"/>
              <a:t>01 </a:t>
            </a:r>
            <a:r>
              <a:rPr lang="zh-CN" altLang="en-US" sz="2800" b="1"/>
              <a:t>药品基本信息</a:t>
            </a:r>
            <a:endParaRPr lang="zh-CN" altLang="en-US" sz="2800" b="1"/>
          </a:p>
        </p:txBody>
      </p:sp>
      <p:sp>
        <p:nvSpPr>
          <p:cNvPr id="14" name="圆角矩形 13"/>
          <p:cNvSpPr/>
          <p:nvPr>
            <p:custDataLst>
              <p:tags r:id="rId2"/>
            </p:custDataLst>
          </p:nvPr>
        </p:nvSpPr>
        <p:spPr>
          <a:xfrm>
            <a:off x="6701155" y="1765935"/>
            <a:ext cx="3321050" cy="9671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5" name="文本框 14"/>
          <p:cNvSpPr txBox="1"/>
          <p:nvPr>
            <p:custDataLst>
              <p:tags r:id="rId3"/>
            </p:custDataLst>
          </p:nvPr>
        </p:nvSpPr>
        <p:spPr>
          <a:xfrm>
            <a:off x="6817360" y="1962150"/>
            <a:ext cx="2952115" cy="521970"/>
          </a:xfrm>
          <a:prstGeom prst="rect">
            <a:avLst/>
          </a:prstGeom>
          <a:noFill/>
        </p:spPr>
        <p:txBody>
          <a:bodyPr wrap="square" rtlCol="0">
            <a:spAutoFit/>
          </a:bodyPr>
          <a:p>
            <a:pPr algn="ctr"/>
            <a:r>
              <a:rPr lang="en-US" altLang="zh-CN" sz="2800" b="1"/>
              <a:t>02 </a:t>
            </a:r>
            <a:r>
              <a:rPr lang="zh-CN" altLang="en-US" sz="2800" b="1"/>
              <a:t>安全性</a:t>
            </a:r>
            <a:endParaRPr lang="zh-CN" altLang="en-US" sz="2800" b="1"/>
          </a:p>
        </p:txBody>
      </p:sp>
      <p:sp>
        <p:nvSpPr>
          <p:cNvPr id="16" name="圆角矩形 15"/>
          <p:cNvSpPr/>
          <p:nvPr>
            <p:custDataLst>
              <p:tags r:id="rId4"/>
            </p:custDataLst>
          </p:nvPr>
        </p:nvSpPr>
        <p:spPr>
          <a:xfrm>
            <a:off x="1990725" y="3238500"/>
            <a:ext cx="3321050" cy="9671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7" name="文本框 16"/>
          <p:cNvSpPr txBox="1"/>
          <p:nvPr>
            <p:custDataLst>
              <p:tags r:id="rId5"/>
            </p:custDataLst>
          </p:nvPr>
        </p:nvSpPr>
        <p:spPr>
          <a:xfrm>
            <a:off x="2106930" y="3434715"/>
            <a:ext cx="2952115" cy="521970"/>
          </a:xfrm>
          <a:prstGeom prst="rect">
            <a:avLst/>
          </a:prstGeom>
          <a:noFill/>
        </p:spPr>
        <p:txBody>
          <a:bodyPr wrap="square" rtlCol="0">
            <a:spAutoFit/>
          </a:bodyPr>
          <a:p>
            <a:pPr algn="ctr"/>
            <a:r>
              <a:rPr lang="en-US" altLang="zh-CN" sz="2800" b="1"/>
              <a:t>0</a:t>
            </a:r>
            <a:r>
              <a:rPr lang="en-US" sz="2800" b="1"/>
              <a:t>3 </a:t>
            </a:r>
            <a:r>
              <a:rPr lang="zh-CN" altLang="en-US" sz="2800" b="1"/>
              <a:t>有效性</a:t>
            </a:r>
            <a:endParaRPr lang="zh-CN" altLang="en-US" sz="2800" b="1"/>
          </a:p>
        </p:txBody>
      </p:sp>
      <p:sp>
        <p:nvSpPr>
          <p:cNvPr id="18" name="圆角矩形 17"/>
          <p:cNvSpPr/>
          <p:nvPr>
            <p:custDataLst>
              <p:tags r:id="rId6"/>
            </p:custDataLst>
          </p:nvPr>
        </p:nvSpPr>
        <p:spPr>
          <a:xfrm>
            <a:off x="6701155" y="3222625"/>
            <a:ext cx="3321050" cy="9671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9" name="文本框 18"/>
          <p:cNvSpPr txBox="1"/>
          <p:nvPr>
            <p:custDataLst>
              <p:tags r:id="rId7"/>
            </p:custDataLst>
          </p:nvPr>
        </p:nvSpPr>
        <p:spPr>
          <a:xfrm>
            <a:off x="6817360" y="3418840"/>
            <a:ext cx="2952115" cy="521970"/>
          </a:xfrm>
          <a:prstGeom prst="rect">
            <a:avLst/>
          </a:prstGeom>
          <a:noFill/>
        </p:spPr>
        <p:txBody>
          <a:bodyPr wrap="square" rtlCol="0">
            <a:spAutoFit/>
          </a:bodyPr>
          <a:p>
            <a:pPr algn="ctr"/>
            <a:r>
              <a:rPr lang="en-US" altLang="zh-CN" sz="2800" b="1"/>
              <a:t>0</a:t>
            </a:r>
            <a:r>
              <a:rPr lang="en-US" sz="2800" b="1"/>
              <a:t>4 </a:t>
            </a:r>
            <a:r>
              <a:rPr lang="zh-CN" altLang="en-US" sz="2800" b="1"/>
              <a:t>创新</a:t>
            </a:r>
            <a:r>
              <a:rPr lang="zh-CN" altLang="en-US" sz="2800" b="1"/>
              <a:t>性</a:t>
            </a:r>
            <a:endParaRPr lang="zh-CN" altLang="en-US" sz="2800" b="1"/>
          </a:p>
        </p:txBody>
      </p:sp>
      <p:sp>
        <p:nvSpPr>
          <p:cNvPr id="20" name="圆角矩形 19"/>
          <p:cNvSpPr/>
          <p:nvPr>
            <p:custDataLst>
              <p:tags r:id="rId8"/>
            </p:custDataLst>
          </p:nvPr>
        </p:nvSpPr>
        <p:spPr>
          <a:xfrm>
            <a:off x="2003425" y="4664710"/>
            <a:ext cx="3321050" cy="96710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21" name="文本框 20"/>
          <p:cNvSpPr txBox="1"/>
          <p:nvPr>
            <p:custDataLst>
              <p:tags r:id="rId9"/>
            </p:custDataLst>
          </p:nvPr>
        </p:nvSpPr>
        <p:spPr>
          <a:xfrm>
            <a:off x="2119630" y="4860925"/>
            <a:ext cx="2952115" cy="521970"/>
          </a:xfrm>
          <a:prstGeom prst="rect">
            <a:avLst/>
          </a:prstGeom>
          <a:noFill/>
        </p:spPr>
        <p:txBody>
          <a:bodyPr wrap="square" rtlCol="0">
            <a:spAutoFit/>
          </a:bodyPr>
          <a:p>
            <a:pPr algn="ctr"/>
            <a:r>
              <a:rPr lang="en-US" sz="2800" b="1"/>
              <a:t>05 </a:t>
            </a:r>
            <a:r>
              <a:rPr lang="zh-CN" altLang="en-US" sz="2800" b="1"/>
              <a:t>公平性</a:t>
            </a:r>
            <a:endParaRPr lang="zh-CN" altLang="en-US" sz="2800" b="1"/>
          </a:p>
        </p:txBody>
      </p:sp>
    </p:spTree>
    <p:custDataLst>
      <p:tags r:id="rId10"/>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 name="矩形 49"/>
          <p:cNvSpPr/>
          <p:nvPr>
            <p:custDataLst>
              <p:tags r:id="rId1"/>
            </p:custDataLst>
          </p:nvPr>
        </p:nvSpPr>
        <p:spPr>
          <a:xfrm flipV="1">
            <a:off x="7301865" y="911860"/>
            <a:ext cx="2599055"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
        <p:nvSpPr>
          <p:cNvPr id="2" name="object 30"/>
          <p:cNvSpPr txBox="1"/>
          <p:nvPr>
            <p:custDataLst>
              <p:tags r:id="rId2"/>
            </p:custDataLst>
          </p:nvPr>
        </p:nvSpPr>
        <p:spPr>
          <a:xfrm>
            <a:off x="1303020" y="188595"/>
            <a:ext cx="3902710" cy="629920"/>
          </a:xfrm>
          <a:prstGeom prst="rect">
            <a:avLst/>
          </a:prstGeom>
        </p:spPr>
        <p:txBody>
          <a:bodyPr vert="horz" wrap="square" lIns="0" tIns="12065" rIns="0" bIns="0" rtlCol="0">
            <a:noAutofit/>
          </a:bodyPr>
          <a:p>
            <a:pPr marL="12700">
              <a:lnSpc>
                <a:spcPct val="100000"/>
              </a:lnSpc>
              <a:spcBef>
                <a:spcPts val="95"/>
              </a:spcBef>
            </a:pPr>
            <a:r>
              <a:rPr lang="en-US" altLang="zh-CN" sz="4000" b="1" spc="-5" dirty="0">
                <a:solidFill>
                  <a:schemeClr val="accent1"/>
                </a:solidFill>
                <a:latin typeface="微软雅黑" panose="020B0503020204020204" charset="-122"/>
                <a:cs typeface="微软雅黑" panose="020B0503020204020204" charset="-122"/>
              </a:rPr>
              <a:t>01 </a:t>
            </a:r>
            <a:r>
              <a:rPr lang="zh-CN" altLang="en-US" sz="4000" b="1" spc="-5" dirty="0">
                <a:solidFill>
                  <a:schemeClr val="accent1"/>
                </a:solidFill>
                <a:latin typeface="微软雅黑" panose="020B0503020204020204" charset="-122"/>
                <a:cs typeface="微软雅黑" panose="020B0503020204020204" charset="-122"/>
              </a:rPr>
              <a:t>药品基本信息</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3" name="文本框 2"/>
          <p:cNvSpPr txBox="1"/>
          <p:nvPr/>
        </p:nvSpPr>
        <p:spPr>
          <a:xfrm>
            <a:off x="887095" y="1168400"/>
            <a:ext cx="10293350" cy="5077460"/>
          </a:xfrm>
          <a:prstGeom prst="rect">
            <a:avLst/>
          </a:prstGeom>
          <a:noFill/>
        </p:spPr>
        <p:txBody>
          <a:bodyPr wrap="square" rtlCol="0">
            <a:spAutoFit/>
          </a:bodyPr>
          <a:p>
            <a:pPr>
              <a:lnSpc>
                <a:spcPct val="200000"/>
              </a:lnSpc>
            </a:pPr>
            <a:r>
              <a:rPr lang="zh-CN" altLang="en-US" b="1"/>
              <a:t>通用名</a:t>
            </a:r>
            <a:r>
              <a:rPr lang="zh-CN" altLang="en-US"/>
              <a:t>：枸橼酸西地那非片</a:t>
            </a:r>
            <a:endParaRPr lang="zh-CN" altLang="en-US"/>
          </a:p>
          <a:p>
            <a:pPr>
              <a:lnSpc>
                <a:spcPct val="200000"/>
              </a:lnSpc>
            </a:pPr>
            <a:r>
              <a:rPr lang="zh-CN" altLang="en-US" b="1"/>
              <a:t>注册规格</a:t>
            </a:r>
            <a:r>
              <a:rPr lang="zh-CN" altLang="en-US"/>
              <a:t>：</a:t>
            </a:r>
            <a:r>
              <a:rPr lang="en-US" altLang="zh-CN"/>
              <a:t>20mg</a:t>
            </a:r>
            <a:endParaRPr lang="en-US" altLang="zh-CN"/>
          </a:p>
          <a:p>
            <a:pPr>
              <a:lnSpc>
                <a:spcPct val="200000"/>
              </a:lnSpc>
            </a:pPr>
            <a:r>
              <a:rPr lang="zh-CN" altLang="en-US" b="1"/>
              <a:t>中国大陆首次上市时间</a:t>
            </a:r>
            <a:r>
              <a:rPr lang="zh-CN" altLang="en-US"/>
              <a:t>：2020年2月5日（辉瑞）；2021年3月2日 （我司获批）</a:t>
            </a:r>
            <a:endParaRPr lang="zh-CN" altLang="en-US"/>
          </a:p>
          <a:p>
            <a:pPr>
              <a:lnSpc>
                <a:spcPct val="200000"/>
              </a:lnSpc>
            </a:pPr>
            <a:r>
              <a:rPr lang="zh-CN" altLang="en-US" b="1"/>
              <a:t>目前大陆地区同通用名药品上市情况</a:t>
            </a:r>
            <a:r>
              <a:rPr lang="zh-CN" altLang="en-US"/>
              <a:t>：  用于治疗成人肺动脉高压共有</a:t>
            </a:r>
            <a:r>
              <a:rPr lang="en-US" altLang="zh-CN"/>
              <a:t>4</a:t>
            </a:r>
            <a:r>
              <a:rPr lang="zh-CN" altLang="en-US"/>
              <a:t>家。</a:t>
            </a:r>
            <a:endParaRPr lang="zh-CN" altLang="en-US"/>
          </a:p>
          <a:p>
            <a:pPr>
              <a:lnSpc>
                <a:spcPct val="200000"/>
              </a:lnSpc>
            </a:pPr>
            <a:r>
              <a:rPr lang="zh-CN" altLang="en-US" b="1"/>
              <a:t>全球首个上市国家/地区及上市时间</a:t>
            </a:r>
            <a:r>
              <a:rPr lang="zh-CN" altLang="en-US"/>
              <a:t>：  美国2005年6月。</a:t>
            </a:r>
            <a:endParaRPr lang="zh-CN" altLang="en-US"/>
          </a:p>
          <a:p>
            <a:pPr>
              <a:lnSpc>
                <a:spcPct val="200000"/>
              </a:lnSpc>
            </a:pPr>
            <a:r>
              <a:rPr lang="zh-CN" altLang="en-US" b="1"/>
              <a:t>是否为OTC药品</a:t>
            </a:r>
            <a:r>
              <a:rPr lang="zh-CN" altLang="en-US"/>
              <a:t>：否</a:t>
            </a:r>
            <a:endParaRPr lang="zh-CN" altLang="en-US"/>
          </a:p>
          <a:p>
            <a:pPr>
              <a:lnSpc>
                <a:spcPct val="200000"/>
              </a:lnSpc>
            </a:pPr>
            <a:r>
              <a:rPr lang="zh-CN" altLang="en-US" b="1"/>
              <a:t>参照药品建议</a:t>
            </a:r>
            <a:r>
              <a:rPr lang="zh-CN" altLang="en-US"/>
              <a:t>：国内已经上市的用于成人PAH的特异性治疗药物有6种：吸入用伊洛前列素溶液（商品名：万他维®）、波生坦片（商品名：全可利®）、安立生坦片（商品名：凡瑞克®）、曲前列尼尔注射液（商品名：瑞莫杜林®）、马昔腾坦片和司来帕格片（商品名：优拓比/Uptravi®）</a:t>
            </a:r>
            <a:endParaRPr lang="zh-CN" altLang="en-US"/>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object 30"/>
          <p:cNvSpPr txBox="1"/>
          <p:nvPr>
            <p:custDataLst>
              <p:tags r:id="rId1"/>
            </p:custDataLst>
          </p:nvPr>
        </p:nvSpPr>
        <p:spPr>
          <a:xfrm>
            <a:off x="1303020" y="188595"/>
            <a:ext cx="3902710" cy="629920"/>
          </a:xfrm>
          <a:prstGeom prst="rect">
            <a:avLst/>
          </a:prstGeom>
        </p:spPr>
        <p:txBody>
          <a:bodyPr vert="horz" wrap="square" lIns="0" tIns="12065" rIns="0" bIns="0" rtlCol="0">
            <a:noAutofit/>
          </a:bodyPr>
          <a:p>
            <a:pPr marL="12700">
              <a:lnSpc>
                <a:spcPct val="100000"/>
              </a:lnSpc>
              <a:spcBef>
                <a:spcPts val="95"/>
              </a:spcBef>
            </a:pPr>
            <a:r>
              <a:rPr lang="en-US" altLang="zh-CN" sz="4000" b="1" spc="-5" dirty="0">
                <a:solidFill>
                  <a:schemeClr val="accent1"/>
                </a:solidFill>
                <a:latin typeface="微软雅黑" panose="020B0503020204020204" charset="-122"/>
                <a:cs typeface="微软雅黑" panose="020B0503020204020204" charset="-122"/>
              </a:rPr>
              <a:t>01 </a:t>
            </a:r>
            <a:r>
              <a:rPr lang="zh-CN" altLang="en-US" sz="4000" b="1" spc="-5" dirty="0">
                <a:solidFill>
                  <a:schemeClr val="accent1"/>
                </a:solidFill>
                <a:latin typeface="微软雅黑" panose="020B0503020204020204" charset="-122"/>
                <a:cs typeface="微软雅黑" panose="020B0503020204020204" charset="-122"/>
              </a:rPr>
              <a:t>药品基本信息</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4" name="圆角矩形 3"/>
          <p:cNvSpPr/>
          <p:nvPr>
            <p:custDataLst>
              <p:tags r:id="rId2"/>
            </p:custDataLst>
          </p:nvPr>
        </p:nvSpPr>
        <p:spPr>
          <a:xfrm>
            <a:off x="842645" y="1061720"/>
            <a:ext cx="1447165" cy="53403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5" name="文本框 4"/>
          <p:cNvSpPr txBox="1"/>
          <p:nvPr>
            <p:custDataLst>
              <p:tags r:id="rId3"/>
            </p:custDataLst>
          </p:nvPr>
        </p:nvSpPr>
        <p:spPr>
          <a:xfrm>
            <a:off x="690245" y="1092835"/>
            <a:ext cx="1715770" cy="460375"/>
          </a:xfrm>
          <a:prstGeom prst="rect">
            <a:avLst/>
          </a:prstGeom>
          <a:noFill/>
        </p:spPr>
        <p:txBody>
          <a:bodyPr wrap="square" rtlCol="0">
            <a:spAutoFit/>
          </a:bodyPr>
          <a:p>
            <a:pPr algn="ctr"/>
            <a:r>
              <a:rPr lang="zh-CN" altLang="en-US" sz="2400" b="1"/>
              <a:t>适应症</a:t>
            </a:r>
            <a:endParaRPr lang="zh-CN" altLang="en-US" sz="2400" b="1"/>
          </a:p>
        </p:txBody>
      </p:sp>
      <p:sp>
        <p:nvSpPr>
          <p:cNvPr id="8" name="文本框 7"/>
          <p:cNvSpPr txBox="1"/>
          <p:nvPr/>
        </p:nvSpPr>
        <p:spPr>
          <a:xfrm>
            <a:off x="874395" y="1624330"/>
            <a:ext cx="10241280" cy="21685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pPr>
              <a:lnSpc>
                <a:spcPct val="150000"/>
              </a:lnSpc>
            </a:pPr>
            <a:r>
              <a:rPr lang="en-US" altLang="zh-CN">
                <a:latin typeface="宋体" panose="02010600030101010101" pitchFamily="2" charset="-122"/>
                <a:ea typeface="宋体" panose="02010600030101010101" pitchFamily="2" charset="-122"/>
                <a:cs typeface="宋体" panose="02010600030101010101" pitchFamily="2" charset="-122"/>
              </a:rPr>
              <a:t>    </a:t>
            </a:r>
            <a:r>
              <a:rPr lang="zh-CN" altLang="en-US">
                <a:latin typeface="宋体" panose="02010600030101010101" pitchFamily="2" charset="-122"/>
                <a:ea typeface="宋体" panose="02010600030101010101" pitchFamily="2" charset="-122"/>
                <a:cs typeface="宋体" panose="02010600030101010101" pitchFamily="2" charset="-122"/>
              </a:rPr>
              <a:t>本品适用于治疗成人肺动脉高压（PAH，WHO 第 1 组），以改善运动能力和延缓临床恶化。已在依前列醇治疗基础上加用本品的临床研究中证明了临床恶化的延缓效应。</a:t>
            </a:r>
            <a:endParaRPr lang="zh-CN" altLang="en-US">
              <a:latin typeface="宋体" panose="02010600030101010101" pitchFamily="2" charset="-122"/>
              <a:ea typeface="宋体" panose="02010600030101010101" pitchFamily="2" charset="-122"/>
              <a:cs typeface="宋体" panose="02010600030101010101" pitchFamily="2" charset="-122"/>
            </a:endParaRPr>
          </a:p>
          <a:p>
            <a:pPr indent="20955">
              <a:lnSpc>
                <a:spcPct val="150000"/>
              </a:lnSpc>
            </a:pPr>
            <a:r>
              <a:rPr lang="zh-CN" altLang="en-US">
                <a:latin typeface="宋体" panose="02010600030101010101" pitchFamily="2" charset="-122"/>
                <a:ea typeface="宋体" panose="02010600030101010101" pitchFamily="2" charset="-122"/>
                <a:cs typeface="宋体" panose="02010600030101010101" pitchFamily="2" charset="-122"/>
              </a:rPr>
              <a:t>证明有效性的研究主要纳入的患者为 WHO 功能分级 II-III 级的特发性 PAH(71%) 、与结缔组织病相关的 PAH (25%)。</a:t>
            </a:r>
            <a:endParaRPr lang="zh-CN" altLang="en-US">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a:latin typeface="宋体" panose="02010600030101010101" pitchFamily="2" charset="-122"/>
                <a:ea typeface="宋体" panose="02010600030101010101" pitchFamily="2" charset="-122"/>
                <a:cs typeface="宋体" panose="02010600030101010101" pitchFamily="2" charset="-122"/>
              </a:rPr>
              <a:t>    </a:t>
            </a:r>
            <a:r>
              <a:rPr lang="zh-CN" altLang="en-US">
                <a:latin typeface="宋体" panose="02010600030101010101" pitchFamily="2" charset="-122"/>
                <a:ea typeface="宋体" panose="02010600030101010101" pitchFamily="2" charset="-122"/>
                <a:cs typeface="宋体" panose="02010600030101010101" pitchFamily="2" charset="-122"/>
              </a:rPr>
              <a:t>使用限制：在波生坦疗法中加入西地那非不会对运动能力产生任何有益影响。</a:t>
            </a:r>
            <a:endParaRPr lang="zh-CN" altLang="en-US">
              <a:latin typeface="宋体" panose="02010600030101010101" pitchFamily="2" charset="-122"/>
              <a:ea typeface="宋体" panose="02010600030101010101" pitchFamily="2" charset="-122"/>
              <a:cs typeface="宋体" panose="02010600030101010101" pitchFamily="2" charset="-122"/>
            </a:endParaRPr>
          </a:p>
        </p:txBody>
      </p:sp>
      <p:sp>
        <p:nvSpPr>
          <p:cNvPr id="9" name="圆角矩形 8"/>
          <p:cNvSpPr/>
          <p:nvPr>
            <p:custDataLst>
              <p:tags r:id="rId4"/>
            </p:custDataLst>
          </p:nvPr>
        </p:nvSpPr>
        <p:spPr>
          <a:xfrm>
            <a:off x="842645" y="3878580"/>
            <a:ext cx="1447165" cy="53403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20" name="文本框 19"/>
          <p:cNvSpPr txBox="1"/>
          <p:nvPr>
            <p:custDataLst>
              <p:tags r:id="rId5"/>
            </p:custDataLst>
          </p:nvPr>
        </p:nvSpPr>
        <p:spPr>
          <a:xfrm>
            <a:off x="690245" y="3896360"/>
            <a:ext cx="1715770" cy="460375"/>
          </a:xfrm>
          <a:prstGeom prst="rect">
            <a:avLst/>
          </a:prstGeom>
          <a:noFill/>
        </p:spPr>
        <p:txBody>
          <a:bodyPr wrap="square" rtlCol="0">
            <a:spAutoFit/>
          </a:bodyPr>
          <a:p>
            <a:pPr algn="ctr"/>
            <a:r>
              <a:rPr lang="zh-CN" altLang="en-US" sz="2400" b="1"/>
              <a:t>用法用量</a:t>
            </a:r>
            <a:endParaRPr lang="zh-CN" altLang="en-US" sz="2400" b="1"/>
          </a:p>
        </p:txBody>
      </p:sp>
      <p:sp>
        <p:nvSpPr>
          <p:cNvPr id="23" name="文本框 22"/>
          <p:cNvSpPr txBox="1"/>
          <p:nvPr>
            <p:custDataLst>
              <p:tags r:id="rId6"/>
            </p:custDataLst>
          </p:nvPr>
        </p:nvSpPr>
        <p:spPr>
          <a:xfrm>
            <a:off x="908050" y="4443730"/>
            <a:ext cx="10241280" cy="21685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pPr>
              <a:lnSpc>
                <a:spcPct val="150000"/>
              </a:lnSpc>
            </a:pPr>
            <a:r>
              <a:rPr lang="en-US" altLang="zh-CN">
                <a:latin typeface="宋体" panose="02010600030101010101" pitchFamily="2" charset="-122"/>
                <a:ea typeface="宋体" panose="02010600030101010101" pitchFamily="2" charset="-122"/>
                <a:cs typeface="宋体" panose="02010600030101010101" pitchFamily="2" charset="-122"/>
              </a:rPr>
              <a:t>   </a:t>
            </a:r>
            <a:r>
              <a:rPr>
                <a:latin typeface="宋体" panose="02010600030101010101" pitchFamily="2" charset="-122"/>
                <a:ea typeface="宋体" panose="02010600030101010101" pitchFamily="2" charset="-122"/>
                <a:cs typeface="宋体" panose="02010600030101010101" pitchFamily="2" charset="-122"/>
              </a:rPr>
              <a:t>只能由对肺动脉高压治疗有经验的医师对患者进行治疗的启动和监测。如果经本品治疗后临床恶化，应当考虑选择其他疗法。</a:t>
            </a:r>
            <a:endParaRPr>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a:latin typeface="宋体" panose="02010600030101010101" pitchFamily="2" charset="-122"/>
                <a:ea typeface="宋体" panose="02010600030101010101" pitchFamily="2" charset="-122"/>
                <a:cs typeface="宋体" panose="02010600030101010101" pitchFamily="2" charset="-122"/>
              </a:rPr>
              <a:t>推荐剂量为 20mg，一日三次（TID）。对于忘记服药的患者，医师应告知其尽快服药，之后继续按照正常剂量服药。对于漏服的剂量，患者不应通过服用双倍剂量的方式加以补偿。</a:t>
            </a:r>
            <a:endParaRPr>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a:latin typeface="宋体" panose="02010600030101010101" pitchFamily="2" charset="-122"/>
                <a:ea typeface="宋体" panose="02010600030101010101" pitchFamily="2" charset="-122"/>
                <a:cs typeface="宋体" panose="02010600030101010101" pitchFamily="2" charset="-122"/>
              </a:rPr>
              <a:t>给药方式：本品仅供口服使用。服药间隔约为6-8 小时，可与食物同服或不与食物同服。</a:t>
            </a:r>
            <a:endParaRPr>
              <a:latin typeface="宋体" panose="02010600030101010101" pitchFamily="2" charset="-122"/>
              <a:ea typeface="宋体" panose="02010600030101010101" pitchFamily="2" charset="-122"/>
              <a:cs typeface="宋体" panose="02010600030101010101" pitchFamily="2" charset="-122"/>
            </a:endParaRPr>
          </a:p>
        </p:txBody>
      </p:sp>
    </p:spTree>
    <p:custDataLst>
      <p:tags r:id="rId7"/>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object 30"/>
          <p:cNvSpPr txBox="1"/>
          <p:nvPr>
            <p:custDataLst>
              <p:tags r:id="rId1"/>
            </p:custDataLst>
          </p:nvPr>
        </p:nvSpPr>
        <p:spPr>
          <a:xfrm>
            <a:off x="1303020" y="188595"/>
            <a:ext cx="3902710" cy="629920"/>
          </a:xfrm>
          <a:prstGeom prst="rect">
            <a:avLst/>
          </a:prstGeom>
        </p:spPr>
        <p:txBody>
          <a:bodyPr vert="horz" wrap="square" lIns="0" tIns="12065" rIns="0" bIns="0" rtlCol="0">
            <a:noAutofit/>
          </a:bodyPr>
          <a:p>
            <a:pPr marL="12700">
              <a:lnSpc>
                <a:spcPct val="100000"/>
              </a:lnSpc>
              <a:spcBef>
                <a:spcPts val="95"/>
              </a:spcBef>
            </a:pPr>
            <a:r>
              <a:rPr lang="en-US" altLang="zh-CN" sz="4000" b="1" spc="-5" dirty="0">
                <a:solidFill>
                  <a:schemeClr val="accent1"/>
                </a:solidFill>
                <a:latin typeface="微软雅黑" panose="020B0503020204020204" charset="-122"/>
                <a:cs typeface="微软雅黑" panose="020B0503020204020204" charset="-122"/>
              </a:rPr>
              <a:t>01 </a:t>
            </a:r>
            <a:r>
              <a:rPr lang="zh-CN" altLang="en-US" sz="4000" b="1" spc="-5" dirty="0">
                <a:solidFill>
                  <a:schemeClr val="accent1"/>
                </a:solidFill>
                <a:latin typeface="微软雅黑" panose="020B0503020204020204" charset="-122"/>
                <a:cs typeface="微软雅黑" panose="020B0503020204020204" charset="-122"/>
              </a:rPr>
              <a:t>药品基本信息</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16" name="圆角矩形 15"/>
          <p:cNvSpPr/>
          <p:nvPr>
            <p:custDataLst>
              <p:tags r:id="rId2"/>
            </p:custDataLst>
          </p:nvPr>
        </p:nvSpPr>
        <p:spPr>
          <a:xfrm>
            <a:off x="531495" y="1084580"/>
            <a:ext cx="3321050" cy="657225"/>
          </a:xfrm>
          <a:prstGeom prst="roundRect">
            <a:avLst/>
          </a:prstGeom>
          <a:solidFill>
            <a:srgbClr val="E9E9FF"/>
          </a:solidFill>
        </p:spPr>
        <p:style>
          <a:lnRef idx="1">
            <a:schemeClr val="accent5"/>
          </a:lnRef>
          <a:fillRef idx="2">
            <a:schemeClr val="accent5"/>
          </a:fillRef>
          <a:effectRef idx="1">
            <a:schemeClr val="accent5"/>
          </a:effectRef>
          <a:fontRef idx="minor">
            <a:schemeClr val="dk1"/>
          </a:fontRef>
        </p:style>
        <p:txBody>
          <a:bodyPr rtlCol="0" anchor="ctr"/>
          <a:p>
            <a:pPr algn="ctr"/>
            <a:endParaRPr lang="zh-CN" altLang="en-US"/>
          </a:p>
        </p:txBody>
      </p:sp>
      <p:sp>
        <p:nvSpPr>
          <p:cNvPr id="17" name="文本框 16"/>
          <p:cNvSpPr txBox="1"/>
          <p:nvPr>
            <p:custDataLst>
              <p:tags r:id="rId3"/>
            </p:custDataLst>
          </p:nvPr>
        </p:nvSpPr>
        <p:spPr>
          <a:xfrm>
            <a:off x="647700" y="1174115"/>
            <a:ext cx="2952115" cy="460375"/>
          </a:xfrm>
          <a:prstGeom prst="rect">
            <a:avLst/>
          </a:prstGeom>
          <a:noFill/>
        </p:spPr>
        <p:txBody>
          <a:bodyPr wrap="square" rtlCol="0">
            <a:spAutoFit/>
          </a:bodyPr>
          <a:p>
            <a:pPr algn="ctr"/>
            <a:r>
              <a:rPr sz="2400" b="1"/>
              <a:t>所治疗疾病基本情况</a:t>
            </a:r>
            <a:endParaRPr sz="2400" b="1"/>
          </a:p>
        </p:txBody>
      </p:sp>
      <p:sp>
        <p:nvSpPr>
          <p:cNvPr id="4" name="文本框 3"/>
          <p:cNvSpPr txBox="1"/>
          <p:nvPr/>
        </p:nvSpPr>
        <p:spPr>
          <a:xfrm>
            <a:off x="617855" y="1806575"/>
            <a:ext cx="11166475" cy="4741545"/>
          </a:xfrm>
          <a:prstGeom prst="rect">
            <a:avLst/>
          </a:prstGeom>
          <a:noFill/>
        </p:spPr>
        <p:txBody>
          <a:bodyPr wrap="square" rtlCol="0">
            <a:spAutoFit/>
          </a:bodyPr>
          <a:p>
            <a:pPr>
              <a:lnSpc>
                <a:spcPct val="120000"/>
              </a:lnSpc>
              <a:spcBef>
                <a:spcPts val="0"/>
              </a:spcBef>
              <a:spcAft>
                <a:spcPts val="0"/>
              </a:spcAft>
            </a:pPr>
            <a:r>
              <a:rPr lang="en-US" altLang="zh-CN"/>
              <a:t>       </a:t>
            </a:r>
            <a:r>
              <a:rPr lang="zh-CN" altLang="en-US"/>
              <a:t>动脉性肺动脉高压（PAH）是一种由已知或未知原因引起的肺动脉内血压异常升高的疾病；其特征为肺小动脉的血管痉挛、内膜增生、中层肥厚、外膜增生、原位血栓形成、不同程度的炎症和丛状改变。其临床表现包括肺动脉压进行性升高并最终导致右心衰竭。 PAH在血流动力学上被定义为：肺部毛细血管或左心房压均正常(&lt;15mmHg)，而静息时肺动脉平均压高于25mmHg。</a:t>
            </a:r>
            <a:endParaRPr lang="zh-CN" altLang="en-US"/>
          </a:p>
          <a:p>
            <a:pPr>
              <a:lnSpc>
                <a:spcPct val="120000"/>
              </a:lnSpc>
              <a:spcBef>
                <a:spcPts val="0"/>
              </a:spcBef>
              <a:spcAft>
                <a:spcPts val="0"/>
              </a:spcAft>
            </a:pPr>
            <a:r>
              <a:rPr lang="en-US" altLang="zh-CN"/>
              <a:t>       </a:t>
            </a:r>
            <a:r>
              <a:rPr lang="zh-CN" altLang="en-US"/>
              <a:t>PAH的发病可能有多种因素。目前认为可能与肺内皮细胞功能不全和/或损伤导致血管舒张因子和血管收缩因子、生长抑制因子和有丝分裂因子以及抗血栓和促血栓形成决定因素之间的正常平衡关系遭到破坏相关。这些不平衡因素致使肺血管腔缩窄，继而导致血管收缩时的血管阻力增大，促成血管壁重塑和原位血栓形成。尤其是血管活性介质（例如一氧化氮和前列环素）的长期生成障碍和血管收缩因子（内皮素-1）的长期过度表达，均对血管紧张度造成影响并导致血管重塑。</a:t>
            </a:r>
            <a:endParaRPr lang="zh-CN" altLang="en-US"/>
          </a:p>
          <a:p>
            <a:pPr defTabSz="914400">
              <a:lnSpc>
                <a:spcPct val="120000"/>
              </a:lnSpc>
              <a:spcBef>
                <a:spcPts val="0"/>
              </a:spcBef>
              <a:spcAft>
                <a:spcPts val="0"/>
              </a:spcAft>
              <a:tabLst>
                <a:tab pos="447675" algn="l"/>
                <a:tab pos="716280" algn="l"/>
              </a:tabLst>
            </a:pPr>
            <a:r>
              <a:rPr lang="en-US" altLang="zh-CN"/>
              <a:t>       </a:t>
            </a:r>
            <a:r>
              <a:rPr lang="zh-CN" altLang="en-US"/>
              <a:t>PAH分类：根据《中国肺高血压诊断和治疗指南2021》，PAH包括：特发性PAH、急性肺血管扩张试验阳性PAH、遗传性PAH、药物和毒物相关PAH、相关因素所致PAH（结缔组织病、HIV感染、门脉高压、先天性心脏病、血吸虫病）、肺静脉闭塞病（PVOD）/肺毛细血管瘤（PCH）、新生儿持续性肺高血压（PPHN）。国外研究数据显示，PAH发病率和患病率分别为5~10/百万人年和15~60/百万。我国缺乏普通人群肺高血压及PAH的流行病学数据。</a:t>
            </a:r>
            <a:endParaRPr lang="zh-CN" altLang="en-US"/>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object 30"/>
          <p:cNvSpPr txBox="1"/>
          <p:nvPr>
            <p:custDataLst>
              <p:tags r:id="rId1"/>
            </p:custDataLst>
          </p:nvPr>
        </p:nvSpPr>
        <p:spPr>
          <a:xfrm>
            <a:off x="1037590" y="213360"/>
            <a:ext cx="4631055" cy="629920"/>
          </a:xfrm>
          <a:prstGeom prst="rect">
            <a:avLst/>
          </a:prstGeom>
        </p:spPr>
        <p:txBody>
          <a:bodyPr vert="horz" wrap="square" lIns="0" tIns="12065" rIns="0" bIns="0" rtlCol="0">
            <a:noAutofit/>
          </a:bodyPr>
          <a:p>
            <a:pPr marL="12700">
              <a:lnSpc>
                <a:spcPct val="100000"/>
              </a:lnSpc>
              <a:spcBef>
                <a:spcPts val="95"/>
              </a:spcBef>
            </a:pPr>
            <a:r>
              <a:rPr lang="en-US" sz="4000" b="1" spc="-5" dirty="0">
                <a:solidFill>
                  <a:schemeClr val="accent1"/>
                </a:solidFill>
                <a:latin typeface="微软雅黑" panose="020B0503020204020204" charset="-122"/>
                <a:cs typeface="微软雅黑" panose="020B0503020204020204" charset="-122"/>
              </a:rPr>
              <a:t>02 </a:t>
            </a:r>
            <a:r>
              <a:rPr lang="zh-CN" altLang="en-US" sz="4000" b="1" spc="-5" dirty="0">
                <a:solidFill>
                  <a:schemeClr val="accent1"/>
                </a:solidFill>
                <a:latin typeface="微软雅黑" panose="020B0503020204020204" charset="-122"/>
                <a:cs typeface="微软雅黑" panose="020B0503020204020204" charset="-122"/>
              </a:rPr>
              <a:t>安全性</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17" name="文本框 16"/>
          <p:cNvSpPr txBox="1"/>
          <p:nvPr>
            <p:custDataLst>
              <p:tags r:id="rId2"/>
            </p:custDataLst>
          </p:nvPr>
        </p:nvSpPr>
        <p:spPr>
          <a:xfrm>
            <a:off x="-37465" y="1000125"/>
            <a:ext cx="2952115" cy="460375"/>
          </a:xfrm>
          <a:prstGeom prst="rect">
            <a:avLst/>
          </a:prstGeom>
          <a:noFill/>
        </p:spPr>
        <p:txBody>
          <a:bodyPr wrap="square" rtlCol="0">
            <a:spAutoFit/>
          </a:bodyPr>
          <a:p>
            <a:pPr algn="ctr"/>
            <a:r>
              <a:rPr lang="zh-CN" altLang="en-US" sz="2400" b="1"/>
              <a:t>不良反应情况</a:t>
            </a:r>
            <a:endParaRPr lang="zh-CN" altLang="en-US" sz="2400" b="1"/>
          </a:p>
        </p:txBody>
      </p:sp>
      <p:sp>
        <p:nvSpPr>
          <p:cNvPr id="2" name="文本框 1"/>
          <p:cNvSpPr txBox="1"/>
          <p:nvPr/>
        </p:nvSpPr>
        <p:spPr>
          <a:xfrm>
            <a:off x="181610" y="1433830"/>
            <a:ext cx="11710670" cy="49149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rtlCol="0">
            <a:noAutofit/>
          </a:bodyPr>
          <a:p>
            <a:pPr>
              <a:lnSpc>
                <a:spcPct val="120000"/>
              </a:lnSpc>
              <a:spcBef>
                <a:spcPct val="0"/>
              </a:spcBef>
              <a:spcAft>
                <a:spcPct val="0"/>
              </a:spcAft>
            </a:pPr>
            <a:r>
              <a:rPr lang="en-US" altLang="zh-CN" sz="1600"/>
              <a:t>      </a:t>
            </a:r>
            <a:r>
              <a:rPr lang="zh-CN" altLang="en-US" sz="1600"/>
              <a:t>在有安慰剂对照的治疗肺动脉高压的关键性III期临床研究中，总共207位患者随机接受西地那非剂量为20mg、40mg或80mg一日三次（TID）的治疗，而另外70位患者随机接受安慰剂治疗。治疗持续时间为12周。接受剂量为20mg、40mg和80mg每日三次西地那非治疗的患者的总体停药频率分别为2.9%、3.0%和8.5%，接受安慰剂治疗的患者为2.9%。在该关键性III期临床研究接受治疗的277例患者中，有259例进入了一项长期的扩展研究。给药剂量上调至80mg，一日三次（4倍于推荐剂量：20mg/次，一日三次），3年后，183例接受研究治疗的患者中有87%接受本品80mg一日三次（TID）的治疗。        </a:t>
            </a:r>
            <a:endParaRPr lang="zh-CN" altLang="en-US" sz="1600"/>
          </a:p>
          <a:p>
            <a:pPr>
              <a:lnSpc>
                <a:spcPct val="120000"/>
              </a:lnSpc>
              <a:spcBef>
                <a:spcPct val="0"/>
              </a:spcBef>
              <a:spcAft>
                <a:spcPct val="0"/>
              </a:spcAft>
            </a:pPr>
            <a:r>
              <a:rPr lang="zh-CN" altLang="en-US" sz="1600"/>
              <a:t>     在一项西地那非作为静脉注射依前列醇治疗肺动脉高压的辅助疗法的安慰剂对照研究中，总共有134例患者接受西地那非（以固定滴定方式，从20mg上调至40mg，再80mg，一日三次，如可耐受）和依前列醇；131例患者接受安慰剂和依前列醇治疗。治疗持续时间为16周。由于不良反应而导致的整体终止治疗发生率在西地那非/依前列醇组为5.2%，而安慰剂/依前列醇治疗组为10.7%。在新的不良反应报告中，眼部充血、视觉模糊、鼻充血、夜间出汗、背痛和口干在西地那非/依前列醇组更常见。与安慰剂/依前列醇治疗组相比，在已知的不良反应报告中，头痛、面部潮红、肢端疼痛和水肿在西地那非/依前列醇治疗组发生率更高。在完成初始研究的受试者中，242例进入了长期扩展研究。给药剂量上调至80mg一日三次，3年后，133例接受研究治疗的患者中有68%在按80 mg一日三次（TID）的剂量接受治疗。在这两项安慰剂对照研究中，不良反应严重程度通常为轻微至中度。与安慰剂相比，西地那非最常报告的不良反应（≥10%）为头痛、面部潮红、消化不良、腹泻和四肢痛。 </a:t>
            </a:r>
            <a:endParaRPr lang="zh-CN" altLang="en-US" sz="1600"/>
          </a:p>
          <a:p>
            <a:pPr>
              <a:lnSpc>
                <a:spcPct val="120000"/>
              </a:lnSpc>
              <a:spcBef>
                <a:spcPct val="0"/>
              </a:spcBef>
              <a:spcAft>
                <a:spcPct val="0"/>
              </a:spcAft>
            </a:pPr>
            <a:r>
              <a:rPr lang="en-US" altLang="zh-CN" sz="1600"/>
              <a:t>      下表列出了接受西地那非治疗的患者中&gt;1%发生率的不良反应。</a:t>
            </a:r>
            <a:r>
              <a:rPr lang="zh-CN" altLang="en-US" sz="1600"/>
              <a:t>在上述两项 安慰剂对照研究中，接受西地那非治疗的患者不良反应发生的频率更高（&gt;1%的 差异）。发生频率分组按照以下方式定义：十分常见（≥1/10）、常见（≥1/100 至 &lt;1/10）、偶见（≥1/1000 至&lt;1/100），未知（从已知数据中无法评估）。</a:t>
            </a:r>
            <a:endParaRPr lang="zh-CN" altLang="en-US" sz="1600"/>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object 30"/>
          <p:cNvSpPr txBox="1"/>
          <p:nvPr>
            <p:custDataLst>
              <p:tags r:id="rId1"/>
            </p:custDataLst>
          </p:nvPr>
        </p:nvSpPr>
        <p:spPr>
          <a:xfrm>
            <a:off x="1037590" y="213360"/>
            <a:ext cx="4631055" cy="629920"/>
          </a:xfrm>
          <a:prstGeom prst="rect">
            <a:avLst/>
          </a:prstGeom>
        </p:spPr>
        <p:txBody>
          <a:bodyPr vert="horz" wrap="square" lIns="0" tIns="12065" rIns="0" bIns="0" rtlCol="0">
            <a:noAutofit/>
          </a:bodyPr>
          <a:p>
            <a:pPr marL="12700">
              <a:lnSpc>
                <a:spcPct val="100000"/>
              </a:lnSpc>
              <a:spcBef>
                <a:spcPts val="95"/>
              </a:spcBef>
            </a:pPr>
            <a:r>
              <a:rPr lang="en-US" sz="4000" b="1" spc="-5" dirty="0">
                <a:solidFill>
                  <a:schemeClr val="accent1"/>
                </a:solidFill>
                <a:latin typeface="微软雅黑" panose="020B0503020204020204" charset="-122"/>
                <a:cs typeface="微软雅黑" panose="020B0503020204020204" charset="-122"/>
              </a:rPr>
              <a:t>02 </a:t>
            </a:r>
            <a:r>
              <a:rPr lang="zh-CN" altLang="en-US" sz="4000" b="1" spc="-5" dirty="0">
                <a:solidFill>
                  <a:schemeClr val="accent1"/>
                </a:solidFill>
                <a:latin typeface="微软雅黑" panose="020B0503020204020204" charset="-122"/>
                <a:cs typeface="微软雅黑" panose="020B0503020204020204" charset="-122"/>
              </a:rPr>
              <a:t>安全性</a:t>
            </a:r>
            <a:endParaRPr lang="zh-CN" altLang="en-US" sz="4000" b="1" spc="-5" dirty="0">
              <a:solidFill>
                <a:schemeClr val="accent1"/>
              </a:solidFill>
              <a:latin typeface="微软雅黑" panose="020B0503020204020204" charset="-122"/>
              <a:cs typeface="微软雅黑" panose="020B0503020204020204" charset="-122"/>
            </a:endParaRPr>
          </a:p>
        </p:txBody>
      </p:sp>
      <p:graphicFrame>
        <p:nvGraphicFramePr>
          <p:cNvPr id="2" name="表格 1"/>
          <p:cNvGraphicFramePr/>
          <p:nvPr>
            <p:custDataLst>
              <p:tags r:id="rId2"/>
            </p:custDataLst>
          </p:nvPr>
        </p:nvGraphicFramePr>
        <p:xfrm>
          <a:off x="502920" y="1414145"/>
          <a:ext cx="5903595" cy="4025265"/>
        </p:xfrm>
        <a:graphic>
          <a:graphicData uri="http://schemas.openxmlformats.org/drawingml/2006/table">
            <a:tbl>
              <a:tblPr/>
              <a:tblGrid>
                <a:gridCol w="1913890"/>
                <a:gridCol w="3989705"/>
              </a:tblGrid>
              <a:tr h="367665">
                <a:tc>
                  <a:txBody>
                    <a:bodyPr/>
                    <a:p>
                      <a:pPr indent="0">
                        <a:buNone/>
                      </a:pPr>
                      <a:r>
                        <a:rPr lang="en-US" sz="1200" b="1">
                          <a:latin typeface="Times New Roman" panose="02020603050405020304" charset="0"/>
                          <a:cs typeface="Times New Roman" panose="02020603050405020304" charset="0"/>
                        </a:rPr>
                        <a:t>系统器官分类（V. 14.0）</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charset="0"/>
                          <a:cs typeface="Times New Roman" panose="02020603050405020304" charset="0"/>
                        </a:rPr>
                        <a:t>不良反应</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6530">
                <a:tc>
                  <a:txBody>
                    <a:bodyPr/>
                    <a:p>
                      <a:pPr indent="0">
                        <a:buNone/>
                      </a:pPr>
                      <a:r>
                        <a:rPr lang="en-US" sz="1200" b="1">
                          <a:latin typeface="Times New Roman" panose="02020603050405020304" charset="0"/>
                          <a:cs typeface="Times New Roman" panose="02020603050405020304" charset="0"/>
                        </a:rPr>
                        <a:t>感染和传染</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r>
              <a:tr h="17653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蜂窝织炎、流感、支气管炎、鼻窦炎、鼻炎、胃肠炎</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1">
                          <a:latin typeface="Times New Roman" panose="02020603050405020304" charset="0"/>
                          <a:cs typeface="Times New Roman" panose="02020603050405020304" charset="0"/>
                        </a:rPr>
                        <a:t>血液和淋巴系统疾病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5895">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贫血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1">
                          <a:latin typeface="Times New Roman" panose="02020603050405020304" charset="0"/>
                          <a:cs typeface="Times New Roman" panose="02020603050405020304" charset="0"/>
                        </a:rPr>
                        <a:t>代谢和营养疾病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液体潴留</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5895">
                <a:tc>
                  <a:txBody>
                    <a:bodyPr/>
                    <a:p>
                      <a:pPr indent="0">
                        <a:buNone/>
                      </a:pPr>
                      <a:r>
                        <a:rPr lang="en-US" sz="1200" b="1">
                          <a:latin typeface="Times New Roman" panose="02020603050405020304" charset="0"/>
                          <a:cs typeface="Times New Roman" panose="02020603050405020304" charset="0"/>
                        </a:rPr>
                        <a:t>精神疾病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失眠、焦虑</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1">
                          <a:latin typeface="Times New Roman" panose="02020603050405020304" charset="0"/>
                          <a:cs typeface="Times New Roman" panose="02020603050405020304" charset="0"/>
                        </a:rPr>
                        <a:t>神经系统疾病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0">
                          <a:latin typeface="Times New Roman" panose="02020603050405020304" charset="0"/>
                          <a:cs typeface="Times New Roman" panose="02020603050405020304" charset="0"/>
                        </a:rPr>
                        <a:t>十分常见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头痛</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5895">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偏头痛、震颤、感觉异常、灼伤感、感觉减退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1">
                          <a:latin typeface="Times New Roman" panose="02020603050405020304" charset="0"/>
                          <a:cs typeface="Times New Roman" panose="02020603050405020304" charset="0"/>
                        </a:rPr>
                        <a:t>眼部疾病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36576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视网膜出血、视力缺损、视觉模糊、畏光、色视症、蓝视症、眼刺激、眼部充血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6530">
                <a:tc>
                  <a:txBody>
                    <a:bodyPr/>
                    <a:p>
                      <a:pPr indent="0">
                        <a:buNone/>
                      </a:pPr>
                      <a:r>
                        <a:rPr lang="en-US" sz="1200" b="0">
                          <a:latin typeface="Times New Roman" panose="02020603050405020304" charset="0"/>
                          <a:cs typeface="Times New Roman" panose="02020603050405020304" charset="0"/>
                        </a:rPr>
                        <a:t>偶见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视觉灵敏度减退、复视、眼睛感觉异常</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353060">
                <a:tc>
                  <a:txBody>
                    <a:bodyPr/>
                    <a:p>
                      <a:pPr indent="0">
                        <a:buNone/>
                      </a:pPr>
                      <a:r>
                        <a:rPr lang="en-US" sz="1200" b="0">
                          <a:latin typeface="Times New Roman" panose="02020603050405020304" charset="0"/>
                          <a:cs typeface="Times New Roman" panose="02020603050405020304" charset="0"/>
                        </a:rPr>
                        <a:t>未知</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非动脉炎性前部缺血性视神经病变（NAION）*、视网膜血管闭塞*、视野缺损*</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75895">
                <a:tc>
                  <a:txBody>
                    <a:bodyPr/>
                    <a:p>
                      <a:pPr indent="0">
                        <a:buNone/>
                      </a:pPr>
                      <a:r>
                        <a:rPr lang="en-US" sz="1200" b="1">
                          <a:latin typeface="Times New Roman" panose="02020603050405020304" charset="0"/>
                          <a:cs typeface="Times New Roman" panose="02020603050405020304" charset="0"/>
                        </a:rPr>
                        <a:t>耳和迷路疾病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307975">
                <a:tc>
                  <a:txBody>
                    <a:bodyPr/>
                    <a:p>
                      <a:pPr indent="0">
                        <a:buNone/>
                      </a:pPr>
                      <a:r>
                        <a:rPr lang="en-US" sz="1200" b="0">
                          <a:latin typeface="Times New Roman" panose="02020603050405020304" charset="0"/>
                          <a:cs typeface="Times New Roman" panose="02020603050405020304" charset="0"/>
                        </a:rPr>
                        <a:t>常见</a:t>
                      </a:r>
                      <a:endParaRPr lang="en-US" sz="1200" b="0">
                        <a:latin typeface="Times New Roman" panose="02020603050405020304" charset="0"/>
                        <a:cs typeface="Times New Roman" panose="02020603050405020304" charset="0"/>
                      </a:endParaRPr>
                    </a:p>
                    <a:p>
                      <a:pPr indent="0">
                        <a:buNone/>
                      </a:pPr>
                      <a:r>
                        <a:rPr lang="en-US" sz="1200">
                          <a:latin typeface="Times New Roman" panose="02020603050405020304" charset="0"/>
                          <a:cs typeface="Times New Roman" panose="02020603050405020304" charset="0"/>
                          <a:sym typeface="+mn-ea"/>
                        </a:rPr>
                        <a:t>未知</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眩晕</a:t>
                      </a:r>
                      <a:r>
                        <a:rPr lang="en-US" sz="1200" b="0">
                          <a:latin typeface="宋体" panose="02010600030101010101" pitchFamily="2" charset="-122"/>
                          <a:ea typeface="宋体" panose="02010600030101010101" pitchFamily="2" charset="-122"/>
                          <a:cs typeface="宋体" panose="02010600030101010101" pitchFamily="2" charset="-122"/>
                        </a:rPr>
                        <a:t>、</a:t>
                      </a:r>
                      <a:r>
                        <a:rPr lang="en-US" sz="1200" b="0">
                          <a:latin typeface="Times New Roman" panose="02020603050405020304" charset="0"/>
                          <a:cs typeface="Times New Roman" panose="02020603050405020304" charset="0"/>
                        </a:rPr>
                        <a:t>突发性听力丧失</a:t>
                      </a:r>
                      <a:endParaRPr lang="en-US" sz="1200" b="0">
                        <a:latin typeface="Times New Roman" panose="02020603050405020304" charset="0"/>
                        <a:cs typeface="Times New Roman" panose="02020603050405020304" charset="0"/>
                      </a:endParaRPr>
                    </a:p>
                    <a:p>
                      <a:pPr indent="0">
                        <a:buNone/>
                      </a:pP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r>
            </a:tbl>
          </a:graphicData>
        </a:graphic>
      </p:graphicFrame>
      <p:graphicFrame>
        <p:nvGraphicFramePr>
          <p:cNvPr id="3" name="表格 2"/>
          <p:cNvGraphicFramePr/>
          <p:nvPr>
            <p:custDataLst>
              <p:tags r:id="rId3"/>
            </p:custDataLst>
          </p:nvPr>
        </p:nvGraphicFramePr>
        <p:xfrm>
          <a:off x="6406515" y="1412240"/>
          <a:ext cx="5383530" cy="4023360"/>
        </p:xfrm>
        <a:graphic>
          <a:graphicData uri="http://schemas.openxmlformats.org/drawingml/2006/table">
            <a:tbl>
              <a:tblPr/>
              <a:tblGrid>
                <a:gridCol w="1744980"/>
                <a:gridCol w="3638550"/>
              </a:tblGrid>
              <a:tr h="0">
                <a:tc>
                  <a:txBody>
                    <a:bodyPr/>
                    <a:p>
                      <a:pPr indent="0">
                        <a:buNone/>
                      </a:pP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cap="flat">
                      <a:noFill/>
                    </a:lnB>
                    <a:lnTlToBr>
                      <a:noFill/>
                    </a:lnTlToBr>
                    <a:lnBlToTr>
                      <a:noFill/>
                    </a:lnBlToTr>
                    <a:noFill/>
                  </a:tcPr>
                </a:tc>
                <a:tc>
                  <a:txBody>
                    <a:bodyPr/>
                    <a:p>
                      <a:pPr indent="0">
                        <a:buNone/>
                      </a:pP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血管疾病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十分常见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面部潮红</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82880">
                <a:tc>
                  <a:txBody>
                    <a:bodyPr/>
                    <a:p>
                      <a:pPr indent="0">
                        <a:buNone/>
                      </a:pPr>
                      <a:r>
                        <a:rPr lang="en-US" sz="1200" b="0">
                          <a:latin typeface="Times New Roman" panose="02020603050405020304" charset="0"/>
                          <a:cs typeface="Times New Roman" panose="02020603050405020304" charset="0"/>
                        </a:rPr>
                        <a:t>未知</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低血压</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呼吸、胸腔、纵隔疾病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鼻出血、咳嗽、鼻腔充血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消化道疾病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0">
                          <a:latin typeface="Times New Roman" panose="02020603050405020304" charset="0"/>
                          <a:cs typeface="Times New Roman" panose="02020603050405020304" charset="0"/>
                        </a:rPr>
                        <a:t>十分常见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腹泻、消化不良</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胃肠炎、胃食管返流疾病、痔疮、腹胀、口干</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皮肤和皮下组织疾病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脱发、红斑、夜间出汗</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未知</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皮疹</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肌肉骨骼和结缔组织疾病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十分常见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四肢痛</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肌痛、背痛</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肾脏和泌尿系统疾病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偶见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血尿</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生殖系统和乳房疾病</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0">
                          <a:latin typeface="Times New Roman" panose="02020603050405020304" charset="0"/>
                          <a:cs typeface="Times New Roman" panose="02020603050405020304" charset="0"/>
                        </a:rPr>
                        <a:t>偶见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阴茎出血、血精症、男性乳腺发育症</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6370">
                <a:tc>
                  <a:txBody>
                    <a:bodyPr/>
                    <a:p>
                      <a:pPr indent="0">
                        <a:buNone/>
                      </a:pPr>
                      <a:r>
                        <a:rPr lang="en-US" sz="1200" b="0">
                          <a:latin typeface="Times New Roman" panose="02020603050405020304" charset="0"/>
                          <a:cs typeface="Times New Roman" panose="02020603050405020304" charset="0"/>
                        </a:rPr>
                        <a:t>未知</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阴茎异常勃起、勃起增强</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7005">
                <a:tc>
                  <a:txBody>
                    <a:bodyPr/>
                    <a:p>
                      <a:pPr indent="0">
                        <a:buNone/>
                      </a:pPr>
                      <a:r>
                        <a:rPr lang="en-US" sz="1200" b="1">
                          <a:latin typeface="Times New Roman" panose="02020603050405020304" charset="0"/>
                          <a:cs typeface="Times New Roman" panose="02020603050405020304" charset="0"/>
                        </a:rPr>
                        <a:t>一般病变和用药部位状况</a:t>
                      </a:r>
                      <a:endParaRPr lang="en-US" altLang="en-US" sz="1200" b="1">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cap="flat">
                      <a:noFill/>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r>
              <a:tr h="160020">
                <a:tc>
                  <a:txBody>
                    <a:bodyPr/>
                    <a:p>
                      <a:pPr indent="0">
                        <a:buNone/>
                      </a:pPr>
                      <a:r>
                        <a:rPr lang="en-US" sz="1200" b="0">
                          <a:latin typeface="Times New Roman" panose="02020603050405020304" charset="0"/>
                          <a:cs typeface="Times New Roman" panose="02020603050405020304" charset="0"/>
                        </a:rPr>
                        <a:t>常见</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12700" cap="flat" cmpd="sng">
                      <a:solidFill>
                        <a:srgbClr val="000000"/>
                      </a:solidFill>
                      <a:prstDash val="solid"/>
                      <a:headEnd type="none" w="med" len="med"/>
                      <a:tailEnd type="none" w="med" len="med"/>
                    </a:lnL>
                    <a:lnR>
                      <a:noFill/>
                    </a:lnR>
                    <a:lnT cap="flat">
                      <a:noFill/>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charset="0"/>
                          <a:cs typeface="Times New Roman" panose="02020603050405020304" charset="0"/>
                        </a:rPr>
                        <a:t>发热</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a:noFill/>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502920" y="5448300"/>
            <a:ext cx="9459595" cy="368300"/>
          </a:xfrm>
          <a:prstGeom prst="rect">
            <a:avLst/>
          </a:prstGeom>
          <a:noFill/>
          <a:ln w="9525">
            <a:noFill/>
          </a:ln>
        </p:spPr>
        <p:txBody>
          <a:bodyPr wrap="square">
            <a:spAutoFit/>
          </a:bodyPr>
          <a:p>
            <a:pPr marL="114300" indent="-114300"/>
            <a:r>
              <a:rPr lang="en-US" b="0">
                <a:latin typeface="Times New Roman" panose="02020603050405020304" charset="0"/>
              </a:rPr>
              <a:t>* </a:t>
            </a:r>
            <a:r>
              <a:rPr lang="zh-CN" b="0">
                <a:ea typeface="宋体" panose="02010600030101010101" pitchFamily="2" charset="-122"/>
              </a:rPr>
              <a:t>这些不良事件</a:t>
            </a:r>
            <a:r>
              <a:rPr lang="en-US" b="0">
                <a:latin typeface="Times New Roman" panose="02020603050405020304" charset="0"/>
              </a:rPr>
              <a:t>/</a:t>
            </a:r>
            <a:r>
              <a:rPr lang="zh-CN" b="0">
                <a:ea typeface="宋体" panose="02010600030101010101" pitchFamily="2" charset="-122"/>
              </a:rPr>
              <a:t>反应由使用西地那非治疗男性勃起功能障碍（</a:t>
            </a:r>
            <a:r>
              <a:rPr lang="en-US" b="0">
                <a:latin typeface="Times New Roman" panose="02020603050405020304" charset="0"/>
              </a:rPr>
              <a:t>MED</a:t>
            </a:r>
            <a:r>
              <a:rPr lang="zh-CN" b="0">
                <a:ea typeface="宋体" panose="02010600030101010101" pitchFamily="2" charset="-122"/>
              </a:rPr>
              <a:t>）的患者报告。</a:t>
            </a:r>
            <a:endParaRPr lang="zh-CN" altLang="en-US" b="0">
              <a:ea typeface="宋体" panose="02010600030101010101" pitchFamily="2" charset="-122"/>
            </a:endParaRPr>
          </a:p>
        </p:txBody>
      </p:sp>
    </p:spTree>
    <p:custDataLst>
      <p:tags r:id="rId4"/>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object 30"/>
          <p:cNvSpPr txBox="1"/>
          <p:nvPr>
            <p:custDataLst>
              <p:tags r:id="rId1"/>
            </p:custDataLst>
          </p:nvPr>
        </p:nvSpPr>
        <p:spPr>
          <a:xfrm>
            <a:off x="1037590" y="213360"/>
            <a:ext cx="6116955" cy="629920"/>
          </a:xfrm>
          <a:prstGeom prst="rect">
            <a:avLst/>
          </a:prstGeom>
        </p:spPr>
        <p:txBody>
          <a:bodyPr vert="horz" wrap="square" lIns="0" tIns="12065" rIns="0" bIns="0" rtlCol="0">
            <a:noAutofit/>
          </a:bodyPr>
          <a:p>
            <a:pPr marL="12700">
              <a:lnSpc>
                <a:spcPct val="100000"/>
              </a:lnSpc>
              <a:spcBef>
                <a:spcPts val="95"/>
              </a:spcBef>
            </a:pPr>
            <a:r>
              <a:rPr lang="en-US" sz="4000" b="1" spc="-5" dirty="0">
                <a:solidFill>
                  <a:schemeClr val="accent1"/>
                </a:solidFill>
                <a:latin typeface="微软雅黑" panose="020B0503020204020204" charset="-122"/>
                <a:cs typeface="微软雅黑" panose="020B0503020204020204" charset="-122"/>
              </a:rPr>
              <a:t>02 </a:t>
            </a:r>
            <a:r>
              <a:rPr lang="zh-CN" altLang="en-US" sz="4000" b="1" spc="-5" dirty="0">
                <a:solidFill>
                  <a:schemeClr val="accent1"/>
                </a:solidFill>
                <a:latin typeface="微软雅黑" panose="020B0503020204020204" charset="-122"/>
                <a:cs typeface="微软雅黑" panose="020B0503020204020204" charset="-122"/>
              </a:rPr>
              <a:t>安全性、</a:t>
            </a:r>
            <a:r>
              <a:rPr lang="en-US" altLang="zh-CN" sz="4000" b="1" spc="-5" dirty="0">
                <a:solidFill>
                  <a:schemeClr val="accent1"/>
                </a:solidFill>
                <a:latin typeface="微软雅黑" panose="020B0503020204020204" charset="-122"/>
                <a:cs typeface="微软雅黑" panose="020B0503020204020204" charset="-122"/>
              </a:rPr>
              <a:t>03</a:t>
            </a:r>
            <a:r>
              <a:rPr lang="zh-CN" altLang="en-US" sz="4000" b="1" spc="-5" dirty="0">
                <a:solidFill>
                  <a:schemeClr val="accent1"/>
                </a:solidFill>
                <a:latin typeface="微软雅黑" panose="020B0503020204020204" charset="-122"/>
                <a:cs typeface="微软雅黑" panose="020B0503020204020204" charset="-122"/>
              </a:rPr>
              <a:t>有效性</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6" name="文本框 5"/>
          <p:cNvSpPr txBox="1"/>
          <p:nvPr>
            <p:custDataLst>
              <p:tags r:id="rId2"/>
            </p:custDataLst>
          </p:nvPr>
        </p:nvSpPr>
        <p:spPr>
          <a:xfrm>
            <a:off x="476250" y="4678045"/>
            <a:ext cx="11126470" cy="973455"/>
          </a:xfrm>
          <a:prstGeom prst="rect">
            <a:avLst/>
          </a:prstGeom>
          <a:solidFill>
            <a:srgbClr val="EBEEBF"/>
          </a:solidFill>
        </p:spPr>
        <p:style>
          <a:lnRef idx="2">
            <a:schemeClr val="dk1"/>
          </a:lnRef>
          <a:fillRef idx="1">
            <a:schemeClr val="lt1"/>
          </a:fillRef>
          <a:effectRef idx="0">
            <a:schemeClr val="dk1"/>
          </a:effectRef>
          <a:fontRef idx="minor">
            <a:schemeClr val="dk1"/>
          </a:fontRef>
        </p:style>
        <p:txBody>
          <a:bodyPr wrap="square" rtlCol="0">
            <a:noAutofit/>
          </a:bodyPr>
          <a:p>
            <a:pPr>
              <a:lnSpc>
                <a:spcPct val="200000"/>
              </a:lnSpc>
            </a:pPr>
            <a:r>
              <a:rPr lang="en-US" altLang="zh-CN" sz="1600"/>
              <a:t> </a:t>
            </a:r>
            <a:r>
              <a:rPr lang="en-US" altLang="zh-CN" sz="1600" b="1"/>
              <a:t>我公司生产的枸橼酸西地那非片与参比制剂（商品名：REVATIO®）生物等效，临床上两者可</a:t>
            </a:r>
            <a:r>
              <a:rPr lang="en-US" altLang="zh-CN" sz="1600" b="1">
                <a:solidFill>
                  <a:srgbClr val="FF0000"/>
                </a:solidFill>
              </a:rPr>
              <a:t>相互替代</a:t>
            </a:r>
            <a:r>
              <a:rPr lang="en-US" altLang="zh-CN" sz="1600" b="1"/>
              <a:t>。</a:t>
            </a:r>
            <a:endParaRPr lang="en-US" altLang="zh-CN" sz="1600" b="1"/>
          </a:p>
        </p:txBody>
      </p:sp>
      <p:sp>
        <p:nvSpPr>
          <p:cNvPr id="7" name="文本框 6"/>
          <p:cNvSpPr txBox="1"/>
          <p:nvPr>
            <p:custDataLst>
              <p:tags r:id="rId3"/>
            </p:custDataLst>
          </p:nvPr>
        </p:nvSpPr>
        <p:spPr>
          <a:xfrm>
            <a:off x="597535" y="1256030"/>
            <a:ext cx="3550920" cy="460375"/>
          </a:xfrm>
          <a:prstGeom prst="rect">
            <a:avLst/>
          </a:prstGeom>
          <a:noFill/>
        </p:spPr>
        <p:txBody>
          <a:bodyPr wrap="square" rtlCol="0">
            <a:spAutoFit/>
          </a:bodyPr>
          <a:p>
            <a:pPr algn="ctr"/>
            <a:r>
              <a:rPr lang="zh-CN" altLang="en-US" sz="2400" b="1"/>
              <a:t>安全性方面优势和不足</a:t>
            </a:r>
            <a:endParaRPr lang="zh-CN" altLang="en-US" sz="2400" b="1"/>
          </a:p>
        </p:txBody>
      </p:sp>
      <p:sp>
        <p:nvSpPr>
          <p:cNvPr id="8" name="文本框 7"/>
          <p:cNvSpPr txBox="1"/>
          <p:nvPr>
            <p:custDataLst>
              <p:tags r:id="rId4"/>
            </p:custDataLst>
          </p:nvPr>
        </p:nvSpPr>
        <p:spPr>
          <a:xfrm>
            <a:off x="476250" y="1896745"/>
            <a:ext cx="11127105" cy="1762760"/>
          </a:xfrm>
          <a:prstGeom prst="rect">
            <a:avLst/>
          </a:prstGeom>
          <a:solidFill>
            <a:srgbClr val="E1E1FF"/>
          </a:solidFill>
        </p:spPr>
        <p:style>
          <a:lnRef idx="2">
            <a:schemeClr val="dk1"/>
          </a:lnRef>
          <a:fillRef idx="1">
            <a:schemeClr val="lt1"/>
          </a:fillRef>
          <a:effectRef idx="0">
            <a:schemeClr val="dk1"/>
          </a:effectRef>
          <a:fontRef idx="minor">
            <a:schemeClr val="dk1"/>
          </a:fontRef>
        </p:style>
        <p:txBody>
          <a:bodyPr wrap="square" rtlCol="0">
            <a:noAutofit/>
          </a:bodyPr>
          <a:p>
            <a:pPr>
              <a:lnSpc>
                <a:spcPct val="200000"/>
              </a:lnSpc>
              <a:spcBef>
                <a:spcPts val="0"/>
              </a:spcBef>
              <a:spcAft>
                <a:spcPts val="0"/>
              </a:spcAft>
            </a:pPr>
            <a:r>
              <a:rPr lang="zh-CN" altLang="en-US" sz="1600" b="1"/>
              <a:t>优势：</a:t>
            </a:r>
            <a:r>
              <a:rPr lang="zh-CN" altLang="en-US" sz="1600"/>
              <a:t>枸橼酸西地那非用于ED上市多年，具有人体用药安全有效性信息。此次增加的新适应症与原适应症药物作用机制相同，而PAH的临床风险程度高于ED，且该适应症在欧美获批多年，积累了临床安全有效性信息。</a:t>
            </a:r>
            <a:endParaRPr lang="zh-CN" altLang="en-US" sz="1600"/>
          </a:p>
          <a:p>
            <a:pPr>
              <a:lnSpc>
                <a:spcPct val="200000"/>
              </a:lnSpc>
              <a:spcBef>
                <a:spcPts val="0"/>
              </a:spcBef>
              <a:spcAft>
                <a:spcPts val="0"/>
              </a:spcAft>
            </a:pPr>
            <a:r>
              <a:rPr lang="zh-CN" altLang="en-US" sz="1600" b="1"/>
              <a:t>不足：</a:t>
            </a:r>
            <a:r>
              <a:rPr lang="zh-CN" altLang="en-US" sz="1600"/>
              <a:t>少许患者服药会出现头痛、脸红、视觉障碍等不良反应。</a:t>
            </a:r>
            <a:endParaRPr lang="zh-CN" altLang="en-US" sz="1600"/>
          </a:p>
        </p:txBody>
      </p:sp>
      <p:sp>
        <p:nvSpPr>
          <p:cNvPr id="3" name="文本框 2"/>
          <p:cNvSpPr txBox="1"/>
          <p:nvPr>
            <p:custDataLst>
              <p:tags r:id="rId5"/>
            </p:custDataLst>
          </p:nvPr>
        </p:nvSpPr>
        <p:spPr>
          <a:xfrm>
            <a:off x="800735" y="4065270"/>
            <a:ext cx="4905375" cy="460375"/>
          </a:xfrm>
          <a:prstGeom prst="rect">
            <a:avLst/>
          </a:prstGeom>
          <a:noFill/>
        </p:spPr>
        <p:txBody>
          <a:bodyPr wrap="square" rtlCol="0">
            <a:spAutoFit/>
          </a:bodyPr>
          <a:p>
            <a:pPr algn="ctr"/>
            <a:r>
              <a:rPr lang="zh-CN" altLang="en-US" sz="2400" b="1"/>
              <a:t>与对照药品疗效方面优势和不足：</a:t>
            </a:r>
            <a:endParaRPr lang="zh-CN" altLang="en-US" sz="2400" b="1"/>
          </a:p>
        </p:txBody>
      </p:sp>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object 30"/>
          <p:cNvSpPr txBox="1"/>
          <p:nvPr>
            <p:custDataLst>
              <p:tags r:id="rId1"/>
            </p:custDataLst>
          </p:nvPr>
        </p:nvSpPr>
        <p:spPr>
          <a:xfrm>
            <a:off x="1037590" y="213360"/>
            <a:ext cx="4631055" cy="629920"/>
          </a:xfrm>
          <a:prstGeom prst="rect">
            <a:avLst/>
          </a:prstGeom>
        </p:spPr>
        <p:txBody>
          <a:bodyPr vert="horz" wrap="square" lIns="0" tIns="12065" rIns="0" bIns="0" rtlCol="0">
            <a:noAutofit/>
          </a:bodyPr>
          <a:p>
            <a:pPr marL="12700">
              <a:lnSpc>
                <a:spcPct val="100000"/>
              </a:lnSpc>
              <a:spcBef>
                <a:spcPts val="95"/>
              </a:spcBef>
            </a:pPr>
            <a:r>
              <a:rPr lang="en-US" sz="4000" b="1" spc="-5" dirty="0">
                <a:solidFill>
                  <a:schemeClr val="accent1"/>
                </a:solidFill>
                <a:latin typeface="微软雅黑" panose="020B0503020204020204" charset="-122"/>
                <a:cs typeface="微软雅黑" panose="020B0503020204020204" charset="-122"/>
              </a:rPr>
              <a:t>03 </a:t>
            </a:r>
            <a:r>
              <a:rPr lang="zh-CN" altLang="en-US" sz="4000" b="1" spc="-5" dirty="0">
                <a:solidFill>
                  <a:schemeClr val="accent1"/>
                </a:solidFill>
                <a:latin typeface="微软雅黑" panose="020B0503020204020204" charset="-122"/>
                <a:cs typeface="微软雅黑" panose="020B0503020204020204" charset="-122"/>
              </a:rPr>
              <a:t>有效性</a:t>
            </a:r>
            <a:endParaRPr lang="zh-CN" altLang="en-US" sz="4000" b="1" spc="-5" dirty="0">
              <a:solidFill>
                <a:schemeClr val="accent1"/>
              </a:solidFill>
              <a:latin typeface="微软雅黑" panose="020B0503020204020204" charset="-122"/>
              <a:cs typeface="微软雅黑" panose="020B0503020204020204" charset="-122"/>
            </a:endParaRPr>
          </a:p>
        </p:txBody>
      </p:sp>
      <p:sp>
        <p:nvSpPr>
          <p:cNvPr id="2" name="文本框 1"/>
          <p:cNvSpPr txBox="1"/>
          <p:nvPr>
            <p:custDataLst>
              <p:tags r:id="rId2"/>
            </p:custDataLst>
          </p:nvPr>
        </p:nvSpPr>
        <p:spPr>
          <a:xfrm>
            <a:off x="445770" y="1597025"/>
            <a:ext cx="5379085" cy="770890"/>
          </a:xfrm>
          <a:prstGeom prst="rect">
            <a:avLst/>
          </a:prstGeom>
          <a:noFill/>
        </p:spPr>
        <p:txBody>
          <a:bodyPr wrap="square" rtlCol="0">
            <a:noAutofit/>
          </a:bodyPr>
          <a:p>
            <a:pPr algn="l"/>
            <a:r>
              <a:rPr lang="zh-CN" sz="3200" b="1"/>
              <a:t>临床指南</a:t>
            </a:r>
            <a:r>
              <a:rPr lang="en-US" altLang="zh-CN" sz="3200" b="1"/>
              <a:t>/</a:t>
            </a:r>
            <a:r>
              <a:rPr lang="zh-CN" altLang="en-US" sz="3200" b="1"/>
              <a:t>诊疗规范推荐</a:t>
            </a:r>
            <a:r>
              <a:rPr lang="zh-CN" sz="3200" b="1"/>
              <a:t>：</a:t>
            </a:r>
            <a:endParaRPr lang="zh-CN" sz="3200" b="1"/>
          </a:p>
        </p:txBody>
      </p:sp>
      <p:sp>
        <p:nvSpPr>
          <p:cNvPr id="3" name="文本框 2"/>
          <p:cNvSpPr txBox="1"/>
          <p:nvPr>
            <p:custDataLst>
              <p:tags r:id="rId3"/>
            </p:custDataLst>
          </p:nvPr>
        </p:nvSpPr>
        <p:spPr>
          <a:xfrm>
            <a:off x="631825" y="2703195"/>
            <a:ext cx="10664825" cy="3539490"/>
          </a:xfrm>
          <a:prstGeom prst="rect">
            <a:avLst/>
          </a:prstGeom>
          <a:solidFill>
            <a:srgbClr val="E9E9FF"/>
          </a:solidFill>
          <a:ln>
            <a:noFill/>
          </a:ln>
        </p:spPr>
        <p:style>
          <a:lnRef idx="2">
            <a:schemeClr val="dk1"/>
          </a:lnRef>
          <a:fillRef idx="1">
            <a:schemeClr val="lt1"/>
          </a:fillRef>
          <a:effectRef idx="0">
            <a:schemeClr val="dk1"/>
          </a:effectRef>
          <a:fontRef idx="minor">
            <a:schemeClr val="dk1"/>
          </a:fontRef>
        </p:style>
        <p:txBody>
          <a:bodyPr wrap="square" rtlCol="0">
            <a:noAutofit/>
          </a:bodyPr>
          <a:p>
            <a:pPr>
              <a:lnSpc>
                <a:spcPct val="150000"/>
              </a:lnSpc>
              <a:spcBef>
                <a:spcPts val="0"/>
              </a:spcBef>
              <a:spcAft>
                <a:spcPts val="0"/>
              </a:spcAft>
            </a:pPr>
            <a:r>
              <a:rPr lang="en-US" altLang="zh-CN" sz="2800" b="1"/>
              <a:t>       </a:t>
            </a:r>
            <a:r>
              <a:rPr lang="zh-CN" altLang="en-US" sz="2800" b="1"/>
              <a:t>中华医学会心血管病分会肺血管病学组和中华心血管病杂志编辑委员会组织我国肺高血压领域的专家，经过修订和更新，发布了最新的</a:t>
            </a:r>
            <a:r>
              <a:rPr lang="zh-CN" altLang="en-US" sz="2800" b="1">
                <a:solidFill>
                  <a:srgbClr val="FF0000"/>
                </a:solidFill>
              </a:rPr>
              <a:t>《中国肺高血压诊断和治疗指南2018》</a:t>
            </a:r>
            <a:r>
              <a:rPr lang="zh-CN" altLang="en-US" sz="2800" b="1"/>
              <a:t>，再次将西地那非列入肺动脉高压（PAH）治疗的靶向药物。</a:t>
            </a:r>
            <a:r>
              <a:rPr lang="zh-CN" altLang="en-US" sz="2800"/>
              <a:t>         </a:t>
            </a:r>
            <a:r>
              <a:rPr lang="zh-CN" altLang="en-US" sz="1600"/>
              <a:t>   </a:t>
            </a:r>
            <a:endParaRPr lang="zh-CN" altLang="en-US" sz="1600"/>
          </a:p>
        </p:txBody>
      </p:sp>
    </p:spTree>
    <p:custDataLst>
      <p:tags r:id="rId4"/>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7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7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8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8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9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20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21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21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1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21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22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22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2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23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23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23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23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237.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3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3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47.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5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658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6581"/>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64.xml><?xml version="1.0" encoding="utf-8"?>
<p:tagLst xmlns:p="http://schemas.openxmlformats.org/presentationml/2006/main">
  <p:tag name="KSO_WM_TEMPLATE_THUMBS_INDEX" val="1"/>
  <p:tag name="KSO_WM_TEMPLATE_TOPIC_ID" val="2869567"/>
  <p:tag name="KSO_WM_TEMPLATE_OUTLINE_ID" val="15"/>
  <p:tag name="KSO_WM_TEMPLATE_SCENE_ID" val="1"/>
  <p:tag name="KSO_WM_TEMPLATE_JOB_ID" val="2"/>
  <p:tag name="KSO_WM_TEMPLATE_TOPIC_DEFAULT" val="1"/>
  <p:tag name="KSO_WM_TEMPLATE_SUBCATEGORY" val="0"/>
  <p:tag name="KSO_WM_TAG_VERSION" val="1.0"/>
  <p:tag name="KSO_WM_BEAUTIFY_FLAG" val="#wm#"/>
  <p:tag name="KSO_WM_TEMPLATE_CATEGORY" val="custom"/>
  <p:tag name="KSO_WM_TEMPLATE_INDEX" val="20196581"/>
</p:tagLst>
</file>

<file path=ppt/tags/tag265.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66.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 name="KSO_WM_SPECIAL_SOURCE" val="bdnul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
</p:tagLst>
</file>

<file path=ppt/tags/tag276.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wm#"/>
  <p:tag name="KSO_WM_TEMPLATE_CATEGORY" val="diagram"/>
  <p:tag name="KSO_WM_TEMPLATE_INDEX" val="20211488"/>
  <p:tag name="KSO_WM_SLIDE_ID" val="diagram20211488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348"/>
  <p:tag name="KSO_WM_SLIDE_POSITION" val="48*96"/>
  <p:tag name="KSO_WM_TAG_VERSION" val="1.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direction&quot;:1,&quot;id&quot;:&quot;2021-04-01T15:24:03&quot;,&quot;maxSize&quot;:{&quot;size1&quot;:55},&quot;minSize&quot;:{&quot;size1&quot;:44.9},&quot;normalSize&quot;:{&quot;size1&quot;:44.9},&quot;subLayout&quot;:[{&quot;id&quot;:&quot;2021-04-01T15:24:03&quot;,&quot;margin&quot;:{&quot;bottom&quot;:6.349999904632568,&quot;left&quot;:2.9629998207092285,&quot;right&quot;:2.5399999618530273,&quot;top&quot;:6.349999904632568},&quot;type&quot;:0},{&quot;id&quot;:&quot;2021-04-01T15:24:03&quot;,&quot;margin&quot;:{&quot;bottom&quot;:2.117000102996826,&quot;left&quot;:0.02600000612437725,&quot;right&quot;:1.6929999589920044,&quot;top&quot;:2.117000102996826},&quot;type&quot;:0}],&quot;type&quot;:0}"/>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c95017b7ee298d401c684"/>
  <p:tag name="KSO_WM_CHIP_FILLPROP" val="[[{&quot;text_align&quot;:&quot;lm&quot;,&quot;text_direction&quot;:&quot;horizontal&quot;,&quot;support_big_font&quot;:true,&quot;fill_id&quot;:&quot;05ed0eeff46f44e98ca671d6ac23df94&quot;,&quot;fill_align&quot;:&quot;cm&quot;,&quot;chip_types&quot;:[&quot;text&quot;]},{&quot;text_align&quot;:&quot;lm&quot;,&quot;text_direction&quot;:&quot;horizontal&quot;,&quot;support_features&quot;:[&quot;collage&quot;,&quot;carousel&quot;,&quot;creativecrop&quot;],&quot;support_big_font&quot;:false,&quot;fill_id&quot;:&quot;aa8370987f4140ab9fa600e717225475&quot;,&quot;fill_align&quot;:&quot;cm&quot;,&quot;chip_types&quot;:[&quot;diagram&quot;,&quot;pictext&quot;,&quot;picture&quot;,&quot;chart&quot;,&quot;table&quot;,&quot;video&quot;]}],[{&quot;text_align&quot;:&quot;cm&quot;,&quot;text_direction&quot;:&quot;horizontal&quot;,&quot;support_big_font&quot;:true,&quot;fill_id&quot;:&quot;05ed0eeff46f44e98ca671d6ac23df94&quot;,&quot;fill_align&quot;:&quot;cm&quot;,&quot;chip_types&quot;:[&quot;header&quot;]},{&quot;text_align&quot;:&quot;lm&quot;,&quot;text_direction&quot;:&quot;horizontal&quot;,&quot;support_features&quot;:[&quot;collage&quot;,&quot;carousel&quot;,&quot;creativecrop&quot;],&quot;support_big_font&quot;:false,&quot;fill_id&quot;:&quot;aa8370987f4140ab9fa600e717225475&quot;,&quot;fill_align&quot;:&quot;cm&quot;,&quot;chip_types&quot;:[&quot;diagram&quot;,&quot;pictext&quot;,&quot;picture&quot;,&quot;chart&quot;,&quot;table&quot;,&quot;video&quot;]}]]"/>
  <p:tag name="KSO_WM_CHIP_DECFILLPROP" val="[]"/>
  <p:tag name="KSO_WM_SLIDE_CAN_ADD_NAVIGATION" val="1"/>
  <p:tag name="KSO_WM_CHIP_GROUPID" val="5f6c95017b7ee298d401c683"/>
  <p:tag name="KSO_WM_SLIDE_BK_DARK_LIGHT" val="2"/>
  <p:tag name="KSO_WM_SLIDE_BACKGROUND_TYPE" val="general"/>
  <p:tag name="KSO_WM_SLIDE_SUPPORT_FEATURE_TYPE" val="7"/>
  <p:tag name="KSO_WM_TEMPLATE_ASSEMBLE_XID" val="60656efc4054ed1e2fb801d4"/>
  <p:tag name="KSO_WM_TEMPLATE_ASSEMBLE_GROUPID" val="60656efc4054ed1e2fb801d4"/>
  <p:tag name="KSO_WM_SPECIAL_SOURCE" val="bdnul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BEAUTIFY_FLAG" val="#wm#"/>
  <p:tag name="KSO_WM_TEMPLATE_CATEGORY" val="diagram"/>
  <p:tag name="KSO_WM_TEMPLATE_INDEX" val="20217034"/>
  <p:tag name="KSO_WM_SLIDE_LAYOUT_INFO" val="{&quot;direction&quot;:1,&quot;id&quot;:&quot;2021-04-01T16:15:35&quot;,&quot;maxSize&quot;:{&quot;size1&quot;:61.3},&quot;minSize&quot;:{&quot;size1&quot;:41.2},&quot;normalSize&quot;:{&quot;size1&quot;:41.20010416666667},&quot;subLayout&quot;:[{&quot;id&quot;:&quot;2021-04-01T16:15:35&quot;,&quot;margin&quot;:{&quot;bottom&quot;:1.6929999589920044,&quot;left&quot;:1.6929999589920044,&quot;right&quot;:1.6929999589920044,&quot;top&quot;:1.6929999589920044},&quot;type&quot;:0},{&quot;id&quot;:&quot;2021-04-01T16:15:35&quot;,&quot;margin&quot;:{&quot;bottom&quot;:1.6929999589920044,&quot;left&quot;:0.02600000612437725,&quot;right&quot;:2.115999937057495,&quot;top&quot;:1.6929999589920044},&quot;type&quot;:0}],&quot;type&quot;:0}"/>
  <p:tag name="KSO_WM_SLIDE_RATIO" val="1.777778"/>
  <p:tag name="KSO_WM_SLIDE_ID" val="diagram20217034_1"/>
  <p:tag name="KSO_WM_TEMPLATE_SUBCATEGORY" val="21"/>
  <p:tag name="KSO_WM_TEMPLATE_MASTER_TYPE" val="0"/>
  <p:tag name="KSO_WM_TEMPLATE_COLOR_TYPE" val="1"/>
  <p:tag name="KSO_WM_SLIDE_ITEM_CNT" val="0"/>
  <p:tag name="KSO_WM_SLIDE_INDEX" val="1"/>
  <p:tag name="KSO_WM_TAG_VERSION" val="1.0"/>
  <p:tag name="KSO_WM_SLIDE_LAYOUT" val="d_f"/>
  <p:tag name="KSO_WM_SLIDE_LAYOUT_CNT" val="1_1"/>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23c998712faa657ab9c"/>
  <p:tag name="KSO_WM_CHIP_FILLPROP" val="[[{&quot;text_align&quot;:&quot;cm&quot;,&quot;text_direction&quot;:&quot;horizontal&quot;,&quot;support_features&quot;:[&quot;creativepic&quot;],&quot;support_big_font&quot;:false,&quot;picture_toward&quot;:1,&quot;picture_dockside&quot;:[],&quot;fill_id&quot;:&quot;54af87c18ac942a5aeb3bac38f8644f5&quot;,&quot;fill_align&quot;:&quot;cm&quot;,&quot;chip_types&quot;:[&quot;picture&quot;]},{&quot;text_align&quot;:&quot;lb&quot;,&quot;text_direction&quot;:&quot;horizontal&quot;,&quot;support_big_font&quot;:true,&quot;picture_toward&quot;:0,&quot;picture_dockside&quot;:[],&quot;fill_id&quot;:&quot;444a7d36fbb94b9b9947a9b2c3dbafa1&quot;,&quot;fill_align&quot;:&quot;lb&quot;,&quot;chip_types&quot;:[&quot;text&quot;]}]]"/>
  <p:tag name="KSO_WM_CHIP_DECFILLPROP" val="[]"/>
  <p:tag name="KSO_WM_SLIDE_TYPE" val="text"/>
  <p:tag name="KSO_WM_SLIDE_SIZE" val="887*348"/>
  <p:tag name="KSO_WM_SLIDE_POSITION" val="72*95"/>
  <p:tag name="KSO_WM_CHIP_GROUPID" val="5fadf23c998712faa657ab9b"/>
  <p:tag name="KSO_WM_SLIDE_BK_DARK_LIGHT" val="2"/>
  <p:tag name="KSO_WM_SLIDE_BACKGROUND_TYPE" val="general"/>
  <p:tag name="KSO_WM_SLIDE_SUPPORT_FEATURE_TYPE" val="8"/>
  <p:tag name="KSO_WM_SLIDE_SUBTYPE" val="picTxt"/>
  <p:tag name="KSO_WM_TEMPLATE_ASSEMBLE_XID" val="6065703f4054ed1e2fb81496"/>
  <p:tag name="KSO_WM_TEMPLATE_ASSEMBLE_GROUPID" val="6065703f4054ed1e2fb81496"/>
  <p:tag name="KSO_WM_SPECIAL_SOURCE" val="bdnul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wm#"/>
  <p:tag name="KSO_WM_TEMPLATE_CATEGORY" val="diagram"/>
  <p:tag name="KSO_WM_TEMPLATE_INDEX" val="20217034"/>
  <p:tag name="KSO_WM_SPECIAL_SOURCE" val="bdnull"/>
</p:tagLst>
</file>

<file path=ppt/tags/tag294.xml><?xml version="1.0" encoding="utf-8"?>
<p:tagLst xmlns:p="http://schemas.openxmlformats.org/presentationml/2006/main">
  <p:tag name="KSO_WM_BEAUTIFY_FLAG" val=""/>
</p:tagLst>
</file>

<file path=ppt/tags/tag295.xml><?xml version="1.0" encoding="utf-8"?>
<p:tagLst xmlns:p="http://schemas.openxmlformats.org/presentationml/2006/main">
  <p:tag name="KSO_WM_UNIT_TABLE_BEAUTIFY" val="smartTable{cf92f0c6-2545-459e-a109-301e7c11a2ec}"/>
  <p:tag name="TABLE_ENDDRAG_ORIGIN_RECT" val="464*297"/>
  <p:tag name="TABLE_ENDDRAG_RECT" val="39*117*464*297"/>
</p:tagLst>
</file>

<file path=ppt/tags/tag296.xml><?xml version="1.0" encoding="utf-8"?>
<p:tagLst xmlns:p="http://schemas.openxmlformats.org/presentationml/2006/main">
  <p:tag name="KSO_WM_UNIT_TABLE_BEAUTIFY" val="smartTable{976f126a-2d22-467a-bcdf-ee06fa48fa71}"/>
  <p:tag name="TABLE_ENDDRAG_ORIGIN_RECT" val="423*287"/>
  <p:tag name="TABLE_ENDDRAG_RECT" val="504*140*423*287"/>
</p:tagLst>
</file>

<file path=ppt/tags/tag297.xml><?xml version="1.0" encoding="utf-8"?>
<p:tagLst xmlns:p="http://schemas.openxmlformats.org/presentationml/2006/main">
  <p:tag name="KSO_WM_BEAUTIFY_FLAG" val="#wm#"/>
  <p:tag name="KSO_WM_TEMPLATE_CATEGORY" val="diagram"/>
  <p:tag name="KSO_WM_TEMPLATE_INDEX" val="20217034"/>
  <p:tag name="KSO_WM_SPECIAL_SOURCE" val="bdnull"/>
</p:tagLst>
</file>

<file path=ppt/tags/tag298.xml><?xml version="1.0" encoding="utf-8"?>
<p:tagLst xmlns:p="http://schemas.openxmlformats.org/presentationml/2006/main">
  <p:tag name="KSO_WM_BEAUTIFY_FLAG" val=""/>
</p:tagLst>
</file>

<file path=ppt/tags/tag29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BEAUTIFY_FLAG" val=""/>
</p:tagLst>
</file>

<file path=ppt/tags/tag301.xml><?xml version="1.0" encoding="utf-8"?>
<p:tagLst xmlns:p="http://schemas.openxmlformats.org/presentationml/2006/main">
  <p:tag name="KSO_WM_BEAUTIFY_FLAG" val=""/>
</p:tagLst>
</file>

<file path=ppt/tags/tag302.xml><?xml version="1.0" encoding="utf-8"?>
<p:tagLst xmlns:p="http://schemas.openxmlformats.org/presentationml/2006/main">
  <p:tag name="KSO_WM_BEAUTIFY_FLAG" val=""/>
</p:tagLst>
</file>

<file path=ppt/tags/tag303.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304.xml><?xml version="1.0" encoding="utf-8"?>
<p:tagLst xmlns:p="http://schemas.openxmlformats.org/presentationml/2006/main">
  <p:tag name="KSO_WM_BEAUTIFY_FLAG" val=""/>
</p:tagLst>
</file>

<file path=ppt/tags/tag305.xml><?xml version="1.0" encoding="utf-8"?>
<p:tagLst xmlns:p="http://schemas.openxmlformats.org/presentationml/2006/main">
  <p:tag name="KSO_WM_BEAUTIFY_FLAG" val=""/>
</p:tagLst>
</file>

<file path=ppt/tags/tag306.xml><?xml version="1.0" encoding="utf-8"?>
<p:tagLst xmlns:p="http://schemas.openxmlformats.org/presentationml/2006/main">
  <p:tag name="KSO_WM_BEAUTIFY_FLAG" val=""/>
</p:tagLst>
</file>

<file path=ppt/tags/tag307.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308.xml><?xml version="1.0" encoding="utf-8"?>
<p:tagLst xmlns:p="http://schemas.openxmlformats.org/presentationml/2006/main">
  <p:tag name="KSO_WM_BEAUTIFY_FLAG" val=""/>
</p:tagLst>
</file>

<file path=ppt/tags/tag309.xml><?xml version="1.0" encoding="utf-8"?>
<p:tagLst xmlns:p="http://schemas.openxmlformats.org/presentationml/2006/main">
  <p:tag name="KSO_WM_BEAUTIFY_FLAG" val=""/>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BEAUTIFY_FLAG" val=""/>
</p:tagLst>
</file>

<file path=ppt/tags/tag311.xml><?xml version="1.0" encoding="utf-8"?>
<p:tagLst xmlns:p="http://schemas.openxmlformats.org/presentationml/2006/main">
  <p:tag name="KSO_WM_BEAUTIFY_FLAG" val=""/>
</p:tagLst>
</file>

<file path=ppt/tags/tag312.xml><?xml version="1.0" encoding="utf-8"?>
<p:tagLst xmlns:p="http://schemas.openxmlformats.org/presentationml/2006/main">
  <p:tag name="KSO_WM_BEAUTIFY_FLAG" val=""/>
</p:tagLst>
</file>

<file path=ppt/tags/tag313.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314.xml><?xml version="1.0" encoding="utf-8"?>
<p:tagLst xmlns:p="http://schemas.openxmlformats.org/presentationml/2006/main">
  <p:tag name="KSO_WM_BEAUTIFY_FLAG" val=""/>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wm#"/>
  <p:tag name="KSO_WM_TEMPLATE_CATEGORY" val="diagram"/>
  <p:tag name="KSO_WM_TEMPLATE_INDEX" val="20220262"/>
  <p:tag name="KSO_WM_SPECIAL_SOURCE" val="bdnull"/>
</p:tagLst>
</file>

<file path=ppt/tags/tag317.xml><?xml version="1.0" encoding="utf-8"?>
<p:tagLst xmlns:p="http://schemas.openxmlformats.org/presentationml/2006/main">
  <p:tag name="COMMONDATA" val="eyJoZGlkIjoiYjdiYzliMmVhMTU0NzhiNTFhNjMyM2M5ZTE1MjJlODYifQ=="/>
  <p:tag name="KSO_WPP_MARK_KEY" val="6b0fe30c-2349-45a8-9520-47bdcb1390a0"/>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6581"/>
</p:tagLst>
</file>

<file path=ppt/tags/tag83.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6581"/>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7.xml><?xml version="1.0" encoding="utf-8"?>
<p:tagLst xmlns:p="http://schemas.openxmlformats.org/presentationml/2006/main">
  <p:tag name="KSO_WM_TEMPLATE_THUMBS_INDEX" val="1"/>
  <p:tag name="KSO_WM_TEMPLATE_TOPIC_ID" val="2869567"/>
  <p:tag name="KSO_WM_TEMPLATE_OUTLINE_ID" val="15"/>
  <p:tag name="KSO_WM_TEMPLATE_SCENE_ID" val="1"/>
  <p:tag name="KSO_WM_TEMPLATE_JOB_ID" val="2"/>
  <p:tag name="KSO_WM_TEMPLATE_TOPIC_DEFAULT" val="1"/>
  <p:tag name="KSO_WM_TEMPLATE_SUBCATEGORY" val="0"/>
  <p:tag name="KSO_WM_TAG_VERSION" val="1.0"/>
  <p:tag name="KSO_WM_BEAUTIFY_FLAG" val="#wm#"/>
  <p:tag name="KSO_WM_TEMPLATE_CATEGORY" val="custom"/>
  <p:tag name="KSO_WM_TEMPLATE_INDEX" val="20196581"/>
</p:tagLst>
</file>

<file path=ppt/tags/tag8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20262_3*i*1"/>
  <p:tag name="KSO_WM_TEMPLATE_CATEGORY" val="diagram"/>
  <p:tag name="KSO_WM_TEMPLATE_INDEX" val="20220262"/>
  <p:tag name="KSO_WM_UNIT_LAYERLEVEL" val="1"/>
  <p:tag name="KSO_WM_TAG_VERSION" val="1.0"/>
  <p:tag name="KSO_WM_BEAUTIFY_FLAG" val=""/>
  <p:tag name="KSO_WM_UNIT_TYPE" val="i"/>
  <p:tag name="KSO_WM_UNIT_INDEX" val="1"/>
  <p:tag name="KSO_WM_UNIT_BLOCK" val="0"/>
  <p:tag name="KSO_WM_UNIT_SM_LIMIT_TYPE" val="2"/>
  <p:tag name="KSO_WM_UNIT_DEC_AREA_ID" val="a9af9fa9028f445c8fdc06a2788768f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3537</Words>
  <Application>WPS 演示</Application>
  <PresentationFormat>宽屏</PresentationFormat>
  <Paragraphs>249</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11</vt:i4>
      </vt:variant>
    </vt:vector>
  </HeadingPairs>
  <TitlesOfParts>
    <vt:vector size="25" baseType="lpstr">
      <vt:lpstr>Arial</vt:lpstr>
      <vt:lpstr>宋体</vt:lpstr>
      <vt:lpstr>Wingdings</vt:lpstr>
      <vt:lpstr>微软雅黑</vt:lpstr>
      <vt:lpstr>汉仪旗黑-85S</vt:lpstr>
      <vt:lpstr>黑体</vt:lpstr>
      <vt:lpstr>Viner Hand ITC</vt:lpstr>
      <vt:lpstr>Times New Roman</vt:lpstr>
      <vt:lpstr>Arial Unicode MS</vt:lpstr>
      <vt:lpstr>Calibri</vt:lpstr>
      <vt:lpstr>Mongolian Baiti</vt:lpstr>
      <vt:lpstr>1_Office 主题​​</vt:lpstr>
      <vt:lpstr>2_Office 主题​​</vt:lpstr>
      <vt:lpstr>3_Office 主题​​</vt:lpstr>
      <vt:lpstr>枸橼酸西地那非片20mg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04 创新性</vt:lpstr>
      <vt:lpstr>05 公平性（一）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，寳ぃ；</cp:lastModifiedBy>
  <cp:revision>97</cp:revision>
  <dcterms:created xsi:type="dcterms:W3CDTF">2023-04-28T01:18:00Z</dcterms:created>
  <dcterms:modified xsi:type="dcterms:W3CDTF">2023-07-10T08:03:55Z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8FEA04933C944636AB0D8516BF7114FC</vt:lpwstr>
  </property>
  <property fmtid="{D5CDD505-2E9C-101B-9397-08002B2CF9AE}" pid="3" name="KSOProductBuildVer">
    <vt:lpwstr>2052-11.1.0.14309</vt:lpwstr>
  </property>
</Properties>
</file>