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ags/tag2.xml" ContentType="application/vnd.openxmlformats-officedocument.presentationml.tags+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2.xml" ContentType="application/vnd.openxmlformats-officedocument.theme+xml"/>
  <Override PartName="/ppt/tags/tag3.xml" ContentType="application/vnd.openxmlformats-officedocument.presentationml.tags+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ags/tag4.xml" ContentType="application/vnd.openxmlformats-officedocument.presentationml.tags+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ags/tag5.xml" ContentType="application/vnd.openxmlformats-officedocument.presentationml.tags+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theme/theme5.xml" ContentType="application/vnd.openxmlformats-officedocument.theme+xml"/>
  <Override PartName="/ppt/tags/tag6.xml" ContentType="application/vnd.openxmlformats-officedocument.presentationml.tags+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6.xml" ContentType="application/vnd.openxmlformats-officedocument.theme+xml"/>
  <Override PartName="/ppt/tags/tag7.xml" ContentType="application/vnd.openxmlformats-officedocument.presentationml.tags+xml"/>
  <Override PartName="/ppt/theme/theme7.xml" ContentType="application/vnd.openxmlformats-officedocument.theme+xml"/>
  <Override PartName="/ppt/tags/tag8.xml" ContentType="application/vnd.openxmlformats-officedocument.presentationml.tags+xml"/>
  <Override PartName="/ppt/theme/theme8.xml" ContentType="application/vnd.openxmlformats-officedocument.theme+xml"/>
  <Override PartName="/ppt/theme/theme9.xml" ContentType="application/vnd.openxmlformats-officedocument.theme+xml"/>
  <Override PartName="/ppt/tags/tag9.xml" ContentType="application/vnd.openxmlformats-officedocument.presentationml.tags+xml"/>
  <Override PartName="/ppt/tags/tag10.xml" ContentType="application/vnd.openxmlformats-officedocument.presentationml.tags+xml"/>
  <Override PartName="/ppt/notesSlides/notesSlide1.xml" ContentType="application/vnd.openxmlformats-officedocument.presentationml.notesSlide+xml"/>
  <Override PartName="/ppt/tags/tag11.xml" ContentType="application/vnd.openxmlformats-officedocument.presentationml.tags+xml"/>
  <Override PartName="/ppt/notesSlides/notesSlide2.xml" ContentType="application/vnd.openxmlformats-officedocument.presentationml.notesSlide+xml"/>
  <Override PartName="/ppt/tags/tag12.xml" ContentType="application/vnd.openxmlformats-officedocument.presentationml.tags+xml"/>
  <Override PartName="/ppt/notesSlides/notesSlide3.xml" ContentType="application/vnd.openxmlformats-officedocument.presentationml.notesSlide+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notesSlides/notesSlide5.xml" ContentType="application/vnd.openxmlformats-officedocument.presentationml.notesSlide+xml"/>
  <Override PartName="/ppt/tags/tag15.xml" ContentType="application/vnd.openxmlformats-officedocument.presentationml.tags+xml"/>
  <Override PartName="/ppt/notesSlides/notesSlide6.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7.xml" ContentType="application/vnd.openxmlformats-officedocument.presentationml.notesSlide+xml"/>
  <Override PartName="/ppt/tags/tag18.xml" ContentType="application/vnd.openxmlformats-officedocument.presentationml.tags+xml"/>
  <Override PartName="/ppt/notesSlides/notesSlide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 id="2147483676" r:id="rId2"/>
    <p:sldMasterId id="2147483682" r:id="rId3"/>
    <p:sldMasterId id="2147483700" r:id="rId4"/>
    <p:sldMasterId id="2147483706" r:id="rId5"/>
    <p:sldMasterId id="2147483712" r:id="rId6"/>
    <p:sldMasterId id="2147483718" r:id="rId7"/>
  </p:sldMasterIdLst>
  <p:notesMasterIdLst>
    <p:notesMasterId r:id="rId17"/>
  </p:notesMasterIdLst>
  <p:handoutMasterIdLst>
    <p:handoutMasterId r:id="rId18"/>
  </p:handoutMasterIdLst>
  <p:sldIdLst>
    <p:sldId id="2600" r:id="rId8"/>
    <p:sldId id="2790214" r:id="rId9"/>
    <p:sldId id="2790188" r:id="rId10"/>
    <p:sldId id="2790218" r:id="rId11"/>
    <p:sldId id="7860" r:id="rId12"/>
    <p:sldId id="2790215" r:id="rId13"/>
    <p:sldId id="2790219" r:id="rId14"/>
    <p:sldId id="2790216" r:id="rId15"/>
    <p:sldId id="2790217" r:id="rId16"/>
  </p:sldIdLst>
  <p:sldSz cx="9144000" cy="5143500" type="screen16x9"/>
  <p:notesSz cx="6670675" cy="9875838"/>
  <p:custDataLst>
    <p:tags r:id="rId19"/>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15:clr>
            <a:srgbClr val="A4A3A4"/>
          </p15:clr>
        </p15:guide>
        <p15:guide id="2">
          <p15:clr>
            <a:srgbClr val="A4A3A4"/>
          </p15:clr>
        </p15:guide>
        <p15:guide id="3" pos="5666">
          <p15:clr>
            <a:srgbClr val="A4A3A4"/>
          </p15:clr>
        </p15:guide>
      </p15:sldGuideLst>
    </p:ext>
    <p:ext uri="{2D200454-40CA-4A62-9FC3-DE9A4176ACB9}">
      <p15:notesGuideLst xmlns:p15="http://schemas.microsoft.com/office/powerpoint/2012/main">
        <p15:guide id="1" orient="horz" pos="3111">
          <p15:clr>
            <a:srgbClr val="A4A3A4"/>
          </p15:clr>
        </p15:guide>
        <p15:guide id="2" pos="210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760C40-320B-5DAF-2D1E-9AA4FA450F47}" name="Nichoel Shen" initials="NS" userId="S::nichoel.shen@pediatrixtherapeutics.com::69a9563f-412c-4ff0-a823-f3e60711d2e5" providerId="AD"/>
</p188: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2F5F"/>
    <a:srgbClr val="00A3E0"/>
    <a:srgbClr val="FFFFFF"/>
    <a:srgbClr val="00ADD0"/>
    <a:srgbClr val="003865"/>
    <a:srgbClr val="00A9CE"/>
    <a:srgbClr val="D8DCDE"/>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17" autoAdjust="0"/>
    <p:restoredTop sz="96314" autoAdjust="0"/>
  </p:normalViewPr>
  <p:slideViewPr>
    <p:cSldViewPr snapToGrid="0" snapToObjects="1" showGuides="1">
      <p:cViewPr varScale="1">
        <p:scale>
          <a:sx n="149" d="100"/>
          <a:sy n="149" d="100"/>
        </p:scale>
        <p:origin x="780" y="114"/>
      </p:cViewPr>
      <p:guideLst>
        <p:guide orient="horz"/>
        <p:guide/>
        <p:guide pos="5666"/>
      </p:guideLst>
    </p:cSldViewPr>
  </p:slideViewPr>
  <p:notesTextViewPr>
    <p:cViewPr>
      <p:scale>
        <a:sx n="400" d="100"/>
        <a:sy n="400" d="100"/>
      </p:scale>
      <p:origin x="0" y="0"/>
    </p:cViewPr>
  </p:notesTextViewPr>
  <p:sorterViewPr>
    <p:cViewPr>
      <p:scale>
        <a:sx n="146" d="100"/>
        <a:sy n="146" d="100"/>
      </p:scale>
      <p:origin x="0" y="-538"/>
    </p:cViewPr>
  </p:sorterViewPr>
  <p:notesViewPr>
    <p:cSldViewPr snapToGrid="0" snapToObjects="1">
      <p:cViewPr varScale="1">
        <p:scale>
          <a:sx n="55" d="100"/>
          <a:sy n="55" d="100"/>
        </p:scale>
        <p:origin x="-2770" y="-82"/>
      </p:cViewPr>
      <p:guideLst>
        <p:guide orient="horz" pos="3111"/>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microsoft.com/office/2018/10/relationships/authors" Target="author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tableStyles" Target="tableStyles.xml"/><Relationship Id="rId10" Type="http://schemas.openxmlformats.org/officeDocument/2006/relationships/slide" Target="slides/slide3.xml"/><Relationship Id="rId19" Type="http://schemas.openxmlformats.org/officeDocument/2006/relationships/tags" Target="tags/tag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626" cy="49379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778505" y="0"/>
            <a:ext cx="2890626" cy="493792"/>
          </a:xfrm>
          <a:prstGeom prst="rect">
            <a:avLst/>
          </a:prstGeom>
        </p:spPr>
        <p:txBody>
          <a:bodyPr vert="horz" lIns="91440" tIns="45720" rIns="91440" bIns="45720" rtlCol="0"/>
          <a:lstStyle>
            <a:lvl1pPr algn="r">
              <a:defRPr sz="1200"/>
            </a:lvl1pPr>
          </a:lstStyle>
          <a:p>
            <a:fld id="{3BBED7E8-0829-F34C-B479-A757805E6C1B}" type="datetimeFigureOut">
              <a:rPr lang="en-US" smtClean="0"/>
              <a:t>7/12/2023</a:t>
            </a:fld>
            <a:endParaRPr lang="en-US"/>
          </a:p>
        </p:txBody>
      </p:sp>
      <p:sp>
        <p:nvSpPr>
          <p:cNvPr id="4" name="Footer Placeholder 3"/>
          <p:cNvSpPr>
            <a:spLocks noGrp="1"/>
          </p:cNvSpPr>
          <p:nvPr>
            <p:ph type="ftr" sz="quarter" idx="2"/>
          </p:nvPr>
        </p:nvSpPr>
        <p:spPr>
          <a:xfrm>
            <a:off x="0" y="9380332"/>
            <a:ext cx="2890626" cy="493792"/>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778505" y="9380332"/>
            <a:ext cx="2890626" cy="493792"/>
          </a:xfrm>
          <a:prstGeom prst="rect">
            <a:avLst/>
          </a:prstGeom>
        </p:spPr>
        <p:txBody>
          <a:bodyPr vert="horz" lIns="91440" tIns="45720" rIns="91440" bIns="45720" rtlCol="0" anchor="b"/>
          <a:lstStyle>
            <a:lvl1pPr algn="r">
              <a:defRPr sz="1200"/>
            </a:lvl1pPr>
          </a:lstStyle>
          <a:p>
            <a:fld id="{053334D3-7666-C24C-995B-669B029DDF20}"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90626" cy="49379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8505" y="0"/>
            <a:ext cx="2890626" cy="493792"/>
          </a:xfrm>
          <a:prstGeom prst="rect">
            <a:avLst/>
          </a:prstGeom>
        </p:spPr>
        <p:txBody>
          <a:bodyPr vert="horz" lIns="91440" tIns="45720" rIns="91440" bIns="45720" rtlCol="0"/>
          <a:lstStyle>
            <a:lvl1pPr algn="r">
              <a:defRPr sz="1200"/>
            </a:lvl1pPr>
          </a:lstStyle>
          <a:p>
            <a:fld id="{6C7E4F11-7667-5045-A00B-01970EA44BB5}" type="datetimeFigureOut">
              <a:rPr lang="en-US" smtClean="0"/>
              <a:t>7/12/2023</a:t>
            </a:fld>
            <a:endParaRPr lang="en-US"/>
          </a:p>
        </p:txBody>
      </p:sp>
      <p:sp>
        <p:nvSpPr>
          <p:cNvPr id="4" name="Slide Image Placeholder 3"/>
          <p:cNvSpPr>
            <a:spLocks noGrp="1" noRot="1" noChangeAspect="1"/>
          </p:cNvSpPr>
          <p:nvPr>
            <p:ph type="sldImg" idx="2"/>
          </p:nvPr>
        </p:nvSpPr>
        <p:spPr>
          <a:xfrm>
            <a:off x="46038" y="741363"/>
            <a:ext cx="6578600" cy="37020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7068" y="4691023"/>
            <a:ext cx="5336540" cy="4444127"/>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380332"/>
            <a:ext cx="2890626" cy="49379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8505" y="9380332"/>
            <a:ext cx="2890626" cy="493792"/>
          </a:xfrm>
          <a:prstGeom prst="rect">
            <a:avLst/>
          </a:prstGeom>
        </p:spPr>
        <p:txBody>
          <a:bodyPr vert="horz" lIns="91440" tIns="45720" rIns="91440" bIns="45720" rtlCol="0" anchor="b"/>
          <a:lstStyle>
            <a:lvl1pPr algn="r">
              <a:defRPr sz="1200"/>
            </a:lvl1pPr>
          </a:lstStyle>
          <a:p>
            <a:fld id="{FAD751AE-7ABC-314D-AFAD-47B860ED6FFE}" type="slidenum">
              <a:rPr lang="en-US" smtClean="0"/>
              <a:t>‹#›</a:t>
            </a:fld>
            <a:endParaRPr lang="en-US"/>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AD751AE-7ABC-314D-AFAD-47B860ED6FF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
          </p:nvPr>
        </p:nvSpPr>
        <p:spPr/>
        <p:txBody>
          <a:bodyPr/>
          <a:lstStyle/>
          <a:p>
            <a:fld id="{F6F5E656-969D-431F-8E44-C5A751DA432F}" type="datetime6">
              <a:rPr lang="en-US" altLang="zh-CN" smtClean="0"/>
              <a:t>July 23</a:t>
            </a:fld>
            <a:endParaRPr lang="en-US"/>
          </a:p>
        </p:txBody>
      </p:sp>
      <p:sp>
        <p:nvSpPr>
          <p:cNvPr id="5" name="灯片编号占位符 4"/>
          <p:cNvSpPr>
            <a:spLocks noGrp="1"/>
          </p:cNvSpPr>
          <p:nvPr>
            <p:ph type="sldNum" sz="quarter" idx="5"/>
          </p:nvPr>
        </p:nvSpPr>
        <p:spPr/>
        <p:txBody>
          <a:bodyPr/>
          <a:lstStyle/>
          <a:p>
            <a:fld id="{67DBF1D6-9D96-4531-B10A-153EB61F0153}" type="slidenum">
              <a:rPr lang="en-US" smtClean="0"/>
              <a:t>2</a:t>
            </a:fld>
            <a:endParaRPr lang="en-US"/>
          </a:p>
        </p:txBody>
      </p:sp>
    </p:spTree>
    <p:extLst>
      <p:ext uri="{BB962C8B-B14F-4D97-AF65-F5344CB8AC3E}">
        <p14:creationId xmlns:p14="http://schemas.microsoft.com/office/powerpoint/2010/main" val="22953168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日期占位符 3"/>
          <p:cNvSpPr>
            <a:spLocks noGrp="1"/>
          </p:cNvSpPr>
          <p:nvPr>
            <p:ph type="dt" idx="1"/>
          </p:nvPr>
        </p:nvSpPr>
        <p:spPr/>
        <p:txBody>
          <a:bodyPr/>
          <a:lstStyle/>
          <a:p>
            <a:fld id="{F6F5E656-969D-431F-8E44-C5A751DA432F}" type="datetime6">
              <a:rPr lang="en-US" altLang="zh-CN" smtClean="0"/>
              <a:t>July 23</a:t>
            </a:fld>
            <a:endParaRPr lang="en-US"/>
          </a:p>
        </p:txBody>
      </p:sp>
      <p:sp>
        <p:nvSpPr>
          <p:cNvPr id="5" name="灯片编号占位符 4"/>
          <p:cNvSpPr>
            <a:spLocks noGrp="1"/>
          </p:cNvSpPr>
          <p:nvPr>
            <p:ph type="sldNum" sz="quarter" idx="5"/>
          </p:nvPr>
        </p:nvSpPr>
        <p:spPr/>
        <p:txBody>
          <a:bodyPr/>
          <a:lstStyle/>
          <a:p>
            <a:fld id="{67DBF1D6-9D96-4531-B10A-153EB61F0153}" type="slidenum">
              <a:rPr lang="en-US" smtClean="0"/>
              <a:t>3</a:t>
            </a:fld>
            <a:endParaRPr lang="en-US"/>
          </a:p>
        </p:txBody>
      </p:sp>
    </p:spTree>
    <p:extLst>
      <p:ext uri="{BB962C8B-B14F-4D97-AF65-F5344CB8AC3E}">
        <p14:creationId xmlns:p14="http://schemas.microsoft.com/office/powerpoint/2010/main" val="168253744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600" dirty="0"/>
          </a:p>
        </p:txBody>
      </p:sp>
      <p:sp>
        <p:nvSpPr>
          <p:cNvPr id="4" name="日期占位符 3"/>
          <p:cNvSpPr>
            <a:spLocks noGrp="1"/>
          </p:cNvSpPr>
          <p:nvPr>
            <p:ph type="dt" idx="1"/>
          </p:nvPr>
        </p:nvSpPr>
        <p:spPr/>
        <p:txBody>
          <a:bodyPr/>
          <a:lstStyle/>
          <a:p>
            <a:fld id="{F6F5E656-969D-431F-8E44-C5A751DA432F}" type="datetime6">
              <a:rPr lang="en-US" altLang="zh-CN" smtClean="0"/>
              <a:t>July 23</a:t>
            </a:fld>
            <a:endParaRPr lang="en-US"/>
          </a:p>
        </p:txBody>
      </p:sp>
      <p:sp>
        <p:nvSpPr>
          <p:cNvPr id="5" name="灯片编号占位符 4"/>
          <p:cNvSpPr>
            <a:spLocks noGrp="1"/>
          </p:cNvSpPr>
          <p:nvPr>
            <p:ph type="sldNum" sz="quarter" idx="5"/>
          </p:nvPr>
        </p:nvSpPr>
        <p:spPr/>
        <p:txBody>
          <a:bodyPr/>
          <a:lstStyle/>
          <a:p>
            <a:fld id="{67DBF1D6-9D96-4531-B10A-153EB61F0153}" type="slidenum">
              <a:rPr lang="en-US" smtClean="0"/>
              <a:t>4</a:t>
            </a:fld>
            <a:endParaRPr lang="en-US"/>
          </a:p>
        </p:txBody>
      </p:sp>
    </p:spTree>
    <p:extLst>
      <p:ext uri="{BB962C8B-B14F-4D97-AF65-F5344CB8AC3E}">
        <p14:creationId xmlns:p14="http://schemas.microsoft.com/office/powerpoint/2010/main" val="1329747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689225" y="504825"/>
            <a:ext cx="4492625" cy="2527300"/>
          </a:xfrm>
        </p:spPr>
      </p:sp>
      <p:sp>
        <p:nvSpPr>
          <p:cNvPr id="3" name="Notes Placeholder 2"/>
          <p:cNvSpPr>
            <a:spLocks noGrp="1"/>
          </p:cNvSpPr>
          <p:nvPr>
            <p:ph type="body" idx="1"/>
          </p:nvPr>
        </p:nvSpPr>
        <p:spPr/>
        <p:txBody>
          <a:bodyPr/>
          <a:lstStyle/>
          <a:p>
            <a:pPr defTabSz="469900">
              <a:defRPr/>
            </a:pPr>
            <a:endParaRPr lang="en-US" sz="600" kern="100" dirty="0">
              <a:solidFill>
                <a:schemeClr val="tx1"/>
              </a:solidFill>
              <a:latin typeface="微软雅黑" panose="020B0503020204020204" pitchFamily="34" charset="-122"/>
              <a:ea typeface="微软雅黑" panose="020B0503020204020204" pitchFamily="34" charset="-122"/>
              <a:cs typeface="Times New Roman" panose="02020603050405020304" pitchFamily="18" charset="0"/>
            </a:endParaRPr>
          </a:p>
          <a:p>
            <a:pPr defTabSz="469900">
              <a:defRPr/>
            </a:pPr>
            <a:endParaRPr lang="en-US" kern="0" dirty="0">
              <a:solidFill>
                <a:srgbClr val="000000"/>
              </a:solidFill>
              <a:cs typeface="Arial" panose="020B0604020202020204" pitchFamily="34" charset="0"/>
            </a:endParaRPr>
          </a:p>
          <a:p>
            <a:endParaRPr lang="en-US" dirty="0">
              <a:latin typeface="Arial" panose="020B0604020202020204" pitchFamily="34" charset="0"/>
              <a:cs typeface="Arial" panose="020B0604020202020204" pitchFamily="34" charset="0"/>
            </a:endParaRPr>
          </a:p>
          <a:p>
            <a:pPr marL="0" indent="0">
              <a:buFont typeface="Arial" panose="020B0604020202020204" pitchFamily="34" charset="0"/>
              <a:buNone/>
            </a:pPr>
            <a:endParaRPr lang="en-US" sz="1200" dirty="0">
              <a:latin typeface="Arial" panose="020B0604020202020204" pitchFamily="34" charset="0"/>
              <a:cs typeface="Arial" panose="020B0604020202020204" pitchFamily="34" charset="0"/>
            </a:endParaRPr>
          </a:p>
          <a:p>
            <a:endParaRPr lang="en-GB" dirty="0"/>
          </a:p>
        </p:txBody>
      </p:sp>
      <p:sp>
        <p:nvSpPr>
          <p:cNvPr id="4" name="Slide Number Placeholder 3"/>
          <p:cNvSpPr>
            <a:spLocks noGrp="1"/>
          </p:cNvSpPr>
          <p:nvPr>
            <p:ph type="sldNum" sz="quarter" idx="10"/>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defRPr/>
            </a:pPr>
            <a:fld id="{FAD751AE-7ABC-314D-AFAD-47B860ED6FFE}"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sz="100" dirty="0"/>
          </a:p>
        </p:txBody>
      </p:sp>
      <p:sp>
        <p:nvSpPr>
          <p:cNvPr id="4" name="灯片编号占位符 3"/>
          <p:cNvSpPr>
            <a:spLocks noGrp="1"/>
          </p:cNvSpPr>
          <p:nvPr>
            <p:ph type="sldNum" sz="quarter" idx="5"/>
          </p:nvPr>
        </p:nvSpPr>
        <p:spPr/>
        <p:txBody>
          <a:bodyPr/>
          <a:lstStyle/>
          <a:p>
            <a:fld id="{FAD751AE-7ABC-314D-AFAD-47B860ED6FFE}" type="slidenum">
              <a:rPr lang="en-US" smtClean="0"/>
              <a:t>6</a:t>
            </a:fld>
            <a:endParaRPr lang="en-US"/>
          </a:p>
        </p:txBody>
      </p:sp>
    </p:spTree>
    <p:extLst>
      <p:ext uri="{BB962C8B-B14F-4D97-AF65-F5344CB8AC3E}">
        <p14:creationId xmlns:p14="http://schemas.microsoft.com/office/powerpoint/2010/main" val="41035790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FAD751AE-7ABC-314D-AFAD-47B860ED6FFE}" type="slidenum">
              <a:rPr lang="en-US" smtClean="0"/>
              <a:t>8</a:t>
            </a:fld>
            <a:endParaRPr lang="en-US"/>
          </a:p>
        </p:txBody>
      </p:sp>
    </p:spTree>
    <p:extLst>
      <p:ext uri="{BB962C8B-B14F-4D97-AF65-F5344CB8AC3E}">
        <p14:creationId xmlns:p14="http://schemas.microsoft.com/office/powerpoint/2010/main" val="3441813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FAD751AE-7ABC-314D-AFAD-47B860ED6FFE}" type="slidenum">
              <a:rPr lang="en-US" smtClean="0"/>
              <a:t>9</a:t>
            </a:fld>
            <a:endParaRPr lang="en-US"/>
          </a:p>
        </p:txBody>
      </p:sp>
    </p:spTree>
    <p:extLst>
      <p:ext uri="{BB962C8B-B14F-4D97-AF65-F5344CB8AC3E}">
        <p14:creationId xmlns:p14="http://schemas.microsoft.com/office/powerpoint/2010/main" val="1683101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15" name="Title 8"/>
          <p:cNvSpPr>
            <a:spLocks noGrp="1"/>
          </p:cNvSpPr>
          <p:nvPr>
            <p:ph type="title" hasCustomPrompt="1"/>
          </p:nvPr>
        </p:nvSpPr>
        <p:spPr>
          <a:xfrm>
            <a:off x="237601" y="144000"/>
            <a:ext cx="8280000" cy="504000"/>
          </a:xfrm>
          <a:prstGeom prst="rect">
            <a:avLst/>
          </a:prstGeom>
        </p:spPr>
        <p:txBody>
          <a:bodyPr vert="horz"/>
          <a:lstStyle>
            <a:lvl1pPr algn="l">
              <a:lnSpc>
                <a:spcPct val="100000"/>
              </a:lnSpc>
              <a:defRPr sz="2400" b="1" baseline="0">
                <a:solidFill>
                  <a:schemeClr val="tx2"/>
                </a:solidFill>
                <a:latin typeface="Arial" panose="020B0604020202020204" pitchFamily="34" charset="0"/>
                <a:cs typeface="Arial" panose="020B0604020202020204" pitchFamily="34" charset="0"/>
              </a:defRPr>
            </a:lvl1pPr>
          </a:lstStyle>
          <a:p>
            <a:r>
              <a:rPr lang="en-GB" noProof="0" dirty="0"/>
              <a:t>Click to add title</a:t>
            </a:r>
          </a:p>
        </p:txBody>
      </p:sp>
      <p:sp>
        <p:nvSpPr>
          <p:cNvPr id="6" name="Text Placeholder 3"/>
          <p:cNvSpPr>
            <a:spLocks noGrp="1"/>
          </p:cNvSpPr>
          <p:nvPr>
            <p:ph type="body" sz="quarter" idx="11" hasCustomPrompt="1"/>
          </p:nvPr>
        </p:nvSpPr>
        <p:spPr>
          <a:xfrm>
            <a:off x="237061" y="1164512"/>
            <a:ext cx="7023713" cy="3172141"/>
          </a:xfrm>
          <a:prstGeom prst="rect">
            <a:avLst/>
          </a:prstGeom>
        </p:spPr>
        <p:txBody>
          <a:bodyPr vert="horz"/>
          <a:lstStyle>
            <a:lvl1pPr marL="0" indent="0">
              <a:spcBef>
                <a:spcPts val="0"/>
              </a:spcBef>
              <a:buNone/>
              <a:defRPr sz="2400" baseline="0">
                <a:solidFill>
                  <a:schemeClr val="tx1"/>
                </a:solidFill>
                <a:latin typeface="Arial" panose="020B0604020202020204" pitchFamily="34" charset="0"/>
                <a:cs typeface="Arial" panose="020B0604020202020204" pitchFamily="34" charset="0"/>
              </a:defRPr>
            </a:lvl1pPr>
            <a:lvl2pPr marL="457200" indent="0">
              <a:buNone/>
              <a:defRPr sz="2400"/>
            </a:lvl2pPr>
            <a:lvl3pPr marL="914400" indent="0">
              <a:buNone/>
              <a:defRPr sz="2400"/>
            </a:lvl3pPr>
            <a:lvl4pPr marL="1371600" indent="0">
              <a:buNone/>
              <a:defRPr sz="2400"/>
            </a:lvl4pPr>
            <a:lvl5pPr marL="1828800" indent="0">
              <a:buNone/>
              <a:defRPr sz="2400"/>
            </a:lvl5pPr>
          </a:lstStyle>
          <a:p>
            <a:pPr lvl="0"/>
            <a:r>
              <a:rPr lang="en-GB" noProof="0" dirty="0"/>
              <a:t>Click to add introduction text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ullet Content 1 with Subtitle">
    <p:spTree>
      <p:nvGrpSpPr>
        <p:cNvPr id="1" name=""/>
        <p:cNvGrpSpPr/>
        <p:nvPr/>
      </p:nvGrpSpPr>
      <p:grpSpPr>
        <a:xfrm>
          <a:off x="0" y="0"/>
          <a:ext cx="0" cy="0"/>
          <a:chOff x="0" y="0"/>
          <a:chExt cx="0" cy="0"/>
        </a:xfrm>
      </p:grpSpPr>
      <p:sp>
        <p:nvSpPr>
          <p:cNvPr id="5" name="Title 8"/>
          <p:cNvSpPr>
            <a:spLocks noGrp="1"/>
          </p:cNvSpPr>
          <p:nvPr>
            <p:ph type="title" hasCustomPrompt="1"/>
          </p:nvPr>
        </p:nvSpPr>
        <p:spPr>
          <a:xfrm>
            <a:off x="237062" y="144000"/>
            <a:ext cx="8765651" cy="504000"/>
          </a:xfrm>
          <a:prstGeom prst="rect">
            <a:avLst/>
          </a:prstGeom>
        </p:spPr>
        <p:txBody>
          <a:bodyPr vert="horz"/>
          <a:lstStyle>
            <a:lvl1pPr algn="l" defTabSz="457200" rtl="0" eaLnBrk="1" latinLnBrk="0" hangingPunct="1">
              <a:lnSpc>
                <a:spcPct val="100000"/>
              </a:lnSpc>
              <a:spcBef>
                <a:spcPct val="0"/>
              </a:spcBef>
              <a:buNone/>
              <a:defRPr lang="en-GB" sz="2400" b="1" kern="1200" baseline="0" noProof="0" dirty="0">
                <a:solidFill>
                  <a:srgbClr val="830051"/>
                </a:solidFill>
                <a:latin typeface="Arial" panose="020B0604020202020204" pitchFamily="34" charset="0"/>
                <a:ea typeface="+mj-ea"/>
                <a:cs typeface="Arial" panose="020B0604020202020204" pitchFamily="34" charset="0"/>
              </a:defRPr>
            </a:lvl1pPr>
          </a:lstStyle>
          <a:p>
            <a:r>
              <a:rPr lang="en-GB" noProof="0" dirty="0"/>
              <a:t>Click to add title</a:t>
            </a:r>
          </a:p>
        </p:txBody>
      </p:sp>
      <p:sp>
        <p:nvSpPr>
          <p:cNvPr id="6" name="Subtitle 2"/>
          <p:cNvSpPr>
            <a:spLocks noGrp="1"/>
          </p:cNvSpPr>
          <p:nvPr>
            <p:ph type="subTitle" idx="10" hasCustomPrompt="1"/>
          </p:nvPr>
        </p:nvSpPr>
        <p:spPr>
          <a:xfrm>
            <a:off x="237061" y="526851"/>
            <a:ext cx="8765651" cy="324000"/>
          </a:xfrm>
          <a:prstGeom prst="rect">
            <a:avLst/>
          </a:prstGeom>
        </p:spPr>
        <p:txBody>
          <a:bodyPr/>
          <a:lstStyle>
            <a:lvl1pPr marL="0" indent="0" algn="l">
              <a:lnSpc>
                <a:spcPct val="100000"/>
              </a:lnSpc>
              <a:spcBef>
                <a:spcPts val="0"/>
              </a:spcBef>
              <a:buNone/>
              <a:defRPr sz="2400">
                <a:solidFill>
                  <a:schemeClr val="tx2"/>
                </a:solidFill>
                <a:latin typeface="Arial" panose="020B0604020202020204" pitchFamily="34" charset="0"/>
                <a:cs typeface="Arial" panose="020B0604020202020204"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GB" noProof="0" dirty="0"/>
              <a:t>Click to add subtitle</a:t>
            </a:r>
          </a:p>
        </p:txBody>
      </p:sp>
      <p:sp>
        <p:nvSpPr>
          <p:cNvPr id="9"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7" name="Content Placeholder 2"/>
          <p:cNvSpPr>
            <a:spLocks noGrp="1"/>
          </p:cNvSpPr>
          <p:nvPr>
            <p:ph idx="16" hasCustomPrompt="1"/>
          </p:nvPr>
        </p:nvSpPr>
        <p:spPr>
          <a:xfrm>
            <a:off x="237600" y="1234440"/>
            <a:ext cx="7056000" cy="1618488"/>
          </a:xfrm>
          <a:prstGeom prst="rect">
            <a:avLst/>
          </a:prstGeom>
        </p:spPr>
        <p:txBody>
          <a:bodyPr/>
          <a:lstStyle>
            <a:lvl1pPr marL="179705" indent="-179705">
              <a:lnSpc>
                <a:spcPct val="100000"/>
              </a:lnSpc>
              <a:spcBef>
                <a:spcPts val="0"/>
              </a:spcBef>
              <a:buClr>
                <a:srgbClr val="830051"/>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defRPr sz="1800" baseline="0">
                <a:solidFill>
                  <a:schemeClr val="tx1"/>
                </a:solidFill>
                <a:latin typeface="Arial" panose="020B0604020202020204" pitchFamily="34" charset="0"/>
                <a:cs typeface="Arial" panose="020B0604020202020204" pitchFamily="34" charset="0"/>
              </a:defRPr>
            </a:lvl2pPr>
            <a:lvl3pPr>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1"/>
            <a:r>
              <a:rPr lang="en-GB" noProof="0" dirty="0"/>
              <a:t>Third level</a:t>
            </a:r>
          </a:p>
          <a:p>
            <a:pPr lvl="1"/>
            <a:r>
              <a:rPr lang="en-GB" noProof="0" dirty="0"/>
              <a:t>Fourth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ody Only 1">
    <p:spTree>
      <p:nvGrpSpPr>
        <p:cNvPr id="1" name=""/>
        <p:cNvGrpSpPr/>
        <p:nvPr/>
      </p:nvGrpSpPr>
      <p:grpSpPr>
        <a:xfrm>
          <a:off x="0" y="0"/>
          <a:ext cx="0" cy="0"/>
          <a:chOff x="0" y="0"/>
          <a:chExt cx="0" cy="0"/>
        </a:xfrm>
      </p:grpSpPr>
      <p:sp>
        <p:nvSpPr>
          <p:cNvPr id="5" name="Title 8"/>
          <p:cNvSpPr>
            <a:spLocks noGrp="1"/>
          </p:cNvSpPr>
          <p:nvPr>
            <p:ph type="title" hasCustomPrompt="1"/>
          </p:nvPr>
        </p:nvSpPr>
        <p:spPr>
          <a:xfrm>
            <a:off x="237062" y="144000"/>
            <a:ext cx="8765651" cy="504000"/>
          </a:xfrm>
          <a:prstGeom prst="rect">
            <a:avLst/>
          </a:prstGeom>
        </p:spPr>
        <p:txBody>
          <a:bodyPr vert="horz"/>
          <a:lstStyle>
            <a:lvl1pPr algn="l" defTabSz="457200" rtl="0" eaLnBrk="1" latinLnBrk="0" hangingPunct="1">
              <a:lnSpc>
                <a:spcPct val="100000"/>
              </a:lnSpc>
              <a:spcBef>
                <a:spcPct val="0"/>
              </a:spcBef>
              <a:buNone/>
              <a:defRPr lang="en-GB" sz="2400" b="1" kern="1200" baseline="0" noProof="0" dirty="0">
                <a:solidFill>
                  <a:srgbClr val="830051"/>
                </a:solidFill>
                <a:latin typeface="Arial" panose="020B0604020202020204" pitchFamily="34" charset="0"/>
                <a:ea typeface="+mj-ea"/>
                <a:cs typeface="Arial" panose="020B0604020202020204" pitchFamily="34" charset="0"/>
              </a:defRPr>
            </a:lvl1pPr>
          </a:lstStyle>
          <a:p>
            <a:r>
              <a:rPr lang="en-GB" noProof="0" dirty="0"/>
              <a:t>Click to add title</a:t>
            </a:r>
          </a:p>
        </p:txBody>
      </p:sp>
      <p:sp>
        <p:nvSpPr>
          <p:cNvPr id="6" name="Text Placeholder 3"/>
          <p:cNvSpPr>
            <a:spLocks noGrp="1"/>
          </p:cNvSpPr>
          <p:nvPr>
            <p:ph type="body" sz="quarter" idx="11"/>
          </p:nvPr>
        </p:nvSpPr>
        <p:spPr>
          <a:xfrm>
            <a:off x="237600" y="1237097"/>
            <a:ext cx="7056000" cy="1620000"/>
          </a:xfrm>
          <a:prstGeom prst="rect">
            <a:avLst/>
          </a:prstGeom>
        </p:spPr>
        <p:txBody>
          <a:bodyPr vert="horz"/>
          <a:lstStyle>
            <a:lvl1pPr marL="0" indent="0" algn="l">
              <a:spcBef>
                <a:spcPts val="0"/>
              </a:spcBef>
              <a:buNone/>
              <a:defRPr sz="1800" baseline="0">
                <a:solidFill>
                  <a:schemeClr val="tx1"/>
                </a:solidFill>
                <a:latin typeface="Arial" panose="020B0604020202020204" pitchFamily="34" charset="0"/>
                <a:cs typeface="Arial" panose="020B0604020202020204" pitchFamily="34" charset="0"/>
              </a:defRPr>
            </a:lvl1pPr>
            <a:lvl2pPr marL="342900" indent="0" algn="l">
              <a:buNone/>
              <a:defRPr sz="1050"/>
            </a:lvl2pPr>
            <a:lvl3pPr marL="685800" indent="0" algn="l">
              <a:buNone/>
              <a:defRPr sz="1050"/>
            </a:lvl3pPr>
            <a:lvl4pPr marL="1028700" indent="0" algn="l">
              <a:buNone/>
              <a:defRPr sz="1050"/>
            </a:lvl4pPr>
            <a:lvl5pPr marL="1371600" indent="0" algn="l">
              <a:buNone/>
              <a:defRPr sz="1050"/>
            </a:lvl5pPr>
          </a:lstStyle>
          <a:p>
            <a:pPr lvl="0"/>
            <a:r>
              <a:rPr lang="en-GB" noProof="0" dirty="0"/>
              <a:t>Click to edit Master text styles</a:t>
            </a:r>
          </a:p>
        </p:txBody>
      </p:sp>
      <p:sp>
        <p:nvSpPr>
          <p:cNvPr id="8"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ody and Content 1">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a:xfrm>
            <a:off x="236537" y="1237098"/>
            <a:ext cx="7056000" cy="1620000"/>
          </a:xfrm>
          <a:prstGeom prst="rect">
            <a:avLst/>
          </a:prstGeom>
        </p:spPr>
        <p:txBody>
          <a:bodyPr vert="horz"/>
          <a:lstStyle>
            <a:lvl1pPr marL="0" marR="0" indent="0" algn="l" defTabSz="685800" rtl="0" eaLnBrk="1" fontAlgn="base" latinLnBrk="0" hangingPunct="1">
              <a:lnSpc>
                <a:spcPct val="100000"/>
              </a:lnSpc>
              <a:spcBef>
                <a:spcPct val="0"/>
              </a:spcBef>
              <a:spcAft>
                <a:spcPct val="0"/>
              </a:spcAft>
              <a:buClrTx/>
              <a:buSzTx/>
              <a:buFontTx/>
              <a:buNone/>
              <a:defRPr sz="1800">
                <a:solidFill>
                  <a:schemeClr val="tx1"/>
                </a:solidFill>
                <a:latin typeface="Arial" panose="020B0604020202020204" pitchFamily="34" charset="0"/>
                <a:cs typeface="Arial" panose="020B0604020202020204" pitchFamily="34" charset="0"/>
              </a:defRPr>
            </a:lvl1pPr>
            <a:lvl2pPr marL="198755" marR="0" indent="-197485" algn="l" defTabSz="685800" rtl="0" eaLnBrk="1" fontAlgn="base" latinLnBrk="0" hangingPunct="1">
              <a:lnSpc>
                <a:spcPct val="90000"/>
              </a:lnSpc>
              <a:spcBef>
                <a:spcPct val="0"/>
              </a:spcBef>
              <a:spcAft>
                <a:spcPct val="0"/>
              </a:spcAft>
              <a:buClrTx/>
              <a:buSzTx/>
              <a:buFontTx/>
              <a:buChar char="•"/>
              <a:defRPr sz="1350"/>
            </a:lvl2pPr>
            <a:lvl3pPr marL="466725" marR="0" indent="-135890" algn="l" defTabSz="685800" rtl="0" eaLnBrk="1" fontAlgn="base" latinLnBrk="0" hangingPunct="1">
              <a:lnSpc>
                <a:spcPct val="90000"/>
              </a:lnSpc>
              <a:spcBef>
                <a:spcPct val="0"/>
              </a:spcBef>
              <a:spcAft>
                <a:spcPct val="0"/>
              </a:spcAft>
              <a:buClrTx/>
              <a:buSzTx/>
              <a:buFont typeface="Arial" panose="020B0604020202020204" pitchFamily="34" charset="0"/>
              <a:buChar char="-"/>
              <a:defRPr sz="1350"/>
            </a:lvl3pPr>
            <a:lvl4pPr marL="1243330" indent="-214630">
              <a:buFont typeface="Arial" panose="020B0604020202020204"/>
              <a:buChar char="•"/>
              <a:defRPr sz="1350"/>
            </a:lvl4pPr>
            <a:lvl5pPr marL="1586230" indent="-214630">
              <a:buFont typeface="Arial" panose="020B0604020202020204"/>
              <a:buChar char="•"/>
              <a:defRPr sz="1350"/>
            </a:lvl5pPr>
          </a:lstStyle>
          <a:p>
            <a:pPr lvl="0"/>
            <a:r>
              <a:rPr lang="en-GB" noProof="0" dirty="0"/>
              <a:t>Click to edit Master text styles</a:t>
            </a:r>
          </a:p>
        </p:txBody>
      </p:sp>
      <p:sp>
        <p:nvSpPr>
          <p:cNvPr id="6"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7" name="Title 8"/>
          <p:cNvSpPr>
            <a:spLocks noGrp="1"/>
          </p:cNvSpPr>
          <p:nvPr>
            <p:ph type="title" hasCustomPrompt="1"/>
          </p:nvPr>
        </p:nvSpPr>
        <p:spPr>
          <a:xfrm>
            <a:off x="237062" y="144000"/>
            <a:ext cx="8765651" cy="504000"/>
          </a:xfrm>
          <a:prstGeom prst="rect">
            <a:avLst/>
          </a:prstGeom>
        </p:spPr>
        <p:txBody>
          <a:bodyPr vert="horz"/>
          <a:lstStyle>
            <a:lvl1pPr algn="l" defTabSz="457200" rtl="0" eaLnBrk="1" latinLnBrk="0" hangingPunct="1">
              <a:lnSpc>
                <a:spcPct val="100000"/>
              </a:lnSpc>
              <a:spcBef>
                <a:spcPct val="0"/>
              </a:spcBef>
              <a:buNone/>
              <a:defRPr lang="en-GB" sz="2400" b="1" kern="1200" baseline="0" noProof="0" dirty="0">
                <a:solidFill>
                  <a:srgbClr val="830051"/>
                </a:solidFill>
                <a:latin typeface="Arial" panose="020B0604020202020204" pitchFamily="34" charset="0"/>
                <a:ea typeface="+mj-ea"/>
                <a:cs typeface="Arial" panose="020B0604020202020204" pitchFamily="34" charset="0"/>
              </a:defRPr>
            </a:lvl1pPr>
          </a:lstStyle>
          <a:p>
            <a:r>
              <a:rPr lang="en-GB" noProof="0" dirty="0"/>
              <a:t>Click to add title</a:t>
            </a:r>
          </a:p>
        </p:txBody>
      </p:sp>
      <p:sp>
        <p:nvSpPr>
          <p:cNvPr id="8" name="Content Placeholder 2"/>
          <p:cNvSpPr>
            <a:spLocks noGrp="1"/>
          </p:cNvSpPr>
          <p:nvPr>
            <p:ph idx="15" hasCustomPrompt="1"/>
          </p:nvPr>
        </p:nvSpPr>
        <p:spPr>
          <a:xfrm>
            <a:off x="237600" y="2905963"/>
            <a:ext cx="7056000" cy="1444752"/>
          </a:xfrm>
          <a:prstGeom prst="rect">
            <a:avLst/>
          </a:prstGeom>
        </p:spPr>
        <p:txBody>
          <a:bodyPr/>
          <a:lstStyle>
            <a:lvl1pPr marL="179705" indent="-179705">
              <a:lnSpc>
                <a:spcPct val="100000"/>
              </a:lnSpc>
              <a:spcBef>
                <a:spcPts val="0"/>
              </a:spcBef>
              <a:buClr>
                <a:srgbClr val="830051"/>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defRPr sz="1800" baseline="0">
                <a:solidFill>
                  <a:schemeClr val="tx1"/>
                </a:solidFill>
                <a:latin typeface="Arial" panose="020B0604020202020204" pitchFamily="34" charset="0"/>
                <a:cs typeface="Arial" panose="020B0604020202020204" pitchFamily="34" charset="0"/>
              </a:defRPr>
            </a:lvl2pPr>
            <a:lvl3pPr>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1"/>
            <a:r>
              <a:rPr lang="en-GB" noProof="0" dirty="0"/>
              <a:t>Third level</a:t>
            </a:r>
          </a:p>
          <a:p>
            <a:pPr lvl="1"/>
            <a:r>
              <a:rPr lang="en-GB" noProof="0" dirty="0"/>
              <a:t>Fourth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ody 1 with Content 2">
    <p:spTree>
      <p:nvGrpSpPr>
        <p:cNvPr id="1" name=""/>
        <p:cNvGrpSpPr/>
        <p:nvPr/>
      </p:nvGrpSpPr>
      <p:grpSpPr>
        <a:xfrm>
          <a:off x="0" y="0"/>
          <a:ext cx="0" cy="0"/>
          <a:chOff x="0" y="0"/>
          <a:chExt cx="0" cy="0"/>
        </a:xfrm>
      </p:grpSpPr>
      <p:sp>
        <p:nvSpPr>
          <p:cNvPr id="9" name="Content Placeholder 2"/>
          <p:cNvSpPr>
            <a:spLocks noGrp="1"/>
          </p:cNvSpPr>
          <p:nvPr>
            <p:ph idx="14"/>
          </p:nvPr>
        </p:nvSpPr>
        <p:spPr>
          <a:xfrm>
            <a:off x="237600" y="1237099"/>
            <a:ext cx="7056000" cy="1620000"/>
          </a:xfrm>
          <a:prstGeom prst="rect">
            <a:avLst/>
          </a:prstGeom>
        </p:spPr>
        <p:txBody>
          <a:bodyPr/>
          <a:lstStyle>
            <a:lvl1pPr marL="0" indent="0">
              <a:lnSpc>
                <a:spcPct val="100000"/>
              </a:lnSpc>
              <a:spcBef>
                <a:spcPts val="0"/>
              </a:spcBef>
              <a:buClr>
                <a:srgbClr val="830051"/>
              </a:buClr>
              <a:buFont typeface="Arial" panose="020B0604020202020204" pitchFamily="34" charset="0"/>
              <a:buNone/>
              <a:defRPr sz="1800">
                <a:solidFill>
                  <a:schemeClr val="tx1"/>
                </a:solidFill>
                <a:latin typeface="Arial" panose="020B0604020202020204" pitchFamily="34" charset="0"/>
                <a:cs typeface="Arial" panose="020B0604020202020204" pitchFamily="34" charset="0"/>
              </a:defRPr>
            </a:lvl1pPr>
            <a:lvl2pPr marL="405130" indent="-135255">
              <a:lnSpc>
                <a:spcPct val="100000"/>
              </a:lnSpc>
              <a:spcBef>
                <a:spcPts val="0"/>
              </a:spcBef>
              <a:buNone/>
              <a:defRPr sz="1350" baseline="0">
                <a:solidFill>
                  <a:schemeClr val="tx1"/>
                </a:solidFill>
                <a:latin typeface="Arial" panose="020B0604020202020204" pitchFamily="34" charset="0"/>
                <a:cs typeface="Arial" panose="020B0604020202020204" pitchFamily="34" charset="0"/>
              </a:defRPr>
            </a:lvl2pPr>
            <a:lvl3pPr>
              <a:defRPr sz="1050" baseline="0">
                <a:latin typeface="Arial" panose="020B0604020202020204" pitchFamily="34" charset="0"/>
                <a:cs typeface="Arial" panose="020B0604020202020204" pitchFamily="34" charset="0"/>
              </a:defRPr>
            </a:lvl3pPr>
            <a:lvl4pPr marL="467360" indent="-135255">
              <a:defRPr sz="1050">
                <a:latin typeface="Arial" panose="020B0604020202020204" pitchFamily="34" charset="0"/>
                <a:cs typeface="Arial" panose="020B0604020202020204" pitchFamily="34" charset="0"/>
              </a:defRPr>
            </a:lvl4pPr>
            <a:lvl5pPr marL="467360">
              <a:defRPr sz="105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Click to edit Master text styles</a:t>
            </a:r>
          </a:p>
        </p:txBody>
      </p:sp>
      <p:sp>
        <p:nvSpPr>
          <p:cNvPr id="8"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7" name="Title 8"/>
          <p:cNvSpPr>
            <a:spLocks noGrp="1"/>
          </p:cNvSpPr>
          <p:nvPr>
            <p:ph type="title" hasCustomPrompt="1"/>
          </p:nvPr>
        </p:nvSpPr>
        <p:spPr>
          <a:xfrm>
            <a:off x="237062" y="144000"/>
            <a:ext cx="8765651" cy="504000"/>
          </a:xfrm>
          <a:prstGeom prst="rect">
            <a:avLst/>
          </a:prstGeom>
        </p:spPr>
        <p:txBody>
          <a:bodyPr vert="horz"/>
          <a:lstStyle>
            <a:lvl1pPr algn="l" defTabSz="457200" rtl="0" eaLnBrk="1" latinLnBrk="0" hangingPunct="1">
              <a:lnSpc>
                <a:spcPct val="100000"/>
              </a:lnSpc>
              <a:spcBef>
                <a:spcPct val="0"/>
              </a:spcBef>
              <a:buNone/>
              <a:defRPr lang="en-GB" sz="2400" b="1" kern="1200" baseline="0" noProof="0" dirty="0">
                <a:solidFill>
                  <a:srgbClr val="830051"/>
                </a:solidFill>
                <a:latin typeface="Arial" panose="020B0604020202020204" pitchFamily="34" charset="0"/>
                <a:ea typeface="+mj-ea"/>
                <a:cs typeface="Arial" panose="020B0604020202020204" pitchFamily="34" charset="0"/>
              </a:defRPr>
            </a:lvl1pPr>
          </a:lstStyle>
          <a:p>
            <a:r>
              <a:rPr lang="en-GB" noProof="0" dirty="0"/>
              <a:t>Click to add title</a:t>
            </a:r>
          </a:p>
        </p:txBody>
      </p:sp>
      <p:sp>
        <p:nvSpPr>
          <p:cNvPr id="12" name="Content Placeholder 2"/>
          <p:cNvSpPr>
            <a:spLocks noGrp="1"/>
          </p:cNvSpPr>
          <p:nvPr>
            <p:ph idx="13" hasCustomPrompt="1"/>
          </p:nvPr>
        </p:nvSpPr>
        <p:spPr>
          <a:xfrm>
            <a:off x="237062" y="2905963"/>
            <a:ext cx="4086000" cy="1444752"/>
          </a:xfrm>
          <a:prstGeom prst="rect">
            <a:avLst/>
          </a:prstGeom>
        </p:spPr>
        <p:txBody>
          <a:bodyPr/>
          <a:lstStyle>
            <a:lvl1pPr marL="179705" indent="-179705">
              <a:lnSpc>
                <a:spcPct val="100000"/>
              </a:lnSpc>
              <a:spcBef>
                <a:spcPts val="0"/>
              </a:spcBef>
              <a:buClr>
                <a:schemeClr val="tx2"/>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defRPr sz="1800" baseline="0">
                <a:solidFill>
                  <a:schemeClr val="tx1"/>
                </a:solidFill>
                <a:latin typeface="Arial" panose="020B0604020202020204" pitchFamily="34" charset="0"/>
                <a:cs typeface="Arial" panose="020B0604020202020204" pitchFamily="34" charset="0"/>
              </a:defRPr>
            </a:lvl2pPr>
            <a:lvl3pPr>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1"/>
            <a:r>
              <a:rPr lang="en-GB" noProof="0" dirty="0"/>
              <a:t>Third level</a:t>
            </a:r>
          </a:p>
          <a:p>
            <a:pPr lvl="1"/>
            <a:r>
              <a:rPr lang="en-GB" noProof="0" dirty="0"/>
              <a:t>Fourth level</a:t>
            </a:r>
          </a:p>
        </p:txBody>
      </p:sp>
      <p:sp>
        <p:nvSpPr>
          <p:cNvPr id="13" name="Content Placeholder 2"/>
          <p:cNvSpPr>
            <a:spLocks noGrp="1"/>
          </p:cNvSpPr>
          <p:nvPr>
            <p:ph idx="17" hasCustomPrompt="1"/>
          </p:nvPr>
        </p:nvSpPr>
        <p:spPr>
          <a:xfrm>
            <a:off x="4680000" y="2905963"/>
            <a:ext cx="4086000" cy="1444752"/>
          </a:xfrm>
          <a:prstGeom prst="rect">
            <a:avLst/>
          </a:prstGeom>
        </p:spPr>
        <p:txBody>
          <a:bodyPr/>
          <a:lstStyle>
            <a:lvl1pPr marL="179705" indent="-179705">
              <a:lnSpc>
                <a:spcPct val="100000"/>
              </a:lnSpc>
              <a:spcBef>
                <a:spcPts val="0"/>
              </a:spcBef>
              <a:buClr>
                <a:schemeClr val="tx2"/>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defRPr sz="1800" baseline="0">
                <a:solidFill>
                  <a:schemeClr val="tx1"/>
                </a:solidFill>
                <a:latin typeface="Arial" panose="020B0604020202020204" pitchFamily="34" charset="0"/>
                <a:cs typeface="Arial" panose="020B0604020202020204" pitchFamily="34" charset="0"/>
              </a:defRPr>
            </a:lvl2pPr>
            <a:lvl3pPr>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1"/>
            <a:r>
              <a:rPr lang="en-GB" noProof="0" dirty="0"/>
              <a:t>Third level</a:t>
            </a:r>
          </a:p>
          <a:p>
            <a:pPr lvl="1"/>
            <a:r>
              <a:rPr lang="en-GB" noProof="0" dirty="0"/>
              <a:t>Fourth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ody 1 with Content 3">
    <p:spTree>
      <p:nvGrpSpPr>
        <p:cNvPr id="1" name=""/>
        <p:cNvGrpSpPr/>
        <p:nvPr/>
      </p:nvGrpSpPr>
      <p:grpSpPr>
        <a:xfrm>
          <a:off x="0" y="0"/>
          <a:ext cx="0" cy="0"/>
          <a:chOff x="0" y="0"/>
          <a:chExt cx="0" cy="0"/>
        </a:xfrm>
      </p:grpSpPr>
      <p:sp>
        <p:nvSpPr>
          <p:cNvPr id="9" name="Content Placeholder 2"/>
          <p:cNvSpPr>
            <a:spLocks noGrp="1"/>
          </p:cNvSpPr>
          <p:nvPr>
            <p:ph idx="14"/>
          </p:nvPr>
        </p:nvSpPr>
        <p:spPr>
          <a:xfrm>
            <a:off x="237600" y="1237099"/>
            <a:ext cx="7056000" cy="1620000"/>
          </a:xfrm>
          <a:prstGeom prst="rect">
            <a:avLst/>
          </a:prstGeom>
        </p:spPr>
        <p:txBody>
          <a:bodyPr/>
          <a:lstStyle>
            <a:lvl1pPr marL="0" indent="0">
              <a:lnSpc>
                <a:spcPct val="100000"/>
              </a:lnSpc>
              <a:spcBef>
                <a:spcPts val="0"/>
              </a:spcBef>
              <a:buClr>
                <a:srgbClr val="830051"/>
              </a:buClr>
              <a:buFont typeface="Arial" panose="020B0604020202020204" pitchFamily="34" charset="0"/>
              <a:buNone/>
              <a:defRPr sz="1800">
                <a:solidFill>
                  <a:schemeClr val="tx1"/>
                </a:solidFill>
                <a:latin typeface="Arial" panose="020B0604020202020204" pitchFamily="34" charset="0"/>
                <a:cs typeface="Arial" panose="020B0604020202020204" pitchFamily="34" charset="0"/>
              </a:defRPr>
            </a:lvl1pPr>
            <a:lvl2pPr marL="405130" indent="-135255">
              <a:lnSpc>
                <a:spcPct val="100000"/>
              </a:lnSpc>
              <a:spcBef>
                <a:spcPts val="0"/>
              </a:spcBef>
              <a:buNone/>
              <a:defRPr sz="1350" baseline="0">
                <a:solidFill>
                  <a:schemeClr val="tx1"/>
                </a:solidFill>
                <a:latin typeface="Arial" panose="020B0604020202020204" pitchFamily="34" charset="0"/>
                <a:cs typeface="Arial" panose="020B0604020202020204" pitchFamily="34" charset="0"/>
              </a:defRPr>
            </a:lvl2pPr>
            <a:lvl3pPr>
              <a:defRPr sz="1050" baseline="0">
                <a:latin typeface="Arial" panose="020B0604020202020204" pitchFamily="34" charset="0"/>
                <a:cs typeface="Arial" panose="020B0604020202020204" pitchFamily="34" charset="0"/>
              </a:defRPr>
            </a:lvl3pPr>
            <a:lvl4pPr marL="467360" indent="-135255">
              <a:defRPr sz="1050">
                <a:latin typeface="Arial" panose="020B0604020202020204" pitchFamily="34" charset="0"/>
                <a:cs typeface="Arial" panose="020B0604020202020204" pitchFamily="34" charset="0"/>
              </a:defRPr>
            </a:lvl4pPr>
            <a:lvl5pPr marL="467360">
              <a:defRPr sz="105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Click to edit Master text styles</a:t>
            </a:r>
          </a:p>
        </p:txBody>
      </p:sp>
      <p:sp>
        <p:nvSpPr>
          <p:cNvPr id="8"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10" name="Title 8"/>
          <p:cNvSpPr>
            <a:spLocks noGrp="1"/>
          </p:cNvSpPr>
          <p:nvPr>
            <p:ph type="title" hasCustomPrompt="1"/>
          </p:nvPr>
        </p:nvSpPr>
        <p:spPr>
          <a:xfrm>
            <a:off x="237062" y="144000"/>
            <a:ext cx="8765651" cy="504000"/>
          </a:xfrm>
          <a:prstGeom prst="rect">
            <a:avLst/>
          </a:prstGeom>
        </p:spPr>
        <p:txBody>
          <a:bodyPr vert="horz"/>
          <a:lstStyle>
            <a:lvl1pPr algn="l" defTabSz="457200" rtl="0" eaLnBrk="1" latinLnBrk="0" hangingPunct="1">
              <a:lnSpc>
                <a:spcPct val="100000"/>
              </a:lnSpc>
              <a:spcBef>
                <a:spcPct val="0"/>
              </a:spcBef>
              <a:buNone/>
              <a:defRPr lang="en-GB" sz="2400" b="1" kern="1200" baseline="0" noProof="0" dirty="0">
                <a:solidFill>
                  <a:srgbClr val="830051"/>
                </a:solidFill>
                <a:latin typeface="Arial" panose="020B0604020202020204" pitchFamily="34" charset="0"/>
                <a:ea typeface="+mj-ea"/>
                <a:cs typeface="Arial" panose="020B0604020202020204" pitchFamily="34" charset="0"/>
              </a:defRPr>
            </a:lvl1pPr>
          </a:lstStyle>
          <a:p>
            <a:r>
              <a:rPr lang="en-GB" noProof="0" dirty="0"/>
              <a:t>Click to add title</a:t>
            </a:r>
          </a:p>
        </p:txBody>
      </p:sp>
      <p:sp>
        <p:nvSpPr>
          <p:cNvPr id="11" name="Content Placeholder 2"/>
          <p:cNvSpPr>
            <a:spLocks noGrp="1"/>
          </p:cNvSpPr>
          <p:nvPr>
            <p:ph idx="18" hasCustomPrompt="1"/>
          </p:nvPr>
        </p:nvSpPr>
        <p:spPr>
          <a:xfrm>
            <a:off x="237600" y="2903515"/>
            <a:ext cx="2664000" cy="1444752"/>
          </a:xfrm>
          <a:prstGeom prst="rect">
            <a:avLst/>
          </a:prstGeom>
        </p:spPr>
        <p:txBody>
          <a:bodyPr/>
          <a:lstStyle>
            <a:lvl1pPr marL="179705" indent="-179705">
              <a:lnSpc>
                <a:spcPct val="100000"/>
              </a:lnSpc>
              <a:spcBef>
                <a:spcPts val="0"/>
              </a:spcBef>
              <a:buClr>
                <a:schemeClr val="tx2"/>
              </a:buClr>
              <a:buFont typeface="Arial" panose="020B0604020202020204" pitchFamily="34" charset="0"/>
              <a:buChar char="•"/>
              <a:defRPr sz="14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defRPr sz="1400" baseline="0">
                <a:solidFill>
                  <a:schemeClr val="tx1"/>
                </a:solidFill>
                <a:latin typeface="Arial" panose="020B0604020202020204" pitchFamily="34" charset="0"/>
                <a:cs typeface="Arial" panose="020B0604020202020204" pitchFamily="34" charset="0"/>
              </a:defRPr>
            </a:lvl2pPr>
            <a:lvl3pPr>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1"/>
            <a:r>
              <a:rPr lang="en-GB" noProof="0" dirty="0"/>
              <a:t>Third level</a:t>
            </a:r>
          </a:p>
          <a:p>
            <a:pPr lvl="1"/>
            <a:r>
              <a:rPr lang="en-GB" noProof="0" dirty="0"/>
              <a:t>Fourth level</a:t>
            </a:r>
          </a:p>
        </p:txBody>
      </p:sp>
      <p:sp>
        <p:nvSpPr>
          <p:cNvPr id="15" name="Content Placeholder 2"/>
          <p:cNvSpPr>
            <a:spLocks noGrp="1"/>
          </p:cNvSpPr>
          <p:nvPr>
            <p:ph idx="16" hasCustomPrompt="1"/>
          </p:nvPr>
        </p:nvSpPr>
        <p:spPr>
          <a:xfrm>
            <a:off x="3250223" y="2908267"/>
            <a:ext cx="2664000" cy="1440000"/>
          </a:xfrm>
          <a:prstGeom prst="rect">
            <a:avLst/>
          </a:prstGeom>
        </p:spPr>
        <p:txBody>
          <a:bodyPr/>
          <a:lstStyle>
            <a:lvl1pPr marL="135255" indent="-135255">
              <a:lnSpc>
                <a:spcPct val="100000"/>
              </a:lnSpc>
              <a:spcBef>
                <a:spcPts val="0"/>
              </a:spcBef>
              <a:buClr>
                <a:schemeClr val="tx2"/>
              </a:buClr>
              <a:buFont typeface="Arial" panose="020B0604020202020204" pitchFamily="34" charset="0"/>
              <a:buChar char="•"/>
              <a:defRPr sz="1400">
                <a:solidFill>
                  <a:schemeClr val="tx1"/>
                </a:solidFill>
                <a:latin typeface="Arial" panose="020B0604020202020204" pitchFamily="34" charset="0"/>
                <a:cs typeface="Arial" panose="020B0604020202020204" pitchFamily="34" charset="0"/>
              </a:defRPr>
            </a:lvl1pPr>
            <a:lvl2pPr marL="405130" indent="-135255">
              <a:lnSpc>
                <a:spcPct val="100000"/>
              </a:lnSpc>
              <a:spcBef>
                <a:spcPts val="0"/>
              </a:spcBef>
              <a:defRPr sz="1400" baseline="0">
                <a:solidFill>
                  <a:schemeClr val="tx1"/>
                </a:solidFill>
                <a:latin typeface="Arial" panose="020B0604020202020204" pitchFamily="34" charset="0"/>
                <a:cs typeface="Arial" panose="020B0604020202020204" pitchFamily="34" charset="0"/>
              </a:defRPr>
            </a:lvl2pPr>
            <a:lvl3pPr>
              <a:defRPr sz="1050" baseline="0">
                <a:latin typeface="Arial" panose="020B0604020202020204" pitchFamily="34" charset="0"/>
                <a:cs typeface="Arial" panose="020B0604020202020204" pitchFamily="34" charset="0"/>
              </a:defRPr>
            </a:lvl3pPr>
            <a:lvl4pPr marL="467360" indent="-135255">
              <a:defRPr sz="1050">
                <a:latin typeface="Arial" panose="020B0604020202020204" pitchFamily="34" charset="0"/>
                <a:cs typeface="Arial" panose="020B0604020202020204" pitchFamily="34" charset="0"/>
              </a:defRPr>
            </a:lvl4pPr>
            <a:lvl5pPr marL="467360">
              <a:defRPr sz="105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1"/>
            <a:r>
              <a:rPr lang="en-GB" noProof="0" dirty="0"/>
              <a:t>Third level</a:t>
            </a:r>
          </a:p>
        </p:txBody>
      </p:sp>
      <p:sp>
        <p:nvSpPr>
          <p:cNvPr id="16" name="Content Placeholder 2"/>
          <p:cNvSpPr>
            <a:spLocks noGrp="1"/>
          </p:cNvSpPr>
          <p:nvPr>
            <p:ph idx="17" hasCustomPrompt="1"/>
          </p:nvPr>
        </p:nvSpPr>
        <p:spPr>
          <a:xfrm>
            <a:off x="6274223" y="2908267"/>
            <a:ext cx="2664000" cy="1440000"/>
          </a:xfrm>
          <a:prstGeom prst="rect">
            <a:avLst/>
          </a:prstGeom>
        </p:spPr>
        <p:txBody>
          <a:bodyPr/>
          <a:lstStyle>
            <a:lvl1pPr marL="135255" indent="-135255">
              <a:lnSpc>
                <a:spcPct val="100000"/>
              </a:lnSpc>
              <a:spcBef>
                <a:spcPts val="0"/>
              </a:spcBef>
              <a:buClr>
                <a:schemeClr val="tx2"/>
              </a:buClr>
              <a:buFont typeface="Arial" panose="020B0604020202020204" pitchFamily="34" charset="0"/>
              <a:buChar char="•"/>
              <a:defRPr sz="1400">
                <a:solidFill>
                  <a:schemeClr val="tx1"/>
                </a:solidFill>
                <a:latin typeface="Arial" panose="020B0604020202020204" pitchFamily="34" charset="0"/>
                <a:cs typeface="Arial" panose="020B0604020202020204" pitchFamily="34" charset="0"/>
              </a:defRPr>
            </a:lvl1pPr>
            <a:lvl2pPr marL="405130" indent="-135255">
              <a:lnSpc>
                <a:spcPct val="100000"/>
              </a:lnSpc>
              <a:spcBef>
                <a:spcPts val="0"/>
              </a:spcBef>
              <a:defRPr sz="1400" baseline="0">
                <a:solidFill>
                  <a:schemeClr val="tx1"/>
                </a:solidFill>
                <a:latin typeface="Arial" panose="020B0604020202020204" pitchFamily="34" charset="0"/>
                <a:cs typeface="Arial" panose="020B0604020202020204" pitchFamily="34" charset="0"/>
              </a:defRPr>
            </a:lvl2pPr>
            <a:lvl3pPr>
              <a:defRPr sz="1050" baseline="0">
                <a:latin typeface="Arial" panose="020B0604020202020204" pitchFamily="34" charset="0"/>
                <a:cs typeface="Arial" panose="020B0604020202020204" pitchFamily="34" charset="0"/>
              </a:defRPr>
            </a:lvl3pPr>
            <a:lvl4pPr marL="467360" indent="-135255">
              <a:defRPr sz="1050">
                <a:latin typeface="Arial" panose="020B0604020202020204" pitchFamily="34" charset="0"/>
                <a:cs typeface="Arial" panose="020B0604020202020204" pitchFamily="34" charset="0"/>
              </a:defRPr>
            </a:lvl4pPr>
            <a:lvl5pPr marL="467360">
              <a:defRPr sz="105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1"/>
            <a:r>
              <a:rPr lang="en-GB" noProof="0" dirty="0"/>
              <a:t>Third level</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ody Only 2">
    <p:spTree>
      <p:nvGrpSpPr>
        <p:cNvPr id="1" name=""/>
        <p:cNvGrpSpPr/>
        <p:nvPr/>
      </p:nvGrpSpPr>
      <p:grpSpPr>
        <a:xfrm>
          <a:off x="0" y="0"/>
          <a:ext cx="0" cy="0"/>
          <a:chOff x="0" y="0"/>
          <a:chExt cx="0" cy="0"/>
        </a:xfrm>
      </p:grpSpPr>
      <p:sp>
        <p:nvSpPr>
          <p:cNvPr id="7" name="Text Placeholder 3"/>
          <p:cNvSpPr>
            <a:spLocks noGrp="1"/>
          </p:cNvSpPr>
          <p:nvPr>
            <p:ph type="body" sz="quarter" idx="11"/>
          </p:nvPr>
        </p:nvSpPr>
        <p:spPr>
          <a:xfrm>
            <a:off x="237600" y="1237098"/>
            <a:ext cx="4086000" cy="1620000"/>
          </a:xfrm>
          <a:prstGeom prst="rect">
            <a:avLst/>
          </a:prstGeom>
        </p:spPr>
        <p:txBody>
          <a:bodyPr vert="horz"/>
          <a:lstStyle>
            <a:lvl1pPr marL="0" indent="0" algn="l">
              <a:spcBef>
                <a:spcPts val="0"/>
              </a:spcBef>
              <a:buNone/>
              <a:defRPr sz="1800" baseline="0">
                <a:solidFill>
                  <a:schemeClr val="tx1"/>
                </a:solidFill>
                <a:latin typeface="Arial" panose="020B0604020202020204" pitchFamily="34" charset="0"/>
                <a:cs typeface="Arial" panose="020B0604020202020204" pitchFamily="34" charset="0"/>
              </a:defRPr>
            </a:lvl1pPr>
            <a:lvl2pPr marL="342900" indent="0" algn="l">
              <a:buNone/>
              <a:defRPr sz="1050"/>
            </a:lvl2pPr>
            <a:lvl3pPr marL="685800" indent="0" algn="l">
              <a:buNone/>
              <a:defRPr sz="1050"/>
            </a:lvl3pPr>
            <a:lvl4pPr marL="1028700" indent="0" algn="l">
              <a:buNone/>
              <a:defRPr sz="1050"/>
            </a:lvl4pPr>
            <a:lvl5pPr marL="1371600" indent="0" algn="l">
              <a:buNone/>
              <a:defRPr sz="1050"/>
            </a:lvl5pPr>
          </a:lstStyle>
          <a:p>
            <a:pPr lvl="0"/>
            <a:r>
              <a:rPr lang="en-GB" noProof="0" dirty="0"/>
              <a:t>Click to edit Master text styles</a:t>
            </a:r>
          </a:p>
        </p:txBody>
      </p:sp>
      <p:sp>
        <p:nvSpPr>
          <p:cNvPr id="14" name="Text Placeholder 3"/>
          <p:cNvSpPr>
            <a:spLocks noGrp="1"/>
          </p:cNvSpPr>
          <p:nvPr>
            <p:ph type="body" sz="quarter" idx="12"/>
          </p:nvPr>
        </p:nvSpPr>
        <p:spPr>
          <a:xfrm>
            <a:off x="4680000" y="1237098"/>
            <a:ext cx="4086000" cy="1620000"/>
          </a:xfrm>
          <a:prstGeom prst="rect">
            <a:avLst/>
          </a:prstGeom>
        </p:spPr>
        <p:txBody>
          <a:bodyPr vert="horz"/>
          <a:lstStyle>
            <a:lvl1pPr marL="0" indent="0" algn="l">
              <a:spcBef>
                <a:spcPts val="0"/>
              </a:spcBef>
              <a:buNone/>
              <a:defRPr sz="1800" baseline="0">
                <a:solidFill>
                  <a:schemeClr val="tx1"/>
                </a:solidFill>
                <a:latin typeface="Arial" panose="020B0604020202020204" pitchFamily="34" charset="0"/>
                <a:cs typeface="Arial" panose="020B0604020202020204" pitchFamily="34" charset="0"/>
              </a:defRPr>
            </a:lvl1pPr>
            <a:lvl2pPr marL="342900" indent="0" algn="l">
              <a:buNone/>
              <a:defRPr sz="1050"/>
            </a:lvl2pPr>
            <a:lvl3pPr marL="685800" indent="0" algn="l">
              <a:buNone/>
              <a:defRPr sz="1050"/>
            </a:lvl3pPr>
            <a:lvl4pPr marL="1028700" indent="0" algn="l">
              <a:buNone/>
              <a:defRPr sz="1050"/>
            </a:lvl4pPr>
            <a:lvl5pPr marL="1371600" indent="0" algn="l">
              <a:buNone/>
              <a:defRPr sz="1050"/>
            </a:lvl5pPr>
          </a:lstStyle>
          <a:p>
            <a:pPr lvl="0"/>
            <a:r>
              <a:rPr lang="en-GB" noProof="0" dirty="0"/>
              <a:t>Click to edit Master text styles</a:t>
            </a:r>
          </a:p>
        </p:txBody>
      </p:sp>
      <p:sp>
        <p:nvSpPr>
          <p:cNvPr id="8"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9" name="Title 8"/>
          <p:cNvSpPr>
            <a:spLocks noGrp="1"/>
          </p:cNvSpPr>
          <p:nvPr>
            <p:ph type="title" hasCustomPrompt="1"/>
          </p:nvPr>
        </p:nvSpPr>
        <p:spPr>
          <a:xfrm>
            <a:off x="237062" y="144000"/>
            <a:ext cx="8765651" cy="504000"/>
          </a:xfrm>
          <a:prstGeom prst="rect">
            <a:avLst/>
          </a:prstGeom>
        </p:spPr>
        <p:txBody>
          <a:bodyPr vert="horz"/>
          <a:lstStyle>
            <a:lvl1pPr algn="l" defTabSz="457200" rtl="0" eaLnBrk="1" latinLnBrk="0" hangingPunct="1">
              <a:lnSpc>
                <a:spcPct val="100000"/>
              </a:lnSpc>
              <a:spcBef>
                <a:spcPct val="0"/>
              </a:spcBef>
              <a:buNone/>
              <a:defRPr lang="en-GB" sz="2400" b="1" kern="1200" baseline="0" noProof="0" dirty="0">
                <a:solidFill>
                  <a:srgbClr val="830051"/>
                </a:solidFill>
                <a:latin typeface="Arial" panose="020B0604020202020204" pitchFamily="34" charset="0"/>
                <a:ea typeface="+mj-ea"/>
                <a:cs typeface="Arial" panose="020B0604020202020204" pitchFamily="34" charset="0"/>
              </a:defRPr>
            </a:lvl1pPr>
          </a:lstStyle>
          <a:p>
            <a:r>
              <a:rPr lang="en-GB" noProof="0" dirty="0"/>
              <a:t>Click to add title</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ody and Content Right 1">
    <p:spTree>
      <p:nvGrpSpPr>
        <p:cNvPr id="1" name=""/>
        <p:cNvGrpSpPr/>
        <p:nvPr/>
      </p:nvGrpSpPr>
      <p:grpSpPr>
        <a:xfrm>
          <a:off x="0" y="0"/>
          <a:ext cx="0" cy="0"/>
          <a:chOff x="0" y="0"/>
          <a:chExt cx="0" cy="0"/>
        </a:xfrm>
      </p:grpSpPr>
      <p:sp>
        <p:nvSpPr>
          <p:cNvPr id="7" name="Text Placeholder 3"/>
          <p:cNvSpPr>
            <a:spLocks noGrp="1"/>
          </p:cNvSpPr>
          <p:nvPr>
            <p:ph type="body" sz="quarter" idx="11"/>
          </p:nvPr>
        </p:nvSpPr>
        <p:spPr>
          <a:xfrm>
            <a:off x="237600" y="1237099"/>
            <a:ext cx="4086000" cy="1620000"/>
          </a:xfrm>
          <a:prstGeom prst="rect">
            <a:avLst/>
          </a:prstGeom>
        </p:spPr>
        <p:txBody>
          <a:bodyPr vert="horz"/>
          <a:lstStyle>
            <a:lvl1pPr marL="0" indent="0" algn="l">
              <a:spcBef>
                <a:spcPts val="0"/>
              </a:spcBef>
              <a:buNone/>
              <a:defRPr sz="1800" baseline="0">
                <a:solidFill>
                  <a:schemeClr val="tx1"/>
                </a:solidFill>
                <a:latin typeface="Arial" panose="020B0604020202020204" pitchFamily="34" charset="0"/>
                <a:cs typeface="Arial" panose="020B0604020202020204" pitchFamily="34" charset="0"/>
              </a:defRPr>
            </a:lvl1pPr>
            <a:lvl2pPr marL="342900" indent="0" algn="l">
              <a:buNone/>
              <a:defRPr sz="1050"/>
            </a:lvl2pPr>
            <a:lvl3pPr marL="685800" indent="0" algn="l">
              <a:buNone/>
              <a:defRPr sz="1050"/>
            </a:lvl3pPr>
            <a:lvl4pPr marL="1028700" indent="0" algn="l">
              <a:buNone/>
              <a:defRPr sz="1050"/>
            </a:lvl4pPr>
            <a:lvl5pPr marL="1371600" indent="0" algn="l">
              <a:buNone/>
              <a:defRPr sz="1050"/>
            </a:lvl5pPr>
          </a:lstStyle>
          <a:p>
            <a:pPr lvl="0"/>
            <a:r>
              <a:rPr lang="en-GB" noProof="0" dirty="0"/>
              <a:t>Click to edit Master text styles</a:t>
            </a:r>
          </a:p>
        </p:txBody>
      </p:sp>
      <p:sp>
        <p:nvSpPr>
          <p:cNvPr id="9"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10" name="Title 8"/>
          <p:cNvSpPr>
            <a:spLocks noGrp="1"/>
          </p:cNvSpPr>
          <p:nvPr>
            <p:ph type="title" hasCustomPrompt="1"/>
          </p:nvPr>
        </p:nvSpPr>
        <p:spPr>
          <a:xfrm>
            <a:off x="237062" y="144000"/>
            <a:ext cx="8765651" cy="504000"/>
          </a:xfrm>
          <a:prstGeom prst="rect">
            <a:avLst/>
          </a:prstGeom>
        </p:spPr>
        <p:txBody>
          <a:bodyPr vert="horz"/>
          <a:lstStyle>
            <a:lvl1pPr algn="l" defTabSz="457200" rtl="0" eaLnBrk="1" latinLnBrk="0" hangingPunct="1">
              <a:lnSpc>
                <a:spcPct val="100000"/>
              </a:lnSpc>
              <a:spcBef>
                <a:spcPct val="0"/>
              </a:spcBef>
              <a:buNone/>
              <a:defRPr lang="en-GB" sz="2400" b="1" kern="1200" baseline="0" noProof="0" dirty="0">
                <a:solidFill>
                  <a:srgbClr val="830051"/>
                </a:solidFill>
                <a:latin typeface="Arial" panose="020B0604020202020204" pitchFamily="34" charset="0"/>
                <a:ea typeface="+mj-ea"/>
                <a:cs typeface="Arial" panose="020B0604020202020204" pitchFamily="34" charset="0"/>
              </a:defRPr>
            </a:lvl1pPr>
          </a:lstStyle>
          <a:p>
            <a:r>
              <a:rPr lang="en-GB" noProof="0" dirty="0"/>
              <a:t>Click to add title</a:t>
            </a:r>
          </a:p>
        </p:txBody>
      </p:sp>
      <p:sp>
        <p:nvSpPr>
          <p:cNvPr id="6" name="Content Placeholder 2"/>
          <p:cNvSpPr>
            <a:spLocks noGrp="1"/>
          </p:cNvSpPr>
          <p:nvPr>
            <p:ph idx="15" hasCustomPrompt="1"/>
          </p:nvPr>
        </p:nvSpPr>
        <p:spPr>
          <a:xfrm>
            <a:off x="4680000" y="1234440"/>
            <a:ext cx="4086000" cy="1618488"/>
          </a:xfrm>
          <a:prstGeom prst="rect">
            <a:avLst/>
          </a:prstGeom>
        </p:spPr>
        <p:txBody>
          <a:bodyPr/>
          <a:lstStyle>
            <a:lvl1pPr marL="179705" indent="-179705">
              <a:lnSpc>
                <a:spcPct val="100000"/>
              </a:lnSpc>
              <a:spcBef>
                <a:spcPts val="0"/>
              </a:spcBef>
              <a:buClr>
                <a:srgbClr val="830051"/>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defRPr sz="1800" baseline="0">
                <a:solidFill>
                  <a:schemeClr val="tx1"/>
                </a:solidFill>
                <a:latin typeface="Arial" panose="020B0604020202020204" pitchFamily="34" charset="0"/>
                <a:cs typeface="Arial" panose="020B0604020202020204" pitchFamily="34" charset="0"/>
              </a:defRPr>
            </a:lvl2pPr>
            <a:lvl3pPr>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1"/>
            <a:r>
              <a:rPr lang="en-GB" noProof="0" dirty="0"/>
              <a:t>Third level</a:t>
            </a:r>
          </a:p>
          <a:p>
            <a:pPr lvl="1"/>
            <a:r>
              <a:rPr lang="en-GB" noProof="0" dirty="0"/>
              <a:t>Fourth level</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ody and Content Right 2">
    <p:spTree>
      <p:nvGrpSpPr>
        <p:cNvPr id="1" name=""/>
        <p:cNvGrpSpPr/>
        <p:nvPr/>
      </p:nvGrpSpPr>
      <p:grpSpPr>
        <a:xfrm>
          <a:off x="0" y="0"/>
          <a:ext cx="0" cy="0"/>
          <a:chOff x="0" y="0"/>
          <a:chExt cx="0" cy="0"/>
        </a:xfrm>
      </p:grpSpPr>
      <p:sp>
        <p:nvSpPr>
          <p:cNvPr id="7" name="Text Placeholder 3"/>
          <p:cNvSpPr>
            <a:spLocks noGrp="1"/>
          </p:cNvSpPr>
          <p:nvPr>
            <p:ph type="body" sz="quarter" idx="11"/>
          </p:nvPr>
        </p:nvSpPr>
        <p:spPr>
          <a:xfrm>
            <a:off x="237600" y="1237099"/>
            <a:ext cx="4086000" cy="1620000"/>
          </a:xfrm>
          <a:prstGeom prst="rect">
            <a:avLst/>
          </a:prstGeom>
        </p:spPr>
        <p:txBody>
          <a:bodyPr vert="horz"/>
          <a:lstStyle>
            <a:lvl1pPr marL="0" indent="0" algn="l">
              <a:spcBef>
                <a:spcPts val="0"/>
              </a:spcBef>
              <a:buNone/>
              <a:defRPr sz="1800" baseline="0">
                <a:solidFill>
                  <a:schemeClr val="tx1"/>
                </a:solidFill>
                <a:latin typeface="Arial" panose="020B0604020202020204" pitchFamily="34" charset="0"/>
                <a:cs typeface="Arial" panose="020B0604020202020204" pitchFamily="34" charset="0"/>
              </a:defRPr>
            </a:lvl1pPr>
            <a:lvl2pPr marL="342900" indent="0" algn="l">
              <a:buNone/>
              <a:defRPr sz="1050"/>
            </a:lvl2pPr>
            <a:lvl3pPr marL="685800" indent="0" algn="l">
              <a:buNone/>
              <a:defRPr sz="1050"/>
            </a:lvl3pPr>
            <a:lvl4pPr marL="1028700" indent="0" algn="l">
              <a:buNone/>
              <a:defRPr sz="1050"/>
            </a:lvl4pPr>
            <a:lvl5pPr marL="1371600" indent="0" algn="l">
              <a:buNone/>
              <a:defRPr sz="1050"/>
            </a:lvl5pPr>
          </a:lstStyle>
          <a:p>
            <a:pPr lvl="0"/>
            <a:r>
              <a:rPr lang="en-GB" noProof="0" dirty="0"/>
              <a:t>Click to edit Master text styles</a:t>
            </a:r>
          </a:p>
        </p:txBody>
      </p:sp>
      <p:sp>
        <p:nvSpPr>
          <p:cNvPr id="10"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11" name="Title 8"/>
          <p:cNvSpPr>
            <a:spLocks noGrp="1"/>
          </p:cNvSpPr>
          <p:nvPr>
            <p:ph type="title" hasCustomPrompt="1"/>
          </p:nvPr>
        </p:nvSpPr>
        <p:spPr>
          <a:xfrm>
            <a:off x="237062" y="144000"/>
            <a:ext cx="8765651" cy="504000"/>
          </a:xfrm>
          <a:prstGeom prst="rect">
            <a:avLst/>
          </a:prstGeom>
        </p:spPr>
        <p:txBody>
          <a:bodyPr vert="horz"/>
          <a:lstStyle>
            <a:lvl1pPr algn="l" defTabSz="457200" rtl="0" eaLnBrk="1" latinLnBrk="0" hangingPunct="1">
              <a:lnSpc>
                <a:spcPct val="100000"/>
              </a:lnSpc>
              <a:spcBef>
                <a:spcPct val="0"/>
              </a:spcBef>
              <a:buNone/>
              <a:defRPr lang="en-GB" sz="2400" b="1" kern="1200" baseline="0" noProof="0" dirty="0">
                <a:solidFill>
                  <a:srgbClr val="830051"/>
                </a:solidFill>
                <a:latin typeface="Arial" panose="020B0604020202020204" pitchFamily="34" charset="0"/>
                <a:ea typeface="+mj-ea"/>
                <a:cs typeface="Arial" panose="020B0604020202020204" pitchFamily="34" charset="0"/>
              </a:defRPr>
            </a:lvl1pPr>
          </a:lstStyle>
          <a:p>
            <a:r>
              <a:rPr lang="en-GB" noProof="0" dirty="0"/>
              <a:t>Click to add title</a:t>
            </a:r>
          </a:p>
        </p:txBody>
      </p:sp>
      <p:sp>
        <p:nvSpPr>
          <p:cNvPr id="8" name="Content Placeholder 2"/>
          <p:cNvSpPr>
            <a:spLocks noGrp="1"/>
          </p:cNvSpPr>
          <p:nvPr>
            <p:ph idx="17" hasCustomPrompt="1"/>
          </p:nvPr>
        </p:nvSpPr>
        <p:spPr>
          <a:xfrm>
            <a:off x="4678499" y="2725591"/>
            <a:ext cx="4086000" cy="1618488"/>
          </a:xfrm>
          <a:prstGeom prst="rect">
            <a:avLst/>
          </a:prstGeom>
        </p:spPr>
        <p:txBody>
          <a:bodyPr/>
          <a:lstStyle>
            <a:lvl1pPr marL="179705" indent="-179705">
              <a:lnSpc>
                <a:spcPct val="100000"/>
              </a:lnSpc>
              <a:spcBef>
                <a:spcPts val="0"/>
              </a:spcBef>
              <a:buClr>
                <a:srgbClr val="830051"/>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defRPr sz="1800" baseline="0">
                <a:solidFill>
                  <a:schemeClr val="tx1"/>
                </a:solidFill>
                <a:latin typeface="Arial" panose="020B0604020202020204" pitchFamily="34" charset="0"/>
                <a:cs typeface="Arial" panose="020B0604020202020204" pitchFamily="34" charset="0"/>
              </a:defRPr>
            </a:lvl2pPr>
            <a:lvl3pPr>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1"/>
            <a:r>
              <a:rPr lang="en-GB" noProof="0" dirty="0"/>
              <a:t>Third level</a:t>
            </a:r>
          </a:p>
          <a:p>
            <a:pPr lvl="1"/>
            <a:r>
              <a:rPr lang="en-GB" noProof="0" dirty="0"/>
              <a:t>Fourth level</a:t>
            </a:r>
          </a:p>
        </p:txBody>
      </p:sp>
      <p:sp>
        <p:nvSpPr>
          <p:cNvPr id="9" name="Content Placeholder 2"/>
          <p:cNvSpPr>
            <a:spLocks noGrp="1"/>
          </p:cNvSpPr>
          <p:nvPr>
            <p:ph idx="16" hasCustomPrompt="1"/>
          </p:nvPr>
        </p:nvSpPr>
        <p:spPr>
          <a:xfrm>
            <a:off x="4680000" y="1234440"/>
            <a:ext cx="4086000" cy="1371600"/>
          </a:xfrm>
          <a:prstGeom prst="rect">
            <a:avLst/>
          </a:prstGeom>
        </p:spPr>
        <p:txBody>
          <a:bodyPr/>
          <a:lstStyle>
            <a:lvl1pPr marL="179705" indent="-179705">
              <a:lnSpc>
                <a:spcPct val="100000"/>
              </a:lnSpc>
              <a:spcBef>
                <a:spcPts val="0"/>
              </a:spcBef>
              <a:buClr>
                <a:srgbClr val="830051"/>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defRPr sz="1800" baseline="0">
                <a:solidFill>
                  <a:schemeClr val="tx1"/>
                </a:solidFill>
                <a:latin typeface="Arial" panose="020B0604020202020204" pitchFamily="34" charset="0"/>
                <a:cs typeface="Arial" panose="020B0604020202020204" pitchFamily="34" charset="0"/>
              </a:defRPr>
            </a:lvl2pPr>
            <a:lvl3pPr>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1"/>
            <a:r>
              <a:rPr lang="en-GB" noProof="0" dirty="0"/>
              <a:t>Third level</a:t>
            </a:r>
          </a:p>
          <a:p>
            <a:pPr lvl="1"/>
            <a:r>
              <a:rPr lang="en-GB" noProof="0" dirty="0"/>
              <a:t>Fourth level</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ouble Content">
    <p:spTree>
      <p:nvGrpSpPr>
        <p:cNvPr id="1" name=""/>
        <p:cNvGrpSpPr/>
        <p:nvPr/>
      </p:nvGrpSpPr>
      <p:grpSpPr>
        <a:xfrm>
          <a:off x="0" y="0"/>
          <a:ext cx="0" cy="0"/>
          <a:chOff x="0" y="0"/>
          <a:chExt cx="0" cy="0"/>
        </a:xfrm>
      </p:grpSpPr>
      <p:sp>
        <p:nvSpPr>
          <p:cNvPr id="7"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8" name="Title 8"/>
          <p:cNvSpPr>
            <a:spLocks noGrp="1"/>
          </p:cNvSpPr>
          <p:nvPr>
            <p:ph type="title" hasCustomPrompt="1"/>
          </p:nvPr>
        </p:nvSpPr>
        <p:spPr>
          <a:xfrm>
            <a:off x="237062" y="144000"/>
            <a:ext cx="8765651" cy="504000"/>
          </a:xfrm>
          <a:prstGeom prst="rect">
            <a:avLst/>
          </a:prstGeom>
        </p:spPr>
        <p:txBody>
          <a:bodyPr vert="horz"/>
          <a:lstStyle>
            <a:lvl1pPr algn="l" defTabSz="457200" rtl="0" eaLnBrk="1" latinLnBrk="0" hangingPunct="1">
              <a:lnSpc>
                <a:spcPct val="100000"/>
              </a:lnSpc>
              <a:spcBef>
                <a:spcPct val="0"/>
              </a:spcBef>
              <a:buNone/>
              <a:defRPr lang="en-GB" sz="2400" b="1" kern="1200" baseline="0" noProof="0" dirty="0">
                <a:solidFill>
                  <a:srgbClr val="830051"/>
                </a:solidFill>
                <a:latin typeface="Arial" panose="020B0604020202020204" pitchFamily="34" charset="0"/>
                <a:ea typeface="+mj-ea"/>
                <a:cs typeface="Arial" panose="020B0604020202020204" pitchFamily="34" charset="0"/>
              </a:defRPr>
            </a:lvl1pPr>
          </a:lstStyle>
          <a:p>
            <a:r>
              <a:rPr lang="en-GB" noProof="0" dirty="0"/>
              <a:t>Click to add title</a:t>
            </a:r>
          </a:p>
        </p:txBody>
      </p:sp>
      <p:sp>
        <p:nvSpPr>
          <p:cNvPr id="6" name="Content Placeholder 2"/>
          <p:cNvSpPr>
            <a:spLocks noGrp="1"/>
          </p:cNvSpPr>
          <p:nvPr>
            <p:ph idx="16" hasCustomPrompt="1"/>
          </p:nvPr>
        </p:nvSpPr>
        <p:spPr>
          <a:xfrm>
            <a:off x="237061" y="1234440"/>
            <a:ext cx="4086000" cy="1618488"/>
          </a:xfrm>
          <a:prstGeom prst="rect">
            <a:avLst/>
          </a:prstGeom>
        </p:spPr>
        <p:txBody>
          <a:bodyPr/>
          <a:lstStyle>
            <a:lvl1pPr marL="179705" indent="-179705">
              <a:lnSpc>
                <a:spcPct val="100000"/>
              </a:lnSpc>
              <a:spcBef>
                <a:spcPts val="0"/>
              </a:spcBef>
              <a:buClr>
                <a:srgbClr val="830051"/>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defRPr sz="1800" baseline="0">
                <a:solidFill>
                  <a:schemeClr val="tx1"/>
                </a:solidFill>
                <a:latin typeface="Arial" panose="020B0604020202020204" pitchFamily="34" charset="0"/>
                <a:cs typeface="Arial" panose="020B0604020202020204" pitchFamily="34" charset="0"/>
              </a:defRPr>
            </a:lvl2pPr>
            <a:lvl3pPr>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1"/>
            <a:r>
              <a:rPr lang="en-GB" noProof="0" dirty="0"/>
              <a:t>Third level</a:t>
            </a:r>
          </a:p>
          <a:p>
            <a:pPr lvl="1"/>
            <a:r>
              <a:rPr lang="en-GB" noProof="0" dirty="0"/>
              <a:t>Fourth level</a:t>
            </a:r>
          </a:p>
        </p:txBody>
      </p:sp>
      <p:sp>
        <p:nvSpPr>
          <p:cNvPr id="11" name="Content Placeholder 2"/>
          <p:cNvSpPr>
            <a:spLocks noGrp="1"/>
          </p:cNvSpPr>
          <p:nvPr>
            <p:ph idx="17" hasCustomPrompt="1"/>
          </p:nvPr>
        </p:nvSpPr>
        <p:spPr>
          <a:xfrm>
            <a:off x="4680000" y="1234440"/>
            <a:ext cx="4086000" cy="1618488"/>
          </a:xfrm>
          <a:prstGeom prst="rect">
            <a:avLst/>
          </a:prstGeom>
        </p:spPr>
        <p:txBody>
          <a:bodyPr/>
          <a:lstStyle>
            <a:lvl1pPr marL="179705" indent="-179705">
              <a:lnSpc>
                <a:spcPct val="100000"/>
              </a:lnSpc>
              <a:spcBef>
                <a:spcPts val="0"/>
              </a:spcBef>
              <a:buClr>
                <a:srgbClr val="830051"/>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defRPr sz="1800" baseline="0">
                <a:solidFill>
                  <a:schemeClr val="tx1"/>
                </a:solidFill>
                <a:latin typeface="Arial" panose="020B0604020202020204" pitchFamily="34" charset="0"/>
                <a:cs typeface="Arial" panose="020B0604020202020204" pitchFamily="34" charset="0"/>
              </a:defRPr>
            </a:lvl2pPr>
            <a:lvl3pPr>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1"/>
            <a:r>
              <a:rPr lang="en-GB" noProof="0" dirty="0"/>
              <a:t>Third level</a:t>
            </a:r>
          </a:p>
          <a:p>
            <a:pPr lvl="1"/>
            <a:r>
              <a:rPr lang="en-GB" noProof="0" dirty="0"/>
              <a:t>Fourth level</a:t>
            </a: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riple Headings with Triple Content">
    <p:spTree>
      <p:nvGrpSpPr>
        <p:cNvPr id="1" name=""/>
        <p:cNvGrpSpPr/>
        <p:nvPr/>
      </p:nvGrpSpPr>
      <p:grpSpPr>
        <a:xfrm>
          <a:off x="0" y="0"/>
          <a:ext cx="0" cy="0"/>
          <a:chOff x="0" y="0"/>
          <a:chExt cx="0" cy="0"/>
        </a:xfrm>
      </p:grpSpPr>
      <p:sp>
        <p:nvSpPr>
          <p:cNvPr id="7" name="Text Placeholder 3"/>
          <p:cNvSpPr>
            <a:spLocks noGrp="1"/>
          </p:cNvSpPr>
          <p:nvPr>
            <p:ph type="body" sz="quarter" idx="11"/>
          </p:nvPr>
        </p:nvSpPr>
        <p:spPr>
          <a:xfrm>
            <a:off x="237600" y="1329335"/>
            <a:ext cx="2664000" cy="702000"/>
          </a:xfrm>
          <a:prstGeom prst="rect">
            <a:avLst/>
          </a:prstGeom>
        </p:spPr>
        <p:txBody>
          <a:bodyPr vert="horz"/>
          <a:lstStyle>
            <a:lvl1pPr marL="0" indent="0" algn="l">
              <a:spcBef>
                <a:spcPts val="0"/>
              </a:spcBef>
              <a:buNone/>
              <a:defRPr sz="1200" b="1" baseline="0">
                <a:solidFill>
                  <a:schemeClr val="tx1"/>
                </a:solidFill>
                <a:latin typeface="Arial" panose="020B0604020202020204" pitchFamily="34" charset="0"/>
                <a:cs typeface="Arial" panose="020B0604020202020204" pitchFamily="34" charset="0"/>
              </a:defRPr>
            </a:lvl1pPr>
            <a:lvl2pPr marL="342900" indent="0" algn="l">
              <a:buNone/>
              <a:defRPr sz="1050"/>
            </a:lvl2pPr>
            <a:lvl3pPr marL="685800" indent="0" algn="l">
              <a:buNone/>
              <a:defRPr sz="1050"/>
            </a:lvl3pPr>
            <a:lvl4pPr marL="1028700" indent="0" algn="l">
              <a:buNone/>
              <a:defRPr sz="1050"/>
            </a:lvl4pPr>
            <a:lvl5pPr marL="1371600" indent="0" algn="l">
              <a:buNone/>
              <a:defRPr sz="1050"/>
            </a:lvl5pPr>
          </a:lstStyle>
          <a:p>
            <a:pPr lvl="0"/>
            <a:r>
              <a:rPr lang="en-GB" noProof="0" dirty="0"/>
              <a:t>Click to edit Master text styles</a:t>
            </a:r>
          </a:p>
        </p:txBody>
      </p:sp>
      <p:sp>
        <p:nvSpPr>
          <p:cNvPr id="8" name="Text Placeholder 3"/>
          <p:cNvSpPr>
            <a:spLocks noGrp="1"/>
          </p:cNvSpPr>
          <p:nvPr>
            <p:ph type="body" sz="quarter" idx="12"/>
          </p:nvPr>
        </p:nvSpPr>
        <p:spPr>
          <a:xfrm>
            <a:off x="6264000" y="1337391"/>
            <a:ext cx="2664000" cy="702000"/>
          </a:xfrm>
          <a:prstGeom prst="rect">
            <a:avLst/>
          </a:prstGeom>
        </p:spPr>
        <p:txBody>
          <a:bodyPr vert="horz"/>
          <a:lstStyle>
            <a:lvl1pPr marL="0" indent="0" algn="l">
              <a:spcBef>
                <a:spcPts val="0"/>
              </a:spcBef>
              <a:buNone/>
              <a:defRPr sz="1200" b="1" baseline="0">
                <a:solidFill>
                  <a:schemeClr val="tx1"/>
                </a:solidFill>
                <a:latin typeface="Arial" panose="020B0604020202020204" pitchFamily="34" charset="0"/>
                <a:cs typeface="Arial" panose="020B0604020202020204" pitchFamily="34" charset="0"/>
              </a:defRPr>
            </a:lvl1pPr>
            <a:lvl2pPr marL="342900" indent="0" algn="l">
              <a:buNone/>
              <a:defRPr sz="1050"/>
            </a:lvl2pPr>
            <a:lvl3pPr marL="685800" indent="0" algn="l">
              <a:buNone/>
              <a:defRPr sz="1050"/>
            </a:lvl3pPr>
            <a:lvl4pPr marL="1028700" indent="0" algn="l">
              <a:buNone/>
              <a:defRPr sz="1050"/>
            </a:lvl4pPr>
            <a:lvl5pPr marL="1371600" indent="0" algn="l">
              <a:buNone/>
              <a:defRPr sz="1050"/>
            </a:lvl5pPr>
          </a:lstStyle>
          <a:p>
            <a:pPr lvl="0"/>
            <a:r>
              <a:rPr lang="en-GB" noProof="0"/>
              <a:t>Click to edit Master text styles</a:t>
            </a:r>
          </a:p>
        </p:txBody>
      </p:sp>
      <p:sp>
        <p:nvSpPr>
          <p:cNvPr id="13" name="Text Placeholder 3"/>
          <p:cNvSpPr>
            <a:spLocks noGrp="1"/>
          </p:cNvSpPr>
          <p:nvPr>
            <p:ph type="body" sz="quarter" idx="13"/>
          </p:nvPr>
        </p:nvSpPr>
        <p:spPr>
          <a:xfrm>
            <a:off x="3240000" y="1329335"/>
            <a:ext cx="2664000" cy="702000"/>
          </a:xfrm>
          <a:prstGeom prst="rect">
            <a:avLst/>
          </a:prstGeom>
        </p:spPr>
        <p:txBody>
          <a:bodyPr vert="horz"/>
          <a:lstStyle>
            <a:lvl1pPr marL="0" indent="0" algn="l">
              <a:spcBef>
                <a:spcPts val="0"/>
              </a:spcBef>
              <a:buNone/>
              <a:defRPr sz="1200" b="1" baseline="0">
                <a:solidFill>
                  <a:schemeClr val="tx1"/>
                </a:solidFill>
                <a:latin typeface="Arial" panose="020B0604020202020204" pitchFamily="34" charset="0"/>
                <a:cs typeface="Arial" panose="020B0604020202020204" pitchFamily="34" charset="0"/>
              </a:defRPr>
            </a:lvl1pPr>
            <a:lvl2pPr marL="342900" indent="0" algn="l">
              <a:buNone/>
              <a:defRPr sz="1050"/>
            </a:lvl2pPr>
            <a:lvl3pPr marL="685800" indent="0" algn="l">
              <a:buNone/>
              <a:defRPr sz="1050"/>
            </a:lvl3pPr>
            <a:lvl4pPr marL="1028700" indent="0" algn="l">
              <a:buNone/>
              <a:defRPr sz="1050"/>
            </a:lvl4pPr>
            <a:lvl5pPr marL="1371600" indent="0" algn="l">
              <a:buNone/>
              <a:defRPr sz="1050"/>
            </a:lvl5pPr>
          </a:lstStyle>
          <a:p>
            <a:pPr lvl="0"/>
            <a:r>
              <a:rPr lang="en-GB" noProof="0" dirty="0"/>
              <a:t>Click to edit Master text styles</a:t>
            </a:r>
          </a:p>
        </p:txBody>
      </p:sp>
      <p:sp>
        <p:nvSpPr>
          <p:cNvPr id="15"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14" name="Title 8"/>
          <p:cNvSpPr>
            <a:spLocks noGrp="1"/>
          </p:cNvSpPr>
          <p:nvPr>
            <p:ph type="title" hasCustomPrompt="1"/>
          </p:nvPr>
        </p:nvSpPr>
        <p:spPr>
          <a:xfrm>
            <a:off x="237062" y="144000"/>
            <a:ext cx="8765651" cy="504000"/>
          </a:xfrm>
          <a:prstGeom prst="rect">
            <a:avLst/>
          </a:prstGeom>
        </p:spPr>
        <p:txBody>
          <a:bodyPr vert="horz"/>
          <a:lstStyle>
            <a:lvl1pPr algn="l" defTabSz="457200" rtl="0" eaLnBrk="1" latinLnBrk="0" hangingPunct="1">
              <a:lnSpc>
                <a:spcPct val="100000"/>
              </a:lnSpc>
              <a:spcBef>
                <a:spcPct val="0"/>
              </a:spcBef>
              <a:buNone/>
              <a:defRPr lang="en-GB" sz="2400" b="1" kern="1200" baseline="0" noProof="0" dirty="0">
                <a:solidFill>
                  <a:srgbClr val="830051"/>
                </a:solidFill>
                <a:latin typeface="Arial" panose="020B0604020202020204" pitchFamily="34" charset="0"/>
                <a:ea typeface="+mj-ea"/>
                <a:cs typeface="Arial" panose="020B0604020202020204" pitchFamily="34" charset="0"/>
              </a:defRPr>
            </a:lvl1pPr>
          </a:lstStyle>
          <a:p>
            <a:r>
              <a:rPr lang="en-GB" noProof="0" dirty="0"/>
              <a:t>Click to add title</a:t>
            </a:r>
          </a:p>
        </p:txBody>
      </p:sp>
      <p:sp>
        <p:nvSpPr>
          <p:cNvPr id="11" name="Content Placeholder 2"/>
          <p:cNvSpPr>
            <a:spLocks noGrp="1"/>
          </p:cNvSpPr>
          <p:nvPr>
            <p:ph idx="17" hasCustomPrompt="1"/>
          </p:nvPr>
        </p:nvSpPr>
        <p:spPr>
          <a:xfrm>
            <a:off x="237600" y="2072820"/>
            <a:ext cx="2664000" cy="2015968"/>
          </a:xfrm>
          <a:prstGeom prst="rect">
            <a:avLst/>
          </a:prstGeom>
        </p:spPr>
        <p:txBody>
          <a:bodyPr/>
          <a:lstStyle>
            <a:lvl1pPr marL="179705" indent="-179705">
              <a:lnSpc>
                <a:spcPct val="100000"/>
              </a:lnSpc>
              <a:spcBef>
                <a:spcPts val="0"/>
              </a:spcBef>
              <a:buClr>
                <a:schemeClr val="tx2"/>
              </a:buClr>
              <a:buFont typeface="Arial" panose="020B0604020202020204" pitchFamily="34" charset="0"/>
              <a:buChar char="•"/>
              <a:defRPr sz="14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defRPr sz="1400" baseline="0">
                <a:solidFill>
                  <a:schemeClr val="tx1"/>
                </a:solidFill>
                <a:latin typeface="Arial" panose="020B0604020202020204" pitchFamily="34" charset="0"/>
                <a:cs typeface="Arial" panose="020B0604020202020204" pitchFamily="34" charset="0"/>
              </a:defRPr>
            </a:lvl2pPr>
            <a:lvl3pPr>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1"/>
            <a:r>
              <a:rPr lang="en-GB" noProof="0" dirty="0"/>
              <a:t>Third level</a:t>
            </a:r>
          </a:p>
          <a:p>
            <a:pPr lvl="1"/>
            <a:r>
              <a:rPr lang="en-GB" noProof="0" dirty="0"/>
              <a:t>Fourth level</a:t>
            </a:r>
          </a:p>
        </p:txBody>
      </p:sp>
      <p:sp>
        <p:nvSpPr>
          <p:cNvPr id="16" name="Content Placeholder 2"/>
          <p:cNvSpPr>
            <a:spLocks noGrp="1"/>
          </p:cNvSpPr>
          <p:nvPr>
            <p:ph idx="18" hasCustomPrompt="1"/>
          </p:nvPr>
        </p:nvSpPr>
        <p:spPr>
          <a:xfrm>
            <a:off x="3250223" y="2072820"/>
            <a:ext cx="2664000" cy="2015968"/>
          </a:xfrm>
          <a:prstGeom prst="rect">
            <a:avLst/>
          </a:prstGeom>
        </p:spPr>
        <p:txBody>
          <a:bodyPr/>
          <a:lstStyle>
            <a:lvl1pPr marL="179705" indent="-179705">
              <a:lnSpc>
                <a:spcPct val="100000"/>
              </a:lnSpc>
              <a:spcBef>
                <a:spcPts val="0"/>
              </a:spcBef>
              <a:buClr>
                <a:schemeClr val="tx2"/>
              </a:buClr>
              <a:buFont typeface="Arial" panose="020B0604020202020204" pitchFamily="34" charset="0"/>
              <a:buChar char="•"/>
              <a:defRPr sz="14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defRPr sz="1400" baseline="0">
                <a:solidFill>
                  <a:schemeClr val="tx1"/>
                </a:solidFill>
                <a:latin typeface="Arial" panose="020B0604020202020204" pitchFamily="34" charset="0"/>
                <a:cs typeface="Arial" panose="020B0604020202020204" pitchFamily="34" charset="0"/>
              </a:defRPr>
            </a:lvl2pPr>
            <a:lvl3pPr>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1"/>
            <a:r>
              <a:rPr lang="en-GB" noProof="0" dirty="0"/>
              <a:t>Third level</a:t>
            </a:r>
          </a:p>
          <a:p>
            <a:pPr lvl="1"/>
            <a:r>
              <a:rPr lang="en-GB" noProof="0" dirty="0"/>
              <a:t>Fourth level</a:t>
            </a:r>
          </a:p>
        </p:txBody>
      </p:sp>
      <p:sp>
        <p:nvSpPr>
          <p:cNvPr id="17" name="Content Placeholder 2"/>
          <p:cNvSpPr>
            <a:spLocks noGrp="1"/>
          </p:cNvSpPr>
          <p:nvPr>
            <p:ph idx="19" hasCustomPrompt="1"/>
          </p:nvPr>
        </p:nvSpPr>
        <p:spPr>
          <a:xfrm>
            <a:off x="6274223" y="2072820"/>
            <a:ext cx="2664000" cy="2015968"/>
          </a:xfrm>
          <a:prstGeom prst="rect">
            <a:avLst/>
          </a:prstGeom>
        </p:spPr>
        <p:txBody>
          <a:bodyPr/>
          <a:lstStyle>
            <a:lvl1pPr marL="179705" indent="-179705">
              <a:lnSpc>
                <a:spcPct val="100000"/>
              </a:lnSpc>
              <a:spcBef>
                <a:spcPts val="0"/>
              </a:spcBef>
              <a:buClr>
                <a:schemeClr val="tx2"/>
              </a:buClr>
              <a:buFont typeface="Arial" panose="020B0604020202020204" pitchFamily="34" charset="0"/>
              <a:buChar char="•"/>
              <a:defRPr sz="14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defRPr sz="1400" baseline="0">
                <a:solidFill>
                  <a:schemeClr val="tx1"/>
                </a:solidFill>
                <a:latin typeface="Arial" panose="020B0604020202020204" pitchFamily="34" charset="0"/>
                <a:cs typeface="Arial" panose="020B0604020202020204" pitchFamily="34" charset="0"/>
              </a:defRPr>
            </a:lvl2pPr>
            <a:lvl3pPr>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1"/>
            <a:r>
              <a:rPr lang="en-GB" noProof="0" dirty="0"/>
              <a:t>Third level</a:t>
            </a:r>
          </a:p>
          <a:p>
            <a:pPr lvl="1"/>
            <a:r>
              <a:rPr lang="en-GB" noProof="0" dirty="0"/>
              <a:t>Fourth level</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v Contents 1">
    <p:spTree>
      <p:nvGrpSpPr>
        <p:cNvPr id="1" name=""/>
        <p:cNvGrpSpPr/>
        <p:nvPr/>
      </p:nvGrpSpPr>
      <p:grpSpPr>
        <a:xfrm>
          <a:off x="0" y="0"/>
          <a:ext cx="0" cy="0"/>
          <a:chOff x="0" y="0"/>
          <a:chExt cx="0" cy="0"/>
        </a:xfrm>
      </p:grpSpPr>
      <p:sp>
        <p:nvSpPr>
          <p:cNvPr id="32" name="Title 8"/>
          <p:cNvSpPr>
            <a:spLocks noGrp="1"/>
          </p:cNvSpPr>
          <p:nvPr>
            <p:ph type="title" hasCustomPrompt="1"/>
          </p:nvPr>
        </p:nvSpPr>
        <p:spPr>
          <a:xfrm>
            <a:off x="237061" y="144000"/>
            <a:ext cx="8280000" cy="504000"/>
          </a:xfrm>
          <a:prstGeom prst="rect">
            <a:avLst/>
          </a:prstGeom>
        </p:spPr>
        <p:txBody>
          <a:bodyPr vert="horz"/>
          <a:lstStyle>
            <a:lvl1pPr algn="l">
              <a:lnSpc>
                <a:spcPct val="100000"/>
              </a:lnSpc>
              <a:defRPr sz="2400" b="1" baseline="0">
                <a:solidFill>
                  <a:schemeClr val="tx2"/>
                </a:solidFill>
                <a:latin typeface="Arial" panose="020B0604020202020204" pitchFamily="34" charset="0"/>
                <a:cs typeface="Arial" panose="020B0604020202020204" pitchFamily="34" charset="0"/>
              </a:defRPr>
            </a:lvl1pPr>
          </a:lstStyle>
          <a:p>
            <a:r>
              <a:rPr lang="en-GB" noProof="0" dirty="0"/>
              <a:t>Click to add navigation 1 title</a:t>
            </a:r>
          </a:p>
        </p:txBody>
      </p:sp>
      <p:sp>
        <p:nvSpPr>
          <p:cNvPr id="61" name="Table Placeholder 29"/>
          <p:cNvSpPr>
            <a:spLocks noGrp="1"/>
          </p:cNvSpPr>
          <p:nvPr>
            <p:ph type="tbl" sz="quarter" idx="15"/>
          </p:nvPr>
        </p:nvSpPr>
        <p:spPr>
          <a:xfrm>
            <a:off x="986400" y="1298350"/>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defRPr/>
            </a:pPr>
            <a:endParaRPr kumimoji="0" lang="en-GB" sz="100" b="0"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endParaRPr>
          </a:p>
        </p:txBody>
      </p:sp>
      <p:sp>
        <p:nvSpPr>
          <p:cNvPr id="62" name="Text Placeholder 2"/>
          <p:cNvSpPr>
            <a:spLocks noGrp="1"/>
          </p:cNvSpPr>
          <p:nvPr>
            <p:ph type="body" sz="quarter" idx="14"/>
          </p:nvPr>
        </p:nvSpPr>
        <p:spPr>
          <a:xfrm>
            <a:off x="1046699" y="1409914"/>
            <a:ext cx="5718173" cy="295649"/>
          </a:xfrm>
          <a:prstGeom prst="rect">
            <a:avLst/>
          </a:prstGeom>
        </p:spPr>
        <p:txBody>
          <a:bodyPr vert="horz"/>
          <a:lstStyle>
            <a:lvl1pPr marL="0" indent="0">
              <a:lnSpc>
                <a:spcPct val="60000"/>
              </a:lnSpc>
              <a:buNone/>
              <a:defRPr sz="1600" b="1">
                <a:solidFill>
                  <a:schemeClr val="tx2"/>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marL="0" marR="0" lvl="0" indent="0" defTabSz="914400" eaLnBrk="1" fontAlgn="auto" latinLnBrk="0" hangingPunct="1">
              <a:lnSpc>
                <a:spcPct val="60000"/>
              </a:lnSpc>
              <a:spcBef>
                <a:spcPts val="0"/>
              </a:spcBef>
              <a:spcAft>
                <a:spcPts val="0"/>
              </a:spcAft>
              <a:buClrTx/>
              <a:buSzTx/>
              <a:buFontTx/>
              <a:buNone/>
              <a:defRPr/>
            </a:pPr>
            <a:endParaRPr kumimoji="0" lang="en-GB" sz="1600" b="1" i="0" u="none" strike="noStrike" kern="0" cap="none" spc="0" normalizeH="0" baseline="0" noProof="0" dirty="0">
              <a:ln>
                <a:noFill/>
              </a:ln>
              <a:solidFill>
                <a:srgbClr val="830051"/>
              </a:solidFill>
              <a:effectLst/>
              <a:uLnTx/>
              <a:uFillTx/>
              <a:latin typeface="Arial" panose="020B0604020202020204" pitchFamily="34" charset="0"/>
              <a:cs typeface="Arial" panose="020B0604020202020204" pitchFamily="34" charset="0"/>
            </a:endParaRPr>
          </a:p>
        </p:txBody>
      </p:sp>
      <p:sp>
        <p:nvSpPr>
          <p:cNvPr id="63" name="Text Placeholder 49"/>
          <p:cNvSpPr>
            <a:spLocks noGrp="1"/>
          </p:cNvSpPr>
          <p:nvPr>
            <p:ph type="body" sz="quarter" idx="26" hasCustomPrompt="1"/>
          </p:nvPr>
        </p:nvSpPr>
        <p:spPr>
          <a:xfrm>
            <a:off x="330200" y="1298700"/>
            <a:ext cx="540000" cy="405000"/>
          </a:xfrm>
          <a:prstGeom prst="rect">
            <a:avLst/>
          </a:prstGeom>
          <a:solidFill>
            <a:srgbClr val="D8DCDE"/>
          </a:solidFill>
          <a:ln w="19050" cmpd="sng">
            <a:noFill/>
          </a:ln>
        </p:spPr>
        <p:txBody>
          <a:bodyPr vert="horz" anchor="ctr"/>
          <a:lstStyle>
            <a:lvl1pPr marL="0" indent="0" algn="ctr">
              <a:lnSpc>
                <a:spcPct val="90000"/>
              </a:lnSpc>
              <a:spcBef>
                <a:spcPts val="600"/>
              </a:spcBef>
              <a:buNone/>
              <a:defRPr sz="1800" b="1">
                <a:solidFill>
                  <a:schemeClr val="tx2"/>
                </a:solidFill>
                <a:latin typeface="Arial" panose="020B0604020202020204" pitchFamily="34" charset="0"/>
                <a:cs typeface="Arial" panose="020B0604020202020204" pitchFamily="34" charset="0"/>
              </a:defRPr>
            </a:lvl1pPr>
          </a:lstStyle>
          <a:p>
            <a:pPr marL="0" marR="0" lvl="0" indent="0" algn="ctr" defTabSz="914400" eaLnBrk="1" fontAlgn="auto" latinLnBrk="0" hangingPunct="1">
              <a:lnSpc>
                <a:spcPct val="90000"/>
              </a:lnSpc>
              <a:spcBef>
                <a:spcPts val="600"/>
              </a:spcBef>
              <a:spcAft>
                <a:spcPts val="0"/>
              </a:spcAft>
              <a:buClrTx/>
              <a:buSzTx/>
              <a:buFontTx/>
              <a:buNone/>
              <a:defRPr/>
            </a:pPr>
            <a:r>
              <a:rPr kumimoji="0" lang="en-GB" sz="1800" b="1" i="0" u="none" strike="noStrike" kern="0" cap="none" spc="0" normalizeH="0" baseline="0" noProof="0" dirty="0">
                <a:ln>
                  <a:noFill/>
                </a:ln>
                <a:solidFill>
                  <a:srgbClr val="830051"/>
                </a:solidFill>
                <a:effectLst/>
                <a:uLnTx/>
                <a:uFillTx/>
                <a:latin typeface="Arial" panose="020B0604020202020204" pitchFamily="34" charset="0"/>
                <a:cs typeface="Arial" panose="020B0604020202020204" pitchFamily="34" charset="0"/>
              </a:rPr>
              <a:t>1</a:t>
            </a:r>
          </a:p>
        </p:txBody>
      </p:sp>
      <p:sp>
        <p:nvSpPr>
          <p:cNvPr id="64" name="Table Placeholder 29"/>
          <p:cNvSpPr>
            <a:spLocks noGrp="1"/>
          </p:cNvSpPr>
          <p:nvPr>
            <p:ph type="tbl" sz="quarter" idx="27"/>
          </p:nvPr>
        </p:nvSpPr>
        <p:spPr>
          <a:xfrm>
            <a:off x="987429" y="1802617"/>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defRPr/>
            </a:pPr>
            <a:endParaRPr kumimoji="0" lang="en-GB" sz="100" b="0"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endParaRPr>
          </a:p>
        </p:txBody>
      </p:sp>
      <p:sp>
        <p:nvSpPr>
          <p:cNvPr id="65" name="Text Placeholder 2"/>
          <p:cNvSpPr>
            <a:spLocks noGrp="1"/>
          </p:cNvSpPr>
          <p:nvPr>
            <p:ph type="body" sz="quarter" idx="28"/>
          </p:nvPr>
        </p:nvSpPr>
        <p:spPr>
          <a:xfrm>
            <a:off x="1046699" y="1914181"/>
            <a:ext cx="5718173" cy="295649"/>
          </a:xfrm>
          <a:prstGeom prst="rect">
            <a:avLst/>
          </a:prstGeom>
        </p:spPr>
        <p:txBody>
          <a:bodyPr vert="horz"/>
          <a:lstStyle>
            <a:lvl1pPr marL="0" indent="0">
              <a:lnSpc>
                <a:spcPct val="60000"/>
              </a:lnSpc>
              <a:buNone/>
              <a:defRPr sz="1600" b="1" baseline="0">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marL="0" marR="0" lvl="0" indent="0" defTabSz="914400" eaLnBrk="1" fontAlgn="auto" latinLnBrk="0" hangingPunct="1">
              <a:lnSpc>
                <a:spcPct val="60000"/>
              </a:lnSpc>
              <a:spcBef>
                <a:spcPts val="0"/>
              </a:spcBef>
              <a:spcAft>
                <a:spcPts val="0"/>
              </a:spcAft>
              <a:buClrTx/>
              <a:buSzTx/>
              <a:buFontTx/>
              <a:buNone/>
              <a:defRPr/>
            </a:pPr>
            <a:endParaRPr kumimoji="0" lang="en-GB" sz="1600" b="1" i="0" u="none" strike="noStrike" kern="0" cap="none" spc="0" normalizeH="0" baseline="0" noProof="0" dirty="0">
              <a:ln>
                <a:noFill/>
              </a:ln>
              <a:solidFill>
                <a:srgbClr val="C4CACD"/>
              </a:solidFill>
              <a:effectLst/>
              <a:uLnTx/>
              <a:uFillTx/>
              <a:latin typeface="Arial" panose="020B0604020202020204" pitchFamily="34" charset="0"/>
              <a:cs typeface="Arial" panose="020B0604020202020204" pitchFamily="34" charset="0"/>
            </a:endParaRPr>
          </a:p>
        </p:txBody>
      </p:sp>
      <p:sp>
        <p:nvSpPr>
          <p:cNvPr id="66" name="Text Placeholder 49"/>
          <p:cNvSpPr>
            <a:spLocks noGrp="1"/>
          </p:cNvSpPr>
          <p:nvPr>
            <p:ph type="body" sz="quarter" idx="29" hasCustomPrompt="1"/>
          </p:nvPr>
        </p:nvSpPr>
        <p:spPr>
          <a:xfrm>
            <a:off x="330200" y="1802967"/>
            <a:ext cx="540000" cy="405000"/>
          </a:xfrm>
          <a:prstGeom prst="rect">
            <a:avLst/>
          </a:prstGeom>
          <a:solidFill>
            <a:srgbClr val="830051"/>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marL="0" marR="0" lvl="0" indent="0" algn="ctr" defTabSz="914400" eaLnBrk="1" fontAlgn="auto" latinLnBrk="0" hangingPunct="1">
              <a:lnSpc>
                <a:spcPct val="90000"/>
              </a:lnSpc>
              <a:spcBef>
                <a:spcPts val="0"/>
              </a:spcBef>
              <a:spcAft>
                <a:spcPts val="0"/>
              </a:spcAft>
              <a:buClrTx/>
              <a:buSzTx/>
              <a:buFontTx/>
              <a:buNone/>
              <a:defRPr/>
            </a:pPr>
            <a:r>
              <a:rPr kumimoji="0" lang="en-GB" sz="1800" b="1" i="0" u="none" strike="noStrike" kern="0" cap="none" spc="0" normalizeH="0" baseline="0" noProof="0" dirty="0">
                <a:ln>
                  <a:noFill/>
                </a:ln>
                <a:solidFill>
                  <a:srgbClr val="C4CACD"/>
                </a:solidFill>
                <a:effectLst/>
                <a:uLnTx/>
                <a:uFillTx/>
                <a:latin typeface="Arial" panose="020B0604020202020204" pitchFamily="34" charset="0"/>
                <a:cs typeface="Arial" panose="020B0604020202020204" pitchFamily="34" charset="0"/>
              </a:rPr>
              <a:t>2</a:t>
            </a:r>
          </a:p>
        </p:txBody>
      </p:sp>
      <p:sp>
        <p:nvSpPr>
          <p:cNvPr id="67" name="Table Placeholder 29"/>
          <p:cNvSpPr>
            <a:spLocks noGrp="1"/>
          </p:cNvSpPr>
          <p:nvPr>
            <p:ph type="tbl" sz="quarter" idx="30"/>
          </p:nvPr>
        </p:nvSpPr>
        <p:spPr>
          <a:xfrm>
            <a:off x="987429" y="2311673"/>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defRPr/>
            </a:pPr>
            <a:endParaRPr kumimoji="0" lang="en-GB" sz="100" b="0"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endParaRPr>
          </a:p>
        </p:txBody>
      </p:sp>
      <p:sp>
        <p:nvSpPr>
          <p:cNvPr id="68" name="Text Placeholder 2"/>
          <p:cNvSpPr>
            <a:spLocks noGrp="1"/>
          </p:cNvSpPr>
          <p:nvPr>
            <p:ph type="body" sz="quarter" idx="31"/>
          </p:nvPr>
        </p:nvSpPr>
        <p:spPr>
          <a:xfrm>
            <a:off x="1046699" y="2423237"/>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marL="0" marR="0" lvl="0" indent="0" defTabSz="914400" eaLnBrk="1" fontAlgn="auto" latinLnBrk="0" hangingPunct="1">
              <a:lnSpc>
                <a:spcPct val="60000"/>
              </a:lnSpc>
              <a:spcBef>
                <a:spcPts val="0"/>
              </a:spcBef>
              <a:spcAft>
                <a:spcPts val="0"/>
              </a:spcAft>
              <a:buClrTx/>
              <a:buSzTx/>
              <a:buFontTx/>
              <a:buNone/>
              <a:defRPr/>
            </a:pPr>
            <a:endParaRPr kumimoji="0" lang="en-GB" sz="1600" b="1" i="0" u="none" strike="noStrike" kern="0" cap="none" spc="0" normalizeH="0" baseline="0" noProof="0">
              <a:ln>
                <a:noFill/>
              </a:ln>
              <a:solidFill>
                <a:srgbClr val="C4CACD"/>
              </a:solidFill>
              <a:effectLst/>
              <a:uLnTx/>
              <a:uFillTx/>
              <a:latin typeface="Arial" panose="020B0604020202020204" pitchFamily="34" charset="0"/>
              <a:cs typeface="Arial" panose="020B0604020202020204" pitchFamily="34" charset="0"/>
            </a:endParaRPr>
          </a:p>
        </p:txBody>
      </p:sp>
      <p:sp>
        <p:nvSpPr>
          <p:cNvPr id="69" name="Text Placeholder 49"/>
          <p:cNvSpPr>
            <a:spLocks noGrp="1"/>
          </p:cNvSpPr>
          <p:nvPr>
            <p:ph type="body" sz="quarter" idx="32" hasCustomPrompt="1"/>
          </p:nvPr>
        </p:nvSpPr>
        <p:spPr>
          <a:xfrm>
            <a:off x="330200" y="2312024"/>
            <a:ext cx="540000" cy="405000"/>
          </a:xfrm>
          <a:prstGeom prst="rect">
            <a:avLst/>
          </a:prstGeom>
          <a:solidFill>
            <a:srgbClr val="830051"/>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marL="0" marR="0" lvl="0" indent="0" algn="ctr" defTabSz="914400" eaLnBrk="1" fontAlgn="auto" latinLnBrk="0" hangingPunct="1">
              <a:lnSpc>
                <a:spcPct val="90000"/>
              </a:lnSpc>
              <a:spcBef>
                <a:spcPts val="0"/>
              </a:spcBef>
              <a:spcAft>
                <a:spcPts val="0"/>
              </a:spcAft>
              <a:buClrTx/>
              <a:buSzTx/>
              <a:buFontTx/>
              <a:buNone/>
              <a:defRPr/>
            </a:pPr>
            <a:r>
              <a:rPr kumimoji="0" lang="en-GB" sz="1800" b="1" i="0" u="none" strike="noStrike" kern="0" cap="none" spc="0" normalizeH="0" baseline="0" noProof="0" dirty="0">
                <a:ln>
                  <a:noFill/>
                </a:ln>
                <a:solidFill>
                  <a:srgbClr val="C4CACD"/>
                </a:solidFill>
                <a:effectLst/>
                <a:uLnTx/>
                <a:uFillTx/>
                <a:latin typeface="Arial" panose="020B0604020202020204" pitchFamily="34" charset="0"/>
                <a:cs typeface="Arial" panose="020B0604020202020204" pitchFamily="34" charset="0"/>
              </a:rPr>
              <a:t>3</a:t>
            </a:r>
          </a:p>
        </p:txBody>
      </p:sp>
      <p:sp>
        <p:nvSpPr>
          <p:cNvPr id="70" name="Table Placeholder 29"/>
          <p:cNvSpPr>
            <a:spLocks noGrp="1"/>
          </p:cNvSpPr>
          <p:nvPr>
            <p:ph type="tbl" sz="quarter" idx="33"/>
          </p:nvPr>
        </p:nvSpPr>
        <p:spPr>
          <a:xfrm>
            <a:off x="987429" y="2822381"/>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defRPr/>
            </a:pPr>
            <a:endParaRPr kumimoji="0" lang="en-GB" sz="100" b="0"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endParaRPr>
          </a:p>
        </p:txBody>
      </p:sp>
      <p:sp>
        <p:nvSpPr>
          <p:cNvPr id="71" name="Text Placeholder 2"/>
          <p:cNvSpPr>
            <a:spLocks noGrp="1"/>
          </p:cNvSpPr>
          <p:nvPr>
            <p:ph type="body" sz="quarter" idx="34"/>
          </p:nvPr>
        </p:nvSpPr>
        <p:spPr>
          <a:xfrm>
            <a:off x="1046699" y="2933945"/>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marL="0" marR="0" lvl="0" indent="0" defTabSz="914400" eaLnBrk="1" fontAlgn="auto" latinLnBrk="0" hangingPunct="1">
              <a:lnSpc>
                <a:spcPct val="60000"/>
              </a:lnSpc>
              <a:spcBef>
                <a:spcPts val="0"/>
              </a:spcBef>
              <a:spcAft>
                <a:spcPts val="0"/>
              </a:spcAft>
              <a:buClrTx/>
              <a:buSzTx/>
              <a:buFontTx/>
              <a:buNone/>
              <a:defRPr/>
            </a:pPr>
            <a:endParaRPr kumimoji="0" lang="en-GB" sz="1600" b="1" i="0" u="none" strike="noStrike" kern="0" cap="none" spc="0" normalizeH="0" baseline="0" noProof="0">
              <a:ln>
                <a:noFill/>
              </a:ln>
              <a:solidFill>
                <a:srgbClr val="C4CACD"/>
              </a:solidFill>
              <a:effectLst/>
              <a:uLnTx/>
              <a:uFillTx/>
              <a:latin typeface="Arial" panose="020B0604020202020204" pitchFamily="34" charset="0"/>
              <a:cs typeface="Arial" panose="020B0604020202020204" pitchFamily="34" charset="0"/>
            </a:endParaRPr>
          </a:p>
        </p:txBody>
      </p:sp>
      <p:sp>
        <p:nvSpPr>
          <p:cNvPr id="72" name="Text Placeholder 49"/>
          <p:cNvSpPr>
            <a:spLocks noGrp="1"/>
          </p:cNvSpPr>
          <p:nvPr>
            <p:ph type="body" sz="quarter" idx="35" hasCustomPrompt="1"/>
          </p:nvPr>
        </p:nvSpPr>
        <p:spPr>
          <a:xfrm>
            <a:off x="330200" y="2822732"/>
            <a:ext cx="540000" cy="405000"/>
          </a:xfrm>
          <a:prstGeom prst="rect">
            <a:avLst/>
          </a:prstGeom>
          <a:solidFill>
            <a:srgbClr val="830051"/>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marL="0" marR="0" lvl="0" indent="0" algn="ctr" defTabSz="914400" eaLnBrk="1" fontAlgn="auto" latinLnBrk="0" hangingPunct="1">
              <a:lnSpc>
                <a:spcPct val="90000"/>
              </a:lnSpc>
              <a:spcBef>
                <a:spcPts val="0"/>
              </a:spcBef>
              <a:spcAft>
                <a:spcPts val="0"/>
              </a:spcAft>
              <a:buClrTx/>
              <a:buSzTx/>
              <a:buFontTx/>
              <a:buNone/>
              <a:defRPr/>
            </a:pPr>
            <a:r>
              <a:rPr kumimoji="0" lang="en-GB" sz="1800" b="1" i="0" u="none" strike="noStrike" kern="0" cap="none" spc="0" normalizeH="0" baseline="0" noProof="0">
                <a:ln>
                  <a:noFill/>
                </a:ln>
                <a:solidFill>
                  <a:srgbClr val="C4CACD"/>
                </a:solidFill>
                <a:effectLst/>
                <a:uLnTx/>
                <a:uFillTx/>
                <a:latin typeface="Arial" panose="020B0604020202020204" pitchFamily="34" charset="0"/>
                <a:cs typeface="Arial" panose="020B0604020202020204" pitchFamily="34" charset="0"/>
              </a:rPr>
              <a:t>4</a:t>
            </a:r>
          </a:p>
        </p:txBody>
      </p:sp>
      <p:sp>
        <p:nvSpPr>
          <p:cNvPr id="73" name="Table Placeholder 29"/>
          <p:cNvSpPr>
            <a:spLocks noGrp="1"/>
          </p:cNvSpPr>
          <p:nvPr>
            <p:ph type="tbl" sz="quarter" idx="36"/>
          </p:nvPr>
        </p:nvSpPr>
        <p:spPr>
          <a:xfrm>
            <a:off x="987429" y="3330659"/>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defRPr/>
            </a:pPr>
            <a:endParaRPr kumimoji="0" lang="en-GB" sz="100" b="0"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endParaRPr>
          </a:p>
        </p:txBody>
      </p:sp>
      <p:sp>
        <p:nvSpPr>
          <p:cNvPr id="74" name="Text Placeholder 2"/>
          <p:cNvSpPr>
            <a:spLocks noGrp="1"/>
          </p:cNvSpPr>
          <p:nvPr>
            <p:ph type="body" sz="quarter" idx="37"/>
          </p:nvPr>
        </p:nvSpPr>
        <p:spPr>
          <a:xfrm>
            <a:off x="1046699" y="3442222"/>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marL="0" marR="0" lvl="0" indent="0" defTabSz="914400" eaLnBrk="1" fontAlgn="auto" latinLnBrk="0" hangingPunct="1">
              <a:lnSpc>
                <a:spcPct val="60000"/>
              </a:lnSpc>
              <a:spcBef>
                <a:spcPts val="0"/>
              </a:spcBef>
              <a:spcAft>
                <a:spcPts val="0"/>
              </a:spcAft>
              <a:buClrTx/>
              <a:buSzTx/>
              <a:buFontTx/>
              <a:buNone/>
              <a:defRPr/>
            </a:pPr>
            <a:endParaRPr kumimoji="0" lang="en-GB" sz="1600" b="1" i="0" u="none" strike="noStrike" kern="0" cap="none" spc="0" normalizeH="0" baseline="0" noProof="0">
              <a:ln>
                <a:noFill/>
              </a:ln>
              <a:solidFill>
                <a:srgbClr val="C4CACD"/>
              </a:solidFill>
              <a:effectLst/>
              <a:uLnTx/>
              <a:uFillTx/>
              <a:latin typeface="Arial" panose="020B0604020202020204" pitchFamily="34" charset="0"/>
              <a:cs typeface="Arial" panose="020B0604020202020204" pitchFamily="34" charset="0"/>
            </a:endParaRPr>
          </a:p>
        </p:txBody>
      </p:sp>
      <p:sp>
        <p:nvSpPr>
          <p:cNvPr id="75" name="Text Placeholder 49"/>
          <p:cNvSpPr>
            <a:spLocks noGrp="1"/>
          </p:cNvSpPr>
          <p:nvPr>
            <p:ph type="body" sz="quarter" idx="38" hasCustomPrompt="1"/>
          </p:nvPr>
        </p:nvSpPr>
        <p:spPr>
          <a:xfrm>
            <a:off x="330200" y="3331009"/>
            <a:ext cx="540000" cy="405000"/>
          </a:xfrm>
          <a:prstGeom prst="rect">
            <a:avLst/>
          </a:prstGeom>
          <a:solidFill>
            <a:srgbClr val="830051"/>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marL="0" marR="0" lvl="0" indent="0" algn="ctr" defTabSz="914400" eaLnBrk="1" fontAlgn="auto" latinLnBrk="0" hangingPunct="1">
              <a:lnSpc>
                <a:spcPct val="90000"/>
              </a:lnSpc>
              <a:spcBef>
                <a:spcPts val="0"/>
              </a:spcBef>
              <a:spcAft>
                <a:spcPts val="0"/>
              </a:spcAft>
              <a:buClrTx/>
              <a:buSzTx/>
              <a:buFontTx/>
              <a:buNone/>
              <a:defRPr/>
            </a:pPr>
            <a:r>
              <a:rPr kumimoji="0" lang="en-GB" sz="1800" b="1" i="0" u="none" strike="noStrike" kern="0" cap="none" spc="0" normalizeH="0" baseline="0" noProof="0">
                <a:ln>
                  <a:noFill/>
                </a:ln>
                <a:solidFill>
                  <a:srgbClr val="C4CACD"/>
                </a:solidFill>
                <a:effectLst/>
                <a:uLnTx/>
                <a:uFillTx/>
                <a:latin typeface="Arial" panose="020B0604020202020204" pitchFamily="34" charset="0"/>
                <a:cs typeface="Arial" panose="020B0604020202020204" pitchFamily="34" charset="0"/>
              </a:rPr>
              <a:t>5</a:t>
            </a:r>
          </a:p>
        </p:txBody>
      </p:sp>
      <p:sp>
        <p:nvSpPr>
          <p:cNvPr id="76" name="Table Placeholder 29"/>
          <p:cNvSpPr>
            <a:spLocks noGrp="1"/>
          </p:cNvSpPr>
          <p:nvPr>
            <p:ph type="tbl" sz="quarter" idx="39"/>
          </p:nvPr>
        </p:nvSpPr>
        <p:spPr>
          <a:xfrm>
            <a:off x="987429" y="3846875"/>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pPr marL="0" marR="0" lvl="0" indent="0" defTabSz="914400" eaLnBrk="1" fontAlgn="auto" latinLnBrk="0" hangingPunct="1">
              <a:lnSpc>
                <a:spcPct val="100000"/>
              </a:lnSpc>
              <a:spcBef>
                <a:spcPts val="0"/>
              </a:spcBef>
              <a:spcAft>
                <a:spcPts val="0"/>
              </a:spcAft>
              <a:buClrTx/>
              <a:buSzTx/>
              <a:buFontTx/>
              <a:buNone/>
              <a:defRPr/>
            </a:pPr>
            <a:endParaRPr kumimoji="0" lang="en-GB" sz="100" b="0" i="0" u="none" strike="noStrike" kern="0" cap="none" spc="0" normalizeH="0" baseline="0" noProof="0">
              <a:ln>
                <a:noFill/>
              </a:ln>
              <a:solidFill>
                <a:sysClr val="windowText" lastClr="000000"/>
              </a:solidFill>
              <a:effectLst/>
              <a:uLnTx/>
              <a:uFillTx/>
              <a:latin typeface="Arial" panose="020B0604020202020204" pitchFamily="34" charset="0"/>
              <a:cs typeface="Arial" panose="020B0604020202020204" pitchFamily="34" charset="0"/>
            </a:endParaRPr>
          </a:p>
        </p:txBody>
      </p:sp>
      <p:sp>
        <p:nvSpPr>
          <p:cNvPr id="77" name="Text Placeholder 2"/>
          <p:cNvSpPr>
            <a:spLocks noGrp="1"/>
          </p:cNvSpPr>
          <p:nvPr>
            <p:ph type="body" sz="quarter" idx="40"/>
          </p:nvPr>
        </p:nvSpPr>
        <p:spPr>
          <a:xfrm>
            <a:off x="1046699" y="3958439"/>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marL="0" marR="0" lvl="0" indent="0" defTabSz="914400" eaLnBrk="1" fontAlgn="auto" latinLnBrk="0" hangingPunct="1">
              <a:lnSpc>
                <a:spcPct val="60000"/>
              </a:lnSpc>
              <a:spcBef>
                <a:spcPts val="0"/>
              </a:spcBef>
              <a:spcAft>
                <a:spcPts val="0"/>
              </a:spcAft>
              <a:buClrTx/>
              <a:buSzTx/>
              <a:buFontTx/>
              <a:buNone/>
              <a:defRPr/>
            </a:pPr>
            <a:endParaRPr kumimoji="0" lang="en-GB" sz="1600" b="1" i="0" u="none" strike="noStrike" kern="0" cap="none" spc="0" normalizeH="0" baseline="0" noProof="0" dirty="0">
              <a:ln>
                <a:noFill/>
              </a:ln>
              <a:solidFill>
                <a:srgbClr val="C4CACD"/>
              </a:solidFill>
              <a:effectLst/>
              <a:uLnTx/>
              <a:uFillTx/>
              <a:latin typeface="Arial" panose="020B0604020202020204" pitchFamily="34" charset="0"/>
              <a:cs typeface="Arial" panose="020B0604020202020204" pitchFamily="34" charset="0"/>
            </a:endParaRPr>
          </a:p>
        </p:txBody>
      </p:sp>
      <p:sp>
        <p:nvSpPr>
          <p:cNvPr id="78" name="Text Placeholder 49"/>
          <p:cNvSpPr>
            <a:spLocks noGrp="1"/>
          </p:cNvSpPr>
          <p:nvPr>
            <p:ph type="body" sz="quarter" idx="41" hasCustomPrompt="1"/>
          </p:nvPr>
        </p:nvSpPr>
        <p:spPr>
          <a:xfrm>
            <a:off x="330200" y="3847226"/>
            <a:ext cx="540000" cy="405000"/>
          </a:xfrm>
          <a:prstGeom prst="rect">
            <a:avLst/>
          </a:prstGeom>
          <a:solidFill>
            <a:srgbClr val="830051"/>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marL="0" marR="0" lvl="0" indent="0" algn="ctr" defTabSz="914400" eaLnBrk="1" fontAlgn="auto" latinLnBrk="0" hangingPunct="1">
              <a:lnSpc>
                <a:spcPct val="90000"/>
              </a:lnSpc>
              <a:spcBef>
                <a:spcPts val="0"/>
              </a:spcBef>
              <a:spcAft>
                <a:spcPts val="0"/>
              </a:spcAft>
              <a:buClrTx/>
              <a:buSzTx/>
              <a:buFontTx/>
              <a:buNone/>
              <a:defRPr/>
            </a:pPr>
            <a:r>
              <a:rPr kumimoji="0" lang="en-GB" sz="1800" b="1" i="0" u="none" strike="noStrike" kern="0" cap="none" spc="0" normalizeH="0" baseline="0" noProof="0">
                <a:ln>
                  <a:noFill/>
                </a:ln>
                <a:solidFill>
                  <a:srgbClr val="C4CACD"/>
                </a:solidFill>
                <a:effectLst/>
                <a:uLnTx/>
                <a:uFillTx/>
                <a:latin typeface="Arial" panose="020B0604020202020204" pitchFamily="34" charset="0"/>
                <a:cs typeface="Arial" panose="020B0604020202020204" pitchFamily="34" charset="0"/>
              </a:rPr>
              <a:t>6</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ody and Picture Right 1">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a:xfrm>
            <a:off x="237600" y="1237099"/>
            <a:ext cx="4086000" cy="702000"/>
          </a:xfrm>
          <a:prstGeom prst="rect">
            <a:avLst/>
          </a:prstGeom>
        </p:spPr>
        <p:txBody>
          <a:bodyPr vert="horz"/>
          <a:lstStyle>
            <a:lvl1pPr marL="0" indent="0" algn="l">
              <a:spcBef>
                <a:spcPts val="0"/>
              </a:spcBef>
              <a:buNone/>
              <a:defRPr sz="1800" baseline="0">
                <a:solidFill>
                  <a:schemeClr val="tx1"/>
                </a:solidFill>
                <a:latin typeface="Arial" panose="020B0604020202020204" pitchFamily="34" charset="0"/>
                <a:cs typeface="Arial" panose="020B0604020202020204" pitchFamily="34" charset="0"/>
              </a:defRPr>
            </a:lvl1pPr>
            <a:lvl2pPr marL="342900" indent="0" algn="l">
              <a:buNone/>
              <a:defRPr sz="1050"/>
            </a:lvl2pPr>
            <a:lvl3pPr marL="685800" indent="0" algn="l">
              <a:buNone/>
              <a:defRPr sz="1050"/>
            </a:lvl3pPr>
            <a:lvl4pPr marL="1028700" indent="0" algn="l">
              <a:buNone/>
              <a:defRPr sz="1050"/>
            </a:lvl4pPr>
            <a:lvl5pPr marL="1371600" indent="0" algn="l">
              <a:buNone/>
              <a:defRPr sz="1050"/>
            </a:lvl5pPr>
          </a:lstStyle>
          <a:p>
            <a:pPr lvl="0"/>
            <a:r>
              <a:rPr lang="en-GB" noProof="0" dirty="0"/>
              <a:t>Click to edit Master text styles</a:t>
            </a:r>
          </a:p>
        </p:txBody>
      </p:sp>
      <p:sp>
        <p:nvSpPr>
          <p:cNvPr id="19" name="Picture Placeholder 16"/>
          <p:cNvSpPr>
            <a:spLocks noGrp="1"/>
          </p:cNvSpPr>
          <p:nvPr>
            <p:ph type="pic" sz="quarter" idx="14"/>
          </p:nvPr>
        </p:nvSpPr>
        <p:spPr>
          <a:xfrm>
            <a:off x="4680000" y="1252800"/>
            <a:ext cx="4086000" cy="2835988"/>
          </a:xfrm>
          <a:prstGeom prst="rect">
            <a:avLst/>
          </a:prstGeom>
        </p:spPr>
        <p:txBody>
          <a:bodyPr vert="horz" lIns="0" tIns="0" rIns="0" bIns="0" anchor="ctr" anchorCtr="0"/>
          <a:lstStyle>
            <a:lvl1pPr marL="0" indent="0" algn="ctr">
              <a:spcBef>
                <a:spcPts val="0"/>
              </a:spcBef>
              <a:buNone/>
              <a:defRPr sz="1050" baseline="0">
                <a:solidFill>
                  <a:schemeClr val="tx1"/>
                </a:solidFill>
                <a:latin typeface="Arial" panose="020B0604020202020204" pitchFamily="34" charset="0"/>
                <a:cs typeface="Arial" panose="020B0604020202020204" pitchFamily="34" charset="0"/>
              </a:defRPr>
            </a:lvl1pPr>
          </a:lstStyle>
          <a:p>
            <a:r>
              <a:rPr lang="en-GB" noProof="0"/>
              <a:t>Click icon to add picture</a:t>
            </a:r>
          </a:p>
        </p:txBody>
      </p:sp>
      <p:sp>
        <p:nvSpPr>
          <p:cNvPr id="6"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7" name="Title 8"/>
          <p:cNvSpPr>
            <a:spLocks noGrp="1"/>
          </p:cNvSpPr>
          <p:nvPr>
            <p:ph type="title" hasCustomPrompt="1"/>
          </p:nvPr>
        </p:nvSpPr>
        <p:spPr>
          <a:xfrm>
            <a:off x="237062" y="144000"/>
            <a:ext cx="8765651" cy="504000"/>
          </a:xfrm>
          <a:prstGeom prst="rect">
            <a:avLst/>
          </a:prstGeom>
        </p:spPr>
        <p:txBody>
          <a:bodyPr vert="horz"/>
          <a:lstStyle>
            <a:lvl1pPr algn="l" defTabSz="457200" rtl="0" eaLnBrk="1" latinLnBrk="0" hangingPunct="1">
              <a:lnSpc>
                <a:spcPct val="100000"/>
              </a:lnSpc>
              <a:spcBef>
                <a:spcPct val="0"/>
              </a:spcBef>
              <a:buNone/>
              <a:defRPr lang="en-GB" sz="2400" b="1" kern="1200" baseline="0" noProof="0" dirty="0">
                <a:solidFill>
                  <a:srgbClr val="830051"/>
                </a:solidFill>
                <a:latin typeface="Arial" panose="020B0604020202020204" pitchFamily="34" charset="0"/>
                <a:ea typeface="+mj-ea"/>
                <a:cs typeface="Arial" panose="020B0604020202020204" pitchFamily="34" charset="0"/>
              </a:defRPr>
            </a:lvl1pPr>
          </a:lstStyle>
          <a:p>
            <a:r>
              <a:rPr lang="en-GB" noProof="0" dirty="0"/>
              <a:t>Click to add title</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ody and Picture Right 2">
    <p:spTree>
      <p:nvGrpSpPr>
        <p:cNvPr id="1" name=""/>
        <p:cNvGrpSpPr/>
        <p:nvPr/>
      </p:nvGrpSpPr>
      <p:grpSpPr>
        <a:xfrm>
          <a:off x="0" y="0"/>
          <a:ext cx="0" cy="0"/>
          <a:chOff x="0" y="0"/>
          <a:chExt cx="0" cy="0"/>
        </a:xfrm>
      </p:grpSpPr>
      <p:sp>
        <p:nvSpPr>
          <p:cNvPr id="4" name="Text Placeholder 3"/>
          <p:cNvSpPr>
            <a:spLocks noGrp="1"/>
          </p:cNvSpPr>
          <p:nvPr>
            <p:ph type="body" sz="quarter" idx="11"/>
          </p:nvPr>
        </p:nvSpPr>
        <p:spPr>
          <a:xfrm>
            <a:off x="237600" y="1237099"/>
            <a:ext cx="4086000" cy="702000"/>
          </a:xfrm>
          <a:prstGeom prst="rect">
            <a:avLst/>
          </a:prstGeom>
        </p:spPr>
        <p:txBody>
          <a:bodyPr vert="horz"/>
          <a:lstStyle>
            <a:lvl1pPr marL="0" indent="0" algn="l">
              <a:spcBef>
                <a:spcPts val="0"/>
              </a:spcBef>
              <a:buNone/>
              <a:defRPr sz="1800" baseline="0">
                <a:solidFill>
                  <a:schemeClr val="tx1"/>
                </a:solidFill>
                <a:latin typeface="Arial" panose="020B0604020202020204" pitchFamily="34" charset="0"/>
                <a:cs typeface="Arial" panose="020B0604020202020204" pitchFamily="34" charset="0"/>
              </a:defRPr>
            </a:lvl1pPr>
            <a:lvl2pPr marL="342900" indent="0" algn="l">
              <a:buNone/>
              <a:defRPr sz="1050"/>
            </a:lvl2pPr>
            <a:lvl3pPr marL="685800" indent="0" algn="l">
              <a:buNone/>
              <a:defRPr sz="1050"/>
            </a:lvl3pPr>
            <a:lvl4pPr marL="1028700" indent="0" algn="l">
              <a:buNone/>
              <a:defRPr sz="1050"/>
            </a:lvl4pPr>
            <a:lvl5pPr marL="1371600" indent="0" algn="l">
              <a:buNone/>
              <a:defRPr sz="1050"/>
            </a:lvl5pPr>
          </a:lstStyle>
          <a:p>
            <a:pPr lvl="0"/>
            <a:r>
              <a:rPr lang="en-GB" noProof="0" dirty="0"/>
              <a:t>Click to edit Master text styles</a:t>
            </a:r>
          </a:p>
        </p:txBody>
      </p:sp>
      <p:sp>
        <p:nvSpPr>
          <p:cNvPr id="19" name="Picture Placeholder 16"/>
          <p:cNvSpPr>
            <a:spLocks noGrp="1"/>
          </p:cNvSpPr>
          <p:nvPr>
            <p:ph type="pic" sz="quarter" idx="14"/>
          </p:nvPr>
        </p:nvSpPr>
        <p:spPr>
          <a:xfrm>
            <a:off x="4680000" y="1261267"/>
            <a:ext cx="4086000" cy="1485000"/>
          </a:xfrm>
          <a:prstGeom prst="rect">
            <a:avLst/>
          </a:prstGeom>
        </p:spPr>
        <p:txBody>
          <a:bodyPr vert="horz" lIns="0" tIns="0" rIns="0" bIns="0" anchor="ctr" anchorCtr="0"/>
          <a:lstStyle>
            <a:lvl1pPr marL="0" indent="0" algn="ctr">
              <a:spcBef>
                <a:spcPts val="0"/>
              </a:spcBef>
              <a:buNone/>
              <a:defRPr sz="1050" baseline="0">
                <a:solidFill>
                  <a:schemeClr val="tx1"/>
                </a:solidFill>
                <a:latin typeface="Arial" panose="020B0604020202020204" pitchFamily="34" charset="0"/>
                <a:cs typeface="Arial" panose="020B0604020202020204" pitchFamily="34" charset="0"/>
              </a:defRPr>
            </a:lvl1pPr>
          </a:lstStyle>
          <a:p>
            <a:r>
              <a:rPr lang="en-GB" noProof="0"/>
              <a:t>Click icon to add picture</a:t>
            </a:r>
          </a:p>
        </p:txBody>
      </p:sp>
      <p:sp>
        <p:nvSpPr>
          <p:cNvPr id="20" name="Picture Placeholder 16"/>
          <p:cNvSpPr>
            <a:spLocks noGrp="1"/>
          </p:cNvSpPr>
          <p:nvPr>
            <p:ph type="pic" sz="quarter" idx="15"/>
          </p:nvPr>
        </p:nvSpPr>
        <p:spPr>
          <a:xfrm>
            <a:off x="4680000" y="2904253"/>
            <a:ext cx="4086000" cy="1485000"/>
          </a:xfrm>
          <a:prstGeom prst="rect">
            <a:avLst/>
          </a:prstGeom>
        </p:spPr>
        <p:txBody>
          <a:bodyPr vert="horz" lIns="0" tIns="0" rIns="0" bIns="0" anchor="ctr" anchorCtr="0"/>
          <a:lstStyle>
            <a:lvl1pPr marL="0" indent="0" algn="ctr">
              <a:spcBef>
                <a:spcPts val="0"/>
              </a:spcBef>
              <a:buNone/>
              <a:defRPr sz="1050" baseline="0">
                <a:solidFill>
                  <a:schemeClr val="tx1"/>
                </a:solidFill>
                <a:latin typeface="Arial" panose="020B0604020202020204" pitchFamily="34" charset="0"/>
                <a:cs typeface="Arial" panose="020B0604020202020204" pitchFamily="34" charset="0"/>
              </a:defRPr>
            </a:lvl1pPr>
          </a:lstStyle>
          <a:p>
            <a:r>
              <a:rPr lang="en-GB" noProof="0"/>
              <a:t>Click icon to add picture</a:t>
            </a:r>
          </a:p>
        </p:txBody>
      </p:sp>
      <p:sp>
        <p:nvSpPr>
          <p:cNvPr id="7"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8" name="Title 8"/>
          <p:cNvSpPr>
            <a:spLocks noGrp="1"/>
          </p:cNvSpPr>
          <p:nvPr>
            <p:ph type="title" hasCustomPrompt="1"/>
          </p:nvPr>
        </p:nvSpPr>
        <p:spPr>
          <a:xfrm>
            <a:off x="237062" y="144000"/>
            <a:ext cx="8765651" cy="504000"/>
          </a:xfrm>
          <a:prstGeom prst="rect">
            <a:avLst/>
          </a:prstGeom>
        </p:spPr>
        <p:txBody>
          <a:bodyPr vert="horz"/>
          <a:lstStyle>
            <a:lvl1pPr algn="l" defTabSz="457200" rtl="0" eaLnBrk="1" latinLnBrk="0" hangingPunct="1">
              <a:lnSpc>
                <a:spcPct val="100000"/>
              </a:lnSpc>
              <a:spcBef>
                <a:spcPct val="0"/>
              </a:spcBef>
              <a:buNone/>
              <a:defRPr lang="en-GB" sz="2400" b="1" kern="1200" baseline="0" noProof="0" dirty="0">
                <a:solidFill>
                  <a:srgbClr val="830051"/>
                </a:solidFill>
                <a:latin typeface="Arial" panose="020B0604020202020204" pitchFamily="34" charset="0"/>
                <a:ea typeface="+mj-ea"/>
                <a:cs typeface="Arial" panose="020B0604020202020204" pitchFamily="34" charset="0"/>
              </a:defRPr>
            </a:lvl1pPr>
          </a:lstStyle>
          <a:p>
            <a:r>
              <a:rPr lang="en-GB" noProof="0" dirty="0"/>
              <a:t>Click to add title</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ody and Picture Lower 1">
    <p:spTree>
      <p:nvGrpSpPr>
        <p:cNvPr id="1" name=""/>
        <p:cNvGrpSpPr/>
        <p:nvPr/>
      </p:nvGrpSpPr>
      <p:grpSpPr>
        <a:xfrm>
          <a:off x="0" y="0"/>
          <a:ext cx="0" cy="0"/>
          <a:chOff x="0" y="0"/>
          <a:chExt cx="0" cy="0"/>
        </a:xfrm>
      </p:grpSpPr>
      <p:sp>
        <p:nvSpPr>
          <p:cNvPr id="22" name="Picture Placeholder 16"/>
          <p:cNvSpPr>
            <a:spLocks noGrp="1"/>
          </p:cNvSpPr>
          <p:nvPr>
            <p:ph type="pic" sz="quarter" idx="16"/>
          </p:nvPr>
        </p:nvSpPr>
        <p:spPr>
          <a:xfrm>
            <a:off x="327600" y="2766792"/>
            <a:ext cx="4140000" cy="1620000"/>
          </a:xfrm>
          <a:prstGeom prst="rect">
            <a:avLst/>
          </a:prstGeom>
        </p:spPr>
        <p:txBody>
          <a:bodyPr vert="horz" lIns="0" tIns="0" rIns="0" bIns="0" anchor="ctr" anchorCtr="0"/>
          <a:lstStyle>
            <a:lvl1pPr marL="0" indent="0" algn="ctr">
              <a:lnSpc>
                <a:spcPct val="100000"/>
              </a:lnSpc>
              <a:spcBef>
                <a:spcPts val="0"/>
              </a:spcBef>
              <a:spcAft>
                <a:spcPts val="0"/>
              </a:spcAft>
              <a:buNone/>
              <a:defRPr sz="1050" baseline="0">
                <a:solidFill>
                  <a:schemeClr val="tx1"/>
                </a:solidFill>
                <a:latin typeface="Arial" panose="020B0604020202020204" pitchFamily="34" charset="0"/>
                <a:cs typeface="Arial" panose="020B0604020202020204" pitchFamily="34" charset="0"/>
              </a:defRPr>
            </a:lvl1pPr>
          </a:lstStyle>
          <a:p>
            <a:r>
              <a:rPr lang="en-GB" noProof="0" dirty="0"/>
              <a:t>Click icon to add picture</a:t>
            </a:r>
          </a:p>
        </p:txBody>
      </p:sp>
      <p:sp>
        <p:nvSpPr>
          <p:cNvPr id="17" name="Text Placeholder 2"/>
          <p:cNvSpPr>
            <a:spLocks noGrp="1"/>
          </p:cNvSpPr>
          <p:nvPr>
            <p:ph type="body" sz="quarter" idx="13"/>
          </p:nvPr>
        </p:nvSpPr>
        <p:spPr>
          <a:xfrm>
            <a:off x="236537" y="1237097"/>
            <a:ext cx="7056000" cy="1440000"/>
          </a:xfrm>
          <a:prstGeom prst="rect">
            <a:avLst/>
          </a:prstGeom>
        </p:spPr>
        <p:txBody>
          <a:bodyPr vert="horz"/>
          <a:lstStyle>
            <a:lvl1pPr marL="0" marR="0" indent="0" algn="l" defTabSz="685800" rtl="0" eaLnBrk="1" fontAlgn="base" latinLnBrk="0" hangingPunct="1">
              <a:lnSpc>
                <a:spcPct val="100000"/>
              </a:lnSpc>
              <a:spcBef>
                <a:spcPts val="0"/>
              </a:spcBef>
              <a:spcAft>
                <a:spcPts val="0"/>
              </a:spcAft>
              <a:buClrTx/>
              <a:buSzTx/>
              <a:buFontTx/>
              <a:buNone/>
              <a:defRPr sz="1800">
                <a:solidFill>
                  <a:schemeClr val="tx1"/>
                </a:solidFill>
                <a:latin typeface="Arial" panose="020B0604020202020204" pitchFamily="34" charset="0"/>
                <a:cs typeface="Arial" panose="020B0604020202020204" pitchFamily="34" charset="0"/>
              </a:defRPr>
            </a:lvl1pPr>
            <a:lvl2pPr marL="198755" marR="0" indent="-197485" algn="l" defTabSz="685800" rtl="0" eaLnBrk="1" fontAlgn="base" latinLnBrk="0" hangingPunct="1">
              <a:lnSpc>
                <a:spcPct val="90000"/>
              </a:lnSpc>
              <a:spcBef>
                <a:spcPct val="0"/>
              </a:spcBef>
              <a:spcAft>
                <a:spcPct val="0"/>
              </a:spcAft>
              <a:buClrTx/>
              <a:buSzTx/>
              <a:buFontTx/>
              <a:buChar char="•"/>
              <a:defRPr sz="1350"/>
            </a:lvl2pPr>
            <a:lvl3pPr marL="466725" marR="0" indent="-135890" algn="l" defTabSz="685800" rtl="0" eaLnBrk="1" fontAlgn="base" latinLnBrk="0" hangingPunct="1">
              <a:lnSpc>
                <a:spcPct val="90000"/>
              </a:lnSpc>
              <a:spcBef>
                <a:spcPct val="0"/>
              </a:spcBef>
              <a:spcAft>
                <a:spcPct val="0"/>
              </a:spcAft>
              <a:buClrTx/>
              <a:buSzTx/>
              <a:buFont typeface="Arial" panose="020B0604020202020204" pitchFamily="34" charset="0"/>
              <a:buChar char="-"/>
              <a:defRPr sz="1350"/>
            </a:lvl3pPr>
            <a:lvl4pPr marL="1243330" indent="-214630">
              <a:buFont typeface="Arial" panose="020B0604020202020204"/>
              <a:buChar char="•"/>
              <a:defRPr sz="1350"/>
            </a:lvl4pPr>
            <a:lvl5pPr marL="1586230" indent="-214630">
              <a:buFont typeface="Arial" panose="020B0604020202020204"/>
              <a:buChar char="•"/>
              <a:defRPr sz="1350"/>
            </a:lvl5pPr>
          </a:lstStyle>
          <a:p>
            <a:pPr lvl="0"/>
            <a:r>
              <a:rPr lang="en-GB" noProof="0" dirty="0"/>
              <a:t>Click to edit Master text styles</a:t>
            </a:r>
          </a:p>
        </p:txBody>
      </p:sp>
      <p:sp>
        <p:nvSpPr>
          <p:cNvPr id="6"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7" name="Title 8"/>
          <p:cNvSpPr>
            <a:spLocks noGrp="1"/>
          </p:cNvSpPr>
          <p:nvPr>
            <p:ph type="title" hasCustomPrompt="1"/>
          </p:nvPr>
        </p:nvSpPr>
        <p:spPr>
          <a:xfrm>
            <a:off x="237062" y="144000"/>
            <a:ext cx="8765651" cy="504000"/>
          </a:xfrm>
          <a:prstGeom prst="rect">
            <a:avLst/>
          </a:prstGeom>
        </p:spPr>
        <p:txBody>
          <a:bodyPr vert="horz"/>
          <a:lstStyle>
            <a:lvl1pPr algn="l" defTabSz="457200" rtl="0" eaLnBrk="1" latinLnBrk="0" hangingPunct="1">
              <a:lnSpc>
                <a:spcPct val="100000"/>
              </a:lnSpc>
              <a:spcBef>
                <a:spcPct val="0"/>
              </a:spcBef>
              <a:buNone/>
              <a:defRPr lang="en-GB" sz="2400" b="1" kern="1200" baseline="0" noProof="0" dirty="0">
                <a:solidFill>
                  <a:srgbClr val="830051"/>
                </a:solidFill>
                <a:latin typeface="Arial" panose="020B0604020202020204" pitchFamily="34" charset="0"/>
                <a:ea typeface="+mj-ea"/>
                <a:cs typeface="Arial" panose="020B0604020202020204" pitchFamily="34" charset="0"/>
              </a:defRPr>
            </a:lvl1pPr>
          </a:lstStyle>
          <a:p>
            <a:r>
              <a:rPr lang="en-GB" noProof="0" dirty="0"/>
              <a:t>Click to add title</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ody and Picture Lower 2">
    <p:spTree>
      <p:nvGrpSpPr>
        <p:cNvPr id="1" name=""/>
        <p:cNvGrpSpPr/>
        <p:nvPr/>
      </p:nvGrpSpPr>
      <p:grpSpPr>
        <a:xfrm>
          <a:off x="0" y="0"/>
          <a:ext cx="0" cy="0"/>
          <a:chOff x="0" y="0"/>
          <a:chExt cx="0" cy="0"/>
        </a:xfrm>
      </p:grpSpPr>
      <p:sp>
        <p:nvSpPr>
          <p:cNvPr id="21" name="Picture Placeholder 16"/>
          <p:cNvSpPr>
            <a:spLocks noGrp="1"/>
          </p:cNvSpPr>
          <p:nvPr>
            <p:ph type="pic" sz="quarter" idx="15"/>
          </p:nvPr>
        </p:nvSpPr>
        <p:spPr>
          <a:xfrm>
            <a:off x="4618800" y="2766792"/>
            <a:ext cx="4140000" cy="1620000"/>
          </a:xfrm>
          <a:prstGeom prst="rect">
            <a:avLst/>
          </a:prstGeom>
        </p:spPr>
        <p:txBody>
          <a:bodyPr vert="horz" lIns="0" tIns="0" rIns="0" bIns="0" anchor="ctr" anchorCtr="0"/>
          <a:lstStyle>
            <a:lvl1pPr marL="0" indent="0" algn="ctr">
              <a:lnSpc>
                <a:spcPct val="100000"/>
              </a:lnSpc>
              <a:spcBef>
                <a:spcPts val="0"/>
              </a:spcBef>
              <a:spcAft>
                <a:spcPts val="0"/>
              </a:spcAft>
              <a:buNone/>
              <a:defRPr sz="1050" baseline="0">
                <a:solidFill>
                  <a:schemeClr val="tx1"/>
                </a:solidFill>
                <a:latin typeface="Arial" panose="020B0604020202020204" pitchFamily="34" charset="0"/>
                <a:cs typeface="Arial" panose="020B0604020202020204" pitchFamily="34" charset="0"/>
              </a:defRPr>
            </a:lvl1pPr>
          </a:lstStyle>
          <a:p>
            <a:r>
              <a:rPr lang="en-GB" noProof="0"/>
              <a:t>Click icon to add picture</a:t>
            </a:r>
          </a:p>
        </p:txBody>
      </p:sp>
      <p:sp>
        <p:nvSpPr>
          <p:cNvPr id="22" name="Picture Placeholder 16"/>
          <p:cNvSpPr>
            <a:spLocks noGrp="1"/>
          </p:cNvSpPr>
          <p:nvPr>
            <p:ph type="pic" sz="quarter" idx="16"/>
          </p:nvPr>
        </p:nvSpPr>
        <p:spPr>
          <a:xfrm>
            <a:off x="327600" y="2766792"/>
            <a:ext cx="4140000" cy="1620000"/>
          </a:xfrm>
          <a:prstGeom prst="rect">
            <a:avLst/>
          </a:prstGeom>
        </p:spPr>
        <p:txBody>
          <a:bodyPr vert="horz" lIns="0" tIns="0" rIns="0" bIns="0" anchor="ctr" anchorCtr="0"/>
          <a:lstStyle>
            <a:lvl1pPr marL="0" indent="0" algn="ctr">
              <a:lnSpc>
                <a:spcPct val="100000"/>
              </a:lnSpc>
              <a:spcBef>
                <a:spcPts val="0"/>
              </a:spcBef>
              <a:spcAft>
                <a:spcPts val="0"/>
              </a:spcAft>
              <a:buNone/>
              <a:defRPr sz="1050" baseline="0">
                <a:solidFill>
                  <a:schemeClr val="tx1"/>
                </a:solidFill>
                <a:latin typeface="Arial" panose="020B0604020202020204" pitchFamily="34" charset="0"/>
                <a:cs typeface="Arial" panose="020B0604020202020204" pitchFamily="34" charset="0"/>
              </a:defRPr>
            </a:lvl1pPr>
          </a:lstStyle>
          <a:p>
            <a:r>
              <a:rPr lang="en-GB" noProof="0" dirty="0"/>
              <a:t>Click icon to add picture</a:t>
            </a:r>
          </a:p>
        </p:txBody>
      </p:sp>
      <p:sp>
        <p:nvSpPr>
          <p:cNvPr id="17" name="Text Placeholder 2"/>
          <p:cNvSpPr>
            <a:spLocks noGrp="1"/>
          </p:cNvSpPr>
          <p:nvPr>
            <p:ph type="body" sz="quarter" idx="13"/>
          </p:nvPr>
        </p:nvSpPr>
        <p:spPr>
          <a:xfrm>
            <a:off x="236537" y="1237099"/>
            <a:ext cx="7056000" cy="1440000"/>
          </a:xfrm>
          <a:prstGeom prst="rect">
            <a:avLst/>
          </a:prstGeom>
        </p:spPr>
        <p:txBody>
          <a:bodyPr vert="horz"/>
          <a:lstStyle>
            <a:lvl1pPr marL="0" marR="0" indent="0" algn="l" defTabSz="685800" rtl="0" eaLnBrk="1" fontAlgn="base" latinLnBrk="0" hangingPunct="1">
              <a:lnSpc>
                <a:spcPct val="100000"/>
              </a:lnSpc>
              <a:spcBef>
                <a:spcPts val="0"/>
              </a:spcBef>
              <a:spcAft>
                <a:spcPts val="0"/>
              </a:spcAft>
              <a:buClrTx/>
              <a:buSzTx/>
              <a:buFontTx/>
              <a:buNone/>
              <a:defRPr sz="1800">
                <a:solidFill>
                  <a:schemeClr val="tx1"/>
                </a:solidFill>
                <a:latin typeface="Arial" panose="020B0604020202020204" pitchFamily="34" charset="0"/>
                <a:cs typeface="Arial" panose="020B0604020202020204" pitchFamily="34" charset="0"/>
              </a:defRPr>
            </a:lvl1pPr>
            <a:lvl2pPr marL="198755" marR="0" indent="-197485" algn="l" defTabSz="685800" rtl="0" eaLnBrk="1" fontAlgn="base" latinLnBrk="0" hangingPunct="1">
              <a:lnSpc>
                <a:spcPct val="90000"/>
              </a:lnSpc>
              <a:spcBef>
                <a:spcPct val="0"/>
              </a:spcBef>
              <a:spcAft>
                <a:spcPct val="0"/>
              </a:spcAft>
              <a:buClrTx/>
              <a:buSzTx/>
              <a:buFontTx/>
              <a:buChar char="•"/>
              <a:defRPr sz="1350"/>
            </a:lvl2pPr>
            <a:lvl3pPr marL="466725" marR="0" indent="-135890" algn="l" defTabSz="685800" rtl="0" eaLnBrk="1" fontAlgn="base" latinLnBrk="0" hangingPunct="1">
              <a:lnSpc>
                <a:spcPct val="90000"/>
              </a:lnSpc>
              <a:spcBef>
                <a:spcPct val="0"/>
              </a:spcBef>
              <a:spcAft>
                <a:spcPct val="0"/>
              </a:spcAft>
              <a:buClrTx/>
              <a:buSzTx/>
              <a:buFont typeface="Arial" panose="020B0604020202020204" pitchFamily="34" charset="0"/>
              <a:buChar char="-"/>
              <a:defRPr sz="1350"/>
            </a:lvl3pPr>
            <a:lvl4pPr marL="1243330" indent="-214630">
              <a:buFont typeface="Arial" panose="020B0604020202020204"/>
              <a:buChar char="•"/>
              <a:defRPr sz="1350"/>
            </a:lvl4pPr>
            <a:lvl5pPr marL="1586230" indent="-214630">
              <a:buFont typeface="Arial" panose="020B0604020202020204"/>
              <a:buChar char="•"/>
              <a:defRPr sz="1350"/>
            </a:lvl5pPr>
          </a:lstStyle>
          <a:p>
            <a:pPr lvl="0"/>
            <a:r>
              <a:rPr lang="en-GB" noProof="0" dirty="0"/>
              <a:t>Click to edit Master text styles</a:t>
            </a:r>
          </a:p>
        </p:txBody>
      </p:sp>
      <p:sp>
        <p:nvSpPr>
          <p:cNvPr id="7"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8" name="Title 8"/>
          <p:cNvSpPr>
            <a:spLocks noGrp="1"/>
          </p:cNvSpPr>
          <p:nvPr>
            <p:ph type="title" hasCustomPrompt="1"/>
          </p:nvPr>
        </p:nvSpPr>
        <p:spPr>
          <a:xfrm>
            <a:off x="237062" y="144000"/>
            <a:ext cx="8765651" cy="504000"/>
          </a:xfrm>
          <a:prstGeom prst="rect">
            <a:avLst/>
          </a:prstGeom>
        </p:spPr>
        <p:txBody>
          <a:bodyPr vert="horz"/>
          <a:lstStyle>
            <a:lvl1pPr algn="l" defTabSz="457200" rtl="0" eaLnBrk="1" latinLnBrk="0" hangingPunct="1">
              <a:lnSpc>
                <a:spcPct val="100000"/>
              </a:lnSpc>
              <a:spcBef>
                <a:spcPct val="0"/>
              </a:spcBef>
              <a:buNone/>
              <a:defRPr lang="en-GB" sz="2400" b="1" kern="1200" baseline="0" noProof="0" dirty="0">
                <a:solidFill>
                  <a:srgbClr val="830051"/>
                </a:solidFill>
                <a:latin typeface="Arial" panose="020B0604020202020204" pitchFamily="34" charset="0"/>
                <a:ea typeface="+mj-ea"/>
                <a:cs typeface="Arial" panose="020B0604020202020204" pitchFamily="34" charset="0"/>
              </a:defRPr>
            </a:lvl1pPr>
          </a:lstStyle>
          <a:p>
            <a:r>
              <a:rPr lang="en-GB" noProof="0" dirty="0"/>
              <a:t>Click to add title</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ody and Picture Lower 3">
    <p:spTree>
      <p:nvGrpSpPr>
        <p:cNvPr id="1" name=""/>
        <p:cNvGrpSpPr/>
        <p:nvPr/>
      </p:nvGrpSpPr>
      <p:grpSpPr>
        <a:xfrm>
          <a:off x="0" y="0"/>
          <a:ext cx="0" cy="0"/>
          <a:chOff x="0" y="0"/>
          <a:chExt cx="0" cy="0"/>
        </a:xfrm>
      </p:grpSpPr>
      <p:sp>
        <p:nvSpPr>
          <p:cNvPr id="17" name="Picture Placeholder 16"/>
          <p:cNvSpPr>
            <a:spLocks noGrp="1"/>
          </p:cNvSpPr>
          <p:nvPr>
            <p:ph type="pic" sz="quarter" idx="14"/>
          </p:nvPr>
        </p:nvSpPr>
        <p:spPr>
          <a:xfrm>
            <a:off x="327600" y="2766792"/>
            <a:ext cx="2700000" cy="1620000"/>
          </a:xfrm>
          <a:prstGeom prst="rect">
            <a:avLst/>
          </a:prstGeom>
        </p:spPr>
        <p:txBody>
          <a:bodyPr vert="horz" lIns="0" tIns="0" rIns="0" bIns="0" anchor="ctr" anchorCtr="0"/>
          <a:lstStyle>
            <a:lvl1pPr marL="0" indent="0" algn="ctr">
              <a:lnSpc>
                <a:spcPct val="100000"/>
              </a:lnSpc>
              <a:spcBef>
                <a:spcPts val="0"/>
              </a:spcBef>
              <a:spcAft>
                <a:spcPts val="0"/>
              </a:spcAft>
              <a:buNone/>
              <a:defRPr sz="1050" baseline="0">
                <a:solidFill>
                  <a:schemeClr val="tx1"/>
                </a:solidFill>
                <a:latin typeface="Arial" panose="020B0604020202020204" pitchFamily="34" charset="0"/>
                <a:cs typeface="Arial" panose="020B0604020202020204" pitchFamily="34" charset="0"/>
              </a:defRPr>
            </a:lvl1pPr>
          </a:lstStyle>
          <a:p>
            <a:r>
              <a:rPr lang="en-GB" noProof="0" dirty="0"/>
              <a:t>Click icon to add picture</a:t>
            </a:r>
          </a:p>
        </p:txBody>
      </p:sp>
      <p:sp>
        <p:nvSpPr>
          <p:cNvPr id="18" name="Picture Placeholder 16"/>
          <p:cNvSpPr>
            <a:spLocks noGrp="1"/>
          </p:cNvSpPr>
          <p:nvPr>
            <p:ph type="pic" sz="quarter" idx="15"/>
          </p:nvPr>
        </p:nvSpPr>
        <p:spPr>
          <a:xfrm>
            <a:off x="3201023" y="2766792"/>
            <a:ext cx="2700000" cy="1620000"/>
          </a:xfrm>
          <a:prstGeom prst="rect">
            <a:avLst/>
          </a:prstGeom>
        </p:spPr>
        <p:txBody>
          <a:bodyPr vert="horz" lIns="0" tIns="0" rIns="0" bIns="0" anchor="ctr" anchorCtr="0"/>
          <a:lstStyle>
            <a:lvl1pPr marL="0" indent="0" algn="ctr">
              <a:lnSpc>
                <a:spcPct val="100000"/>
              </a:lnSpc>
              <a:spcBef>
                <a:spcPts val="0"/>
              </a:spcBef>
              <a:spcAft>
                <a:spcPts val="0"/>
              </a:spcAft>
              <a:buNone/>
              <a:defRPr sz="1050" baseline="0">
                <a:solidFill>
                  <a:schemeClr val="tx1"/>
                </a:solidFill>
                <a:latin typeface="Arial" panose="020B0604020202020204" pitchFamily="34" charset="0"/>
                <a:cs typeface="Arial" panose="020B0604020202020204" pitchFamily="34" charset="0"/>
              </a:defRPr>
            </a:lvl1pPr>
          </a:lstStyle>
          <a:p>
            <a:r>
              <a:rPr lang="en-GB" noProof="0"/>
              <a:t>Click icon to add picture</a:t>
            </a:r>
          </a:p>
        </p:txBody>
      </p:sp>
      <p:sp>
        <p:nvSpPr>
          <p:cNvPr id="19" name="Picture Placeholder 16"/>
          <p:cNvSpPr>
            <a:spLocks noGrp="1"/>
          </p:cNvSpPr>
          <p:nvPr>
            <p:ph type="pic" sz="quarter" idx="16"/>
          </p:nvPr>
        </p:nvSpPr>
        <p:spPr>
          <a:xfrm>
            <a:off x="6067748" y="2766792"/>
            <a:ext cx="2700000" cy="1620000"/>
          </a:xfrm>
          <a:prstGeom prst="rect">
            <a:avLst/>
          </a:prstGeom>
        </p:spPr>
        <p:txBody>
          <a:bodyPr vert="horz" lIns="0" tIns="0" rIns="0" bIns="0" anchor="ctr" anchorCtr="0"/>
          <a:lstStyle>
            <a:lvl1pPr marL="0" indent="0" algn="ctr">
              <a:lnSpc>
                <a:spcPct val="100000"/>
              </a:lnSpc>
              <a:spcBef>
                <a:spcPts val="0"/>
              </a:spcBef>
              <a:spcAft>
                <a:spcPts val="0"/>
              </a:spcAft>
              <a:buNone/>
              <a:defRPr sz="1050" baseline="0">
                <a:solidFill>
                  <a:schemeClr val="tx1"/>
                </a:solidFill>
                <a:latin typeface="Arial" panose="020B0604020202020204" pitchFamily="34" charset="0"/>
                <a:cs typeface="Arial" panose="020B0604020202020204" pitchFamily="34" charset="0"/>
              </a:defRPr>
            </a:lvl1pPr>
          </a:lstStyle>
          <a:p>
            <a:r>
              <a:rPr lang="en-GB" noProof="0"/>
              <a:t>Click icon to add picture</a:t>
            </a:r>
          </a:p>
        </p:txBody>
      </p:sp>
      <p:sp>
        <p:nvSpPr>
          <p:cNvPr id="21" name="Text Placeholder 2"/>
          <p:cNvSpPr>
            <a:spLocks noGrp="1"/>
          </p:cNvSpPr>
          <p:nvPr>
            <p:ph type="body" sz="quarter" idx="13"/>
          </p:nvPr>
        </p:nvSpPr>
        <p:spPr>
          <a:xfrm>
            <a:off x="236537" y="1237098"/>
            <a:ext cx="7056000" cy="1440000"/>
          </a:xfrm>
          <a:prstGeom prst="rect">
            <a:avLst/>
          </a:prstGeom>
        </p:spPr>
        <p:txBody>
          <a:bodyPr vert="horz"/>
          <a:lstStyle>
            <a:lvl1pPr marL="0" marR="0" indent="0" algn="l" defTabSz="685800" rtl="0" eaLnBrk="1" fontAlgn="base" latinLnBrk="0" hangingPunct="1">
              <a:lnSpc>
                <a:spcPct val="100000"/>
              </a:lnSpc>
              <a:spcBef>
                <a:spcPts val="0"/>
              </a:spcBef>
              <a:spcAft>
                <a:spcPts val="0"/>
              </a:spcAft>
              <a:buClrTx/>
              <a:buSzTx/>
              <a:buFontTx/>
              <a:buNone/>
              <a:defRPr sz="1800">
                <a:solidFill>
                  <a:schemeClr val="tx1"/>
                </a:solidFill>
                <a:latin typeface="Arial" panose="020B0604020202020204" pitchFamily="34" charset="0"/>
                <a:cs typeface="Arial" panose="020B0604020202020204" pitchFamily="34" charset="0"/>
              </a:defRPr>
            </a:lvl1pPr>
            <a:lvl2pPr marL="198755" marR="0" indent="-197485" algn="l" defTabSz="685800" rtl="0" eaLnBrk="1" fontAlgn="base" latinLnBrk="0" hangingPunct="1">
              <a:lnSpc>
                <a:spcPct val="90000"/>
              </a:lnSpc>
              <a:spcBef>
                <a:spcPct val="0"/>
              </a:spcBef>
              <a:spcAft>
                <a:spcPct val="0"/>
              </a:spcAft>
              <a:buClrTx/>
              <a:buSzTx/>
              <a:buFontTx/>
              <a:buChar char="•"/>
              <a:defRPr sz="1350"/>
            </a:lvl2pPr>
            <a:lvl3pPr marL="466725" marR="0" indent="-135890" algn="l" defTabSz="685800" rtl="0" eaLnBrk="1" fontAlgn="base" latinLnBrk="0" hangingPunct="1">
              <a:lnSpc>
                <a:spcPct val="90000"/>
              </a:lnSpc>
              <a:spcBef>
                <a:spcPct val="0"/>
              </a:spcBef>
              <a:spcAft>
                <a:spcPct val="0"/>
              </a:spcAft>
              <a:buClrTx/>
              <a:buSzTx/>
              <a:buFont typeface="Arial" panose="020B0604020202020204" pitchFamily="34" charset="0"/>
              <a:buChar char="-"/>
              <a:defRPr sz="1350"/>
            </a:lvl3pPr>
            <a:lvl4pPr marL="1243330" indent="-214630">
              <a:buFont typeface="Arial" panose="020B0604020202020204"/>
              <a:buChar char="•"/>
              <a:defRPr sz="1350"/>
            </a:lvl4pPr>
            <a:lvl5pPr marL="1586230" indent="-214630">
              <a:buFont typeface="Arial" panose="020B0604020202020204"/>
              <a:buChar char="•"/>
              <a:defRPr sz="1350"/>
            </a:lvl5pPr>
          </a:lstStyle>
          <a:p>
            <a:pPr lvl="0"/>
            <a:r>
              <a:rPr lang="en-GB" noProof="0" dirty="0"/>
              <a:t>Click to edit Master text styles</a:t>
            </a:r>
          </a:p>
        </p:txBody>
      </p:sp>
      <p:sp>
        <p:nvSpPr>
          <p:cNvPr id="8"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9" name="Title 8"/>
          <p:cNvSpPr>
            <a:spLocks noGrp="1"/>
          </p:cNvSpPr>
          <p:nvPr>
            <p:ph type="title" hasCustomPrompt="1"/>
          </p:nvPr>
        </p:nvSpPr>
        <p:spPr>
          <a:xfrm>
            <a:off x="237062" y="144000"/>
            <a:ext cx="8765651" cy="504000"/>
          </a:xfrm>
          <a:prstGeom prst="rect">
            <a:avLst/>
          </a:prstGeom>
        </p:spPr>
        <p:txBody>
          <a:bodyPr vert="horz"/>
          <a:lstStyle>
            <a:lvl1pPr algn="l" defTabSz="457200" rtl="0" eaLnBrk="1" latinLnBrk="0" hangingPunct="1">
              <a:lnSpc>
                <a:spcPct val="100000"/>
              </a:lnSpc>
              <a:spcBef>
                <a:spcPct val="0"/>
              </a:spcBef>
              <a:buNone/>
              <a:defRPr lang="en-GB" sz="2400" b="1" kern="1200" baseline="0" noProof="0" dirty="0">
                <a:solidFill>
                  <a:srgbClr val="830051"/>
                </a:solidFill>
                <a:latin typeface="Arial" panose="020B0604020202020204" pitchFamily="34" charset="0"/>
                <a:ea typeface="+mj-ea"/>
                <a:cs typeface="Arial" panose="020B0604020202020204" pitchFamily="34" charset="0"/>
              </a:defRPr>
            </a:lvl1pPr>
          </a:lstStyle>
          <a:p>
            <a:r>
              <a:rPr lang="en-GB" noProof="0" dirty="0"/>
              <a:t>Click to add title</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ntents List">
    <p:spTree>
      <p:nvGrpSpPr>
        <p:cNvPr id="1" name=""/>
        <p:cNvGrpSpPr/>
        <p:nvPr/>
      </p:nvGrpSpPr>
      <p:grpSpPr>
        <a:xfrm>
          <a:off x="0" y="0"/>
          <a:ext cx="0" cy="0"/>
          <a:chOff x="0" y="0"/>
          <a:chExt cx="0" cy="0"/>
        </a:xfrm>
      </p:grpSpPr>
      <p:sp>
        <p:nvSpPr>
          <p:cNvPr id="7" name="Content Placeholder 2"/>
          <p:cNvSpPr>
            <a:spLocks noGrp="1"/>
          </p:cNvSpPr>
          <p:nvPr>
            <p:ph idx="1" hasCustomPrompt="1"/>
          </p:nvPr>
        </p:nvSpPr>
        <p:spPr>
          <a:xfrm>
            <a:off x="236537" y="1233071"/>
            <a:ext cx="8766174" cy="3172500"/>
          </a:xfrm>
          <a:prstGeom prst="rect">
            <a:avLst/>
          </a:prstGeom>
        </p:spPr>
        <p:txBody>
          <a:bodyPr/>
          <a:lstStyle>
            <a:lvl1pPr marL="269875" indent="-269875">
              <a:lnSpc>
                <a:spcPct val="100000"/>
              </a:lnSpc>
              <a:spcBef>
                <a:spcPts val="0"/>
              </a:spcBef>
              <a:buClrTx/>
              <a:buFont typeface="+mj-lt"/>
              <a:buAutoNum type="arabicPeriod"/>
              <a:defRPr sz="1800" b="1">
                <a:solidFill>
                  <a:schemeClr val="tx1"/>
                </a:solidFill>
                <a:latin typeface="Arial" panose="020B0604020202020204" pitchFamily="34" charset="0"/>
                <a:cs typeface="Arial" panose="020B0604020202020204" pitchFamily="34" charset="0"/>
              </a:defRPr>
            </a:lvl1pPr>
            <a:lvl2pPr marL="472440" indent="-135255">
              <a:lnSpc>
                <a:spcPct val="100000"/>
              </a:lnSpc>
              <a:spcBef>
                <a:spcPts val="0"/>
              </a:spcBef>
              <a:buClrTx/>
              <a:buFont typeface="Arial" panose="020B0604020202020204" pitchFamily="34" charset="0"/>
              <a:buChar char="•"/>
              <a:defRPr sz="1600" baseline="0">
                <a:solidFill>
                  <a:schemeClr val="tx1"/>
                </a:solidFill>
                <a:latin typeface="Arial" panose="020B0604020202020204" pitchFamily="34" charset="0"/>
                <a:cs typeface="Arial" panose="020B0604020202020204" pitchFamily="34" charset="0"/>
              </a:defRPr>
            </a:lvl2pPr>
            <a:lvl3pPr>
              <a:defRPr sz="1050" baseline="0">
                <a:latin typeface="Arial" panose="020B0604020202020204" pitchFamily="34" charset="0"/>
                <a:cs typeface="Arial" panose="020B0604020202020204" pitchFamily="34" charset="0"/>
              </a:defRPr>
            </a:lvl3pPr>
            <a:lvl4pPr marL="467360" indent="-135255">
              <a:defRPr sz="1050">
                <a:latin typeface="Arial" panose="020B0604020202020204" pitchFamily="34" charset="0"/>
                <a:cs typeface="Arial" panose="020B0604020202020204" pitchFamily="34" charset="0"/>
              </a:defRPr>
            </a:lvl4pPr>
            <a:lvl5pPr marL="467360">
              <a:defRPr sz="105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1"/>
            <a:r>
              <a:rPr lang="en-GB" noProof="0" dirty="0"/>
              <a:t>Third level</a:t>
            </a:r>
          </a:p>
          <a:p>
            <a:pPr lvl="1"/>
            <a:r>
              <a:rPr lang="en-GB" noProof="0" dirty="0"/>
              <a:t>Fourth level</a:t>
            </a:r>
          </a:p>
        </p:txBody>
      </p:sp>
      <p:sp>
        <p:nvSpPr>
          <p:cNvPr id="5"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9" name="Title 8"/>
          <p:cNvSpPr>
            <a:spLocks noGrp="1"/>
          </p:cNvSpPr>
          <p:nvPr>
            <p:ph type="title" hasCustomPrompt="1"/>
          </p:nvPr>
        </p:nvSpPr>
        <p:spPr>
          <a:xfrm>
            <a:off x="237062" y="144000"/>
            <a:ext cx="8765651" cy="504000"/>
          </a:xfrm>
          <a:prstGeom prst="rect">
            <a:avLst/>
          </a:prstGeom>
        </p:spPr>
        <p:txBody>
          <a:bodyPr vert="horz"/>
          <a:lstStyle>
            <a:lvl1pPr algn="l" defTabSz="457200" rtl="0" eaLnBrk="1" latinLnBrk="0" hangingPunct="1">
              <a:lnSpc>
                <a:spcPct val="100000"/>
              </a:lnSpc>
              <a:spcBef>
                <a:spcPct val="0"/>
              </a:spcBef>
              <a:buNone/>
              <a:defRPr lang="en-GB" sz="2400" b="1" kern="1200" baseline="0" noProof="0" dirty="0">
                <a:solidFill>
                  <a:srgbClr val="830051"/>
                </a:solidFill>
                <a:latin typeface="Arial" panose="020B0604020202020204" pitchFamily="34" charset="0"/>
                <a:ea typeface="+mj-ea"/>
                <a:cs typeface="Arial" panose="020B0604020202020204" pitchFamily="34" charset="0"/>
              </a:defRPr>
            </a:lvl1pPr>
          </a:lstStyle>
          <a:p>
            <a:r>
              <a:rPr lang="en-GB" noProof="0" dirty="0"/>
              <a:t>Click to add content title</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6" name="Title 8"/>
          <p:cNvSpPr>
            <a:spLocks noGrp="1"/>
          </p:cNvSpPr>
          <p:nvPr>
            <p:ph type="title" hasCustomPrompt="1"/>
          </p:nvPr>
        </p:nvSpPr>
        <p:spPr>
          <a:xfrm>
            <a:off x="237062" y="144000"/>
            <a:ext cx="8765651" cy="504000"/>
          </a:xfrm>
          <a:prstGeom prst="rect">
            <a:avLst/>
          </a:prstGeom>
        </p:spPr>
        <p:txBody>
          <a:bodyPr vert="horz"/>
          <a:lstStyle>
            <a:lvl1pPr algn="l" defTabSz="457200" rtl="0" eaLnBrk="1" latinLnBrk="0" hangingPunct="1">
              <a:lnSpc>
                <a:spcPct val="100000"/>
              </a:lnSpc>
              <a:spcBef>
                <a:spcPct val="0"/>
              </a:spcBef>
              <a:buNone/>
              <a:defRPr lang="en-GB" sz="2400" b="1" kern="1200" baseline="0" noProof="0" dirty="0">
                <a:solidFill>
                  <a:srgbClr val="830051"/>
                </a:solidFill>
                <a:latin typeface="Arial" panose="020B0604020202020204" pitchFamily="34" charset="0"/>
                <a:ea typeface="+mj-ea"/>
                <a:cs typeface="Arial" panose="020B0604020202020204" pitchFamily="34" charset="0"/>
              </a:defRPr>
            </a:lvl1pPr>
          </a:lstStyle>
          <a:p>
            <a:r>
              <a:rPr lang="en-GB" noProof="0" dirty="0"/>
              <a:t>Click to add title</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Block title">
    <p:spTree>
      <p:nvGrpSpPr>
        <p:cNvPr id="1" name=""/>
        <p:cNvGrpSpPr/>
        <p:nvPr/>
      </p:nvGrpSpPr>
      <p:grpSpPr>
        <a:xfrm>
          <a:off x="0" y="0"/>
          <a:ext cx="0" cy="0"/>
          <a:chOff x="0" y="0"/>
          <a:chExt cx="0" cy="0"/>
        </a:xfrm>
      </p:grpSpPr>
      <p:sp>
        <p:nvSpPr>
          <p:cNvPr id="8" name="Rectangle 7"/>
          <p:cNvSpPr/>
          <p:nvPr userDrawn="1"/>
        </p:nvSpPr>
        <p:spPr>
          <a:xfrm>
            <a:off x="0" y="-1"/>
            <a:ext cx="9144000" cy="65024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GB"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9"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799"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solidFill>
                  <a:srgbClr val="000000"/>
                </a:solidFill>
              </a:rPr>
              <a:pPr/>
              <a:t>‹#›</a:t>
            </a:fld>
            <a:endParaRPr lang="en-GB" dirty="0">
              <a:solidFill>
                <a:srgbClr val="000000"/>
              </a:solidFill>
            </a:endParaRPr>
          </a:p>
        </p:txBody>
      </p:sp>
      <p:sp>
        <p:nvSpPr>
          <p:cNvPr id="7" name="Content Placeholder 2"/>
          <p:cNvSpPr>
            <a:spLocks noGrp="1"/>
          </p:cNvSpPr>
          <p:nvPr>
            <p:ph idx="16" hasCustomPrompt="1"/>
          </p:nvPr>
        </p:nvSpPr>
        <p:spPr>
          <a:xfrm>
            <a:off x="237601" y="1073427"/>
            <a:ext cx="8477030" cy="1779502"/>
          </a:xfrm>
          <a:prstGeom prst="rect">
            <a:avLst/>
          </a:prstGeom>
        </p:spPr>
        <p:txBody>
          <a:bodyPr/>
          <a:lstStyle>
            <a:lvl1pPr marL="180023" indent="-180023">
              <a:lnSpc>
                <a:spcPct val="100000"/>
              </a:lnSpc>
              <a:spcBef>
                <a:spcPts val="0"/>
              </a:spcBef>
              <a:buClr>
                <a:schemeClr val="accent2"/>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40068" indent="-180023">
              <a:lnSpc>
                <a:spcPct val="100000"/>
              </a:lnSpc>
              <a:spcBef>
                <a:spcPts val="0"/>
              </a:spcBef>
              <a:buClr>
                <a:schemeClr val="accent2"/>
              </a:buClr>
              <a:defRPr sz="1601" baseline="0">
                <a:solidFill>
                  <a:schemeClr val="tx1"/>
                </a:solidFill>
                <a:latin typeface="Arial" panose="020B0604020202020204" pitchFamily="34" charset="0"/>
                <a:cs typeface="Arial" panose="020B0604020202020204" pitchFamily="34" charset="0"/>
              </a:defRPr>
            </a:lvl2pPr>
            <a:lvl3pPr marL="972026" indent="-180023">
              <a:defRPr sz="1399" baseline="0">
                <a:latin typeface="Arial" panose="020B0604020202020204" pitchFamily="34" charset="0"/>
                <a:cs typeface="Arial" panose="020B0604020202020204" pitchFamily="34" charset="0"/>
              </a:defRPr>
            </a:lvl3pPr>
            <a:lvl4pPr marL="622935" indent="-180023">
              <a:defRPr sz="1399">
                <a:latin typeface="Arial" panose="020B0604020202020204" pitchFamily="34" charset="0"/>
                <a:cs typeface="Arial" panose="020B0604020202020204" pitchFamily="34" charset="0"/>
              </a:defRPr>
            </a:lvl4pPr>
            <a:lvl5pPr marL="622935">
              <a:defRPr sz="1399">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2"/>
            <a:r>
              <a:rPr lang="en-GB" noProof="0" dirty="0"/>
              <a:t>Third level</a:t>
            </a:r>
          </a:p>
        </p:txBody>
      </p:sp>
      <p:sp>
        <p:nvSpPr>
          <p:cNvPr id="11" name="Title 8"/>
          <p:cNvSpPr>
            <a:spLocks noGrp="1"/>
          </p:cNvSpPr>
          <p:nvPr>
            <p:ph type="title" hasCustomPrompt="1"/>
          </p:nvPr>
        </p:nvSpPr>
        <p:spPr>
          <a:xfrm>
            <a:off x="237063" y="202235"/>
            <a:ext cx="8765651" cy="310500"/>
          </a:xfrm>
          <a:prstGeom prst="rect">
            <a:avLst/>
          </a:prstGeom>
        </p:spPr>
        <p:txBody>
          <a:bodyPr vert="horz"/>
          <a:lstStyle>
            <a:lvl1pPr algn="l">
              <a:lnSpc>
                <a:spcPts val="2250"/>
              </a:lnSpc>
              <a:defRPr sz="2400" b="1" baseline="0">
                <a:solidFill>
                  <a:schemeClr val="bg1"/>
                </a:solidFill>
                <a:latin typeface="Arial" panose="020B0604020202020204" pitchFamily="34" charset="0"/>
                <a:cs typeface="Arial" panose="020B0604020202020204" pitchFamily="34" charset="0"/>
              </a:defRPr>
            </a:lvl1pPr>
          </a:lstStyle>
          <a:p>
            <a:r>
              <a:rPr lang="en-GB" noProof="0" dirty="0"/>
              <a:t>Click to add title</a:t>
            </a:r>
          </a:p>
        </p:txBody>
      </p:sp>
    </p:spTree>
    <p:extLst>
      <p:ext uri="{BB962C8B-B14F-4D97-AF65-F5344CB8AC3E}">
        <p14:creationId xmlns:p14="http://schemas.microsoft.com/office/powerpoint/2010/main" val="23515437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userDrawn="1">
  <p:cSld name="CLIC Slide Title - Colour">
    <p:spTree>
      <p:nvGrpSpPr>
        <p:cNvPr id="1" name=""/>
        <p:cNvGrpSpPr/>
        <p:nvPr/>
      </p:nvGrpSpPr>
      <p:grpSpPr>
        <a:xfrm>
          <a:off x="0" y="0"/>
          <a:ext cx="0" cy="0"/>
          <a:chOff x="0" y="0"/>
          <a:chExt cx="0" cy="0"/>
        </a:xfrm>
      </p:grpSpPr>
      <p:sp>
        <p:nvSpPr>
          <p:cNvPr id="8" name="Rectangle 7"/>
          <p:cNvSpPr/>
          <p:nvPr userDrawn="1"/>
        </p:nvSpPr>
        <p:spPr>
          <a:xfrm>
            <a:off x="143999" y="1275732"/>
            <a:ext cx="8856000" cy="3728268"/>
          </a:xfrm>
          <a:prstGeom prst="rect">
            <a:avLst/>
          </a:prstGeom>
          <a:solidFill>
            <a:srgbClr val="002F5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pic>
        <p:nvPicPr>
          <p:cNvPr id="14" name="Picture 13" descr="globe.png"/>
          <p:cNvPicPr>
            <a:picLocks noChangeAspect="1"/>
          </p:cNvPicPr>
          <p:nvPr userDrawn="1"/>
        </p:nvPicPr>
        <p:blipFill>
          <a:blip r:embed="rId2">
            <a:lum bright="70000" contrast="-70000"/>
            <a:extLst>
              <a:ext uri="{BEBA8EAE-BF5A-486C-A8C5-ECC9F3942E4B}">
                <a14:imgProps xmlns:a14="http://schemas.microsoft.com/office/drawing/2010/main">
                  <a14:imgLayer r:embed="rId3">
                    <a14:imgEffect>
                      <a14:saturation sat="0"/>
                    </a14:imgEffect>
                  </a14:imgLayer>
                </a14:imgProps>
              </a:ext>
              <a:ext uri="{28A0092B-C50C-407E-A947-70E740481C1C}">
                <a14:useLocalDpi xmlns:a14="http://schemas.microsoft.com/office/drawing/2010/main" val="0"/>
              </a:ext>
            </a:extLst>
          </a:blip>
          <a:stretch>
            <a:fillRect/>
          </a:stretch>
        </p:blipFill>
        <p:spPr>
          <a:xfrm>
            <a:off x="6615542" y="3048000"/>
            <a:ext cx="2384457" cy="1956000"/>
          </a:xfrm>
          <a:prstGeom prst="rect">
            <a:avLst/>
          </a:prstGeom>
        </p:spPr>
      </p:pic>
      <p:sp>
        <p:nvSpPr>
          <p:cNvPr id="13" name="Title 8"/>
          <p:cNvSpPr>
            <a:spLocks noGrp="1"/>
          </p:cNvSpPr>
          <p:nvPr>
            <p:ph type="title" hasCustomPrompt="1"/>
          </p:nvPr>
        </p:nvSpPr>
        <p:spPr>
          <a:xfrm>
            <a:off x="216002" y="1386482"/>
            <a:ext cx="6822759" cy="504000"/>
          </a:xfrm>
          <a:prstGeom prst="rect">
            <a:avLst/>
          </a:prstGeom>
        </p:spPr>
        <p:txBody>
          <a:bodyPr vert="horz"/>
          <a:lstStyle>
            <a:lvl1pPr algn="l">
              <a:lnSpc>
                <a:spcPct val="90000"/>
              </a:lnSpc>
              <a:defRPr sz="2800" b="1" baseline="0">
                <a:solidFill>
                  <a:srgbClr val="FFFFFF"/>
                </a:solidFill>
                <a:latin typeface="Arial" panose="020B0604020202020204" pitchFamily="34" charset="0"/>
                <a:cs typeface="Arial" panose="020B0604020202020204" pitchFamily="34" charset="0"/>
              </a:defRPr>
            </a:lvl1pPr>
          </a:lstStyle>
          <a:p>
            <a:r>
              <a:rPr lang="en-GB" noProof="0" dirty="0"/>
              <a:t>Click to add presentation title</a:t>
            </a:r>
          </a:p>
        </p:txBody>
      </p:sp>
      <p:sp>
        <p:nvSpPr>
          <p:cNvPr id="9" name="Text Placeholder 29"/>
          <p:cNvSpPr>
            <a:spLocks noGrp="1"/>
          </p:cNvSpPr>
          <p:nvPr>
            <p:ph type="body" sz="quarter" idx="11" hasCustomPrompt="1"/>
          </p:nvPr>
        </p:nvSpPr>
        <p:spPr>
          <a:xfrm>
            <a:off x="215999" y="4463994"/>
            <a:ext cx="6480000" cy="190800"/>
          </a:xfrm>
          <a:prstGeom prst="rect">
            <a:avLst/>
          </a:prstGeom>
        </p:spPr>
        <p:txBody>
          <a:bodyPr vert="horz"/>
          <a:lstStyle>
            <a:lvl1pPr marL="0" indent="0">
              <a:lnSpc>
                <a:spcPts val="1100"/>
              </a:lnSpc>
              <a:spcBef>
                <a:spcPts val="0"/>
              </a:spcBef>
              <a:buNone/>
              <a:defRPr sz="1400" b="1">
                <a:solidFill>
                  <a:schemeClr val="bg1"/>
                </a:solidFill>
                <a:latin typeface="Arial" panose="020B0604020202020204" pitchFamily="34" charset="0"/>
                <a:cs typeface="Arial" panose="020B0604020202020204" pitchFamily="34" charset="0"/>
              </a:defRPr>
            </a:lvl1pPr>
          </a:lstStyle>
          <a:p>
            <a:pPr lvl="0"/>
            <a:r>
              <a:rPr lang="en-GB" noProof="0" dirty="0"/>
              <a:t>Click to add speaker title</a:t>
            </a:r>
          </a:p>
        </p:txBody>
      </p:sp>
      <p:sp>
        <p:nvSpPr>
          <p:cNvPr id="11" name="Text Placeholder 29"/>
          <p:cNvSpPr>
            <a:spLocks noGrp="1"/>
          </p:cNvSpPr>
          <p:nvPr>
            <p:ph type="body" sz="quarter" idx="12"/>
          </p:nvPr>
        </p:nvSpPr>
        <p:spPr>
          <a:xfrm>
            <a:off x="215999" y="4670244"/>
            <a:ext cx="6480000" cy="190800"/>
          </a:xfrm>
          <a:prstGeom prst="rect">
            <a:avLst/>
          </a:prstGeom>
        </p:spPr>
        <p:txBody>
          <a:bodyPr vert="horz"/>
          <a:lstStyle>
            <a:lvl1pPr marL="0" indent="0">
              <a:lnSpc>
                <a:spcPts val="1100"/>
              </a:lnSpc>
              <a:spcBef>
                <a:spcPts val="0"/>
              </a:spcBef>
              <a:buNone/>
              <a:defRPr lang="en-GB" sz="600" smtClean="0">
                <a:effectLst/>
              </a:defRPr>
            </a:lvl1pPr>
          </a:lstStyle>
          <a:p>
            <a:pPr lvl="0"/>
            <a:endParaRPr lang="en-GB" noProof="0" dirty="0"/>
          </a:p>
        </p:txBody>
      </p:sp>
      <p:sp>
        <p:nvSpPr>
          <p:cNvPr id="16" name="Text Placeholder 29"/>
          <p:cNvSpPr>
            <a:spLocks noGrp="1"/>
          </p:cNvSpPr>
          <p:nvPr>
            <p:ph type="body" sz="quarter" idx="15" hasCustomPrompt="1"/>
          </p:nvPr>
        </p:nvSpPr>
        <p:spPr>
          <a:xfrm>
            <a:off x="7128000" y="4463994"/>
            <a:ext cx="1872000" cy="190800"/>
          </a:xfrm>
          <a:prstGeom prst="rect">
            <a:avLst/>
          </a:prstGeom>
          <a:solidFill>
            <a:srgbClr val="002060"/>
          </a:solidFill>
        </p:spPr>
        <p:txBody>
          <a:bodyPr vert="horz"/>
          <a:lstStyle>
            <a:lvl1pPr marL="0" indent="0">
              <a:lnSpc>
                <a:spcPts val="1100"/>
              </a:lnSpc>
              <a:spcBef>
                <a:spcPts val="0"/>
              </a:spcBef>
              <a:buNone/>
              <a:defRPr sz="1200" baseline="0">
                <a:solidFill>
                  <a:schemeClr val="bg1"/>
                </a:solidFill>
                <a:latin typeface="Arial" panose="020B0604020202020204" pitchFamily="34" charset="0"/>
                <a:cs typeface="Arial" panose="020B0604020202020204" pitchFamily="34" charset="0"/>
              </a:defRPr>
            </a:lvl1pPr>
          </a:lstStyle>
          <a:p>
            <a:pPr lvl="0"/>
            <a:r>
              <a:rPr lang="en-GB" noProof="0" dirty="0"/>
              <a:t>Confidential statement</a:t>
            </a:r>
          </a:p>
        </p:txBody>
      </p:sp>
      <p:sp>
        <p:nvSpPr>
          <p:cNvPr id="18" name="Text Placeholder 29"/>
          <p:cNvSpPr>
            <a:spLocks noGrp="1"/>
          </p:cNvSpPr>
          <p:nvPr>
            <p:ph type="body" sz="quarter" idx="13" hasCustomPrompt="1"/>
          </p:nvPr>
        </p:nvSpPr>
        <p:spPr>
          <a:xfrm>
            <a:off x="7128000" y="4670244"/>
            <a:ext cx="1872000" cy="190800"/>
          </a:xfrm>
          <a:prstGeom prst="rect">
            <a:avLst/>
          </a:prstGeom>
          <a:solidFill>
            <a:srgbClr val="002060"/>
          </a:solidFill>
        </p:spPr>
        <p:txBody>
          <a:bodyPr vert="horz"/>
          <a:lstStyle>
            <a:lvl1pPr marL="0" indent="0">
              <a:lnSpc>
                <a:spcPts val="1100"/>
              </a:lnSpc>
              <a:spcBef>
                <a:spcPts val="0"/>
              </a:spcBef>
              <a:buNone/>
              <a:defRPr sz="1200">
                <a:solidFill>
                  <a:schemeClr val="bg1"/>
                </a:solidFill>
                <a:latin typeface="Arial" panose="020B0604020202020204" pitchFamily="34" charset="0"/>
                <a:cs typeface="Arial" panose="020B0604020202020204" pitchFamily="34" charset="0"/>
              </a:defRPr>
            </a:lvl1pPr>
          </a:lstStyle>
          <a:p>
            <a:pPr lvl="0"/>
            <a:r>
              <a:rPr lang="en-GB" noProof="0" dirty="0"/>
              <a:t>00 Month Year</a:t>
            </a:r>
          </a:p>
        </p:txBody>
      </p:sp>
      <p:sp>
        <p:nvSpPr>
          <p:cNvPr id="3" name="Slide Number Placeholder 2"/>
          <p:cNvSpPr>
            <a:spLocks noGrp="1"/>
          </p:cNvSpPr>
          <p:nvPr>
            <p:ph type="sldNum" sz="quarter" idx="16"/>
          </p:nvPr>
        </p:nvSpPr>
        <p:spPr>
          <a:xfrm>
            <a:off x="318375" y="4846755"/>
            <a:ext cx="6560835" cy="124961"/>
          </a:xfrm>
        </p:spPr>
        <p:txBody>
          <a:bodyPr/>
          <a:lstStyle/>
          <a:p>
            <a:pPr defTabSz="457200"/>
            <a:fld id="{3C4F54F3-C349-4609-AFEE-01462D5C7942}" type="slidenum">
              <a:rPr lang="en-GB" smtClean="0">
                <a:solidFill>
                  <a:srgbClr val="000000"/>
                </a:solidFill>
              </a:rPr>
              <a:t>‹#›</a:t>
            </a:fld>
            <a:endParaRPr lang="en-GB" dirty="0">
              <a:solidFill>
                <a:srgbClr val="000000"/>
              </a:solidFill>
            </a:endParaRPr>
          </a:p>
        </p:txBody>
      </p:sp>
    </p:spTree>
    <p:extLst>
      <p:ext uri="{BB962C8B-B14F-4D97-AF65-F5344CB8AC3E}">
        <p14:creationId xmlns:p14="http://schemas.microsoft.com/office/powerpoint/2010/main" val="2276975599"/>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v Contents 2">
    <p:spTree>
      <p:nvGrpSpPr>
        <p:cNvPr id="1" name=""/>
        <p:cNvGrpSpPr/>
        <p:nvPr/>
      </p:nvGrpSpPr>
      <p:grpSpPr>
        <a:xfrm>
          <a:off x="0" y="0"/>
          <a:ext cx="0" cy="0"/>
          <a:chOff x="0" y="0"/>
          <a:chExt cx="0" cy="0"/>
        </a:xfrm>
      </p:grpSpPr>
      <p:sp>
        <p:nvSpPr>
          <p:cNvPr id="32" name="Title 8"/>
          <p:cNvSpPr>
            <a:spLocks noGrp="1"/>
          </p:cNvSpPr>
          <p:nvPr>
            <p:ph type="title" hasCustomPrompt="1"/>
          </p:nvPr>
        </p:nvSpPr>
        <p:spPr>
          <a:xfrm>
            <a:off x="237061" y="144000"/>
            <a:ext cx="8280000" cy="504000"/>
          </a:xfrm>
          <a:prstGeom prst="rect">
            <a:avLst/>
          </a:prstGeom>
        </p:spPr>
        <p:txBody>
          <a:bodyPr vert="horz"/>
          <a:lstStyle>
            <a:lvl1pPr algn="l">
              <a:lnSpc>
                <a:spcPct val="100000"/>
              </a:lnSpc>
              <a:defRPr sz="2400" b="1" baseline="0">
                <a:solidFill>
                  <a:schemeClr val="tx2"/>
                </a:solidFill>
                <a:latin typeface="Arial" panose="020B0604020202020204" pitchFamily="34" charset="0"/>
                <a:cs typeface="Arial" panose="020B0604020202020204" pitchFamily="34" charset="0"/>
              </a:defRPr>
            </a:lvl1pPr>
          </a:lstStyle>
          <a:p>
            <a:r>
              <a:rPr lang="en-GB" noProof="0" dirty="0"/>
              <a:t>Click to add navigation 2 title</a:t>
            </a:r>
          </a:p>
        </p:txBody>
      </p:sp>
      <p:sp>
        <p:nvSpPr>
          <p:cNvPr id="23" name="Table Placeholder 29"/>
          <p:cNvSpPr>
            <a:spLocks noGrp="1"/>
          </p:cNvSpPr>
          <p:nvPr>
            <p:ph type="tbl" sz="quarter" idx="15"/>
          </p:nvPr>
        </p:nvSpPr>
        <p:spPr>
          <a:xfrm>
            <a:off x="987429" y="1298350"/>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24" name="Text Placeholder 2"/>
          <p:cNvSpPr>
            <a:spLocks noGrp="1"/>
          </p:cNvSpPr>
          <p:nvPr>
            <p:ph type="body" sz="quarter" idx="14"/>
          </p:nvPr>
        </p:nvSpPr>
        <p:spPr>
          <a:xfrm>
            <a:off x="1046699" y="1409914"/>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25" name="Text Placeholder 49"/>
          <p:cNvSpPr>
            <a:spLocks noGrp="1"/>
          </p:cNvSpPr>
          <p:nvPr>
            <p:ph type="body" sz="quarter" idx="26" hasCustomPrompt="1"/>
          </p:nvPr>
        </p:nvSpPr>
        <p:spPr>
          <a:xfrm>
            <a:off x="330200" y="1298700"/>
            <a:ext cx="540000" cy="405000"/>
          </a:xfrm>
          <a:prstGeom prst="rect">
            <a:avLst/>
          </a:prstGeom>
          <a:solidFill>
            <a:schemeClr val="tx2"/>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a:t>1</a:t>
            </a:r>
          </a:p>
        </p:txBody>
      </p:sp>
      <p:sp>
        <p:nvSpPr>
          <p:cNvPr id="26" name="Table Placeholder 29"/>
          <p:cNvSpPr>
            <a:spLocks noGrp="1"/>
          </p:cNvSpPr>
          <p:nvPr>
            <p:ph type="tbl" sz="quarter" idx="27"/>
          </p:nvPr>
        </p:nvSpPr>
        <p:spPr>
          <a:xfrm>
            <a:off x="987429" y="1802617"/>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28" name="Text Placeholder 2"/>
          <p:cNvSpPr>
            <a:spLocks noGrp="1"/>
          </p:cNvSpPr>
          <p:nvPr>
            <p:ph type="body" sz="quarter" idx="28"/>
          </p:nvPr>
        </p:nvSpPr>
        <p:spPr>
          <a:xfrm>
            <a:off x="1046699" y="1914181"/>
            <a:ext cx="5718173" cy="295649"/>
          </a:xfrm>
          <a:prstGeom prst="rect">
            <a:avLst/>
          </a:prstGeom>
        </p:spPr>
        <p:txBody>
          <a:bodyPr vert="horz"/>
          <a:lstStyle>
            <a:lvl1pPr marL="0" indent="0">
              <a:lnSpc>
                <a:spcPct val="60000"/>
              </a:lnSpc>
              <a:buNone/>
              <a:defRPr sz="1600" b="1" baseline="0">
                <a:solidFill>
                  <a:schemeClr val="tx2"/>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a:p>
        </p:txBody>
      </p:sp>
      <p:sp>
        <p:nvSpPr>
          <p:cNvPr id="29" name="Text Placeholder 49"/>
          <p:cNvSpPr>
            <a:spLocks noGrp="1"/>
          </p:cNvSpPr>
          <p:nvPr>
            <p:ph type="body" sz="quarter" idx="29" hasCustomPrompt="1"/>
          </p:nvPr>
        </p:nvSpPr>
        <p:spPr>
          <a:xfrm>
            <a:off x="330200" y="1802967"/>
            <a:ext cx="540000" cy="405000"/>
          </a:xfrm>
          <a:prstGeom prst="rect">
            <a:avLst/>
          </a:prstGeom>
          <a:solidFill>
            <a:srgbClr val="D8DCDE"/>
          </a:solidFill>
          <a:ln w="19050" cmpd="sng">
            <a:noFill/>
          </a:ln>
        </p:spPr>
        <p:txBody>
          <a:bodyPr vert="horz" anchor="ctr"/>
          <a:lstStyle>
            <a:lvl1pPr marL="0" indent="0" algn="ctr">
              <a:lnSpc>
                <a:spcPct val="90000"/>
              </a:lnSpc>
              <a:spcBef>
                <a:spcPts val="0"/>
              </a:spcBef>
              <a:buNone/>
              <a:defRPr sz="1800" b="1">
                <a:solidFill>
                  <a:schemeClr val="tx2"/>
                </a:solidFill>
                <a:latin typeface="Arial" panose="020B0604020202020204" pitchFamily="34" charset="0"/>
                <a:cs typeface="Arial" panose="020B0604020202020204" pitchFamily="34" charset="0"/>
              </a:defRPr>
            </a:lvl1pPr>
          </a:lstStyle>
          <a:p>
            <a:pPr lvl="0"/>
            <a:r>
              <a:rPr lang="en-GB" noProof="0" dirty="0"/>
              <a:t>2</a:t>
            </a:r>
          </a:p>
        </p:txBody>
      </p:sp>
      <p:sp>
        <p:nvSpPr>
          <p:cNvPr id="30" name="Table Placeholder 29"/>
          <p:cNvSpPr>
            <a:spLocks noGrp="1"/>
          </p:cNvSpPr>
          <p:nvPr>
            <p:ph type="tbl" sz="quarter" idx="30"/>
          </p:nvPr>
        </p:nvSpPr>
        <p:spPr>
          <a:xfrm>
            <a:off x="987429" y="2311673"/>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31" name="Text Placeholder 2"/>
          <p:cNvSpPr>
            <a:spLocks noGrp="1"/>
          </p:cNvSpPr>
          <p:nvPr>
            <p:ph type="body" sz="quarter" idx="31"/>
          </p:nvPr>
        </p:nvSpPr>
        <p:spPr>
          <a:xfrm>
            <a:off x="1046699" y="2423237"/>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a:p>
        </p:txBody>
      </p:sp>
      <p:sp>
        <p:nvSpPr>
          <p:cNvPr id="33" name="Text Placeholder 49"/>
          <p:cNvSpPr>
            <a:spLocks noGrp="1"/>
          </p:cNvSpPr>
          <p:nvPr>
            <p:ph type="body" sz="quarter" idx="32" hasCustomPrompt="1"/>
          </p:nvPr>
        </p:nvSpPr>
        <p:spPr>
          <a:xfrm>
            <a:off x="330200" y="2312024"/>
            <a:ext cx="540000" cy="405000"/>
          </a:xfrm>
          <a:prstGeom prst="rect">
            <a:avLst/>
          </a:prstGeom>
          <a:solidFill>
            <a:schemeClr val="tx2"/>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a:t>3</a:t>
            </a:r>
          </a:p>
        </p:txBody>
      </p:sp>
      <p:sp>
        <p:nvSpPr>
          <p:cNvPr id="34" name="Table Placeholder 29"/>
          <p:cNvSpPr>
            <a:spLocks noGrp="1"/>
          </p:cNvSpPr>
          <p:nvPr>
            <p:ph type="tbl" sz="quarter" idx="33"/>
          </p:nvPr>
        </p:nvSpPr>
        <p:spPr>
          <a:xfrm>
            <a:off x="987429" y="2822381"/>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dirty="0"/>
          </a:p>
        </p:txBody>
      </p:sp>
      <p:sp>
        <p:nvSpPr>
          <p:cNvPr id="35" name="Text Placeholder 2"/>
          <p:cNvSpPr>
            <a:spLocks noGrp="1"/>
          </p:cNvSpPr>
          <p:nvPr>
            <p:ph type="body" sz="quarter" idx="34"/>
          </p:nvPr>
        </p:nvSpPr>
        <p:spPr>
          <a:xfrm>
            <a:off x="1046699" y="2933945"/>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36" name="Text Placeholder 49"/>
          <p:cNvSpPr>
            <a:spLocks noGrp="1"/>
          </p:cNvSpPr>
          <p:nvPr>
            <p:ph type="body" sz="quarter" idx="35" hasCustomPrompt="1"/>
          </p:nvPr>
        </p:nvSpPr>
        <p:spPr>
          <a:xfrm>
            <a:off x="330200" y="2822732"/>
            <a:ext cx="540000" cy="405000"/>
          </a:xfrm>
          <a:prstGeom prst="rect">
            <a:avLst/>
          </a:prstGeom>
          <a:solidFill>
            <a:schemeClr val="tx2"/>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a:t>4</a:t>
            </a:r>
          </a:p>
        </p:txBody>
      </p:sp>
      <p:sp>
        <p:nvSpPr>
          <p:cNvPr id="37" name="Table Placeholder 29"/>
          <p:cNvSpPr>
            <a:spLocks noGrp="1"/>
          </p:cNvSpPr>
          <p:nvPr>
            <p:ph type="tbl" sz="quarter" idx="36"/>
          </p:nvPr>
        </p:nvSpPr>
        <p:spPr>
          <a:xfrm>
            <a:off x="987429" y="3330659"/>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38" name="Text Placeholder 2"/>
          <p:cNvSpPr>
            <a:spLocks noGrp="1"/>
          </p:cNvSpPr>
          <p:nvPr>
            <p:ph type="body" sz="quarter" idx="37"/>
          </p:nvPr>
        </p:nvSpPr>
        <p:spPr>
          <a:xfrm>
            <a:off x="1046699" y="3442222"/>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39" name="Text Placeholder 49"/>
          <p:cNvSpPr>
            <a:spLocks noGrp="1"/>
          </p:cNvSpPr>
          <p:nvPr>
            <p:ph type="body" sz="quarter" idx="38" hasCustomPrompt="1"/>
          </p:nvPr>
        </p:nvSpPr>
        <p:spPr>
          <a:xfrm>
            <a:off x="330200" y="3331009"/>
            <a:ext cx="540000" cy="405000"/>
          </a:xfrm>
          <a:prstGeom prst="rect">
            <a:avLst/>
          </a:prstGeom>
          <a:solidFill>
            <a:schemeClr val="tx2"/>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a:t>5</a:t>
            </a:r>
          </a:p>
        </p:txBody>
      </p:sp>
      <p:sp>
        <p:nvSpPr>
          <p:cNvPr id="40" name="Table Placeholder 29"/>
          <p:cNvSpPr>
            <a:spLocks noGrp="1"/>
          </p:cNvSpPr>
          <p:nvPr>
            <p:ph type="tbl" sz="quarter" idx="39"/>
          </p:nvPr>
        </p:nvSpPr>
        <p:spPr>
          <a:xfrm>
            <a:off x="987429" y="3846875"/>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41" name="Text Placeholder 2"/>
          <p:cNvSpPr>
            <a:spLocks noGrp="1"/>
          </p:cNvSpPr>
          <p:nvPr>
            <p:ph type="body" sz="quarter" idx="40"/>
          </p:nvPr>
        </p:nvSpPr>
        <p:spPr>
          <a:xfrm>
            <a:off x="1046699" y="3958439"/>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a:p>
        </p:txBody>
      </p:sp>
      <p:sp>
        <p:nvSpPr>
          <p:cNvPr id="42" name="Text Placeholder 49"/>
          <p:cNvSpPr>
            <a:spLocks noGrp="1"/>
          </p:cNvSpPr>
          <p:nvPr>
            <p:ph type="body" sz="quarter" idx="41" hasCustomPrompt="1"/>
          </p:nvPr>
        </p:nvSpPr>
        <p:spPr>
          <a:xfrm>
            <a:off x="330200" y="3847226"/>
            <a:ext cx="540000" cy="405000"/>
          </a:xfrm>
          <a:prstGeom prst="rect">
            <a:avLst/>
          </a:prstGeom>
          <a:solidFill>
            <a:schemeClr val="tx2"/>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a:t>6</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Block title">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pPr defTabSz="457200"/>
            <a:fld id="{3C4F54F3-C349-4609-AFEE-01462D5C7942}" type="slidenum">
              <a:rPr lang="en-GB" smtClean="0">
                <a:solidFill>
                  <a:srgbClr val="000000"/>
                </a:solidFill>
              </a:rPr>
              <a:t>‹#›</a:t>
            </a:fld>
            <a:endParaRPr lang="en-GB" dirty="0">
              <a:solidFill>
                <a:srgbClr val="000000"/>
              </a:solidFill>
            </a:endParaRPr>
          </a:p>
        </p:txBody>
      </p:sp>
      <p:sp>
        <p:nvSpPr>
          <p:cNvPr id="7" name="Content Placeholder 2"/>
          <p:cNvSpPr>
            <a:spLocks noGrp="1"/>
          </p:cNvSpPr>
          <p:nvPr>
            <p:ph idx="16" hasCustomPrompt="1"/>
          </p:nvPr>
        </p:nvSpPr>
        <p:spPr>
          <a:xfrm>
            <a:off x="237601" y="1073427"/>
            <a:ext cx="8477030" cy="1779502"/>
          </a:xfrm>
          <a:prstGeom prst="rect">
            <a:avLst/>
          </a:prstGeom>
        </p:spPr>
        <p:txBody>
          <a:bodyPr/>
          <a:lstStyle>
            <a:lvl1pPr marL="179705" indent="-179705">
              <a:lnSpc>
                <a:spcPct val="100000"/>
              </a:lnSpc>
              <a:spcBef>
                <a:spcPts val="0"/>
              </a:spcBef>
              <a:buClr>
                <a:schemeClr val="accent2"/>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buClr>
                <a:schemeClr val="accent2"/>
              </a:buClr>
              <a:defRPr sz="1600" baseline="0">
                <a:solidFill>
                  <a:schemeClr val="tx1"/>
                </a:solidFill>
                <a:latin typeface="Arial" panose="020B0604020202020204" pitchFamily="34" charset="0"/>
                <a:cs typeface="Arial" panose="020B0604020202020204" pitchFamily="34" charset="0"/>
              </a:defRPr>
            </a:lvl2pPr>
            <a:lvl3pPr marL="972185" indent="-179705">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2"/>
            <a:r>
              <a:rPr lang="en-GB" noProof="0" dirty="0"/>
              <a:t>Third level</a:t>
            </a:r>
          </a:p>
        </p:txBody>
      </p:sp>
      <p:sp>
        <p:nvSpPr>
          <p:cNvPr id="11" name="Title 8"/>
          <p:cNvSpPr>
            <a:spLocks noGrp="1"/>
          </p:cNvSpPr>
          <p:nvPr>
            <p:ph type="title" hasCustomPrompt="1"/>
          </p:nvPr>
        </p:nvSpPr>
        <p:spPr>
          <a:xfrm>
            <a:off x="237063" y="202235"/>
            <a:ext cx="8765651" cy="310500"/>
          </a:xfrm>
          <a:prstGeom prst="rect">
            <a:avLst/>
          </a:prstGeom>
        </p:spPr>
        <p:txBody>
          <a:bodyPr vert="horz"/>
          <a:lstStyle>
            <a:lvl1pPr algn="l">
              <a:lnSpc>
                <a:spcPts val="2250"/>
              </a:lnSpc>
              <a:defRPr sz="2400" b="1" baseline="0">
                <a:solidFill>
                  <a:schemeClr val="bg1"/>
                </a:solidFill>
                <a:latin typeface="Arial" panose="020B0604020202020204" pitchFamily="34" charset="0"/>
                <a:cs typeface="Arial" panose="020B0604020202020204" pitchFamily="34" charset="0"/>
              </a:defRPr>
            </a:lvl1pPr>
          </a:lstStyle>
          <a:p>
            <a:r>
              <a:rPr lang="en-GB" noProof="0" dirty="0"/>
              <a:t>Click to add title</a:t>
            </a:r>
          </a:p>
        </p:txBody>
      </p:sp>
      <p:sp>
        <p:nvSpPr>
          <p:cNvPr id="2" name="Rectangle 7">
            <a:extLst>
              <a:ext uri="{FF2B5EF4-FFF2-40B4-BE49-F238E27FC236}">
                <a16:creationId xmlns:a16="http://schemas.microsoft.com/office/drawing/2014/main" id="{F30F44B5-1E2F-66EC-62A6-98378F4C4096}"/>
              </a:ext>
            </a:extLst>
          </p:cNvPr>
          <p:cNvSpPr/>
          <p:nvPr userDrawn="1"/>
        </p:nvSpPr>
        <p:spPr>
          <a:xfrm>
            <a:off x="0" y="-1"/>
            <a:ext cx="9144000" cy="65024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GB"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_Block title">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pPr defTabSz="457200"/>
            <a:fld id="{3C4F54F3-C349-4609-AFEE-01462D5C7942}" type="slidenum">
              <a:rPr lang="en-GB" smtClean="0">
                <a:solidFill>
                  <a:srgbClr val="000000"/>
                </a:solidFill>
              </a:rPr>
              <a:t>‹#›</a:t>
            </a:fld>
            <a:endParaRPr lang="en-GB" dirty="0">
              <a:solidFill>
                <a:srgbClr val="000000"/>
              </a:solidFill>
            </a:endParaRPr>
          </a:p>
        </p:txBody>
      </p:sp>
      <p:sp>
        <p:nvSpPr>
          <p:cNvPr id="7" name="Content Placeholder 2"/>
          <p:cNvSpPr>
            <a:spLocks noGrp="1"/>
          </p:cNvSpPr>
          <p:nvPr>
            <p:ph idx="16" hasCustomPrompt="1"/>
          </p:nvPr>
        </p:nvSpPr>
        <p:spPr>
          <a:xfrm>
            <a:off x="237601" y="1073427"/>
            <a:ext cx="8477030" cy="1779502"/>
          </a:xfrm>
          <a:prstGeom prst="rect">
            <a:avLst/>
          </a:prstGeom>
        </p:spPr>
        <p:txBody>
          <a:bodyPr/>
          <a:lstStyle>
            <a:lvl1pPr marL="179705" indent="-179705">
              <a:lnSpc>
                <a:spcPct val="100000"/>
              </a:lnSpc>
              <a:spcBef>
                <a:spcPts val="0"/>
              </a:spcBef>
              <a:buClr>
                <a:schemeClr val="accent2"/>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buClr>
                <a:schemeClr val="accent2"/>
              </a:buClr>
              <a:defRPr sz="1600" baseline="0">
                <a:solidFill>
                  <a:schemeClr val="tx1"/>
                </a:solidFill>
                <a:latin typeface="Arial" panose="020B0604020202020204" pitchFamily="34" charset="0"/>
                <a:cs typeface="Arial" panose="020B0604020202020204" pitchFamily="34" charset="0"/>
              </a:defRPr>
            </a:lvl2pPr>
            <a:lvl3pPr marL="972185" indent="-179705">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2"/>
            <a:r>
              <a:rPr lang="en-GB" noProof="0" dirty="0"/>
              <a:t>Third level</a:t>
            </a:r>
          </a:p>
        </p:txBody>
      </p:sp>
      <p:sp>
        <p:nvSpPr>
          <p:cNvPr id="11" name="Title 8"/>
          <p:cNvSpPr>
            <a:spLocks noGrp="1"/>
          </p:cNvSpPr>
          <p:nvPr>
            <p:ph type="title" hasCustomPrompt="1"/>
          </p:nvPr>
        </p:nvSpPr>
        <p:spPr>
          <a:xfrm>
            <a:off x="237063" y="145652"/>
            <a:ext cx="8765651" cy="671650"/>
          </a:xfrm>
          <a:prstGeom prst="rect">
            <a:avLst/>
          </a:prstGeom>
        </p:spPr>
        <p:txBody>
          <a:bodyPr vert="horz"/>
          <a:lstStyle>
            <a:lvl1pPr algn="l">
              <a:lnSpc>
                <a:spcPct val="100000"/>
              </a:lnSpc>
              <a:defRPr sz="2400" b="1" baseline="0">
                <a:solidFill>
                  <a:schemeClr val="bg1"/>
                </a:solidFill>
                <a:latin typeface="Arial" panose="020B0604020202020204" pitchFamily="34" charset="0"/>
                <a:cs typeface="Arial" panose="020B0604020202020204" pitchFamily="34" charset="0"/>
              </a:defRPr>
            </a:lvl1pPr>
          </a:lstStyle>
          <a:p>
            <a:r>
              <a:rPr lang="en-GB" noProof="0" dirty="0"/>
              <a:t>Click to add title</a:t>
            </a:r>
            <a:br>
              <a:rPr lang="en-GB" noProof="0" dirty="0"/>
            </a:br>
            <a:r>
              <a:rPr lang="en-GB" noProof="0" dirty="0"/>
              <a:t>Click to add title</a:t>
            </a:r>
          </a:p>
        </p:txBody>
      </p:sp>
      <p:sp>
        <p:nvSpPr>
          <p:cNvPr id="2" name="Rectangle 7">
            <a:extLst>
              <a:ext uri="{FF2B5EF4-FFF2-40B4-BE49-F238E27FC236}">
                <a16:creationId xmlns:a16="http://schemas.microsoft.com/office/drawing/2014/main" id="{55718DF1-DDAA-CF1E-E5EC-DC585883DFDC}"/>
              </a:ext>
            </a:extLst>
          </p:cNvPr>
          <p:cNvSpPr/>
          <p:nvPr userDrawn="1"/>
        </p:nvSpPr>
        <p:spPr>
          <a:xfrm>
            <a:off x="0" y="-1"/>
            <a:ext cx="9144000" cy="65024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GB"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1_Block title">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pPr defTabSz="457200"/>
            <a:fld id="{3C4F54F3-C349-4609-AFEE-01462D5C7942}" type="slidenum">
              <a:rPr lang="en-GB" smtClean="0">
                <a:solidFill>
                  <a:srgbClr val="000000"/>
                </a:solidFill>
              </a:rPr>
              <a:t>‹#›</a:t>
            </a:fld>
            <a:endParaRPr lang="en-GB" dirty="0">
              <a:solidFill>
                <a:srgbClr val="000000"/>
              </a:solidFill>
            </a:endParaRPr>
          </a:p>
        </p:txBody>
      </p:sp>
      <p:sp>
        <p:nvSpPr>
          <p:cNvPr id="7" name="Content Placeholder 2"/>
          <p:cNvSpPr>
            <a:spLocks noGrp="1"/>
          </p:cNvSpPr>
          <p:nvPr>
            <p:ph idx="16" hasCustomPrompt="1"/>
          </p:nvPr>
        </p:nvSpPr>
        <p:spPr>
          <a:xfrm>
            <a:off x="237601" y="1073427"/>
            <a:ext cx="8477030" cy="1779502"/>
          </a:xfrm>
          <a:prstGeom prst="rect">
            <a:avLst/>
          </a:prstGeom>
        </p:spPr>
        <p:txBody>
          <a:bodyPr/>
          <a:lstStyle>
            <a:lvl1pPr marL="179705" indent="-179705">
              <a:lnSpc>
                <a:spcPct val="100000"/>
              </a:lnSpc>
              <a:spcBef>
                <a:spcPts val="0"/>
              </a:spcBef>
              <a:buClr>
                <a:schemeClr val="accent2"/>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buClr>
                <a:schemeClr val="accent2"/>
              </a:buClr>
              <a:defRPr sz="1600" baseline="0">
                <a:solidFill>
                  <a:schemeClr val="tx1"/>
                </a:solidFill>
                <a:latin typeface="Arial" panose="020B0604020202020204" pitchFamily="34" charset="0"/>
                <a:cs typeface="Arial" panose="020B0604020202020204" pitchFamily="34" charset="0"/>
              </a:defRPr>
            </a:lvl2pPr>
            <a:lvl3pPr marL="972185" indent="-179705">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2"/>
            <a:r>
              <a:rPr lang="en-GB" noProof="0" dirty="0"/>
              <a:t>Third level</a:t>
            </a:r>
          </a:p>
        </p:txBody>
      </p:sp>
      <p:sp>
        <p:nvSpPr>
          <p:cNvPr id="11" name="Title 8"/>
          <p:cNvSpPr>
            <a:spLocks noGrp="1"/>
          </p:cNvSpPr>
          <p:nvPr>
            <p:ph type="title" hasCustomPrompt="1"/>
          </p:nvPr>
        </p:nvSpPr>
        <p:spPr>
          <a:xfrm>
            <a:off x="237063" y="202235"/>
            <a:ext cx="8765651" cy="310500"/>
          </a:xfrm>
          <a:prstGeom prst="rect">
            <a:avLst/>
          </a:prstGeom>
        </p:spPr>
        <p:txBody>
          <a:bodyPr vert="horz"/>
          <a:lstStyle>
            <a:lvl1pPr algn="l">
              <a:lnSpc>
                <a:spcPts val="2250"/>
              </a:lnSpc>
              <a:defRPr sz="2400" b="1" baseline="0">
                <a:solidFill>
                  <a:schemeClr val="bg1"/>
                </a:solidFill>
                <a:latin typeface="Arial" panose="020B0604020202020204" pitchFamily="34" charset="0"/>
                <a:cs typeface="Arial" panose="020B0604020202020204" pitchFamily="34" charset="0"/>
              </a:defRPr>
            </a:lvl1pPr>
          </a:lstStyle>
          <a:p>
            <a:r>
              <a:rPr lang="en-GB" noProof="0" dirty="0"/>
              <a:t>Click to add title</a:t>
            </a:r>
          </a:p>
        </p:txBody>
      </p:sp>
      <p:sp>
        <p:nvSpPr>
          <p:cNvPr id="6" name="Subtitle 2"/>
          <p:cNvSpPr>
            <a:spLocks noGrp="1"/>
          </p:cNvSpPr>
          <p:nvPr>
            <p:ph type="subTitle" idx="10" hasCustomPrompt="1"/>
          </p:nvPr>
        </p:nvSpPr>
        <p:spPr>
          <a:xfrm>
            <a:off x="237062" y="512735"/>
            <a:ext cx="8765651" cy="324000"/>
          </a:xfrm>
          <a:prstGeom prst="rect">
            <a:avLst/>
          </a:prstGeom>
        </p:spPr>
        <p:txBody>
          <a:bodyPr/>
          <a:lstStyle>
            <a:lvl1pPr marL="0" indent="0" algn="l">
              <a:lnSpc>
                <a:spcPts val="2250"/>
              </a:lnSpc>
              <a:spcBef>
                <a:spcPts val="0"/>
              </a:spcBef>
              <a:buNone/>
              <a:defRPr sz="1600">
                <a:solidFill>
                  <a:schemeClr val="accent3"/>
                </a:solidFill>
                <a:latin typeface="Arial" panose="020B0604020202020204" pitchFamily="34" charset="0"/>
                <a:cs typeface="Arial" panose="020B0604020202020204"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GB" noProof="0" dirty="0"/>
              <a:t>Click to add subtitle</a:t>
            </a:r>
          </a:p>
        </p:txBody>
      </p:sp>
      <p:sp>
        <p:nvSpPr>
          <p:cNvPr id="2" name="Rectangle 7">
            <a:extLst>
              <a:ext uri="{FF2B5EF4-FFF2-40B4-BE49-F238E27FC236}">
                <a16:creationId xmlns:a16="http://schemas.microsoft.com/office/drawing/2014/main" id="{A01BE4C8-E830-6ED2-7BBB-29D91AAE81FD}"/>
              </a:ext>
            </a:extLst>
          </p:cNvPr>
          <p:cNvSpPr/>
          <p:nvPr userDrawn="1"/>
        </p:nvSpPr>
        <p:spPr>
          <a:xfrm>
            <a:off x="0" y="-1"/>
            <a:ext cx="9144000" cy="65024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GB"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lear title">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pPr defTabSz="457200"/>
            <a:fld id="{3C4F54F3-C349-4609-AFEE-01462D5C7942}" type="slidenum">
              <a:rPr lang="en-GB" smtClean="0">
                <a:solidFill>
                  <a:srgbClr val="000000"/>
                </a:solidFill>
              </a:rPr>
              <a:t>‹#›</a:t>
            </a:fld>
            <a:endParaRPr lang="en-GB" dirty="0">
              <a:solidFill>
                <a:srgbClr val="000000"/>
              </a:solidFil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pPr defTabSz="457200"/>
            <a:fld id="{3C4F54F3-C349-4609-AFEE-01462D5C7942}" type="slidenum">
              <a:rPr lang="en-GB" smtClean="0">
                <a:solidFill>
                  <a:srgbClr val="000000"/>
                </a:solidFill>
              </a:rPr>
              <a:t>‹#›</a:t>
            </a:fld>
            <a:endParaRPr lang="en-GB" dirty="0">
              <a:solidFill>
                <a:srgbClr val="000000"/>
              </a:solidFil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Block title">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7" name="Content Placeholder 2"/>
          <p:cNvSpPr>
            <a:spLocks noGrp="1"/>
          </p:cNvSpPr>
          <p:nvPr>
            <p:ph idx="16" hasCustomPrompt="1"/>
          </p:nvPr>
        </p:nvSpPr>
        <p:spPr>
          <a:xfrm>
            <a:off x="237601" y="1073427"/>
            <a:ext cx="8477030" cy="1779502"/>
          </a:xfrm>
          <a:prstGeom prst="rect">
            <a:avLst/>
          </a:prstGeom>
        </p:spPr>
        <p:txBody>
          <a:bodyPr/>
          <a:lstStyle>
            <a:lvl1pPr marL="179705" indent="-179705">
              <a:lnSpc>
                <a:spcPct val="100000"/>
              </a:lnSpc>
              <a:spcBef>
                <a:spcPts val="0"/>
              </a:spcBef>
              <a:buClr>
                <a:schemeClr val="accent2"/>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buClr>
                <a:schemeClr val="accent2"/>
              </a:buClr>
              <a:defRPr sz="1600" baseline="0">
                <a:solidFill>
                  <a:schemeClr val="tx1"/>
                </a:solidFill>
                <a:latin typeface="Arial" panose="020B0604020202020204" pitchFamily="34" charset="0"/>
                <a:cs typeface="Arial" panose="020B0604020202020204" pitchFamily="34" charset="0"/>
              </a:defRPr>
            </a:lvl2pPr>
            <a:lvl3pPr marL="972185" indent="-179705">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2"/>
            <a:r>
              <a:rPr lang="en-GB" noProof="0" dirty="0"/>
              <a:t>Third level</a:t>
            </a:r>
          </a:p>
        </p:txBody>
      </p:sp>
      <p:sp>
        <p:nvSpPr>
          <p:cNvPr id="11" name="Title 8"/>
          <p:cNvSpPr>
            <a:spLocks noGrp="1"/>
          </p:cNvSpPr>
          <p:nvPr>
            <p:ph type="title" hasCustomPrompt="1"/>
          </p:nvPr>
        </p:nvSpPr>
        <p:spPr>
          <a:xfrm>
            <a:off x="237063" y="202235"/>
            <a:ext cx="8765651" cy="310500"/>
          </a:xfrm>
          <a:prstGeom prst="rect">
            <a:avLst/>
          </a:prstGeom>
        </p:spPr>
        <p:txBody>
          <a:bodyPr vert="horz"/>
          <a:lstStyle>
            <a:lvl1pPr algn="l">
              <a:lnSpc>
                <a:spcPts val="2250"/>
              </a:lnSpc>
              <a:defRPr sz="2400" b="1" baseline="0">
                <a:solidFill>
                  <a:schemeClr val="bg1"/>
                </a:solidFill>
                <a:latin typeface="Arial" panose="020B0604020202020204" pitchFamily="34" charset="0"/>
                <a:cs typeface="Arial" panose="020B0604020202020204" pitchFamily="34" charset="0"/>
              </a:defRPr>
            </a:lvl1pPr>
          </a:lstStyle>
          <a:p>
            <a:r>
              <a:rPr lang="en-GB" noProof="0" dirty="0"/>
              <a:t>Click to add title</a:t>
            </a:r>
          </a:p>
        </p:txBody>
      </p:sp>
      <p:sp>
        <p:nvSpPr>
          <p:cNvPr id="2" name="Rectangle 7">
            <a:extLst>
              <a:ext uri="{FF2B5EF4-FFF2-40B4-BE49-F238E27FC236}">
                <a16:creationId xmlns:a16="http://schemas.microsoft.com/office/drawing/2014/main" id="{FD189E9D-F359-BCB5-52F6-8D87D16BCB08}"/>
              </a:ext>
            </a:extLst>
          </p:cNvPr>
          <p:cNvSpPr/>
          <p:nvPr userDrawn="1"/>
        </p:nvSpPr>
        <p:spPr>
          <a:xfrm>
            <a:off x="0" y="-1"/>
            <a:ext cx="9144000" cy="65024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GB"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2_Block title">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7" name="Content Placeholder 2"/>
          <p:cNvSpPr>
            <a:spLocks noGrp="1"/>
          </p:cNvSpPr>
          <p:nvPr>
            <p:ph idx="16" hasCustomPrompt="1"/>
          </p:nvPr>
        </p:nvSpPr>
        <p:spPr>
          <a:xfrm>
            <a:off x="237601" y="1073427"/>
            <a:ext cx="8477030" cy="1779502"/>
          </a:xfrm>
          <a:prstGeom prst="rect">
            <a:avLst/>
          </a:prstGeom>
        </p:spPr>
        <p:txBody>
          <a:bodyPr/>
          <a:lstStyle>
            <a:lvl1pPr marL="179705" indent="-179705">
              <a:lnSpc>
                <a:spcPct val="100000"/>
              </a:lnSpc>
              <a:spcBef>
                <a:spcPts val="0"/>
              </a:spcBef>
              <a:buClr>
                <a:schemeClr val="accent2"/>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buClr>
                <a:schemeClr val="accent2"/>
              </a:buClr>
              <a:defRPr sz="1600" baseline="0">
                <a:solidFill>
                  <a:schemeClr val="tx1"/>
                </a:solidFill>
                <a:latin typeface="Arial" panose="020B0604020202020204" pitchFamily="34" charset="0"/>
                <a:cs typeface="Arial" panose="020B0604020202020204" pitchFamily="34" charset="0"/>
              </a:defRPr>
            </a:lvl2pPr>
            <a:lvl3pPr marL="972185" indent="-179705">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2"/>
            <a:r>
              <a:rPr lang="en-GB" noProof="0" dirty="0"/>
              <a:t>Third level</a:t>
            </a:r>
          </a:p>
        </p:txBody>
      </p:sp>
      <p:sp>
        <p:nvSpPr>
          <p:cNvPr id="11" name="Title 8"/>
          <p:cNvSpPr>
            <a:spLocks noGrp="1"/>
          </p:cNvSpPr>
          <p:nvPr>
            <p:ph type="title" hasCustomPrompt="1"/>
          </p:nvPr>
        </p:nvSpPr>
        <p:spPr>
          <a:xfrm>
            <a:off x="237063" y="145652"/>
            <a:ext cx="8765651" cy="671650"/>
          </a:xfrm>
          <a:prstGeom prst="rect">
            <a:avLst/>
          </a:prstGeom>
        </p:spPr>
        <p:txBody>
          <a:bodyPr vert="horz"/>
          <a:lstStyle>
            <a:lvl1pPr algn="l">
              <a:lnSpc>
                <a:spcPct val="100000"/>
              </a:lnSpc>
              <a:defRPr sz="2400" b="1" baseline="0">
                <a:solidFill>
                  <a:schemeClr val="bg1"/>
                </a:solidFill>
                <a:latin typeface="Arial" panose="020B0604020202020204" pitchFamily="34" charset="0"/>
                <a:cs typeface="Arial" panose="020B0604020202020204" pitchFamily="34" charset="0"/>
              </a:defRPr>
            </a:lvl1pPr>
          </a:lstStyle>
          <a:p>
            <a:r>
              <a:rPr lang="en-GB" noProof="0" dirty="0"/>
              <a:t>Click to add title</a:t>
            </a:r>
            <a:br>
              <a:rPr lang="en-GB" noProof="0" dirty="0"/>
            </a:br>
            <a:r>
              <a:rPr lang="en-GB" noProof="0" dirty="0"/>
              <a:t>Click to add title</a:t>
            </a:r>
          </a:p>
        </p:txBody>
      </p:sp>
      <p:sp>
        <p:nvSpPr>
          <p:cNvPr id="2" name="Rectangle 7">
            <a:extLst>
              <a:ext uri="{FF2B5EF4-FFF2-40B4-BE49-F238E27FC236}">
                <a16:creationId xmlns:a16="http://schemas.microsoft.com/office/drawing/2014/main" id="{3CFC9D17-645F-76FF-D017-E9872CB08CFA}"/>
              </a:ext>
            </a:extLst>
          </p:cNvPr>
          <p:cNvSpPr/>
          <p:nvPr userDrawn="1"/>
        </p:nvSpPr>
        <p:spPr>
          <a:xfrm>
            <a:off x="0" y="-1"/>
            <a:ext cx="9144000" cy="65024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GB"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1_Block title">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7" name="Content Placeholder 2"/>
          <p:cNvSpPr>
            <a:spLocks noGrp="1"/>
          </p:cNvSpPr>
          <p:nvPr>
            <p:ph idx="16" hasCustomPrompt="1"/>
          </p:nvPr>
        </p:nvSpPr>
        <p:spPr>
          <a:xfrm>
            <a:off x="237601" y="1073427"/>
            <a:ext cx="8477030" cy="1779502"/>
          </a:xfrm>
          <a:prstGeom prst="rect">
            <a:avLst/>
          </a:prstGeom>
        </p:spPr>
        <p:txBody>
          <a:bodyPr/>
          <a:lstStyle>
            <a:lvl1pPr marL="179705" indent="-179705">
              <a:lnSpc>
                <a:spcPct val="100000"/>
              </a:lnSpc>
              <a:spcBef>
                <a:spcPts val="0"/>
              </a:spcBef>
              <a:buClr>
                <a:schemeClr val="accent2"/>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buClr>
                <a:schemeClr val="accent2"/>
              </a:buClr>
              <a:defRPr sz="1600" baseline="0">
                <a:solidFill>
                  <a:schemeClr val="tx1"/>
                </a:solidFill>
                <a:latin typeface="Arial" panose="020B0604020202020204" pitchFamily="34" charset="0"/>
                <a:cs typeface="Arial" panose="020B0604020202020204" pitchFamily="34" charset="0"/>
              </a:defRPr>
            </a:lvl2pPr>
            <a:lvl3pPr marL="972185" indent="-179705">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2"/>
            <a:r>
              <a:rPr lang="en-GB" noProof="0" dirty="0"/>
              <a:t>Third level</a:t>
            </a:r>
          </a:p>
        </p:txBody>
      </p:sp>
      <p:sp>
        <p:nvSpPr>
          <p:cNvPr id="11" name="Title 8"/>
          <p:cNvSpPr>
            <a:spLocks noGrp="1"/>
          </p:cNvSpPr>
          <p:nvPr>
            <p:ph type="title" hasCustomPrompt="1"/>
          </p:nvPr>
        </p:nvSpPr>
        <p:spPr>
          <a:xfrm>
            <a:off x="237063" y="202235"/>
            <a:ext cx="8765651" cy="310500"/>
          </a:xfrm>
          <a:prstGeom prst="rect">
            <a:avLst/>
          </a:prstGeom>
        </p:spPr>
        <p:txBody>
          <a:bodyPr vert="horz"/>
          <a:lstStyle>
            <a:lvl1pPr algn="l">
              <a:lnSpc>
                <a:spcPts val="2250"/>
              </a:lnSpc>
              <a:defRPr sz="2400" b="1" baseline="0">
                <a:solidFill>
                  <a:schemeClr val="bg1"/>
                </a:solidFill>
                <a:latin typeface="Arial" panose="020B0604020202020204" pitchFamily="34" charset="0"/>
                <a:cs typeface="Arial" panose="020B0604020202020204" pitchFamily="34" charset="0"/>
              </a:defRPr>
            </a:lvl1pPr>
          </a:lstStyle>
          <a:p>
            <a:r>
              <a:rPr lang="en-GB" noProof="0" dirty="0"/>
              <a:t>Click to add title</a:t>
            </a:r>
          </a:p>
        </p:txBody>
      </p:sp>
      <p:sp>
        <p:nvSpPr>
          <p:cNvPr id="6" name="Subtitle 2"/>
          <p:cNvSpPr>
            <a:spLocks noGrp="1"/>
          </p:cNvSpPr>
          <p:nvPr>
            <p:ph type="subTitle" idx="10" hasCustomPrompt="1"/>
          </p:nvPr>
        </p:nvSpPr>
        <p:spPr>
          <a:xfrm>
            <a:off x="237062" y="512735"/>
            <a:ext cx="8765651" cy="324000"/>
          </a:xfrm>
          <a:prstGeom prst="rect">
            <a:avLst/>
          </a:prstGeom>
        </p:spPr>
        <p:txBody>
          <a:bodyPr/>
          <a:lstStyle>
            <a:lvl1pPr marL="0" indent="0" algn="l">
              <a:lnSpc>
                <a:spcPts val="2250"/>
              </a:lnSpc>
              <a:spcBef>
                <a:spcPts val="0"/>
              </a:spcBef>
              <a:buNone/>
              <a:defRPr sz="1600">
                <a:solidFill>
                  <a:schemeClr val="accent3"/>
                </a:solidFill>
                <a:latin typeface="Arial" panose="020B0604020202020204" pitchFamily="34" charset="0"/>
                <a:cs typeface="Arial" panose="020B0604020202020204"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GB" noProof="0" dirty="0"/>
              <a:t>Click to add subtitle</a:t>
            </a:r>
          </a:p>
        </p:txBody>
      </p:sp>
      <p:sp>
        <p:nvSpPr>
          <p:cNvPr id="2" name="Rectangle 7">
            <a:extLst>
              <a:ext uri="{FF2B5EF4-FFF2-40B4-BE49-F238E27FC236}">
                <a16:creationId xmlns:a16="http://schemas.microsoft.com/office/drawing/2014/main" id="{75504AFC-2E49-F274-B500-BBA93ADD76B6}"/>
              </a:ext>
            </a:extLst>
          </p:cNvPr>
          <p:cNvSpPr/>
          <p:nvPr userDrawn="1"/>
        </p:nvSpPr>
        <p:spPr>
          <a:xfrm>
            <a:off x="0" y="-1"/>
            <a:ext cx="9144000" cy="65024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GB"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Clear title">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v Contents 3">
    <p:spTree>
      <p:nvGrpSpPr>
        <p:cNvPr id="1" name=""/>
        <p:cNvGrpSpPr/>
        <p:nvPr/>
      </p:nvGrpSpPr>
      <p:grpSpPr>
        <a:xfrm>
          <a:off x="0" y="0"/>
          <a:ext cx="0" cy="0"/>
          <a:chOff x="0" y="0"/>
          <a:chExt cx="0" cy="0"/>
        </a:xfrm>
      </p:grpSpPr>
      <p:sp>
        <p:nvSpPr>
          <p:cNvPr id="32" name="Title 8"/>
          <p:cNvSpPr>
            <a:spLocks noGrp="1"/>
          </p:cNvSpPr>
          <p:nvPr>
            <p:ph type="title" hasCustomPrompt="1"/>
          </p:nvPr>
        </p:nvSpPr>
        <p:spPr>
          <a:xfrm>
            <a:off x="237061" y="144000"/>
            <a:ext cx="8280000" cy="504000"/>
          </a:xfrm>
          <a:prstGeom prst="rect">
            <a:avLst/>
          </a:prstGeom>
        </p:spPr>
        <p:txBody>
          <a:bodyPr vert="horz"/>
          <a:lstStyle>
            <a:lvl1pPr algn="l">
              <a:lnSpc>
                <a:spcPct val="100000"/>
              </a:lnSpc>
              <a:defRPr sz="2400" b="1" baseline="0">
                <a:solidFill>
                  <a:schemeClr val="tx2"/>
                </a:solidFill>
                <a:latin typeface="Arial" panose="020B0604020202020204" pitchFamily="34" charset="0"/>
                <a:cs typeface="Arial" panose="020B0604020202020204" pitchFamily="34" charset="0"/>
              </a:defRPr>
            </a:lvl1pPr>
          </a:lstStyle>
          <a:p>
            <a:r>
              <a:rPr lang="en-GB" noProof="0" dirty="0"/>
              <a:t>Click to add navigation 3 title</a:t>
            </a:r>
          </a:p>
        </p:txBody>
      </p:sp>
      <p:sp>
        <p:nvSpPr>
          <p:cNvPr id="23" name="Table Placeholder 29"/>
          <p:cNvSpPr>
            <a:spLocks noGrp="1"/>
          </p:cNvSpPr>
          <p:nvPr>
            <p:ph type="tbl" sz="quarter" idx="15"/>
          </p:nvPr>
        </p:nvSpPr>
        <p:spPr>
          <a:xfrm>
            <a:off x="987429" y="1298350"/>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24" name="Text Placeholder 2"/>
          <p:cNvSpPr>
            <a:spLocks noGrp="1"/>
          </p:cNvSpPr>
          <p:nvPr>
            <p:ph type="body" sz="quarter" idx="14"/>
          </p:nvPr>
        </p:nvSpPr>
        <p:spPr>
          <a:xfrm>
            <a:off x="1046699" y="1409914"/>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25" name="Text Placeholder 49"/>
          <p:cNvSpPr>
            <a:spLocks noGrp="1"/>
          </p:cNvSpPr>
          <p:nvPr>
            <p:ph type="body" sz="quarter" idx="26" hasCustomPrompt="1"/>
          </p:nvPr>
        </p:nvSpPr>
        <p:spPr>
          <a:xfrm>
            <a:off x="330200" y="1298700"/>
            <a:ext cx="540000" cy="405000"/>
          </a:xfrm>
          <a:prstGeom prst="rect">
            <a:avLst/>
          </a:prstGeom>
          <a:solidFill>
            <a:schemeClr val="tx2"/>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a:t>1</a:t>
            </a:r>
          </a:p>
        </p:txBody>
      </p:sp>
      <p:sp>
        <p:nvSpPr>
          <p:cNvPr id="26" name="Table Placeholder 29"/>
          <p:cNvSpPr>
            <a:spLocks noGrp="1"/>
          </p:cNvSpPr>
          <p:nvPr>
            <p:ph type="tbl" sz="quarter" idx="27"/>
          </p:nvPr>
        </p:nvSpPr>
        <p:spPr>
          <a:xfrm>
            <a:off x="987429" y="1802617"/>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28" name="Text Placeholder 2"/>
          <p:cNvSpPr>
            <a:spLocks noGrp="1"/>
          </p:cNvSpPr>
          <p:nvPr>
            <p:ph type="body" sz="quarter" idx="28"/>
          </p:nvPr>
        </p:nvSpPr>
        <p:spPr>
          <a:xfrm>
            <a:off x="1046699" y="1914181"/>
            <a:ext cx="5718173" cy="295649"/>
          </a:xfrm>
          <a:prstGeom prst="rect">
            <a:avLst/>
          </a:prstGeom>
        </p:spPr>
        <p:txBody>
          <a:bodyPr vert="horz"/>
          <a:lstStyle>
            <a:lvl1pPr marL="0" indent="0">
              <a:lnSpc>
                <a:spcPct val="60000"/>
              </a:lnSpc>
              <a:buNone/>
              <a:defRPr sz="1600" b="1" baseline="0">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29" name="Text Placeholder 49"/>
          <p:cNvSpPr>
            <a:spLocks noGrp="1"/>
          </p:cNvSpPr>
          <p:nvPr>
            <p:ph type="body" sz="quarter" idx="29" hasCustomPrompt="1"/>
          </p:nvPr>
        </p:nvSpPr>
        <p:spPr>
          <a:xfrm>
            <a:off x="330200" y="1802967"/>
            <a:ext cx="540000" cy="405000"/>
          </a:xfrm>
          <a:prstGeom prst="rect">
            <a:avLst/>
          </a:prstGeom>
          <a:solidFill>
            <a:schemeClr val="tx2"/>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dirty="0"/>
              <a:t>2</a:t>
            </a:r>
          </a:p>
        </p:txBody>
      </p:sp>
      <p:sp>
        <p:nvSpPr>
          <p:cNvPr id="30" name="Table Placeholder 29"/>
          <p:cNvSpPr>
            <a:spLocks noGrp="1"/>
          </p:cNvSpPr>
          <p:nvPr>
            <p:ph type="tbl" sz="quarter" idx="30"/>
          </p:nvPr>
        </p:nvSpPr>
        <p:spPr>
          <a:xfrm>
            <a:off x="987429" y="2311673"/>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31" name="Text Placeholder 2"/>
          <p:cNvSpPr>
            <a:spLocks noGrp="1"/>
          </p:cNvSpPr>
          <p:nvPr>
            <p:ph type="body" sz="quarter" idx="31"/>
          </p:nvPr>
        </p:nvSpPr>
        <p:spPr>
          <a:xfrm>
            <a:off x="1046699" y="2423237"/>
            <a:ext cx="5718173" cy="295649"/>
          </a:xfrm>
          <a:prstGeom prst="rect">
            <a:avLst/>
          </a:prstGeom>
        </p:spPr>
        <p:txBody>
          <a:bodyPr vert="horz"/>
          <a:lstStyle>
            <a:lvl1pPr marL="0" indent="0">
              <a:lnSpc>
                <a:spcPct val="60000"/>
              </a:lnSpc>
              <a:buNone/>
              <a:defRPr sz="1600" b="1">
                <a:solidFill>
                  <a:srgbClr val="830051"/>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33" name="Text Placeholder 49"/>
          <p:cNvSpPr>
            <a:spLocks noGrp="1"/>
          </p:cNvSpPr>
          <p:nvPr>
            <p:ph type="body" sz="quarter" idx="32" hasCustomPrompt="1"/>
          </p:nvPr>
        </p:nvSpPr>
        <p:spPr>
          <a:xfrm>
            <a:off x="330200" y="2312024"/>
            <a:ext cx="540000" cy="405000"/>
          </a:xfrm>
          <a:prstGeom prst="rect">
            <a:avLst/>
          </a:prstGeom>
          <a:solidFill>
            <a:srgbClr val="D8DCDE"/>
          </a:solidFill>
          <a:ln w="19050" cmpd="sng">
            <a:noFill/>
          </a:ln>
        </p:spPr>
        <p:txBody>
          <a:bodyPr vert="horz" anchor="ctr"/>
          <a:lstStyle>
            <a:lvl1pPr marL="0" indent="0" algn="ctr">
              <a:lnSpc>
                <a:spcPct val="90000"/>
              </a:lnSpc>
              <a:spcBef>
                <a:spcPts val="0"/>
              </a:spcBef>
              <a:buNone/>
              <a:defRPr sz="1800" b="1">
                <a:solidFill>
                  <a:schemeClr val="tx2"/>
                </a:solidFill>
                <a:latin typeface="Arial" panose="020B0604020202020204" pitchFamily="34" charset="0"/>
                <a:cs typeface="Arial" panose="020B0604020202020204" pitchFamily="34" charset="0"/>
              </a:defRPr>
            </a:lvl1pPr>
          </a:lstStyle>
          <a:p>
            <a:pPr lvl="0"/>
            <a:r>
              <a:rPr lang="en-GB" noProof="0" dirty="0"/>
              <a:t>3</a:t>
            </a:r>
          </a:p>
        </p:txBody>
      </p:sp>
      <p:sp>
        <p:nvSpPr>
          <p:cNvPr id="34" name="Table Placeholder 29"/>
          <p:cNvSpPr>
            <a:spLocks noGrp="1"/>
          </p:cNvSpPr>
          <p:nvPr>
            <p:ph type="tbl" sz="quarter" idx="33"/>
          </p:nvPr>
        </p:nvSpPr>
        <p:spPr>
          <a:xfrm>
            <a:off x="987429" y="2822381"/>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dirty="0"/>
          </a:p>
        </p:txBody>
      </p:sp>
      <p:sp>
        <p:nvSpPr>
          <p:cNvPr id="35" name="Text Placeholder 2"/>
          <p:cNvSpPr>
            <a:spLocks noGrp="1"/>
          </p:cNvSpPr>
          <p:nvPr>
            <p:ph type="body" sz="quarter" idx="34"/>
          </p:nvPr>
        </p:nvSpPr>
        <p:spPr>
          <a:xfrm>
            <a:off x="1046699" y="2933945"/>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36" name="Text Placeholder 49"/>
          <p:cNvSpPr>
            <a:spLocks noGrp="1"/>
          </p:cNvSpPr>
          <p:nvPr>
            <p:ph type="body" sz="quarter" idx="35" hasCustomPrompt="1"/>
          </p:nvPr>
        </p:nvSpPr>
        <p:spPr>
          <a:xfrm>
            <a:off x="330200" y="2822732"/>
            <a:ext cx="540000" cy="405000"/>
          </a:xfrm>
          <a:prstGeom prst="rect">
            <a:avLst/>
          </a:prstGeom>
          <a:solidFill>
            <a:schemeClr val="tx2"/>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a:t>4</a:t>
            </a:r>
          </a:p>
        </p:txBody>
      </p:sp>
      <p:sp>
        <p:nvSpPr>
          <p:cNvPr id="37" name="Table Placeholder 29"/>
          <p:cNvSpPr>
            <a:spLocks noGrp="1"/>
          </p:cNvSpPr>
          <p:nvPr>
            <p:ph type="tbl" sz="quarter" idx="36"/>
          </p:nvPr>
        </p:nvSpPr>
        <p:spPr>
          <a:xfrm>
            <a:off x="987429" y="3330659"/>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38" name="Text Placeholder 2"/>
          <p:cNvSpPr>
            <a:spLocks noGrp="1"/>
          </p:cNvSpPr>
          <p:nvPr>
            <p:ph type="body" sz="quarter" idx="37"/>
          </p:nvPr>
        </p:nvSpPr>
        <p:spPr>
          <a:xfrm>
            <a:off x="1046699" y="3442222"/>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39" name="Text Placeholder 49"/>
          <p:cNvSpPr>
            <a:spLocks noGrp="1"/>
          </p:cNvSpPr>
          <p:nvPr>
            <p:ph type="body" sz="quarter" idx="38" hasCustomPrompt="1"/>
          </p:nvPr>
        </p:nvSpPr>
        <p:spPr>
          <a:xfrm>
            <a:off x="330200" y="3331009"/>
            <a:ext cx="540000" cy="405000"/>
          </a:xfrm>
          <a:prstGeom prst="rect">
            <a:avLst/>
          </a:prstGeom>
          <a:solidFill>
            <a:schemeClr val="tx2"/>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a:t>5</a:t>
            </a:r>
          </a:p>
        </p:txBody>
      </p:sp>
      <p:sp>
        <p:nvSpPr>
          <p:cNvPr id="40" name="Table Placeholder 29"/>
          <p:cNvSpPr>
            <a:spLocks noGrp="1"/>
          </p:cNvSpPr>
          <p:nvPr>
            <p:ph type="tbl" sz="quarter" idx="39"/>
          </p:nvPr>
        </p:nvSpPr>
        <p:spPr>
          <a:xfrm>
            <a:off x="987429" y="3846875"/>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41" name="Text Placeholder 2"/>
          <p:cNvSpPr>
            <a:spLocks noGrp="1"/>
          </p:cNvSpPr>
          <p:nvPr>
            <p:ph type="body" sz="quarter" idx="40"/>
          </p:nvPr>
        </p:nvSpPr>
        <p:spPr>
          <a:xfrm>
            <a:off x="1046699" y="3958439"/>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a:p>
        </p:txBody>
      </p:sp>
      <p:sp>
        <p:nvSpPr>
          <p:cNvPr id="42" name="Text Placeholder 49"/>
          <p:cNvSpPr>
            <a:spLocks noGrp="1"/>
          </p:cNvSpPr>
          <p:nvPr>
            <p:ph type="body" sz="quarter" idx="41" hasCustomPrompt="1"/>
          </p:nvPr>
        </p:nvSpPr>
        <p:spPr>
          <a:xfrm>
            <a:off x="330200" y="3847226"/>
            <a:ext cx="540000" cy="405000"/>
          </a:xfrm>
          <a:prstGeom prst="rect">
            <a:avLst/>
          </a:prstGeom>
          <a:solidFill>
            <a:schemeClr val="tx2"/>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a:t>6</a:t>
            </a:r>
          </a:p>
        </p:txBody>
      </p:sp>
      <p:sp>
        <p:nvSpPr>
          <p:cNvPr id="27"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Block title">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pPr defTabSz="457200"/>
            <a:fld id="{3C4F54F3-C349-4609-AFEE-01462D5C7942}" type="slidenum">
              <a:rPr lang="en-GB" smtClean="0">
                <a:solidFill>
                  <a:srgbClr val="000000"/>
                </a:solidFill>
              </a:rPr>
              <a:t>‹#›</a:t>
            </a:fld>
            <a:endParaRPr lang="en-GB" dirty="0">
              <a:solidFill>
                <a:srgbClr val="000000"/>
              </a:solidFill>
            </a:endParaRPr>
          </a:p>
        </p:txBody>
      </p:sp>
      <p:sp>
        <p:nvSpPr>
          <p:cNvPr id="7" name="Content Placeholder 2"/>
          <p:cNvSpPr>
            <a:spLocks noGrp="1"/>
          </p:cNvSpPr>
          <p:nvPr>
            <p:ph idx="16" hasCustomPrompt="1"/>
          </p:nvPr>
        </p:nvSpPr>
        <p:spPr>
          <a:xfrm>
            <a:off x="237601" y="1073427"/>
            <a:ext cx="8477030" cy="1779502"/>
          </a:xfrm>
          <a:prstGeom prst="rect">
            <a:avLst/>
          </a:prstGeom>
        </p:spPr>
        <p:txBody>
          <a:bodyPr/>
          <a:lstStyle>
            <a:lvl1pPr marL="179705" indent="-179705">
              <a:lnSpc>
                <a:spcPct val="100000"/>
              </a:lnSpc>
              <a:spcBef>
                <a:spcPts val="0"/>
              </a:spcBef>
              <a:buClr>
                <a:schemeClr val="accent2"/>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buClr>
                <a:schemeClr val="accent2"/>
              </a:buClr>
              <a:defRPr sz="1600" baseline="0">
                <a:solidFill>
                  <a:schemeClr val="tx1"/>
                </a:solidFill>
                <a:latin typeface="Arial" panose="020B0604020202020204" pitchFamily="34" charset="0"/>
                <a:cs typeface="Arial" panose="020B0604020202020204" pitchFamily="34" charset="0"/>
              </a:defRPr>
            </a:lvl2pPr>
            <a:lvl3pPr marL="972185" indent="-179705">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2"/>
            <a:r>
              <a:rPr lang="en-GB" noProof="0" dirty="0"/>
              <a:t>Third level</a:t>
            </a:r>
          </a:p>
        </p:txBody>
      </p:sp>
      <p:sp>
        <p:nvSpPr>
          <p:cNvPr id="11" name="Title 8"/>
          <p:cNvSpPr>
            <a:spLocks noGrp="1"/>
          </p:cNvSpPr>
          <p:nvPr>
            <p:ph type="title" hasCustomPrompt="1"/>
          </p:nvPr>
        </p:nvSpPr>
        <p:spPr>
          <a:xfrm>
            <a:off x="237063" y="202235"/>
            <a:ext cx="8765651" cy="310500"/>
          </a:xfrm>
          <a:prstGeom prst="rect">
            <a:avLst/>
          </a:prstGeom>
        </p:spPr>
        <p:txBody>
          <a:bodyPr vert="horz"/>
          <a:lstStyle>
            <a:lvl1pPr algn="l">
              <a:lnSpc>
                <a:spcPts val="2250"/>
              </a:lnSpc>
              <a:defRPr sz="2400" b="1" baseline="0">
                <a:solidFill>
                  <a:schemeClr val="bg1"/>
                </a:solidFill>
                <a:latin typeface="Arial" panose="020B0604020202020204" pitchFamily="34" charset="0"/>
                <a:cs typeface="Arial" panose="020B0604020202020204" pitchFamily="34" charset="0"/>
              </a:defRPr>
            </a:lvl1pPr>
          </a:lstStyle>
          <a:p>
            <a:r>
              <a:rPr lang="en-GB" noProof="0" dirty="0"/>
              <a:t>Click to add title</a:t>
            </a:r>
          </a:p>
        </p:txBody>
      </p:sp>
      <p:sp>
        <p:nvSpPr>
          <p:cNvPr id="3" name="Rectangle 7">
            <a:extLst>
              <a:ext uri="{FF2B5EF4-FFF2-40B4-BE49-F238E27FC236}">
                <a16:creationId xmlns:a16="http://schemas.microsoft.com/office/drawing/2014/main" id="{C2433496-4A94-B57B-83AF-92E526B539E3}"/>
              </a:ext>
            </a:extLst>
          </p:cNvPr>
          <p:cNvSpPr/>
          <p:nvPr userDrawn="1"/>
        </p:nvSpPr>
        <p:spPr>
          <a:xfrm>
            <a:off x="0" y="0"/>
            <a:ext cx="9144000" cy="65024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GB"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2_Block title">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pPr defTabSz="457200"/>
            <a:fld id="{3C4F54F3-C349-4609-AFEE-01462D5C7942}" type="slidenum">
              <a:rPr lang="en-GB" smtClean="0">
                <a:solidFill>
                  <a:srgbClr val="000000"/>
                </a:solidFill>
              </a:rPr>
              <a:t>‹#›</a:t>
            </a:fld>
            <a:endParaRPr lang="en-GB" dirty="0">
              <a:solidFill>
                <a:srgbClr val="000000"/>
              </a:solidFill>
            </a:endParaRPr>
          </a:p>
        </p:txBody>
      </p:sp>
      <p:sp>
        <p:nvSpPr>
          <p:cNvPr id="7" name="Content Placeholder 2"/>
          <p:cNvSpPr>
            <a:spLocks noGrp="1"/>
          </p:cNvSpPr>
          <p:nvPr>
            <p:ph idx="16" hasCustomPrompt="1"/>
          </p:nvPr>
        </p:nvSpPr>
        <p:spPr>
          <a:xfrm>
            <a:off x="237601" y="1073427"/>
            <a:ext cx="8477030" cy="1779502"/>
          </a:xfrm>
          <a:prstGeom prst="rect">
            <a:avLst/>
          </a:prstGeom>
        </p:spPr>
        <p:txBody>
          <a:bodyPr/>
          <a:lstStyle>
            <a:lvl1pPr marL="179705" indent="-179705">
              <a:lnSpc>
                <a:spcPct val="100000"/>
              </a:lnSpc>
              <a:spcBef>
                <a:spcPts val="0"/>
              </a:spcBef>
              <a:buClr>
                <a:schemeClr val="accent2"/>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buClr>
                <a:schemeClr val="accent2"/>
              </a:buClr>
              <a:defRPr sz="1600" baseline="0">
                <a:solidFill>
                  <a:schemeClr val="tx1"/>
                </a:solidFill>
                <a:latin typeface="Arial" panose="020B0604020202020204" pitchFamily="34" charset="0"/>
                <a:cs typeface="Arial" panose="020B0604020202020204" pitchFamily="34" charset="0"/>
              </a:defRPr>
            </a:lvl2pPr>
            <a:lvl3pPr marL="972185" indent="-179705">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2"/>
            <a:r>
              <a:rPr lang="en-GB" noProof="0" dirty="0"/>
              <a:t>Third level</a:t>
            </a:r>
          </a:p>
        </p:txBody>
      </p:sp>
      <p:sp>
        <p:nvSpPr>
          <p:cNvPr id="11" name="Title 8"/>
          <p:cNvSpPr>
            <a:spLocks noGrp="1"/>
          </p:cNvSpPr>
          <p:nvPr>
            <p:ph type="title" hasCustomPrompt="1"/>
          </p:nvPr>
        </p:nvSpPr>
        <p:spPr>
          <a:xfrm>
            <a:off x="237063" y="145652"/>
            <a:ext cx="8765651" cy="671650"/>
          </a:xfrm>
          <a:prstGeom prst="rect">
            <a:avLst/>
          </a:prstGeom>
        </p:spPr>
        <p:txBody>
          <a:bodyPr vert="horz"/>
          <a:lstStyle>
            <a:lvl1pPr algn="l">
              <a:lnSpc>
                <a:spcPct val="100000"/>
              </a:lnSpc>
              <a:defRPr sz="2400" b="1" baseline="0">
                <a:solidFill>
                  <a:schemeClr val="bg1"/>
                </a:solidFill>
                <a:latin typeface="Arial" panose="020B0604020202020204" pitchFamily="34" charset="0"/>
                <a:cs typeface="Arial" panose="020B0604020202020204" pitchFamily="34" charset="0"/>
              </a:defRPr>
            </a:lvl1pPr>
          </a:lstStyle>
          <a:p>
            <a:r>
              <a:rPr lang="en-GB" noProof="0" dirty="0"/>
              <a:t>Click to add title</a:t>
            </a:r>
            <a:br>
              <a:rPr lang="en-GB" noProof="0" dirty="0"/>
            </a:br>
            <a:r>
              <a:rPr lang="en-GB" noProof="0" dirty="0"/>
              <a:t>Click to add title</a:t>
            </a:r>
          </a:p>
        </p:txBody>
      </p:sp>
      <p:sp>
        <p:nvSpPr>
          <p:cNvPr id="2" name="Rectangle 7">
            <a:extLst>
              <a:ext uri="{FF2B5EF4-FFF2-40B4-BE49-F238E27FC236}">
                <a16:creationId xmlns:a16="http://schemas.microsoft.com/office/drawing/2014/main" id="{7EA36A4C-71DD-FF98-5643-AC3FBC984DED}"/>
              </a:ext>
            </a:extLst>
          </p:cNvPr>
          <p:cNvSpPr/>
          <p:nvPr userDrawn="1"/>
        </p:nvSpPr>
        <p:spPr>
          <a:xfrm>
            <a:off x="0" y="0"/>
            <a:ext cx="9144000" cy="65024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GB"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1_Block title">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pPr defTabSz="457200"/>
            <a:fld id="{3C4F54F3-C349-4609-AFEE-01462D5C7942}" type="slidenum">
              <a:rPr lang="en-GB" smtClean="0">
                <a:solidFill>
                  <a:srgbClr val="000000"/>
                </a:solidFill>
              </a:rPr>
              <a:t>‹#›</a:t>
            </a:fld>
            <a:endParaRPr lang="en-GB" dirty="0">
              <a:solidFill>
                <a:srgbClr val="000000"/>
              </a:solidFill>
            </a:endParaRPr>
          </a:p>
        </p:txBody>
      </p:sp>
      <p:sp>
        <p:nvSpPr>
          <p:cNvPr id="7" name="Content Placeholder 2"/>
          <p:cNvSpPr>
            <a:spLocks noGrp="1"/>
          </p:cNvSpPr>
          <p:nvPr>
            <p:ph idx="16" hasCustomPrompt="1"/>
          </p:nvPr>
        </p:nvSpPr>
        <p:spPr>
          <a:xfrm>
            <a:off x="237601" y="1073427"/>
            <a:ext cx="8477030" cy="1779502"/>
          </a:xfrm>
          <a:prstGeom prst="rect">
            <a:avLst/>
          </a:prstGeom>
        </p:spPr>
        <p:txBody>
          <a:bodyPr/>
          <a:lstStyle>
            <a:lvl1pPr marL="179705" indent="-179705">
              <a:lnSpc>
                <a:spcPct val="100000"/>
              </a:lnSpc>
              <a:spcBef>
                <a:spcPts val="0"/>
              </a:spcBef>
              <a:buClr>
                <a:schemeClr val="accent2"/>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buClr>
                <a:schemeClr val="accent2"/>
              </a:buClr>
              <a:defRPr sz="1600" baseline="0">
                <a:solidFill>
                  <a:schemeClr val="tx1"/>
                </a:solidFill>
                <a:latin typeface="Arial" panose="020B0604020202020204" pitchFamily="34" charset="0"/>
                <a:cs typeface="Arial" panose="020B0604020202020204" pitchFamily="34" charset="0"/>
              </a:defRPr>
            </a:lvl2pPr>
            <a:lvl3pPr marL="972185" indent="-179705">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2"/>
            <a:r>
              <a:rPr lang="en-GB" noProof="0" dirty="0"/>
              <a:t>Third level</a:t>
            </a:r>
          </a:p>
        </p:txBody>
      </p:sp>
      <p:sp>
        <p:nvSpPr>
          <p:cNvPr id="11" name="Title 8"/>
          <p:cNvSpPr>
            <a:spLocks noGrp="1"/>
          </p:cNvSpPr>
          <p:nvPr>
            <p:ph type="title" hasCustomPrompt="1"/>
          </p:nvPr>
        </p:nvSpPr>
        <p:spPr>
          <a:xfrm>
            <a:off x="237063" y="202235"/>
            <a:ext cx="8765651" cy="310500"/>
          </a:xfrm>
          <a:prstGeom prst="rect">
            <a:avLst/>
          </a:prstGeom>
        </p:spPr>
        <p:txBody>
          <a:bodyPr vert="horz"/>
          <a:lstStyle>
            <a:lvl1pPr algn="l">
              <a:lnSpc>
                <a:spcPts val="2250"/>
              </a:lnSpc>
              <a:defRPr sz="2400" b="1" baseline="0">
                <a:solidFill>
                  <a:schemeClr val="bg1"/>
                </a:solidFill>
                <a:latin typeface="Arial" panose="020B0604020202020204" pitchFamily="34" charset="0"/>
                <a:cs typeface="Arial" panose="020B0604020202020204" pitchFamily="34" charset="0"/>
              </a:defRPr>
            </a:lvl1pPr>
          </a:lstStyle>
          <a:p>
            <a:r>
              <a:rPr lang="en-GB" noProof="0" dirty="0"/>
              <a:t>Click to add title</a:t>
            </a:r>
          </a:p>
        </p:txBody>
      </p:sp>
      <p:sp>
        <p:nvSpPr>
          <p:cNvPr id="6" name="Subtitle 2"/>
          <p:cNvSpPr>
            <a:spLocks noGrp="1"/>
          </p:cNvSpPr>
          <p:nvPr>
            <p:ph type="subTitle" idx="10" hasCustomPrompt="1"/>
          </p:nvPr>
        </p:nvSpPr>
        <p:spPr>
          <a:xfrm>
            <a:off x="237062" y="512735"/>
            <a:ext cx="8765651" cy="324000"/>
          </a:xfrm>
          <a:prstGeom prst="rect">
            <a:avLst/>
          </a:prstGeom>
        </p:spPr>
        <p:txBody>
          <a:bodyPr/>
          <a:lstStyle>
            <a:lvl1pPr marL="0" indent="0" algn="l">
              <a:lnSpc>
                <a:spcPts val="2250"/>
              </a:lnSpc>
              <a:spcBef>
                <a:spcPts val="0"/>
              </a:spcBef>
              <a:buNone/>
              <a:defRPr sz="1600">
                <a:solidFill>
                  <a:schemeClr val="accent3"/>
                </a:solidFill>
                <a:latin typeface="Arial" panose="020B0604020202020204" pitchFamily="34" charset="0"/>
                <a:cs typeface="Arial" panose="020B0604020202020204"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GB" noProof="0" dirty="0"/>
              <a:t>Click to add subtitle</a:t>
            </a:r>
          </a:p>
        </p:txBody>
      </p:sp>
      <p:sp>
        <p:nvSpPr>
          <p:cNvPr id="2" name="Rectangle 7">
            <a:extLst>
              <a:ext uri="{FF2B5EF4-FFF2-40B4-BE49-F238E27FC236}">
                <a16:creationId xmlns:a16="http://schemas.microsoft.com/office/drawing/2014/main" id="{3F08CE82-CC12-094A-0309-1041CBE02930}"/>
              </a:ext>
            </a:extLst>
          </p:cNvPr>
          <p:cNvSpPr/>
          <p:nvPr userDrawn="1"/>
        </p:nvSpPr>
        <p:spPr>
          <a:xfrm>
            <a:off x="0" y="-20280"/>
            <a:ext cx="9144000" cy="65024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GB"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Clear title">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pPr defTabSz="457200"/>
            <a:fld id="{3C4F54F3-C349-4609-AFEE-01462D5C7942}" type="slidenum">
              <a:rPr lang="en-GB" smtClean="0">
                <a:solidFill>
                  <a:srgbClr val="000000"/>
                </a:solidFill>
              </a:rPr>
              <a:t>‹#›</a:t>
            </a:fld>
            <a:endParaRPr lang="en-GB" dirty="0">
              <a:solidFill>
                <a:srgbClr val="000000"/>
              </a:solidFill>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pPr defTabSz="457200"/>
            <a:fld id="{3C4F54F3-C349-4609-AFEE-01462D5C7942}" type="slidenum">
              <a:rPr lang="en-GB" smtClean="0">
                <a:solidFill>
                  <a:srgbClr val="000000"/>
                </a:solidFill>
              </a:rPr>
              <a:t>‹#›</a:t>
            </a:fld>
            <a:endParaRPr lang="en-GB" dirty="0">
              <a:solidFill>
                <a:srgbClr val="000000"/>
              </a:solidFill>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Block title">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7" name="Content Placeholder 2"/>
          <p:cNvSpPr>
            <a:spLocks noGrp="1"/>
          </p:cNvSpPr>
          <p:nvPr>
            <p:ph idx="16" hasCustomPrompt="1"/>
          </p:nvPr>
        </p:nvSpPr>
        <p:spPr>
          <a:xfrm>
            <a:off x="237601" y="1073427"/>
            <a:ext cx="8477030" cy="1779502"/>
          </a:xfrm>
          <a:prstGeom prst="rect">
            <a:avLst/>
          </a:prstGeom>
        </p:spPr>
        <p:txBody>
          <a:bodyPr/>
          <a:lstStyle>
            <a:lvl1pPr marL="179705" indent="-179705">
              <a:lnSpc>
                <a:spcPct val="100000"/>
              </a:lnSpc>
              <a:spcBef>
                <a:spcPts val="0"/>
              </a:spcBef>
              <a:buClr>
                <a:schemeClr val="accent2"/>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buClr>
                <a:schemeClr val="accent2"/>
              </a:buClr>
              <a:defRPr sz="1600" baseline="0">
                <a:solidFill>
                  <a:schemeClr val="tx1"/>
                </a:solidFill>
                <a:latin typeface="Arial" panose="020B0604020202020204" pitchFamily="34" charset="0"/>
                <a:cs typeface="Arial" panose="020B0604020202020204" pitchFamily="34" charset="0"/>
              </a:defRPr>
            </a:lvl2pPr>
            <a:lvl3pPr marL="972185" indent="-179705">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2"/>
            <a:r>
              <a:rPr lang="en-GB" noProof="0" dirty="0"/>
              <a:t>Third level</a:t>
            </a:r>
          </a:p>
        </p:txBody>
      </p:sp>
      <p:sp>
        <p:nvSpPr>
          <p:cNvPr id="11" name="Title 8"/>
          <p:cNvSpPr>
            <a:spLocks noGrp="1"/>
          </p:cNvSpPr>
          <p:nvPr>
            <p:ph type="title" hasCustomPrompt="1"/>
          </p:nvPr>
        </p:nvSpPr>
        <p:spPr>
          <a:xfrm>
            <a:off x="237063" y="202235"/>
            <a:ext cx="8765651" cy="310500"/>
          </a:xfrm>
          <a:prstGeom prst="rect">
            <a:avLst/>
          </a:prstGeom>
        </p:spPr>
        <p:txBody>
          <a:bodyPr vert="horz"/>
          <a:lstStyle>
            <a:lvl1pPr algn="l">
              <a:lnSpc>
                <a:spcPts val="2250"/>
              </a:lnSpc>
              <a:defRPr sz="2400" b="1" baseline="0">
                <a:solidFill>
                  <a:schemeClr val="bg1"/>
                </a:solidFill>
                <a:latin typeface="Arial" panose="020B0604020202020204" pitchFamily="34" charset="0"/>
                <a:cs typeface="Arial" panose="020B0604020202020204" pitchFamily="34" charset="0"/>
              </a:defRPr>
            </a:lvl1pPr>
          </a:lstStyle>
          <a:p>
            <a:r>
              <a:rPr lang="en-GB" noProof="0" dirty="0"/>
              <a:t>Click to add title</a:t>
            </a:r>
          </a:p>
        </p:txBody>
      </p:sp>
      <p:sp>
        <p:nvSpPr>
          <p:cNvPr id="2" name="Rectangle 7">
            <a:extLst>
              <a:ext uri="{FF2B5EF4-FFF2-40B4-BE49-F238E27FC236}">
                <a16:creationId xmlns:a16="http://schemas.microsoft.com/office/drawing/2014/main" id="{ECB2B8AC-E602-49ED-A4E1-DA37409C3CC8}"/>
              </a:ext>
            </a:extLst>
          </p:cNvPr>
          <p:cNvSpPr/>
          <p:nvPr userDrawn="1"/>
        </p:nvSpPr>
        <p:spPr>
          <a:xfrm>
            <a:off x="0" y="0"/>
            <a:ext cx="9144000" cy="65024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GB"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2_Block title">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7" name="Content Placeholder 2"/>
          <p:cNvSpPr>
            <a:spLocks noGrp="1"/>
          </p:cNvSpPr>
          <p:nvPr>
            <p:ph idx="16" hasCustomPrompt="1"/>
          </p:nvPr>
        </p:nvSpPr>
        <p:spPr>
          <a:xfrm>
            <a:off x="237601" y="1073427"/>
            <a:ext cx="8477030" cy="1779502"/>
          </a:xfrm>
          <a:prstGeom prst="rect">
            <a:avLst/>
          </a:prstGeom>
        </p:spPr>
        <p:txBody>
          <a:bodyPr/>
          <a:lstStyle>
            <a:lvl1pPr marL="179705" indent="-179705">
              <a:lnSpc>
                <a:spcPct val="100000"/>
              </a:lnSpc>
              <a:spcBef>
                <a:spcPts val="0"/>
              </a:spcBef>
              <a:buClr>
                <a:schemeClr val="accent2"/>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buClr>
                <a:schemeClr val="accent2"/>
              </a:buClr>
              <a:defRPr sz="1600" baseline="0">
                <a:solidFill>
                  <a:schemeClr val="tx1"/>
                </a:solidFill>
                <a:latin typeface="Arial" panose="020B0604020202020204" pitchFamily="34" charset="0"/>
                <a:cs typeface="Arial" panose="020B0604020202020204" pitchFamily="34" charset="0"/>
              </a:defRPr>
            </a:lvl2pPr>
            <a:lvl3pPr marL="972185" indent="-179705">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2"/>
            <a:r>
              <a:rPr lang="en-GB" noProof="0" dirty="0"/>
              <a:t>Third level</a:t>
            </a:r>
          </a:p>
        </p:txBody>
      </p:sp>
      <p:sp>
        <p:nvSpPr>
          <p:cNvPr id="11" name="Title 8"/>
          <p:cNvSpPr>
            <a:spLocks noGrp="1"/>
          </p:cNvSpPr>
          <p:nvPr>
            <p:ph type="title" hasCustomPrompt="1"/>
          </p:nvPr>
        </p:nvSpPr>
        <p:spPr>
          <a:xfrm>
            <a:off x="237063" y="145652"/>
            <a:ext cx="8765651" cy="671650"/>
          </a:xfrm>
          <a:prstGeom prst="rect">
            <a:avLst/>
          </a:prstGeom>
        </p:spPr>
        <p:txBody>
          <a:bodyPr vert="horz"/>
          <a:lstStyle>
            <a:lvl1pPr algn="l">
              <a:lnSpc>
                <a:spcPct val="100000"/>
              </a:lnSpc>
              <a:defRPr sz="2400" b="1" baseline="0">
                <a:solidFill>
                  <a:schemeClr val="bg1"/>
                </a:solidFill>
                <a:latin typeface="Arial" panose="020B0604020202020204" pitchFamily="34" charset="0"/>
                <a:cs typeface="Arial" panose="020B0604020202020204" pitchFamily="34" charset="0"/>
              </a:defRPr>
            </a:lvl1pPr>
          </a:lstStyle>
          <a:p>
            <a:r>
              <a:rPr lang="en-GB" noProof="0" dirty="0"/>
              <a:t>Click to add title</a:t>
            </a:r>
            <a:br>
              <a:rPr lang="en-GB" noProof="0" dirty="0"/>
            </a:br>
            <a:r>
              <a:rPr lang="en-GB" noProof="0" dirty="0"/>
              <a:t>Click to add title</a:t>
            </a:r>
          </a:p>
        </p:txBody>
      </p:sp>
      <p:sp>
        <p:nvSpPr>
          <p:cNvPr id="2" name="Rectangle 7">
            <a:extLst>
              <a:ext uri="{FF2B5EF4-FFF2-40B4-BE49-F238E27FC236}">
                <a16:creationId xmlns:a16="http://schemas.microsoft.com/office/drawing/2014/main" id="{223567FE-29B0-1713-AD79-8833FBCC0B7A}"/>
              </a:ext>
            </a:extLst>
          </p:cNvPr>
          <p:cNvSpPr/>
          <p:nvPr userDrawn="1"/>
        </p:nvSpPr>
        <p:spPr>
          <a:xfrm>
            <a:off x="0" y="0"/>
            <a:ext cx="9144000" cy="65024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GB"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1_Block title">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7" name="Content Placeholder 2"/>
          <p:cNvSpPr>
            <a:spLocks noGrp="1"/>
          </p:cNvSpPr>
          <p:nvPr>
            <p:ph idx="16" hasCustomPrompt="1"/>
          </p:nvPr>
        </p:nvSpPr>
        <p:spPr>
          <a:xfrm>
            <a:off x="237601" y="1073427"/>
            <a:ext cx="8477030" cy="1779502"/>
          </a:xfrm>
          <a:prstGeom prst="rect">
            <a:avLst/>
          </a:prstGeom>
        </p:spPr>
        <p:txBody>
          <a:bodyPr/>
          <a:lstStyle>
            <a:lvl1pPr marL="179705" indent="-179705">
              <a:lnSpc>
                <a:spcPct val="100000"/>
              </a:lnSpc>
              <a:spcBef>
                <a:spcPts val="0"/>
              </a:spcBef>
              <a:buClr>
                <a:schemeClr val="accent2"/>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buClr>
                <a:schemeClr val="accent2"/>
              </a:buClr>
              <a:defRPr sz="1600" baseline="0">
                <a:solidFill>
                  <a:schemeClr val="tx1"/>
                </a:solidFill>
                <a:latin typeface="Arial" panose="020B0604020202020204" pitchFamily="34" charset="0"/>
                <a:cs typeface="Arial" panose="020B0604020202020204" pitchFamily="34" charset="0"/>
              </a:defRPr>
            </a:lvl2pPr>
            <a:lvl3pPr marL="972185" indent="-179705">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2"/>
            <a:r>
              <a:rPr lang="en-GB" noProof="0" dirty="0"/>
              <a:t>Third level</a:t>
            </a:r>
          </a:p>
        </p:txBody>
      </p:sp>
      <p:sp>
        <p:nvSpPr>
          <p:cNvPr id="11" name="Title 8"/>
          <p:cNvSpPr>
            <a:spLocks noGrp="1"/>
          </p:cNvSpPr>
          <p:nvPr>
            <p:ph type="title" hasCustomPrompt="1"/>
          </p:nvPr>
        </p:nvSpPr>
        <p:spPr>
          <a:xfrm>
            <a:off x="237063" y="202235"/>
            <a:ext cx="8765651" cy="310500"/>
          </a:xfrm>
          <a:prstGeom prst="rect">
            <a:avLst/>
          </a:prstGeom>
        </p:spPr>
        <p:txBody>
          <a:bodyPr vert="horz"/>
          <a:lstStyle>
            <a:lvl1pPr algn="l">
              <a:lnSpc>
                <a:spcPts val="2250"/>
              </a:lnSpc>
              <a:defRPr sz="2400" b="1" baseline="0">
                <a:solidFill>
                  <a:schemeClr val="bg1"/>
                </a:solidFill>
                <a:latin typeface="Arial" panose="020B0604020202020204" pitchFamily="34" charset="0"/>
                <a:cs typeface="Arial" panose="020B0604020202020204" pitchFamily="34" charset="0"/>
              </a:defRPr>
            </a:lvl1pPr>
          </a:lstStyle>
          <a:p>
            <a:r>
              <a:rPr lang="en-GB" noProof="0" dirty="0"/>
              <a:t>Click to add title</a:t>
            </a:r>
          </a:p>
        </p:txBody>
      </p:sp>
      <p:sp>
        <p:nvSpPr>
          <p:cNvPr id="6" name="Subtitle 2"/>
          <p:cNvSpPr>
            <a:spLocks noGrp="1"/>
          </p:cNvSpPr>
          <p:nvPr>
            <p:ph type="subTitle" idx="10" hasCustomPrompt="1"/>
          </p:nvPr>
        </p:nvSpPr>
        <p:spPr>
          <a:xfrm>
            <a:off x="237062" y="512735"/>
            <a:ext cx="8765651" cy="324000"/>
          </a:xfrm>
          <a:prstGeom prst="rect">
            <a:avLst/>
          </a:prstGeom>
        </p:spPr>
        <p:txBody>
          <a:bodyPr/>
          <a:lstStyle>
            <a:lvl1pPr marL="0" indent="0" algn="l">
              <a:lnSpc>
                <a:spcPts val="2250"/>
              </a:lnSpc>
              <a:spcBef>
                <a:spcPts val="0"/>
              </a:spcBef>
              <a:buNone/>
              <a:defRPr sz="1600">
                <a:solidFill>
                  <a:schemeClr val="accent3"/>
                </a:solidFill>
                <a:latin typeface="Arial" panose="020B0604020202020204" pitchFamily="34" charset="0"/>
                <a:cs typeface="Arial" panose="020B0604020202020204"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GB" noProof="0" dirty="0"/>
              <a:t>Click to add subtitle</a:t>
            </a:r>
          </a:p>
        </p:txBody>
      </p:sp>
      <p:sp>
        <p:nvSpPr>
          <p:cNvPr id="2" name="Rectangle 7">
            <a:extLst>
              <a:ext uri="{FF2B5EF4-FFF2-40B4-BE49-F238E27FC236}">
                <a16:creationId xmlns:a16="http://schemas.microsoft.com/office/drawing/2014/main" id="{27C64792-66FD-F0C1-0E7C-567E0781BDD9}"/>
              </a:ext>
            </a:extLst>
          </p:cNvPr>
          <p:cNvSpPr/>
          <p:nvPr userDrawn="1"/>
        </p:nvSpPr>
        <p:spPr>
          <a:xfrm>
            <a:off x="0" y="-20280"/>
            <a:ext cx="9144000" cy="65024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GB"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Clear title">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5" name="Rectangle 4"/>
          <p:cNvSpPr>
            <a:spLocks noGrp="1" noChangeArrowheads="1"/>
          </p:cNvSpPr>
          <p:nvPr userDrawn="1"/>
        </p:nvSpPr>
        <p:spPr bwMode="auto">
          <a:xfrm>
            <a:off x="528759" y="3431381"/>
            <a:ext cx="2689225" cy="285750"/>
          </a:xfrm>
          <a:prstGeom prst="rect">
            <a:avLst/>
          </a:prstGeom>
          <a:noFill/>
          <a:ln w="9525">
            <a:noFill/>
            <a:miter lim="800000"/>
          </a:ln>
          <a:effectLst/>
        </p:spPr>
        <p:txBody>
          <a:bodyPr anchor="b"/>
          <a:lstStyle/>
          <a:p>
            <a:r>
              <a:rPr lang="en-GB" sz="1400" b="1" dirty="0">
                <a:solidFill>
                  <a:schemeClr val="tx1"/>
                </a:solidFill>
                <a:latin typeface="Arial" panose="020B0604020202020204" pitchFamily="34" charset="0"/>
                <a:cs typeface="Arial" panose="020B0604020202020204" pitchFamily="34" charset="0"/>
              </a:rPr>
              <a:t>Confidentiality Notice </a:t>
            </a:r>
            <a:endParaRPr lang="en-GB" sz="2400" dirty="0">
              <a:solidFill>
                <a:schemeClr val="tx1"/>
              </a:solidFill>
              <a:latin typeface="Arial" panose="020B0604020202020204" pitchFamily="34" charset="0"/>
              <a:cs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v Contents 4">
    <p:spTree>
      <p:nvGrpSpPr>
        <p:cNvPr id="1" name=""/>
        <p:cNvGrpSpPr/>
        <p:nvPr/>
      </p:nvGrpSpPr>
      <p:grpSpPr>
        <a:xfrm>
          <a:off x="0" y="0"/>
          <a:ext cx="0" cy="0"/>
          <a:chOff x="0" y="0"/>
          <a:chExt cx="0" cy="0"/>
        </a:xfrm>
      </p:grpSpPr>
      <p:sp>
        <p:nvSpPr>
          <p:cNvPr id="32" name="Title 8"/>
          <p:cNvSpPr>
            <a:spLocks noGrp="1"/>
          </p:cNvSpPr>
          <p:nvPr>
            <p:ph type="title" hasCustomPrompt="1"/>
          </p:nvPr>
        </p:nvSpPr>
        <p:spPr>
          <a:xfrm>
            <a:off x="237061" y="144000"/>
            <a:ext cx="8280000" cy="504000"/>
          </a:xfrm>
          <a:prstGeom prst="rect">
            <a:avLst/>
          </a:prstGeom>
        </p:spPr>
        <p:txBody>
          <a:bodyPr vert="horz"/>
          <a:lstStyle>
            <a:lvl1pPr algn="l">
              <a:lnSpc>
                <a:spcPct val="100000"/>
              </a:lnSpc>
              <a:defRPr sz="2400" b="1" baseline="0">
                <a:solidFill>
                  <a:schemeClr val="tx2"/>
                </a:solidFill>
                <a:latin typeface="Arial" panose="020B0604020202020204" pitchFamily="34" charset="0"/>
                <a:cs typeface="Arial" panose="020B0604020202020204" pitchFamily="34" charset="0"/>
              </a:defRPr>
            </a:lvl1pPr>
          </a:lstStyle>
          <a:p>
            <a:r>
              <a:rPr lang="en-GB" noProof="0" dirty="0"/>
              <a:t>Click to add navigation 4 title</a:t>
            </a:r>
          </a:p>
        </p:txBody>
      </p:sp>
      <p:sp>
        <p:nvSpPr>
          <p:cNvPr id="23" name="Table Placeholder 29"/>
          <p:cNvSpPr>
            <a:spLocks noGrp="1"/>
          </p:cNvSpPr>
          <p:nvPr>
            <p:ph type="tbl" sz="quarter" idx="15"/>
          </p:nvPr>
        </p:nvSpPr>
        <p:spPr>
          <a:xfrm>
            <a:off x="987429" y="1298350"/>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24" name="Text Placeholder 2"/>
          <p:cNvSpPr>
            <a:spLocks noGrp="1"/>
          </p:cNvSpPr>
          <p:nvPr>
            <p:ph type="body" sz="quarter" idx="14"/>
          </p:nvPr>
        </p:nvSpPr>
        <p:spPr>
          <a:xfrm>
            <a:off x="1046699" y="1409914"/>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25" name="Text Placeholder 49"/>
          <p:cNvSpPr>
            <a:spLocks noGrp="1"/>
          </p:cNvSpPr>
          <p:nvPr>
            <p:ph type="body" sz="quarter" idx="26" hasCustomPrompt="1"/>
          </p:nvPr>
        </p:nvSpPr>
        <p:spPr>
          <a:xfrm>
            <a:off x="330200" y="1298700"/>
            <a:ext cx="540000" cy="405000"/>
          </a:xfrm>
          <a:prstGeom prst="rect">
            <a:avLst/>
          </a:prstGeom>
          <a:solidFill>
            <a:schemeClr val="tx2"/>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a:t>1</a:t>
            </a:r>
          </a:p>
        </p:txBody>
      </p:sp>
      <p:sp>
        <p:nvSpPr>
          <p:cNvPr id="26" name="Table Placeholder 29"/>
          <p:cNvSpPr>
            <a:spLocks noGrp="1"/>
          </p:cNvSpPr>
          <p:nvPr>
            <p:ph type="tbl" sz="quarter" idx="27"/>
          </p:nvPr>
        </p:nvSpPr>
        <p:spPr>
          <a:xfrm>
            <a:off x="987429" y="1802617"/>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28" name="Text Placeholder 2"/>
          <p:cNvSpPr>
            <a:spLocks noGrp="1"/>
          </p:cNvSpPr>
          <p:nvPr>
            <p:ph type="body" sz="quarter" idx="28"/>
          </p:nvPr>
        </p:nvSpPr>
        <p:spPr>
          <a:xfrm>
            <a:off x="1046699" y="1914181"/>
            <a:ext cx="5718173" cy="295649"/>
          </a:xfrm>
          <a:prstGeom prst="rect">
            <a:avLst/>
          </a:prstGeom>
        </p:spPr>
        <p:txBody>
          <a:bodyPr vert="horz"/>
          <a:lstStyle>
            <a:lvl1pPr marL="0" indent="0">
              <a:lnSpc>
                <a:spcPct val="60000"/>
              </a:lnSpc>
              <a:buNone/>
              <a:defRPr sz="1600" b="1" baseline="0">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29" name="Text Placeholder 49"/>
          <p:cNvSpPr>
            <a:spLocks noGrp="1"/>
          </p:cNvSpPr>
          <p:nvPr>
            <p:ph type="body" sz="quarter" idx="29" hasCustomPrompt="1"/>
          </p:nvPr>
        </p:nvSpPr>
        <p:spPr>
          <a:xfrm>
            <a:off x="330200" y="1802967"/>
            <a:ext cx="540000" cy="405000"/>
          </a:xfrm>
          <a:prstGeom prst="rect">
            <a:avLst/>
          </a:prstGeom>
          <a:solidFill>
            <a:schemeClr val="tx2"/>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dirty="0"/>
              <a:t>2</a:t>
            </a:r>
          </a:p>
        </p:txBody>
      </p:sp>
      <p:sp>
        <p:nvSpPr>
          <p:cNvPr id="30" name="Table Placeholder 29"/>
          <p:cNvSpPr>
            <a:spLocks noGrp="1"/>
          </p:cNvSpPr>
          <p:nvPr>
            <p:ph type="tbl" sz="quarter" idx="30"/>
          </p:nvPr>
        </p:nvSpPr>
        <p:spPr>
          <a:xfrm>
            <a:off x="987429" y="2311673"/>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31" name="Text Placeholder 2"/>
          <p:cNvSpPr>
            <a:spLocks noGrp="1"/>
          </p:cNvSpPr>
          <p:nvPr>
            <p:ph type="body" sz="quarter" idx="31"/>
          </p:nvPr>
        </p:nvSpPr>
        <p:spPr>
          <a:xfrm>
            <a:off x="1046699" y="2423237"/>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33" name="Text Placeholder 49"/>
          <p:cNvSpPr>
            <a:spLocks noGrp="1"/>
          </p:cNvSpPr>
          <p:nvPr>
            <p:ph type="body" sz="quarter" idx="32" hasCustomPrompt="1"/>
          </p:nvPr>
        </p:nvSpPr>
        <p:spPr>
          <a:xfrm>
            <a:off x="330200" y="2312024"/>
            <a:ext cx="540000" cy="405000"/>
          </a:xfrm>
          <a:prstGeom prst="rect">
            <a:avLst/>
          </a:prstGeom>
          <a:solidFill>
            <a:srgbClr val="830051"/>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dirty="0"/>
              <a:t>3</a:t>
            </a:r>
          </a:p>
        </p:txBody>
      </p:sp>
      <p:sp>
        <p:nvSpPr>
          <p:cNvPr id="34" name="Table Placeholder 29"/>
          <p:cNvSpPr>
            <a:spLocks noGrp="1"/>
          </p:cNvSpPr>
          <p:nvPr>
            <p:ph type="tbl" sz="quarter" idx="33"/>
          </p:nvPr>
        </p:nvSpPr>
        <p:spPr>
          <a:xfrm>
            <a:off x="987429" y="2822381"/>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dirty="0"/>
          </a:p>
        </p:txBody>
      </p:sp>
      <p:sp>
        <p:nvSpPr>
          <p:cNvPr id="35" name="Text Placeholder 2"/>
          <p:cNvSpPr>
            <a:spLocks noGrp="1"/>
          </p:cNvSpPr>
          <p:nvPr>
            <p:ph type="body" sz="quarter" idx="34"/>
          </p:nvPr>
        </p:nvSpPr>
        <p:spPr>
          <a:xfrm>
            <a:off x="1046699" y="2933945"/>
            <a:ext cx="5718173" cy="295649"/>
          </a:xfrm>
          <a:prstGeom prst="rect">
            <a:avLst/>
          </a:prstGeom>
        </p:spPr>
        <p:txBody>
          <a:bodyPr vert="horz"/>
          <a:lstStyle>
            <a:lvl1pPr marL="0" indent="0">
              <a:lnSpc>
                <a:spcPct val="60000"/>
              </a:lnSpc>
              <a:buNone/>
              <a:defRPr sz="1600" b="1">
                <a:solidFill>
                  <a:srgbClr val="830051"/>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36" name="Text Placeholder 49"/>
          <p:cNvSpPr>
            <a:spLocks noGrp="1"/>
          </p:cNvSpPr>
          <p:nvPr>
            <p:ph type="body" sz="quarter" idx="35" hasCustomPrompt="1"/>
          </p:nvPr>
        </p:nvSpPr>
        <p:spPr>
          <a:xfrm>
            <a:off x="330200" y="2822732"/>
            <a:ext cx="540000" cy="405000"/>
          </a:xfrm>
          <a:prstGeom prst="rect">
            <a:avLst/>
          </a:prstGeom>
          <a:solidFill>
            <a:srgbClr val="D8DCDE"/>
          </a:solidFill>
          <a:ln w="19050" cmpd="sng">
            <a:noFill/>
          </a:ln>
        </p:spPr>
        <p:txBody>
          <a:bodyPr vert="horz" anchor="ctr"/>
          <a:lstStyle>
            <a:lvl1pPr marL="0" indent="0" algn="ctr">
              <a:lnSpc>
                <a:spcPct val="90000"/>
              </a:lnSpc>
              <a:spcBef>
                <a:spcPts val="0"/>
              </a:spcBef>
              <a:buNone/>
              <a:defRPr sz="1800" b="1">
                <a:solidFill>
                  <a:schemeClr val="tx2"/>
                </a:solidFill>
                <a:latin typeface="Arial" panose="020B0604020202020204" pitchFamily="34" charset="0"/>
                <a:cs typeface="Arial" panose="020B0604020202020204" pitchFamily="34" charset="0"/>
              </a:defRPr>
            </a:lvl1pPr>
          </a:lstStyle>
          <a:p>
            <a:pPr lvl="0"/>
            <a:r>
              <a:rPr lang="en-GB" noProof="0" dirty="0"/>
              <a:t>4</a:t>
            </a:r>
          </a:p>
        </p:txBody>
      </p:sp>
      <p:sp>
        <p:nvSpPr>
          <p:cNvPr id="37" name="Table Placeholder 29"/>
          <p:cNvSpPr>
            <a:spLocks noGrp="1"/>
          </p:cNvSpPr>
          <p:nvPr>
            <p:ph type="tbl" sz="quarter" idx="36"/>
          </p:nvPr>
        </p:nvSpPr>
        <p:spPr>
          <a:xfrm>
            <a:off x="987429" y="3330659"/>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38" name="Text Placeholder 2"/>
          <p:cNvSpPr>
            <a:spLocks noGrp="1"/>
          </p:cNvSpPr>
          <p:nvPr>
            <p:ph type="body" sz="quarter" idx="37"/>
          </p:nvPr>
        </p:nvSpPr>
        <p:spPr>
          <a:xfrm>
            <a:off x="1046699" y="3442222"/>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39" name="Text Placeholder 49"/>
          <p:cNvSpPr>
            <a:spLocks noGrp="1"/>
          </p:cNvSpPr>
          <p:nvPr>
            <p:ph type="body" sz="quarter" idx="38" hasCustomPrompt="1"/>
          </p:nvPr>
        </p:nvSpPr>
        <p:spPr>
          <a:xfrm>
            <a:off x="330200" y="3331009"/>
            <a:ext cx="540000" cy="405000"/>
          </a:xfrm>
          <a:prstGeom prst="rect">
            <a:avLst/>
          </a:prstGeom>
          <a:solidFill>
            <a:schemeClr val="tx2"/>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a:t>5</a:t>
            </a:r>
          </a:p>
        </p:txBody>
      </p:sp>
      <p:sp>
        <p:nvSpPr>
          <p:cNvPr id="40" name="Table Placeholder 29"/>
          <p:cNvSpPr>
            <a:spLocks noGrp="1"/>
          </p:cNvSpPr>
          <p:nvPr>
            <p:ph type="tbl" sz="quarter" idx="39"/>
          </p:nvPr>
        </p:nvSpPr>
        <p:spPr>
          <a:xfrm>
            <a:off x="987429" y="3846875"/>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41" name="Text Placeholder 2"/>
          <p:cNvSpPr>
            <a:spLocks noGrp="1"/>
          </p:cNvSpPr>
          <p:nvPr>
            <p:ph type="body" sz="quarter" idx="40"/>
          </p:nvPr>
        </p:nvSpPr>
        <p:spPr>
          <a:xfrm>
            <a:off x="1046699" y="3958439"/>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a:p>
        </p:txBody>
      </p:sp>
      <p:sp>
        <p:nvSpPr>
          <p:cNvPr id="42" name="Text Placeholder 49"/>
          <p:cNvSpPr>
            <a:spLocks noGrp="1"/>
          </p:cNvSpPr>
          <p:nvPr>
            <p:ph type="body" sz="quarter" idx="41" hasCustomPrompt="1"/>
          </p:nvPr>
        </p:nvSpPr>
        <p:spPr>
          <a:xfrm>
            <a:off x="330200" y="3847226"/>
            <a:ext cx="540000" cy="405000"/>
          </a:xfrm>
          <a:prstGeom prst="rect">
            <a:avLst/>
          </a:prstGeom>
          <a:solidFill>
            <a:schemeClr val="tx2"/>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a:t>6</a:t>
            </a:r>
          </a:p>
        </p:txBody>
      </p:sp>
      <p:sp>
        <p:nvSpPr>
          <p:cNvPr id="27"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Block title">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pPr defTabSz="457200"/>
            <a:fld id="{3C4F54F3-C349-4609-AFEE-01462D5C7942}" type="slidenum">
              <a:rPr lang="en-GB" smtClean="0">
                <a:solidFill>
                  <a:srgbClr val="000000"/>
                </a:solidFill>
              </a:rPr>
              <a:t>‹#›</a:t>
            </a:fld>
            <a:endParaRPr lang="en-GB" dirty="0">
              <a:solidFill>
                <a:srgbClr val="000000"/>
              </a:solidFill>
            </a:endParaRPr>
          </a:p>
        </p:txBody>
      </p:sp>
      <p:sp>
        <p:nvSpPr>
          <p:cNvPr id="7" name="Content Placeholder 2"/>
          <p:cNvSpPr>
            <a:spLocks noGrp="1"/>
          </p:cNvSpPr>
          <p:nvPr>
            <p:ph idx="16" hasCustomPrompt="1"/>
          </p:nvPr>
        </p:nvSpPr>
        <p:spPr>
          <a:xfrm>
            <a:off x="237601" y="1073427"/>
            <a:ext cx="8477030" cy="1779502"/>
          </a:xfrm>
          <a:prstGeom prst="rect">
            <a:avLst/>
          </a:prstGeom>
        </p:spPr>
        <p:txBody>
          <a:bodyPr/>
          <a:lstStyle>
            <a:lvl1pPr marL="179705" indent="-179705">
              <a:lnSpc>
                <a:spcPct val="100000"/>
              </a:lnSpc>
              <a:spcBef>
                <a:spcPts val="0"/>
              </a:spcBef>
              <a:buClr>
                <a:schemeClr val="accent2"/>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buClr>
                <a:schemeClr val="accent2"/>
              </a:buClr>
              <a:defRPr sz="1600" baseline="0">
                <a:solidFill>
                  <a:schemeClr val="tx1"/>
                </a:solidFill>
                <a:latin typeface="Arial" panose="020B0604020202020204" pitchFamily="34" charset="0"/>
                <a:cs typeface="Arial" panose="020B0604020202020204" pitchFamily="34" charset="0"/>
              </a:defRPr>
            </a:lvl2pPr>
            <a:lvl3pPr marL="972185" indent="-179705">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2"/>
            <a:r>
              <a:rPr lang="en-GB" noProof="0" dirty="0"/>
              <a:t>Third level</a:t>
            </a:r>
          </a:p>
        </p:txBody>
      </p:sp>
      <p:sp>
        <p:nvSpPr>
          <p:cNvPr id="11" name="Title 8"/>
          <p:cNvSpPr>
            <a:spLocks noGrp="1"/>
          </p:cNvSpPr>
          <p:nvPr>
            <p:ph type="title" hasCustomPrompt="1"/>
          </p:nvPr>
        </p:nvSpPr>
        <p:spPr>
          <a:xfrm>
            <a:off x="237063" y="202235"/>
            <a:ext cx="8765651" cy="310500"/>
          </a:xfrm>
          <a:prstGeom prst="rect">
            <a:avLst/>
          </a:prstGeom>
        </p:spPr>
        <p:txBody>
          <a:bodyPr vert="horz"/>
          <a:lstStyle>
            <a:lvl1pPr algn="l">
              <a:lnSpc>
                <a:spcPts val="2250"/>
              </a:lnSpc>
              <a:defRPr sz="2400" b="1" baseline="0">
                <a:solidFill>
                  <a:schemeClr val="bg1"/>
                </a:solidFill>
                <a:latin typeface="Arial" panose="020B0604020202020204" pitchFamily="34" charset="0"/>
                <a:cs typeface="Arial" panose="020B0604020202020204" pitchFamily="34" charset="0"/>
              </a:defRPr>
            </a:lvl1pPr>
          </a:lstStyle>
          <a:p>
            <a:r>
              <a:rPr lang="en-GB" noProof="0" dirty="0"/>
              <a:t>Click to add title</a:t>
            </a:r>
          </a:p>
        </p:txBody>
      </p:sp>
      <p:sp>
        <p:nvSpPr>
          <p:cNvPr id="2" name="Rectangle 7">
            <a:extLst>
              <a:ext uri="{FF2B5EF4-FFF2-40B4-BE49-F238E27FC236}">
                <a16:creationId xmlns:a16="http://schemas.microsoft.com/office/drawing/2014/main" id="{B374376B-0515-6D34-D504-868092BAF616}"/>
              </a:ext>
            </a:extLst>
          </p:cNvPr>
          <p:cNvSpPr/>
          <p:nvPr userDrawn="1"/>
        </p:nvSpPr>
        <p:spPr>
          <a:xfrm>
            <a:off x="0" y="-31750"/>
            <a:ext cx="9144000" cy="65024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defPPr>
              <a:defRPr lang="en-US"/>
            </a:defPPr>
            <a:lvl1pPr marL="0" algn="l" defTabSz="457200" rtl="0" eaLnBrk="1" latinLnBrk="0" hangingPunct="1">
              <a:defRPr sz="1800" kern="1200">
                <a:solidFill>
                  <a:schemeClr val="lt1"/>
                </a:solidFill>
                <a:latin typeface="+mn-lt"/>
                <a:ea typeface="+mn-ea"/>
                <a:cs typeface="+mn-cs"/>
              </a:defRPr>
            </a:lvl1pPr>
            <a:lvl2pPr marL="457200" algn="l" defTabSz="457200" rtl="0" eaLnBrk="1" latinLnBrk="0" hangingPunct="1">
              <a:defRPr sz="1800" kern="1200">
                <a:solidFill>
                  <a:schemeClr val="lt1"/>
                </a:solidFill>
                <a:latin typeface="+mn-lt"/>
                <a:ea typeface="+mn-ea"/>
                <a:cs typeface="+mn-cs"/>
              </a:defRPr>
            </a:lvl2pPr>
            <a:lvl3pPr marL="914400" algn="l" defTabSz="457200" rtl="0" eaLnBrk="1" latinLnBrk="0" hangingPunct="1">
              <a:defRPr sz="1800" kern="1200">
                <a:solidFill>
                  <a:schemeClr val="lt1"/>
                </a:solidFill>
                <a:latin typeface="+mn-lt"/>
                <a:ea typeface="+mn-ea"/>
                <a:cs typeface="+mn-cs"/>
              </a:defRPr>
            </a:lvl3pPr>
            <a:lvl4pPr marL="1371600" algn="l" defTabSz="457200" rtl="0" eaLnBrk="1" latinLnBrk="0" hangingPunct="1">
              <a:defRPr sz="1800" kern="1200">
                <a:solidFill>
                  <a:schemeClr val="lt1"/>
                </a:solidFill>
                <a:latin typeface="+mn-lt"/>
                <a:ea typeface="+mn-ea"/>
                <a:cs typeface="+mn-cs"/>
              </a:defRPr>
            </a:lvl4pPr>
            <a:lvl5pPr marL="1828800" algn="l" defTabSz="457200" rtl="0" eaLnBrk="1" latinLnBrk="0" hangingPunct="1">
              <a:defRPr sz="1800" kern="1200">
                <a:solidFill>
                  <a:schemeClr val="lt1"/>
                </a:solidFill>
                <a:latin typeface="+mn-lt"/>
                <a:ea typeface="+mn-ea"/>
                <a:cs typeface="+mn-cs"/>
              </a:defRPr>
            </a:lvl5pPr>
            <a:lvl6pPr marL="2286000" algn="l" defTabSz="457200" rtl="0" eaLnBrk="1" latinLnBrk="0" hangingPunct="1">
              <a:defRPr sz="1800" kern="1200">
                <a:solidFill>
                  <a:schemeClr val="lt1"/>
                </a:solidFill>
                <a:latin typeface="+mn-lt"/>
                <a:ea typeface="+mn-ea"/>
                <a:cs typeface="+mn-cs"/>
              </a:defRPr>
            </a:lvl6pPr>
            <a:lvl7pPr marL="2743200" algn="l" defTabSz="457200" rtl="0" eaLnBrk="1" latinLnBrk="0" hangingPunct="1">
              <a:defRPr sz="1800" kern="1200">
                <a:solidFill>
                  <a:schemeClr val="lt1"/>
                </a:solidFill>
                <a:latin typeface="+mn-lt"/>
                <a:ea typeface="+mn-ea"/>
                <a:cs typeface="+mn-cs"/>
              </a:defRPr>
            </a:lvl7pPr>
            <a:lvl8pPr marL="3200400" algn="l" defTabSz="457200" rtl="0" eaLnBrk="1" latinLnBrk="0" hangingPunct="1">
              <a:defRPr sz="1800" kern="1200">
                <a:solidFill>
                  <a:schemeClr val="lt1"/>
                </a:solidFill>
                <a:latin typeface="+mn-lt"/>
                <a:ea typeface="+mn-ea"/>
                <a:cs typeface="+mn-cs"/>
              </a:defRPr>
            </a:lvl8pPr>
            <a:lvl9pPr marL="3657600" algn="l" defTabSz="457200" rtl="0" eaLnBrk="1" latinLnBrk="0" hangingPunct="1">
              <a:defRPr sz="1800" kern="1200">
                <a:solidFill>
                  <a:schemeClr val="lt1"/>
                </a:solidFill>
                <a:latin typeface="+mn-lt"/>
                <a:ea typeface="+mn-ea"/>
                <a:cs typeface="+mn-cs"/>
              </a:defRPr>
            </a:lvl9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GB"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2_Block title">
    <p:spTree>
      <p:nvGrpSpPr>
        <p:cNvPr id="1" name=""/>
        <p:cNvGrpSpPr/>
        <p:nvPr/>
      </p:nvGrpSpPr>
      <p:grpSpPr>
        <a:xfrm>
          <a:off x="0" y="0"/>
          <a:ext cx="0" cy="0"/>
          <a:chOff x="0" y="0"/>
          <a:chExt cx="0" cy="0"/>
        </a:xfrm>
      </p:grpSpPr>
      <p:sp>
        <p:nvSpPr>
          <p:cNvPr id="6" name="Rectangle 5"/>
          <p:cNvSpPr/>
          <p:nvPr userDrawn="1"/>
        </p:nvSpPr>
        <p:spPr>
          <a:xfrm>
            <a:off x="0" y="-1"/>
            <a:ext cx="9144000" cy="92235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GB"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9"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pPr defTabSz="457200"/>
            <a:fld id="{3C4F54F3-C349-4609-AFEE-01462D5C7942}" type="slidenum">
              <a:rPr lang="en-GB" smtClean="0">
                <a:solidFill>
                  <a:srgbClr val="000000"/>
                </a:solidFill>
              </a:rPr>
              <a:t>‹#›</a:t>
            </a:fld>
            <a:endParaRPr lang="en-GB" dirty="0">
              <a:solidFill>
                <a:srgbClr val="000000"/>
              </a:solidFill>
            </a:endParaRPr>
          </a:p>
        </p:txBody>
      </p:sp>
      <p:sp>
        <p:nvSpPr>
          <p:cNvPr id="7" name="Content Placeholder 2"/>
          <p:cNvSpPr>
            <a:spLocks noGrp="1"/>
          </p:cNvSpPr>
          <p:nvPr>
            <p:ph idx="16" hasCustomPrompt="1"/>
          </p:nvPr>
        </p:nvSpPr>
        <p:spPr>
          <a:xfrm>
            <a:off x="237601" y="1073427"/>
            <a:ext cx="8477030" cy="1779502"/>
          </a:xfrm>
          <a:prstGeom prst="rect">
            <a:avLst/>
          </a:prstGeom>
        </p:spPr>
        <p:txBody>
          <a:bodyPr/>
          <a:lstStyle>
            <a:lvl1pPr marL="179705" indent="-179705">
              <a:lnSpc>
                <a:spcPct val="100000"/>
              </a:lnSpc>
              <a:spcBef>
                <a:spcPts val="0"/>
              </a:spcBef>
              <a:buClr>
                <a:schemeClr val="accent2"/>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buClr>
                <a:schemeClr val="accent2"/>
              </a:buClr>
              <a:defRPr sz="1600" baseline="0">
                <a:solidFill>
                  <a:schemeClr val="tx1"/>
                </a:solidFill>
                <a:latin typeface="Arial" panose="020B0604020202020204" pitchFamily="34" charset="0"/>
                <a:cs typeface="Arial" panose="020B0604020202020204" pitchFamily="34" charset="0"/>
              </a:defRPr>
            </a:lvl2pPr>
            <a:lvl3pPr marL="972185" indent="-179705">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2"/>
            <a:r>
              <a:rPr lang="en-GB" noProof="0" dirty="0"/>
              <a:t>Third level</a:t>
            </a:r>
          </a:p>
        </p:txBody>
      </p:sp>
      <p:sp>
        <p:nvSpPr>
          <p:cNvPr id="11" name="Title 8"/>
          <p:cNvSpPr>
            <a:spLocks noGrp="1"/>
          </p:cNvSpPr>
          <p:nvPr>
            <p:ph type="title" hasCustomPrompt="1"/>
          </p:nvPr>
        </p:nvSpPr>
        <p:spPr>
          <a:xfrm>
            <a:off x="237063" y="145652"/>
            <a:ext cx="8765651" cy="671650"/>
          </a:xfrm>
          <a:prstGeom prst="rect">
            <a:avLst/>
          </a:prstGeom>
        </p:spPr>
        <p:txBody>
          <a:bodyPr vert="horz"/>
          <a:lstStyle>
            <a:lvl1pPr algn="l">
              <a:lnSpc>
                <a:spcPct val="100000"/>
              </a:lnSpc>
              <a:defRPr sz="2400" b="1" baseline="0">
                <a:solidFill>
                  <a:schemeClr val="bg1"/>
                </a:solidFill>
                <a:latin typeface="Arial" panose="020B0604020202020204" pitchFamily="34" charset="0"/>
                <a:cs typeface="Arial" panose="020B0604020202020204" pitchFamily="34" charset="0"/>
              </a:defRPr>
            </a:lvl1pPr>
          </a:lstStyle>
          <a:p>
            <a:r>
              <a:rPr lang="en-GB" noProof="0" dirty="0"/>
              <a:t>Click to add title</a:t>
            </a:r>
            <a:br>
              <a:rPr lang="en-GB" noProof="0" dirty="0"/>
            </a:br>
            <a:r>
              <a:rPr lang="en-GB" noProof="0" dirty="0"/>
              <a:t>Click to add title</a:t>
            </a:r>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Block title">
    <p:spTree>
      <p:nvGrpSpPr>
        <p:cNvPr id="1" name=""/>
        <p:cNvGrpSpPr/>
        <p:nvPr/>
      </p:nvGrpSpPr>
      <p:grpSpPr>
        <a:xfrm>
          <a:off x="0" y="0"/>
          <a:ext cx="0" cy="0"/>
          <a:chOff x="0" y="0"/>
          <a:chExt cx="0" cy="0"/>
        </a:xfrm>
      </p:grpSpPr>
      <p:sp>
        <p:nvSpPr>
          <p:cNvPr id="10" name="Rectangle 9"/>
          <p:cNvSpPr/>
          <p:nvPr userDrawn="1"/>
        </p:nvSpPr>
        <p:spPr>
          <a:xfrm>
            <a:off x="0" y="-1"/>
            <a:ext cx="9144000" cy="922351"/>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GB" sz="1800" b="0" i="0" u="none" strike="noStrike" kern="1200" cap="none" spc="0" normalizeH="0" baseline="0" noProof="0" dirty="0">
              <a:ln>
                <a:noFill/>
              </a:ln>
              <a:solidFill>
                <a:srgbClr val="FFFFFF"/>
              </a:solidFill>
              <a:effectLst/>
              <a:uLnTx/>
              <a:uFillTx/>
              <a:latin typeface="Arial" panose="020B0604020202020204"/>
              <a:ea typeface="+mn-ea"/>
              <a:cs typeface="+mn-cs"/>
            </a:endParaRPr>
          </a:p>
        </p:txBody>
      </p:sp>
      <p:sp>
        <p:nvSpPr>
          <p:cNvPr id="9"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pPr defTabSz="457200"/>
            <a:fld id="{3C4F54F3-C349-4609-AFEE-01462D5C7942}" type="slidenum">
              <a:rPr lang="en-GB" smtClean="0">
                <a:solidFill>
                  <a:srgbClr val="000000"/>
                </a:solidFill>
              </a:rPr>
              <a:t>‹#›</a:t>
            </a:fld>
            <a:endParaRPr lang="en-GB" dirty="0">
              <a:solidFill>
                <a:srgbClr val="000000"/>
              </a:solidFill>
            </a:endParaRPr>
          </a:p>
        </p:txBody>
      </p:sp>
      <p:sp>
        <p:nvSpPr>
          <p:cNvPr id="7" name="Content Placeholder 2"/>
          <p:cNvSpPr>
            <a:spLocks noGrp="1"/>
          </p:cNvSpPr>
          <p:nvPr>
            <p:ph idx="16" hasCustomPrompt="1"/>
          </p:nvPr>
        </p:nvSpPr>
        <p:spPr>
          <a:xfrm>
            <a:off x="237601" y="1073427"/>
            <a:ext cx="8477030" cy="1779502"/>
          </a:xfrm>
          <a:prstGeom prst="rect">
            <a:avLst/>
          </a:prstGeom>
        </p:spPr>
        <p:txBody>
          <a:bodyPr/>
          <a:lstStyle>
            <a:lvl1pPr marL="179705" indent="-179705">
              <a:lnSpc>
                <a:spcPct val="100000"/>
              </a:lnSpc>
              <a:spcBef>
                <a:spcPts val="0"/>
              </a:spcBef>
              <a:buClr>
                <a:schemeClr val="accent2"/>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buClr>
                <a:schemeClr val="accent2"/>
              </a:buClr>
              <a:defRPr sz="1600" baseline="0">
                <a:solidFill>
                  <a:schemeClr val="tx1"/>
                </a:solidFill>
                <a:latin typeface="Arial" panose="020B0604020202020204" pitchFamily="34" charset="0"/>
                <a:cs typeface="Arial" panose="020B0604020202020204" pitchFamily="34" charset="0"/>
              </a:defRPr>
            </a:lvl2pPr>
            <a:lvl3pPr marL="972185" indent="-179705">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2"/>
            <a:r>
              <a:rPr lang="en-GB" noProof="0" dirty="0"/>
              <a:t>Third level</a:t>
            </a:r>
          </a:p>
        </p:txBody>
      </p:sp>
      <p:sp>
        <p:nvSpPr>
          <p:cNvPr id="11" name="Title 8"/>
          <p:cNvSpPr>
            <a:spLocks noGrp="1"/>
          </p:cNvSpPr>
          <p:nvPr>
            <p:ph type="title" hasCustomPrompt="1"/>
          </p:nvPr>
        </p:nvSpPr>
        <p:spPr>
          <a:xfrm>
            <a:off x="237063" y="202235"/>
            <a:ext cx="8765651" cy="310500"/>
          </a:xfrm>
          <a:prstGeom prst="rect">
            <a:avLst/>
          </a:prstGeom>
        </p:spPr>
        <p:txBody>
          <a:bodyPr vert="horz"/>
          <a:lstStyle>
            <a:lvl1pPr algn="l">
              <a:lnSpc>
                <a:spcPts val="2250"/>
              </a:lnSpc>
              <a:defRPr sz="2400" b="1" baseline="0">
                <a:solidFill>
                  <a:schemeClr val="bg1"/>
                </a:solidFill>
                <a:latin typeface="Arial" panose="020B0604020202020204" pitchFamily="34" charset="0"/>
                <a:cs typeface="Arial" panose="020B0604020202020204" pitchFamily="34" charset="0"/>
              </a:defRPr>
            </a:lvl1pPr>
          </a:lstStyle>
          <a:p>
            <a:r>
              <a:rPr lang="en-GB" noProof="0" dirty="0"/>
              <a:t>Click to add title</a:t>
            </a:r>
          </a:p>
        </p:txBody>
      </p:sp>
      <p:sp>
        <p:nvSpPr>
          <p:cNvPr id="6" name="Subtitle 2"/>
          <p:cNvSpPr>
            <a:spLocks noGrp="1"/>
          </p:cNvSpPr>
          <p:nvPr>
            <p:ph type="subTitle" idx="10" hasCustomPrompt="1"/>
          </p:nvPr>
        </p:nvSpPr>
        <p:spPr>
          <a:xfrm>
            <a:off x="237062" y="512735"/>
            <a:ext cx="8765651" cy="324000"/>
          </a:xfrm>
          <a:prstGeom prst="rect">
            <a:avLst/>
          </a:prstGeom>
        </p:spPr>
        <p:txBody>
          <a:bodyPr/>
          <a:lstStyle>
            <a:lvl1pPr marL="0" indent="0" algn="l">
              <a:lnSpc>
                <a:spcPts val="2250"/>
              </a:lnSpc>
              <a:spcBef>
                <a:spcPts val="0"/>
              </a:spcBef>
              <a:buNone/>
              <a:defRPr sz="1600">
                <a:solidFill>
                  <a:schemeClr val="accent3"/>
                </a:solidFill>
                <a:latin typeface="Arial" panose="020B0604020202020204" pitchFamily="34" charset="0"/>
                <a:cs typeface="Arial" panose="020B0604020202020204" pitchFamily="34"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GB" noProof="0" dirty="0"/>
              <a:t>Click to add subtitle</a:t>
            </a:r>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Clear title">
    <p:spTree>
      <p:nvGrpSpPr>
        <p:cNvPr id="1" name=""/>
        <p:cNvGrpSpPr/>
        <p:nvPr/>
      </p:nvGrpSpPr>
      <p:grpSpPr>
        <a:xfrm>
          <a:off x="0" y="0"/>
          <a:ext cx="0" cy="0"/>
          <a:chOff x="0" y="0"/>
          <a:chExt cx="0" cy="0"/>
        </a:xfrm>
      </p:grpSpPr>
      <p:sp>
        <p:nvSpPr>
          <p:cNvPr id="9"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pPr defTabSz="457200"/>
            <a:fld id="{3C4F54F3-C349-4609-AFEE-01462D5C7942}" type="slidenum">
              <a:rPr lang="en-GB" smtClean="0">
                <a:solidFill>
                  <a:srgbClr val="000000"/>
                </a:solidFill>
              </a:rPr>
              <a:t>‹#›</a:t>
            </a:fld>
            <a:endParaRPr lang="en-GB" dirty="0">
              <a:solidFill>
                <a:srgbClr val="000000"/>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v Contents 5">
    <p:spTree>
      <p:nvGrpSpPr>
        <p:cNvPr id="1" name=""/>
        <p:cNvGrpSpPr/>
        <p:nvPr/>
      </p:nvGrpSpPr>
      <p:grpSpPr>
        <a:xfrm>
          <a:off x="0" y="0"/>
          <a:ext cx="0" cy="0"/>
          <a:chOff x="0" y="0"/>
          <a:chExt cx="0" cy="0"/>
        </a:xfrm>
      </p:grpSpPr>
      <p:sp>
        <p:nvSpPr>
          <p:cNvPr id="32" name="Title 8"/>
          <p:cNvSpPr>
            <a:spLocks noGrp="1"/>
          </p:cNvSpPr>
          <p:nvPr>
            <p:ph type="title" hasCustomPrompt="1"/>
          </p:nvPr>
        </p:nvSpPr>
        <p:spPr>
          <a:xfrm>
            <a:off x="237061" y="144000"/>
            <a:ext cx="8280000" cy="504000"/>
          </a:xfrm>
          <a:prstGeom prst="rect">
            <a:avLst/>
          </a:prstGeom>
        </p:spPr>
        <p:txBody>
          <a:bodyPr vert="horz"/>
          <a:lstStyle>
            <a:lvl1pPr algn="l">
              <a:lnSpc>
                <a:spcPct val="100000"/>
              </a:lnSpc>
              <a:defRPr sz="2400" b="1" baseline="0">
                <a:solidFill>
                  <a:schemeClr val="tx2"/>
                </a:solidFill>
                <a:latin typeface="Arial" panose="020B0604020202020204" pitchFamily="34" charset="0"/>
                <a:cs typeface="Arial" panose="020B0604020202020204" pitchFamily="34" charset="0"/>
              </a:defRPr>
            </a:lvl1pPr>
          </a:lstStyle>
          <a:p>
            <a:r>
              <a:rPr lang="en-GB" noProof="0" dirty="0"/>
              <a:t>Click to add navigation 5 title</a:t>
            </a:r>
          </a:p>
        </p:txBody>
      </p:sp>
      <p:sp>
        <p:nvSpPr>
          <p:cNvPr id="23" name="Table Placeholder 29"/>
          <p:cNvSpPr>
            <a:spLocks noGrp="1"/>
          </p:cNvSpPr>
          <p:nvPr>
            <p:ph type="tbl" sz="quarter" idx="15"/>
          </p:nvPr>
        </p:nvSpPr>
        <p:spPr>
          <a:xfrm>
            <a:off x="987429" y="1298350"/>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24" name="Text Placeholder 2"/>
          <p:cNvSpPr>
            <a:spLocks noGrp="1"/>
          </p:cNvSpPr>
          <p:nvPr>
            <p:ph type="body" sz="quarter" idx="14"/>
          </p:nvPr>
        </p:nvSpPr>
        <p:spPr>
          <a:xfrm>
            <a:off x="1046699" y="1409914"/>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25" name="Text Placeholder 49"/>
          <p:cNvSpPr>
            <a:spLocks noGrp="1"/>
          </p:cNvSpPr>
          <p:nvPr>
            <p:ph type="body" sz="quarter" idx="26" hasCustomPrompt="1"/>
          </p:nvPr>
        </p:nvSpPr>
        <p:spPr>
          <a:xfrm>
            <a:off x="330200" y="1298700"/>
            <a:ext cx="540000" cy="405000"/>
          </a:xfrm>
          <a:prstGeom prst="rect">
            <a:avLst/>
          </a:prstGeom>
          <a:solidFill>
            <a:schemeClr val="tx2"/>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a:t>1</a:t>
            </a:r>
          </a:p>
        </p:txBody>
      </p:sp>
      <p:sp>
        <p:nvSpPr>
          <p:cNvPr id="26" name="Table Placeholder 29"/>
          <p:cNvSpPr>
            <a:spLocks noGrp="1"/>
          </p:cNvSpPr>
          <p:nvPr>
            <p:ph type="tbl" sz="quarter" idx="27"/>
          </p:nvPr>
        </p:nvSpPr>
        <p:spPr>
          <a:xfrm>
            <a:off x="987429" y="1802617"/>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28" name="Text Placeholder 2"/>
          <p:cNvSpPr>
            <a:spLocks noGrp="1"/>
          </p:cNvSpPr>
          <p:nvPr>
            <p:ph type="body" sz="quarter" idx="28"/>
          </p:nvPr>
        </p:nvSpPr>
        <p:spPr>
          <a:xfrm>
            <a:off x="1046699" y="1914181"/>
            <a:ext cx="5718173" cy="295649"/>
          </a:xfrm>
          <a:prstGeom prst="rect">
            <a:avLst/>
          </a:prstGeom>
        </p:spPr>
        <p:txBody>
          <a:bodyPr vert="horz"/>
          <a:lstStyle>
            <a:lvl1pPr marL="0" indent="0">
              <a:lnSpc>
                <a:spcPct val="60000"/>
              </a:lnSpc>
              <a:buNone/>
              <a:defRPr sz="1600" b="1" baseline="0">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29" name="Text Placeholder 49"/>
          <p:cNvSpPr>
            <a:spLocks noGrp="1"/>
          </p:cNvSpPr>
          <p:nvPr>
            <p:ph type="body" sz="quarter" idx="29" hasCustomPrompt="1"/>
          </p:nvPr>
        </p:nvSpPr>
        <p:spPr>
          <a:xfrm>
            <a:off x="330200" y="1802967"/>
            <a:ext cx="540000" cy="405000"/>
          </a:xfrm>
          <a:prstGeom prst="rect">
            <a:avLst/>
          </a:prstGeom>
          <a:solidFill>
            <a:schemeClr val="tx2"/>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dirty="0"/>
              <a:t>2</a:t>
            </a:r>
          </a:p>
        </p:txBody>
      </p:sp>
      <p:sp>
        <p:nvSpPr>
          <p:cNvPr id="30" name="Table Placeholder 29"/>
          <p:cNvSpPr>
            <a:spLocks noGrp="1"/>
          </p:cNvSpPr>
          <p:nvPr>
            <p:ph type="tbl" sz="quarter" idx="30"/>
          </p:nvPr>
        </p:nvSpPr>
        <p:spPr>
          <a:xfrm>
            <a:off x="987429" y="2311673"/>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31" name="Text Placeholder 2"/>
          <p:cNvSpPr>
            <a:spLocks noGrp="1"/>
          </p:cNvSpPr>
          <p:nvPr>
            <p:ph type="body" sz="quarter" idx="31"/>
          </p:nvPr>
        </p:nvSpPr>
        <p:spPr>
          <a:xfrm>
            <a:off x="1046699" y="2423237"/>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33" name="Text Placeholder 49"/>
          <p:cNvSpPr>
            <a:spLocks noGrp="1"/>
          </p:cNvSpPr>
          <p:nvPr>
            <p:ph type="body" sz="quarter" idx="32" hasCustomPrompt="1"/>
          </p:nvPr>
        </p:nvSpPr>
        <p:spPr>
          <a:xfrm>
            <a:off x="330200" y="2312024"/>
            <a:ext cx="540000" cy="405000"/>
          </a:xfrm>
          <a:prstGeom prst="rect">
            <a:avLst/>
          </a:prstGeom>
          <a:solidFill>
            <a:srgbClr val="830051"/>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dirty="0"/>
              <a:t>3</a:t>
            </a:r>
          </a:p>
        </p:txBody>
      </p:sp>
      <p:sp>
        <p:nvSpPr>
          <p:cNvPr id="34" name="Table Placeholder 29"/>
          <p:cNvSpPr>
            <a:spLocks noGrp="1"/>
          </p:cNvSpPr>
          <p:nvPr>
            <p:ph type="tbl" sz="quarter" idx="33"/>
          </p:nvPr>
        </p:nvSpPr>
        <p:spPr>
          <a:xfrm>
            <a:off x="987429" y="2822381"/>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dirty="0"/>
          </a:p>
        </p:txBody>
      </p:sp>
      <p:sp>
        <p:nvSpPr>
          <p:cNvPr id="35" name="Text Placeholder 2"/>
          <p:cNvSpPr>
            <a:spLocks noGrp="1"/>
          </p:cNvSpPr>
          <p:nvPr>
            <p:ph type="body" sz="quarter" idx="34"/>
          </p:nvPr>
        </p:nvSpPr>
        <p:spPr>
          <a:xfrm>
            <a:off x="1046699" y="2933945"/>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36" name="Text Placeholder 49"/>
          <p:cNvSpPr>
            <a:spLocks noGrp="1"/>
          </p:cNvSpPr>
          <p:nvPr>
            <p:ph type="body" sz="quarter" idx="35" hasCustomPrompt="1"/>
          </p:nvPr>
        </p:nvSpPr>
        <p:spPr>
          <a:xfrm>
            <a:off x="330200" y="2822732"/>
            <a:ext cx="540000" cy="405000"/>
          </a:xfrm>
          <a:prstGeom prst="rect">
            <a:avLst/>
          </a:prstGeom>
          <a:solidFill>
            <a:schemeClr val="tx2"/>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dirty="0"/>
              <a:t>4</a:t>
            </a:r>
          </a:p>
        </p:txBody>
      </p:sp>
      <p:sp>
        <p:nvSpPr>
          <p:cNvPr id="37" name="Table Placeholder 29"/>
          <p:cNvSpPr>
            <a:spLocks noGrp="1"/>
          </p:cNvSpPr>
          <p:nvPr>
            <p:ph type="tbl" sz="quarter" idx="36"/>
          </p:nvPr>
        </p:nvSpPr>
        <p:spPr>
          <a:xfrm>
            <a:off x="987429" y="3330659"/>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38" name="Text Placeholder 2"/>
          <p:cNvSpPr>
            <a:spLocks noGrp="1"/>
          </p:cNvSpPr>
          <p:nvPr>
            <p:ph type="body" sz="quarter" idx="37"/>
          </p:nvPr>
        </p:nvSpPr>
        <p:spPr>
          <a:xfrm>
            <a:off x="1046699" y="3442222"/>
            <a:ext cx="5718173" cy="295649"/>
          </a:xfrm>
          <a:prstGeom prst="rect">
            <a:avLst/>
          </a:prstGeom>
        </p:spPr>
        <p:txBody>
          <a:bodyPr vert="horz"/>
          <a:lstStyle>
            <a:lvl1pPr marL="0" indent="0">
              <a:lnSpc>
                <a:spcPct val="60000"/>
              </a:lnSpc>
              <a:buNone/>
              <a:defRPr sz="1600" b="1">
                <a:solidFill>
                  <a:srgbClr val="830051"/>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39" name="Text Placeholder 49"/>
          <p:cNvSpPr>
            <a:spLocks noGrp="1"/>
          </p:cNvSpPr>
          <p:nvPr>
            <p:ph type="body" sz="quarter" idx="38" hasCustomPrompt="1"/>
          </p:nvPr>
        </p:nvSpPr>
        <p:spPr>
          <a:xfrm>
            <a:off x="330200" y="3331009"/>
            <a:ext cx="540000" cy="405000"/>
          </a:xfrm>
          <a:prstGeom prst="rect">
            <a:avLst/>
          </a:prstGeom>
          <a:solidFill>
            <a:srgbClr val="D8DCDE"/>
          </a:solidFill>
          <a:ln w="19050" cmpd="sng">
            <a:noFill/>
          </a:ln>
        </p:spPr>
        <p:txBody>
          <a:bodyPr vert="horz" anchor="ctr"/>
          <a:lstStyle>
            <a:lvl1pPr marL="0" indent="0" algn="ctr">
              <a:lnSpc>
                <a:spcPct val="90000"/>
              </a:lnSpc>
              <a:spcBef>
                <a:spcPts val="0"/>
              </a:spcBef>
              <a:buNone/>
              <a:defRPr sz="1800" b="1">
                <a:solidFill>
                  <a:schemeClr val="tx2"/>
                </a:solidFill>
                <a:latin typeface="Arial" panose="020B0604020202020204" pitchFamily="34" charset="0"/>
                <a:cs typeface="Arial" panose="020B0604020202020204" pitchFamily="34" charset="0"/>
              </a:defRPr>
            </a:lvl1pPr>
          </a:lstStyle>
          <a:p>
            <a:pPr lvl="0"/>
            <a:r>
              <a:rPr lang="en-GB" noProof="0" dirty="0"/>
              <a:t>5</a:t>
            </a:r>
          </a:p>
        </p:txBody>
      </p:sp>
      <p:sp>
        <p:nvSpPr>
          <p:cNvPr id="40" name="Table Placeholder 29"/>
          <p:cNvSpPr>
            <a:spLocks noGrp="1"/>
          </p:cNvSpPr>
          <p:nvPr>
            <p:ph type="tbl" sz="quarter" idx="39"/>
          </p:nvPr>
        </p:nvSpPr>
        <p:spPr>
          <a:xfrm>
            <a:off x="987429" y="3846875"/>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41" name="Text Placeholder 2"/>
          <p:cNvSpPr>
            <a:spLocks noGrp="1"/>
          </p:cNvSpPr>
          <p:nvPr>
            <p:ph type="body" sz="quarter" idx="40"/>
          </p:nvPr>
        </p:nvSpPr>
        <p:spPr>
          <a:xfrm>
            <a:off x="1046699" y="3958439"/>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a:p>
        </p:txBody>
      </p:sp>
      <p:sp>
        <p:nvSpPr>
          <p:cNvPr id="42" name="Text Placeholder 49"/>
          <p:cNvSpPr>
            <a:spLocks noGrp="1"/>
          </p:cNvSpPr>
          <p:nvPr>
            <p:ph type="body" sz="quarter" idx="41" hasCustomPrompt="1"/>
          </p:nvPr>
        </p:nvSpPr>
        <p:spPr>
          <a:xfrm>
            <a:off x="330200" y="3847226"/>
            <a:ext cx="540000" cy="405000"/>
          </a:xfrm>
          <a:prstGeom prst="rect">
            <a:avLst/>
          </a:prstGeom>
          <a:solidFill>
            <a:schemeClr val="tx2"/>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a:t>6</a:t>
            </a:r>
          </a:p>
        </p:txBody>
      </p:sp>
      <p:sp>
        <p:nvSpPr>
          <p:cNvPr id="27"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v Contents 6">
    <p:spTree>
      <p:nvGrpSpPr>
        <p:cNvPr id="1" name=""/>
        <p:cNvGrpSpPr/>
        <p:nvPr/>
      </p:nvGrpSpPr>
      <p:grpSpPr>
        <a:xfrm>
          <a:off x="0" y="0"/>
          <a:ext cx="0" cy="0"/>
          <a:chOff x="0" y="0"/>
          <a:chExt cx="0" cy="0"/>
        </a:xfrm>
      </p:grpSpPr>
      <p:sp>
        <p:nvSpPr>
          <p:cNvPr id="32" name="Title 8"/>
          <p:cNvSpPr>
            <a:spLocks noGrp="1"/>
          </p:cNvSpPr>
          <p:nvPr>
            <p:ph type="title" hasCustomPrompt="1"/>
          </p:nvPr>
        </p:nvSpPr>
        <p:spPr>
          <a:xfrm>
            <a:off x="237061" y="144000"/>
            <a:ext cx="8280000" cy="504000"/>
          </a:xfrm>
          <a:prstGeom prst="rect">
            <a:avLst/>
          </a:prstGeom>
        </p:spPr>
        <p:txBody>
          <a:bodyPr vert="horz"/>
          <a:lstStyle>
            <a:lvl1pPr algn="l">
              <a:lnSpc>
                <a:spcPct val="100000"/>
              </a:lnSpc>
              <a:defRPr sz="2400" b="1" baseline="0">
                <a:solidFill>
                  <a:schemeClr val="tx2"/>
                </a:solidFill>
                <a:latin typeface="Arial" panose="020B0604020202020204" pitchFamily="34" charset="0"/>
                <a:cs typeface="Arial" panose="020B0604020202020204" pitchFamily="34" charset="0"/>
              </a:defRPr>
            </a:lvl1pPr>
          </a:lstStyle>
          <a:p>
            <a:r>
              <a:rPr lang="en-GB" noProof="0" dirty="0"/>
              <a:t>Click to add navigation 6 title</a:t>
            </a:r>
          </a:p>
        </p:txBody>
      </p:sp>
      <p:sp>
        <p:nvSpPr>
          <p:cNvPr id="23" name="Table Placeholder 29"/>
          <p:cNvSpPr>
            <a:spLocks noGrp="1"/>
          </p:cNvSpPr>
          <p:nvPr>
            <p:ph type="tbl" sz="quarter" idx="15"/>
          </p:nvPr>
        </p:nvSpPr>
        <p:spPr>
          <a:xfrm>
            <a:off x="987429" y="1298350"/>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24" name="Text Placeholder 2"/>
          <p:cNvSpPr>
            <a:spLocks noGrp="1"/>
          </p:cNvSpPr>
          <p:nvPr>
            <p:ph type="body" sz="quarter" idx="14"/>
          </p:nvPr>
        </p:nvSpPr>
        <p:spPr>
          <a:xfrm>
            <a:off x="1046699" y="1409914"/>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25" name="Text Placeholder 49"/>
          <p:cNvSpPr>
            <a:spLocks noGrp="1"/>
          </p:cNvSpPr>
          <p:nvPr>
            <p:ph type="body" sz="quarter" idx="26" hasCustomPrompt="1"/>
          </p:nvPr>
        </p:nvSpPr>
        <p:spPr>
          <a:xfrm>
            <a:off x="330200" y="1298700"/>
            <a:ext cx="540000" cy="405000"/>
          </a:xfrm>
          <a:prstGeom prst="rect">
            <a:avLst/>
          </a:prstGeom>
          <a:solidFill>
            <a:schemeClr val="tx2"/>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a:t>1</a:t>
            </a:r>
          </a:p>
        </p:txBody>
      </p:sp>
      <p:sp>
        <p:nvSpPr>
          <p:cNvPr id="26" name="Table Placeholder 29"/>
          <p:cNvSpPr>
            <a:spLocks noGrp="1"/>
          </p:cNvSpPr>
          <p:nvPr>
            <p:ph type="tbl" sz="quarter" idx="27"/>
          </p:nvPr>
        </p:nvSpPr>
        <p:spPr>
          <a:xfrm>
            <a:off x="987429" y="1802617"/>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28" name="Text Placeholder 2"/>
          <p:cNvSpPr>
            <a:spLocks noGrp="1"/>
          </p:cNvSpPr>
          <p:nvPr>
            <p:ph type="body" sz="quarter" idx="28"/>
          </p:nvPr>
        </p:nvSpPr>
        <p:spPr>
          <a:xfrm>
            <a:off x="1046699" y="1914181"/>
            <a:ext cx="5718173" cy="295649"/>
          </a:xfrm>
          <a:prstGeom prst="rect">
            <a:avLst/>
          </a:prstGeom>
        </p:spPr>
        <p:txBody>
          <a:bodyPr vert="horz"/>
          <a:lstStyle>
            <a:lvl1pPr marL="0" indent="0">
              <a:lnSpc>
                <a:spcPct val="60000"/>
              </a:lnSpc>
              <a:buNone/>
              <a:defRPr sz="1600" b="1" baseline="0">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29" name="Text Placeholder 49"/>
          <p:cNvSpPr>
            <a:spLocks noGrp="1"/>
          </p:cNvSpPr>
          <p:nvPr>
            <p:ph type="body" sz="quarter" idx="29" hasCustomPrompt="1"/>
          </p:nvPr>
        </p:nvSpPr>
        <p:spPr>
          <a:xfrm>
            <a:off x="330200" y="1802967"/>
            <a:ext cx="540000" cy="405000"/>
          </a:xfrm>
          <a:prstGeom prst="rect">
            <a:avLst/>
          </a:prstGeom>
          <a:solidFill>
            <a:schemeClr val="tx2"/>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dirty="0"/>
              <a:t>2</a:t>
            </a:r>
          </a:p>
        </p:txBody>
      </p:sp>
      <p:sp>
        <p:nvSpPr>
          <p:cNvPr id="30" name="Table Placeholder 29"/>
          <p:cNvSpPr>
            <a:spLocks noGrp="1"/>
          </p:cNvSpPr>
          <p:nvPr>
            <p:ph type="tbl" sz="quarter" idx="30"/>
          </p:nvPr>
        </p:nvSpPr>
        <p:spPr>
          <a:xfrm>
            <a:off x="987429" y="2311673"/>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31" name="Text Placeholder 2"/>
          <p:cNvSpPr>
            <a:spLocks noGrp="1"/>
          </p:cNvSpPr>
          <p:nvPr>
            <p:ph type="body" sz="quarter" idx="31"/>
          </p:nvPr>
        </p:nvSpPr>
        <p:spPr>
          <a:xfrm>
            <a:off x="1046699" y="2423237"/>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33" name="Text Placeholder 49"/>
          <p:cNvSpPr>
            <a:spLocks noGrp="1"/>
          </p:cNvSpPr>
          <p:nvPr>
            <p:ph type="body" sz="quarter" idx="32" hasCustomPrompt="1"/>
          </p:nvPr>
        </p:nvSpPr>
        <p:spPr>
          <a:xfrm>
            <a:off x="330200" y="2312024"/>
            <a:ext cx="540000" cy="405000"/>
          </a:xfrm>
          <a:prstGeom prst="rect">
            <a:avLst/>
          </a:prstGeom>
          <a:solidFill>
            <a:srgbClr val="830051"/>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dirty="0"/>
              <a:t>3</a:t>
            </a:r>
          </a:p>
        </p:txBody>
      </p:sp>
      <p:sp>
        <p:nvSpPr>
          <p:cNvPr id="34" name="Table Placeholder 29"/>
          <p:cNvSpPr>
            <a:spLocks noGrp="1"/>
          </p:cNvSpPr>
          <p:nvPr>
            <p:ph type="tbl" sz="quarter" idx="33"/>
          </p:nvPr>
        </p:nvSpPr>
        <p:spPr>
          <a:xfrm>
            <a:off x="987429" y="2822381"/>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dirty="0"/>
          </a:p>
        </p:txBody>
      </p:sp>
      <p:sp>
        <p:nvSpPr>
          <p:cNvPr id="35" name="Text Placeholder 2"/>
          <p:cNvSpPr>
            <a:spLocks noGrp="1"/>
          </p:cNvSpPr>
          <p:nvPr>
            <p:ph type="body" sz="quarter" idx="34"/>
          </p:nvPr>
        </p:nvSpPr>
        <p:spPr>
          <a:xfrm>
            <a:off x="1046699" y="2933945"/>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36" name="Text Placeholder 49"/>
          <p:cNvSpPr>
            <a:spLocks noGrp="1"/>
          </p:cNvSpPr>
          <p:nvPr>
            <p:ph type="body" sz="quarter" idx="35" hasCustomPrompt="1"/>
          </p:nvPr>
        </p:nvSpPr>
        <p:spPr>
          <a:xfrm>
            <a:off x="330200" y="2822732"/>
            <a:ext cx="540000" cy="405000"/>
          </a:xfrm>
          <a:prstGeom prst="rect">
            <a:avLst/>
          </a:prstGeom>
          <a:solidFill>
            <a:schemeClr val="tx2"/>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dirty="0"/>
              <a:t>4</a:t>
            </a:r>
          </a:p>
        </p:txBody>
      </p:sp>
      <p:sp>
        <p:nvSpPr>
          <p:cNvPr id="37" name="Table Placeholder 29"/>
          <p:cNvSpPr>
            <a:spLocks noGrp="1"/>
          </p:cNvSpPr>
          <p:nvPr>
            <p:ph type="tbl" sz="quarter" idx="36"/>
          </p:nvPr>
        </p:nvSpPr>
        <p:spPr>
          <a:xfrm>
            <a:off x="987429" y="3330659"/>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38" name="Text Placeholder 2"/>
          <p:cNvSpPr>
            <a:spLocks noGrp="1"/>
          </p:cNvSpPr>
          <p:nvPr>
            <p:ph type="body" sz="quarter" idx="37"/>
          </p:nvPr>
        </p:nvSpPr>
        <p:spPr>
          <a:xfrm>
            <a:off x="1046699" y="3442222"/>
            <a:ext cx="5718173" cy="295649"/>
          </a:xfrm>
          <a:prstGeom prst="rect">
            <a:avLst/>
          </a:prstGeom>
        </p:spPr>
        <p:txBody>
          <a:bodyPr vert="horz"/>
          <a:lstStyle>
            <a:lvl1pPr marL="0" indent="0">
              <a:lnSpc>
                <a:spcPct val="60000"/>
              </a:lnSpc>
              <a:buNone/>
              <a:defRPr sz="1600" b="1">
                <a:solidFill>
                  <a:srgbClr val="C4CACD"/>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39" name="Text Placeholder 49"/>
          <p:cNvSpPr>
            <a:spLocks noGrp="1"/>
          </p:cNvSpPr>
          <p:nvPr>
            <p:ph type="body" sz="quarter" idx="38" hasCustomPrompt="1"/>
          </p:nvPr>
        </p:nvSpPr>
        <p:spPr>
          <a:xfrm>
            <a:off x="330200" y="3331009"/>
            <a:ext cx="540000" cy="405000"/>
          </a:xfrm>
          <a:prstGeom prst="rect">
            <a:avLst/>
          </a:prstGeom>
          <a:solidFill>
            <a:schemeClr val="tx2"/>
          </a:solidFill>
          <a:ln w="19050" cmpd="sng">
            <a:noFill/>
          </a:ln>
        </p:spPr>
        <p:txBody>
          <a:bodyPr vert="horz" anchor="ctr"/>
          <a:lstStyle>
            <a:lvl1pPr marL="0" indent="0" algn="ctr">
              <a:lnSpc>
                <a:spcPct val="90000"/>
              </a:lnSpc>
              <a:spcBef>
                <a:spcPts val="0"/>
              </a:spcBef>
              <a:buNone/>
              <a:defRPr sz="1800" b="1">
                <a:solidFill>
                  <a:srgbClr val="C4CACD"/>
                </a:solidFill>
                <a:latin typeface="Arial" panose="020B0604020202020204" pitchFamily="34" charset="0"/>
                <a:cs typeface="Arial" panose="020B0604020202020204" pitchFamily="34" charset="0"/>
              </a:defRPr>
            </a:lvl1pPr>
          </a:lstStyle>
          <a:p>
            <a:pPr lvl="0"/>
            <a:r>
              <a:rPr lang="en-GB" noProof="0" dirty="0"/>
              <a:t>5</a:t>
            </a:r>
          </a:p>
        </p:txBody>
      </p:sp>
      <p:sp>
        <p:nvSpPr>
          <p:cNvPr id="40" name="Table Placeholder 29"/>
          <p:cNvSpPr>
            <a:spLocks noGrp="1"/>
          </p:cNvSpPr>
          <p:nvPr>
            <p:ph type="tbl" sz="quarter" idx="39"/>
          </p:nvPr>
        </p:nvSpPr>
        <p:spPr>
          <a:xfrm>
            <a:off x="987429" y="3846875"/>
            <a:ext cx="5976000" cy="405000"/>
          </a:xfrm>
          <a:prstGeom prst="rect">
            <a:avLst/>
          </a:prstGeom>
          <a:solidFill>
            <a:srgbClr val="D8DCDE"/>
          </a:solidFill>
        </p:spPr>
        <p:txBody>
          <a:bodyPr vert="horz"/>
          <a:lstStyle>
            <a:lvl1pPr marL="0" indent="0">
              <a:buNone/>
              <a:defRPr sz="100">
                <a:latin typeface="Arial" panose="020B0604020202020204" pitchFamily="34" charset="0"/>
                <a:cs typeface="Arial" panose="020B0604020202020204" pitchFamily="34" charset="0"/>
              </a:defRPr>
            </a:lvl1pPr>
          </a:lstStyle>
          <a:p>
            <a:endParaRPr lang="en-GB" noProof="0"/>
          </a:p>
        </p:txBody>
      </p:sp>
      <p:sp>
        <p:nvSpPr>
          <p:cNvPr id="41" name="Text Placeholder 2"/>
          <p:cNvSpPr>
            <a:spLocks noGrp="1"/>
          </p:cNvSpPr>
          <p:nvPr>
            <p:ph type="body" sz="quarter" idx="40"/>
          </p:nvPr>
        </p:nvSpPr>
        <p:spPr>
          <a:xfrm>
            <a:off x="1046699" y="3958439"/>
            <a:ext cx="5718173" cy="295649"/>
          </a:xfrm>
          <a:prstGeom prst="rect">
            <a:avLst/>
          </a:prstGeom>
        </p:spPr>
        <p:txBody>
          <a:bodyPr vert="horz"/>
          <a:lstStyle>
            <a:lvl1pPr marL="0" indent="0">
              <a:lnSpc>
                <a:spcPct val="60000"/>
              </a:lnSpc>
              <a:buNone/>
              <a:defRPr sz="1600" b="1">
                <a:solidFill>
                  <a:schemeClr val="tx2"/>
                </a:solidFill>
                <a:latin typeface="Arial" panose="020B0604020202020204" pitchFamily="34" charset="0"/>
                <a:cs typeface="Arial" panose="020B0604020202020204" pitchFamily="34" charset="0"/>
              </a:defRPr>
            </a:lvl1pPr>
            <a:lvl2pPr marL="457200" indent="0">
              <a:buNone/>
              <a:defRPr sz="1800" b="1"/>
            </a:lvl2pPr>
            <a:lvl3pPr marL="914400" indent="0">
              <a:buNone/>
              <a:defRPr sz="1800" b="1"/>
            </a:lvl3pPr>
            <a:lvl4pPr marL="1371600" indent="0">
              <a:buNone/>
              <a:defRPr sz="1800" b="1"/>
            </a:lvl4pPr>
            <a:lvl5pPr marL="1828800" indent="0">
              <a:buNone/>
              <a:defRPr sz="1800" b="1"/>
            </a:lvl5pPr>
          </a:lstStyle>
          <a:p>
            <a:pPr lvl="0"/>
            <a:endParaRPr lang="en-GB" noProof="0" dirty="0"/>
          </a:p>
        </p:txBody>
      </p:sp>
      <p:sp>
        <p:nvSpPr>
          <p:cNvPr id="42" name="Text Placeholder 49"/>
          <p:cNvSpPr>
            <a:spLocks noGrp="1"/>
          </p:cNvSpPr>
          <p:nvPr>
            <p:ph type="body" sz="quarter" idx="41" hasCustomPrompt="1"/>
          </p:nvPr>
        </p:nvSpPr>
        <p:spPr>
          <a:xfrm>
            <a:off x="330200" y="3847226"/>
            <a:ext cx="540000" cy="405000"/>
          </a:xfrm>
          <a:prstGeom prst="rect">
            <a:avLst/>
          </a:prstGeom>
          <a:solidFill>
            <a:srgbClr val="D8DCDE"/>
          </a:solidFill>
          <a:ln w="19050" cmpd="sng">
            <a:noFill/>
          </a:ln>
        </p:spPr>
        <p:txBody>
          <a:bodyPr vert="horz" anchor="ctr"/>
          <a:lstStyle>
            <a:lvl1pPr marL="0" indent="0" algn="ctr">
              <a:lnSpc>
                <a:spcPct val="90000"/>
              </a:lnSpc>
              <a:spcBef>
                <a:spcPts val="0"/>
              </a:spcBef>
              <a:buNone/>
              <a:defRPr sz="1800" b="1">
                <a:solidFill>
                  <a:schemeClr val="tx2"/>
                </a:solidFill>
                <a:latin typeface="Arial" panose="020B0604020202020204" pitchFamily="34" charset="0"/>
                <a:cs typeface="Arial" panose="020B0604020202020204" pitchFamily="34" charset="0"/>
              </a:defRPr>
            </a:lvl1pPr>
          </a:lstStyle>
          <a:p>
            <a:pPr lvl="0"/>
            <a:r>
              <a:rPr lang="en-GB" noProof="0" dirty="0"/>
              <a:t>6</a:t>
            </a:r>
          </a:p>
        </p:txBody>
      </p:sp>
      <p:sp>
        <p:nvSpPr>
          <p:cNvPr id="27"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ullet Content 1">
    <p:spTree>
      <p:nvGrpSpPr>
        <p:cNvPr id="1" name=""/>
        <p:cNvGrpSpPr/>
        <p:nvPr/>
      </p:nvGrpSpPr>
      <p:grpSpPr>
        <a:xfrm>
          <a:off x="0" y="0"/>
          <a:ext cx="0" cy="0"/>
          <a:chOff x="0" y="0"/>
          <a:chExt cx="0" cy="0"/>
        </a:xfrm>
      </p:grpSpPr>
      <p:sp>
        <p:nvSpPr>
          <p:cNvPr id="5" name="Title 8"/>
          <p:cNvSpPr>
            <a:spLocks noGrp="1"/>
          </p:cNvSpPr>
          <p:nvPr>
            <p:ph type="title" hasCustomPrompt="1"/>
          </p:nvPr>
        </p:nvSpPr>
        <p:spPr>
          <a:xfrm>
            <a:off x="237062" y="144000"/>
            <a:ext cx="8765651" cy="504000"/>
          </a:xfrm>
          <a:prstGeom prst="rect">
            <a:avLst/>
          </a:prstGeom>
        </p:spPr>
        <p:txBody>
          <a:bodyPr vert="horz"/>
          <a:lstStyle>
            <a:lvl1pPr algn="l">
              <a:lnSpc>
                <a:spcPct val="100000"/>
              </a:lnSpc>
              <a:defRPr sz="2400" b="1" baseline="0">
                <a:solidFill>
                  <a:srgbClr val="830051"/>
                </a:solidFill>
                <a:latin typeface="Arial" panose="020B0604020202020204" pitchFamily="34" charset="0"/>
                <a:cs typeface="Arial" panose="020B0604020202020204" pitchFamily="34" charset="0"/>
              </a:defRPr>
            </a:lvl1pPr>
          </a:lstStyle>
          <a:p>
            <a:r>
              <a:rPr lang="en-GB" noProof="0" dirty="0"/>
              <a:t>Click to add title</a:t>
            </a:r>
          </a:p>
        </p:txBody>
      </p:sp>
      <p:sp>
        <p:nvSpPr>
          <p:cNvPr id="6"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7" name="Content Placeholder 2"/>
          <p:cNvSpPr>
            <a:spLocks noGrp="1"/>
          </p:cNvSpPr>
          <p:nvPr>
            <p:ph idx="16" hasCustomPrompt="1"/>
          </p:nvPr>
        </p:nvSpPr>
        <p:spPr>
          <a:xfrm>
            <a:off x="237600" y="1234440"/>
            <a:ext cx="7056000" cy="1618488"/>
          </a:xfrm>
          <a:prstGeom prst="rect">
            <a:avLst/>
          </a:prstGeom>
        </p:spPr>
        <p:txBody>
          <a:bodyPr/>
          <a:lstStyle>
            <a:lvl1pPr marL="179705" indent="-179705">
              <a:lnSpc>
                <a:spcPct val="100000"/>
              </a:lnSpc>
              <a:spcBef>
                <a:spcPts val="0"/>
              </a:spcBef>
              <a:buClr>
                <a:srgbClr val="830051"/>
              </a:buClr>
              <a:buFont typeface="Arial" panose="020B0604020202020204" pitchFamily="34" charset="0"/>
              <a:buChar char="•"/>
              <a:defRPr sz="1800">
                <a:solidFill>
                  <a:schemeClr val="tx1"/>
                </a:solidFill>
                <a:latin typeface="Arial" panose="020B0604020202020204" pitchFamily="34" charset="0"/>
                <a:cs typeface="Arial" panose="020B0604020202020204" pitchFamily="34" charset="0"/>
              </a:defRPr>
            </a:lvl1pPr>
            <a:lvl2pPr marL="539750" indent="-179705">
              <a:lnSpc>
                <a:spcPct val="100000"/>
              </a:lnSpc>
              <a:spcBef>
                <a:spcPts val="0"/>
              </a:spcBef>
              <a:defRPr sz="1800" baseline="0">
                <a:solidFill>
                  <a:schemeClr val="tx1"/>
                </a:solidFill>
                <a:latin typeface="Arial" panose="020B0604020202020204" pitchFamily="34" charset="0"/>
                <a:cs typeface="Arial" panose="020B0604020202020204" pitchFamily="34" charset="0"/>
              </a:defRPr>
            </a:lvl2pPr>
            <a:lvl3pPr>
              <a:defRPr sz="1400" baseline="0">
                <a:latin typeface="Arial" panose="020B0604020202020204" pitchFamily="34" charset="0"/>
                <a:cs typeface="Arial" panose="020B0604020202020204" pitchFamily="34" charset="0"/>
              </a:defRPr>
            </a:lvl3pPr>
            <a:lvl4pPr marL="622935" indent="-179705">
              <a:defRPr sz="1400">
                <a:latin typeface="Arial" panose="020B0604020202020204" pitchFamily="34" charset="0"/>
                <a:cs typeface="Arial" panose="020B0604020202020204" pitchFamily="34" charset="0"/>
              </a:defRPr>
            </a:lvl4pPr>
            <a:lvl5pPr marL="622935">
              <a:defRPr sz="1400">
                <a:latin typeface="Arial" panose="020B0604020202020204" pitchFamily="34" charset="0"/>
                <a:cs typeface="Arial" panose="020B0604020202020204" pitchFamily="34" charset="0"/>
              </a:defRPr>
            </a:lvl5pPr>
            <a:lvl6pPr>
              <a:defRPr>
                <a:latin typeface="Arial" panose="020B0604020202020204" pitchFamily="34" charset="0"/>
                <a:cs typeface="Arial" panose="020B0604020202020204" pitchFamily="34" charset="0"/>
              </a:defRPr>
            </a:lvl6pPr>
          </a:lstStyle>
          <a:p>
            <a:r>
              <a:rPr lang="en-GB" noProof="0" dirty="0"/>
              <a:t>First level</a:t>
            </a:r>
          </a:p>
          <a:p>
            <a:pPr lvl="1"/>
            <a:r>
              <a:rPr lang="en-GB" noProof="0" dirty="0"/>
              <a:t>Second level</a:t>
            </a:r>
          </a:p>
          <a:p>
            <a:pPr lvl="1"/>
            <a:r>
              <a:rPr lang="en-GB" noProof="0" dirty="0"/>
              <a:t>Third level</a:t>
            </a:r>
          </a:p>
          <a:p>
            <a:pPr lvl="1"/>
            <a:r>
              <a:rPr lang="en-GB" noProof="0" dirty="0"/>
              <a:t>Fourth level</a:t>
            </a:r>
          </a:p>
        </p:txBody>
      </p:sp>
    </p:spTree>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oleObject" Target="../embeddings/oleObject1.bin"/><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theme" Target="../theme/theme1.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8" Type="http://schemas.openxmlformats.org/officeDocument/2006/relationships/oleObject" Target="../embeddings/oleObject2.bin"/><Relationship Id="rId3" Type="http://schemas.openxmlformats.org/officeDocument/2006/relationships/slideLayout" Target="../slideLayouts/slideLayout32.xml"/><Relationship Id="rId7" Type="http://schemas.openxmlformats.org/officeDocument/2006/relationships/tags" Target="../tags/tag3.xml"/><Relationship Id="rId2" Type="http://schemas.openxmlformats.org/officeDocument/2006/relationships/slideLayout" Target="../slideLayouts/slideLayout31.xml"/><Relationship Id="rId1" Type="http://schemas.openxmlformats.org/officeDocument/2006/relationships/slideLayout" Target="../slideLayouts/slideLayout30.xml"/><Relationship Id="rId6" Type="http://schemas.openxmlformats.org/officeDocument/2006/relationships/theme" Target="../theme/theme2.xml"/><Relationship Id="rId5" Type="http://schemas.openxmlformats.org/officeDocument/2006/relationships/slideLayout" Target="../slideLayouts/slideLayout34.xml"/><Relationship Id="rId4" Type="http://schemas.openxmlformats.org/officeDocument/2006/relationships/slideLayout" Target="../slideLayouts/slideLayout33.xml"/><Relationship Id="rId9" Type="http://schemas.openxmlformats.org/officeDocument/2006/relationships/image" Target="../media/image1.emf"/></Relationships>
</file>

<file path=ppt/slideMasters/_rels/slideMaster3.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slideLayout" Target="../slideLayouts/slideLayout37.xml"/><Relationship Id="rId7" Type="http://schemas.openxmlformats.org/officeDocument/2006/relationships/tags" Target="../tags/tag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theme" Target="../theme/theme3.xml"/><Relationship Id="rId5" Type="http://schemas.openxmlformats.org/officeDocument/2006/relationships/slideLayout" Target="../slideLayouts/slideLayout39.xml"/><Relationship Id="rId4" Type="http://schemas.openxmlformats.org/officeDocument/2006/relationships/slideLayout" Target="../slideLayouts/slideLayout38.xml"/><Relationship Id="rId9" Type="http://schemas.openxmlformats.org/officeDocument/2006/relationships/image" Target="../media/image1.emf"/></Relationships>
</file>

<file path=ppt/slideMasters/_rels/slideMaster4.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slideLayout" Target="../slideLayouts/slideLayout42.xml"/><Relationship Id="rId7" Type="http://schemas.openxmlformats.org/officeDocument/2006/relationships/tags" Target="../tags/tag5.xml"/><Relationship Id="rId2" Type="http://schemas.openxmlformats.org/officeDocument/2006/relationships/slideLayout" Target="../slideLayouts/slideLayout41.xml"/><Relationship Id="rId1" Type="http://schemas.openxmlformats.org/officeDocument/2006/relationships/slideLayout" Target="../slideLayouts/slideLayout40.xml"/><Relationship Id="rId6" Type="http://schemas.openxmlformats.org/officeDocument/2006/relationships/theme" Target="../theme/theme4.xml"/><Relationship Id="rId5" Type="http://schemas.openxmlformats.org/officeDocument/2006/relationships/slideLayout" Target="../slideLayouts/slideLayout44.xml"/><Relationship Id="rId4" Type="http://schemas.openxmlformats.org/officeDocument/2006/relationships/slideLayout" Target="../slideLayouts/slideLayout43.xml"/><Relationship Id="rId9" Type="http://schemas.openxmlformats.org/officeDocument/2006/relationships/image" Target="../media/image1.emf"/></Relationships>
</file>

<file path=ppt/slideMasters/_rels/slideMaster5.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slideLayout" Target="../slideLayouts/slideLayout47.xml"/><Relationship Id="rId7" Type="http://schemas.openxmlformats.org/officeDocument/2006/relationships/tags" Target="../tags/tag6.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theme" Target="../theme/theme5.xml"/><Relationship Id="rId5" Type="http://schemas.openxmlformats.org/officeDocument/2006/relationships/slideLayout" Target="../slideLayouts/slideLayout49.xml"/><Relationship Id="rId4" Type="http://schemas.openxmlformats.org/officeDocument/2006/relationships/slideLayout" Target="../slideLayouts/slideLayout48.xml"/><Relationship Id="rId9" Type="http://schemas.openxmlformats.org/officeDocument/2006/relationships/image" Target="../media/image1.emf"/></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52.xml"/><Relationship Id="rId7" Type="http://schemas.openxmlformats.org/officeDocument/2006/relationships/oleObject" Target="../embeddings/oleObject6.bin"/><Relationship Id="rId2" Type="http://schemas.openxmlformats.org/officeDocument/2006/relationships/slideLayout" Target="../slideLayouts/slideLayout51.xml"/><Relationship Id="rId1" Type="http://schemas.openxmlformats.org/officeDocument/2006/relationships/slideLayout" Target="../slideLayouts/slideLayout50.xml"/><Relationship Id="rId6" Type="http://schemas.openxmlformats.org/officeDocument/2006/relationships/tags" Target="../tags/tag7.xml"/><Relationship Id="rId5" Type="http://schemas.openxmlformats.org/officeDocument/2006/relationships/theme" Target="../theme/theme6.xml"/><Relationship Id="rId4" Type="http://schemas.openxmlformats.org/officeDocument/2006/relationships/slideLayout" Target="../slideLayouts/slideLayout53.xml"/></Relationships>
</file>

<file path=ppt/slideMasters/_rels/slideMaster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tags" Target="../tags/tag8.xml"/><Relationship Id="rId1" Type="http://schemas.openxmlformats.org/officeDocument/2006/relationships/theme" Target="../theme/theme7.xml"/><Relationship Id="rId4"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3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2" imgW="5080" imgH="5080" progId="TCLayout.ActiveDocument.1">
                  <p:embed/>
                </p:oleObj>
              </mc:Choice>
              <mc:Fallback>
                <p:oleObj name="think-cell 幻灯片" r:id="rId32" imgW="5080" imgH="5080" progId="TCLayout.ActiveDocument.1">
                  <p:embed/>
                  <p:pic>
                    <p:nvPicPr>
                      <p:cNvPr id="0" name="图片 15495"/>
                      <p:cNvPicPr/>
                      <p:nvPr/>
                    </p:nvPicPr>
                    <p:blipFill>
                      <a:blip r:embed="rId33"/>
                      <a:stretch>
                        <a:fillRect/>
                      </a:stretch>
                    </p:blipFill>
                    <p:spPr>
                      <a:xfrm>
                        <a:off x="1588" y="1588"/>
                        <a:ext cx="1588" cy="1588"/>
                      </a:xfrm>
                      <a:prstGeom prst="rect">
                        <a:avLst/>
                      </a:prstGeom>
                    </p:spPr>
                  </p:pic>
                </p:oleObj>
              </mc:Fallback>
            </mc:AlternateContent>
          </a:graphicData>
        </a:graphic>
      </p:graphicFrame>
      <p:sp>
        <p:nvSpPr>
          <p:cNvPr id="3" name="文本框 2">
            <a:extLst>
              <a:ext uri="{FF2B5EF4-FFF2-40B4-BE49-F238E27FC236}">
                <a16:creationId xmlns:a16="http://schemas.microsoft.com/office/drawing/2014/main" id="{46A10035-9F12-CF54-902B-C8D9599D1B62}"/>
              </a:ext>
            </a:extLst>
          </p:cNvPr>
          <p:cNvSpPr txBox="1"/>
          <p:nvPr userDrawn="1"/>
        </p:nvSpPr>
        <p:spPr>
          <a:xfrm>
            <a:off x="0" y="4857460"/>
            <a:ext cx="9144000" cy="215444"/>
          </a:xfrm>
          <a:prstGeom prst="rect">
            <a:avLst/>
          </a:prstGeom>
          <a:noFill/>
        </p:spPr>
        <p:txBody>
          <a:bodyPr wrap="square" rtlCol="0" anchor="ctr">
            <a:spAutoFit/>
          </a:bodyPr>
          <a:lstStyle/>
          <a:p>
            <a:pPr algn="ctr"/>
            <a:r>
              <a:rPr lang="en-US" altLang="zh-CN" sz="800" dirty="0">
                <a:latin typeface="微软雅黑" panose="020B0503020204020204" pitchFamily="34" charset="-122"/>
                <a:ea typeface="微软雅黑" panose="020B0503020204020204" pitchFamily="34" charset="-122"/>
              </a:rPr>
              <a:t>2023</a:t>
            </a:r>
            <a:r>
              <a:rPr lang="zh-CN" altLang="en-US" sz="800" dirty="0">
                <a:latin typeface="微软雅黑" panose="020B0503020204020204" pitchFamily="34" charset="-122"/>
                <a:ea typeface="微软雅黑" panose="020B0503020204020204" pitchFamily="34" charset="-122"/>
              </a:rPr>
              <a:t>国家医保药品目录调整申报</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757" r:id="rId28"/>
    <p:sldLayoutId id="2147483758" r:id="rId29"/>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7"/>
            </p:custDataLst>
            <p:extLst>
              <p:ext uri="{D42A27DB-BD31-4B8C-83A1-F6EECF244321}">
                <p14:modId xmlns:p14="http://schemas.microsoft.com/office/powerpoint/2010/main" val="1000053276"/>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幻灯片" r:id="rId8" imgW="5080" imgH="5080" progId="TCLayout.ActiveDocument.1">
                  <p:embed/>
                </p:oleObj>
              </mc:Choice>
              <mc:Fallback>
                <p:oleObj name="think-cell 幻灯片" r:id="rId8" imgW="5080" imgH="5080" progId="TCLayout.ActiveDocument.1">
                  <p:embed/>
                  <p:pic>
                    <p:nvPicPr>
                      <p:cNvPr id="0" name="Object 1" hidden="1"/>
                      <p:cNvPicPr/>
                      <p:nvPr/>
                    </p:nvPicPr>
                    <p:blipFill>
                      <a:blip r:embed="rId9"/>
                      <a:stretch>
                        <a:fillRect/>
                      </a:stretch>
                    </p:blipFill>
                    <p:spPr>
                      <a:xfrm>
                        <a:off x="1191" y="1191"/>
                        <a:ext cx="1191" cy="1191"/>
                      </a:xfrm>
                      <a:prstGeom prst="rect">
                        <a:avLst/>
                      </a:prstGeom>
                    </p:spPr>
                  </p:pic>
                </p:oleObj>
              </mc:Fallback>
            </mc:AlternateContent>
          </a:graphicData>
        </a:graphic>
      </p:graphicFrame>
      <p:sp>
        <p:nvSpPr>
          <p:cNvPr id="5"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pPr defTabSz="457200"/>
            <a:fld id="{3C4F54F3-C349-4609-AFEE-01462D5C7942}" type="slidenum">
              <a:rPr lang="en-GB" smtClean="0">
                <a:solidFill>
                  <a:srgbClr val="000000"/>
                </a:solidFill>
              </a:rPr>
              <a:t>‹#›</a:t>
            </a:fld>
            <a:endParaRPr lang="en-GB" dirty="0">
              <a:solidFill>
                <a:srgbClr val="000000"/>
              </a:solidFill>
            </a:endParaRPr>
          </a:p>
        </p:txBody>
      </p:sp>
      <p:sp>
        <p:nvSpPr>
          <p:cNvPr id="3" name="文本框 2">
            <a:extLst>
              <a:ext uri="{FF2B5EF4-FFF2-40B4-BE49-F238E27FC236}">
                <a16:creationId xmlns:a16="http://schemas.microsoft.com/office/drawing/2014/main" id="{EF620AFC-F2A8-D3AD-D994-3E527844BE3E}"/>
              </a:ext>
            </a:extLst>
          </p:cNvPr>
          <p:cNvSpPr txBox="1"/>
          <p:nvPr userDrawn="1"/>
        </p:nvSpPr>
        <p:spPr>
          <a:xfrm>
            <a:off x="0" y="4857460"/>
            <a:ext cx="9144000" cy="215444"/>
          </a:xfrm>
          <a:prstGeom prst="rect">
            <a:avLst/>
          </a:prstGeom>
          <a:noFill/>
        </p:spPr>
        <p:txBody>
          <a:bodyPr wrap="square" rtlCol="0" anchor="ctr">
            <a:spAutoFit/>
          </a:bodyPr>
          <a:lstStyle/>
          <a:p>
            <a:pPr algn="ctr"/>
            <a:r>
              <a:rPr lang="en-US" altLang="zh-CN" sz="800" dirty="0">
                <a:latin typeface="微软雅黑" panose="020B0503020204020204" pitchFamily="34" charset="-122"/>
                <a:ea typeface="微软雅黑" panose="020B0503020204020204" pitchFamily="34" charset="-122"/>
              </a:rPr>
              <a:t>2023</a:t>
            </a:r>
            <a:r>
              <a:rPr lang="zh-CN" altLang="en-US" sz="800" dirty="0">
                <a:latin typeface="微软雅黑" panose="020B0503020204020204" pitchFamily="34" charset="-122"/>
                <a:ea typeface="微软雅黑" panose="020B0503020204020204" pitchFamily="34" charset="-122"/>
              </a:rPr>
              <a:t>国家医保药品目录调整申报</a:t>
            </a:r>
          </a:p>
        </p:txBody>
      </p:sp>
    </p:spTree>
  </p:cSld>
  <p:clrMap bg1="lt1" tx1="dk1" bg2="lt2" tx2="dk2" accent1="accent1" accent2="accent2" accent3="accent3" accent4="accent4" accent5="accent5" accent6="accent6" hlink="hlink" folHlink="folHlink"/>
  <p:sldLayoutIdLst>
    <p:sldLayoutId id="2147483677" r:id="rId1"/>
    <p:sldLayoutId id="2147483678" r:id="rId2"/>
    <p:sldLayoutId id="2147483679" r:id="rId3"/>
    <p:sldLayoutId id="2147483680" r:id="rId4"/>
    <p:sldLayoutId id="2147483681" r:id="rId5"/>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7"/>
            </p:custDataLst>
            <p:extLst>
              <p:ext uri="{D42A27DB-BD31-4B8C-83A1-F6EECF244321}">
                <p14:modId xmlns:p14="http://schemas.microsoft.com/office/powerpoint/2010/main" val="4243358818"/>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幻灯片" r:id="rId8" imgW="5080" imgH="5080" progId="TCLayout.ActiveDocument.1">
                  <p:embed/>
                </p:oleObj>
              </mc:Choice>
              <mc:Fallback>
                <p:oleObj name="think-cell 幻灯片" r:id="rId8" imgW="5080" imgH="5080" progId="TCLayout.ActiveDocument.1">
                  <p:embed/>
                  <p:pic>
                    <p:nvPicPr>
                      <p:cNvPr id="0" name="Object 1" hidden="1"/>
                      <p:cNvPicPr/>
                      <p:nvPr/>
                    </p:nvPicPr>
                    <p:blipFill>
                      <a:blip r:embed="rId9"/>
                      <a:stretch>
                        <a:fillRect/>
                      </a:stretch>
                    </p:blipFill>
                    <p:spPr>
                      <a:xfrm>
                        <a:off x="1191" y="1191"/>
                        <a:ext cx="1191" cy="1191"/>
                      </a:xfrm>
                      <a:prstGeom prst="rect">
                        <a:avLst/>
                      </a:prstGeom>
                    </p:spPr>
                  </p:pic>
                </p:oleObj>
              </mc:Fallback>
            </mc:AlternateContent>
          </a:graphicData>
        </a:graphic>
      </p:graphicFrame>
      <p:sp>
        <p:nvSpPr>
          <p:cNvPr id="5"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3" name="文本框 2">
            <a:extLst>
              <a:ext uri="{FF2B5EF4-FFF2-40B4-BE49-F238E27FC236}">
                <a16:creationId xmlns:a16="http://schemas.microsoft.com/office/drawing/2014/main" id="{D09F1CBB-6EC4-13E1-D5BA-312059C55469}"/>
              </a:ext>
            </a:extLst>
          </p:cNvPr>
          <p:cNvSpPr txBox="1"/>
          <p:nvPr userDrawn="1"/>
        </p:nvSpPr>
        <p:spPr>
          <a:xfrm>
            <a:off x="0" y="4857460"/>
            <a:ext cx="9144000" cy="215444"/>
          </a:xfrm>
          <a:prstGeom prst="rect">
            <a:avLst/>
          </a:prstGeom>
          <a:noFill/>
        </p:spPr>
        <p:txBody>
          <a:bodyPr wrap="square" rtlCol="0" anchor="ctr">
            <a:spAutoFit/>
          </a:bodyPr>
          <a:lstStyle/>
          <a:p>
            <a:pPr algn="ctr"/>
            <a:r>
              <a:rPr lang="en-US" altLang="zh-CN" sz="800" dirty="0">
                <a:latin typeface="微软雅黑" panose="020B0503020204020204" pitchFamily="34" charset="-122"/>
                <a:ea typeface="微软雅黑" panose="020B0503020204020204" pitchFamily="34" charset="-122"/>
              </a:rPr>
              <a:t>2023</a:t>
            </a:r>
            <a:r>
              <a:rPr lang="zh-CN" altLang="en-US" sz="800" dirty="0">
                <a:latin typeface="微软雅黑" panose="020B0503020204020204" pitchFamily="34" charset="-122"/>
                <a:ea typeface="微软雅黑" panose="020B0503020204020204" pitchFamily="34" charset="-122"/>
              </a:rPr>
              <a:t>国家医保药品目录调整申报</a:t>
            </a:r>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7"/>
            </p:custData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幻灯片" r:id="rId8" imgW="5080" imgH="5080" progId="TCLayout.ActiveDocument.1">
                  <p:embed/>
                </p:oleObj>
              </mc:Choice>
              <mc:Fallback>
                <p:oleObj name="think-cell 幻灯片" r:id="rId8" imgW="5080" imgH="5080" progId="TCLayout.ActiveDocument.1">
                  <p:embed/>
                  <p:pic>
                    <p:nvPicPr>
                      <p:cNvPr id="0" name="Object 1" hidden="1"/>
                      <p:cNvPicPr/>
                      <p:nvPr/>
                    </p:nvPicPr>
                    <p:blipFill>
                      <a:blip r:embed="rId9"/>
                      <a:stretch>
                        <a:fillRect/>
                      </a:stretch>
                    </p:blipFill>
                    <p:spPr>
                      <a:xfrm>
                        <a:off x="1191" y="1191"/>
                        <a:ext cx="1191" cy="1191"/>
                      </a:xfrm>
                      <a:prstGeom prst="rect">
                        <a:avLst/>
                      </a:prstGeom>
                    </p:spPr>
                  </p:pic>
                </p:oleObj>
              </mc:Fallback>
            </mc:AlternateContent>
          </a:graphicData>
        </a:graphic>
      </p:graphicFrame>
      <p:sp>
        <p:nvSpPr>
          <p:cNvPr id="5"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pPr defTabSz="457200"/>
            <a:fld id="{3C4F54F3-C349-4609-AFEE-01462D5C7942}" type="slidenum">
              <a:rPr lang="en-GB" smtClean="0">
                <a:solidFill>
                  <a:srgbClr val="000000"/>
                </a:solidFill>
              </a:rPr>
              <a:t>‹#›</a:t>
            </a:fld>
            <a:endParaRPr lang="en-GB" dirty="0">
              <a:solidFill>
                <a:srgbClr val="000000"/>
              </a:solidFill>
            </a:endParaRPr>
          </a:p>
        </p:txBody>
      </p:sp>
      <p:sp>
        <p:nvSpPr>
          <p:cNvPr id="3" name="文本框 2">
            <a:extLst>
              <a:ext uri="{FF2B5EF4-FFF2-40B4-BE49-F238E27FC236}">
                <a16:creationId xmlns:a16="http://schemas.microsoft.com/office/drawing/2014/main" id="{B6641B26-62A5-454B-0FD2-5D8C203D7422}"/>
              </a:ext>
            </a:extLst>
          </p:cNvPr>
          <p:cNvSpPr txBox="1"/>
          <p:nvPr userDrawn="1"/>
        </p:nvSpPr>
        <p:spPr>
          <a:xfrm>
            <a:off x="0" y="4857460"/>
            <a:ext cx="9144000" cy="215444"/>
          </a:xfrm>
          <a:prstGeom prst="rect">
            <a:avLst/>
          </a:prstGeom>
          <a:noFill/>
        </p:spPr>
        <p:txBody>
          <a:bodyPr wrap="square" rtlCol="0" anchor="ctr">
            <a:spAutoFit/>
          </a:bodyPr>
          <a:lstStyle/>
          <a:p>
            <a:pPr algn="ctr"/>
            <a:r>
              <a:rPr lang="en-US" altLang="zh-CN" sz="800" dirty="0">
                <a:latin typeface="微软雅黑" panose="020B0503020204020204" pitchFamily="34" charset="-122"/>
                <a:ea typeface="微软雅黑" panose="020B0503020204020204" pitchFamily="34" charset="-122"/>
              </a:rPr>
              <a:t>2023</a:t>
            </a:r>
            <a:r>
              <a:rPr lang="zh-CN" altLang="en-US" sz="800" dirty="0">
                <a:latin typeface="微软雅黑" panose="020B0503020204020204" pitchFamily="34" charset="-122"/>
                <a:ea typeface="微软雅黑" panose="020B0503020204020204" pitchFamily="34" charset="-122"/>
              </a:rPr>
              <a:t>国家医保药品目录调整申报</a:t>
            </a: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7"/>
            </p:custData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幻灯片" r:id="rId8" imgW="5080" imgH="5080" progId="TCLayout.ActiveDocument.1">
                  <p:embed/>
                </p:oleObj>
              </mc:Choice>
              <mc:Fallback>
                <p:oleObj name="think-cell 幻灯片" r:id="rId8" imgW="5080" imgH="5080" progId="TCLayout.ActiveDocument.1">
                  <p:embed/>
                  <p:pic>
                    <p:nvPicPr>
                      <p:cNvPr id="0" name="Object 1" hidden="1"/>
                      <p:cNvPicPr/>
                      <p:nvPr/>
                    </p:nvPicPr>
                    <p:blipFill>
                      <a:blip r:embed="rId9"/>
                      <a:stretch>
                        <a:fillRect/>
                      </a:stretch>
                    </p:blipFill>
                    <p:spPr>
                      <a:xfrm>
                        <a:off x="1191" y="1191"/>
                        <a:ext cx="1191" cy="1191"/>
                      </a:xfrm>
                      <a:prstGeom prst="rect">
                        <a:avLst/>
                      </a:prstGeom>
                    </p:spPr>
                  </p:pic>
                </p:oleObj>
              </mc:Fallback>
            </mc:AlternateContent>
          </a:graphicData>
        </a:graphic>
      </p:graphicFrame>
      <p:sp>
        <p:nvSpPr>
          <p:cNvPr id="5"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fld id="{3C4F54F3-C349-4609-AFEE-01462D5C7942}" type="slidenum">
              <a:rPr lang="en-GB" smtClean="0"/>
              <a:t>‹#›</a:t>
            </a:fld>
            <a:endParaRPr lang="en-GB" dirty="0"/>
          </a:p>
        </p:txBody>
      </p:sp>
      <p:sp>
        <p:nvSpPr>
          <p:cNvPr id="3" name="文本框 2">
            <a:extLst>
              <a:ext uri="{FF2B5EF4-FFF2-40B4-BE49-F238E27FC236}">
                <a16:creationId xmlns:a16="http://schemas.microsoft.com/office/drawing/2014/main" id="{CC74C4CE-FFBB-72E0-75E8-5E4A6F627827}"/>
              </a:ext>
            </a:extLst>
          </p:cNvPr>
          <p:cNvSpPr txBox="1"/>
          <p:nvPr userDrawn="1"/>
        </p:nvSpPr>
        <p:spPr>
          <a:xfrm>
            <a:off x="0" y="4857460"/>
            <a:ext cx="9144000" cy="215444"/>
          </a:xfrm>
          <a:prstGeom prst="rect">
            <a:avLst/>
          </a:prstGeom>
          <a:noFill/>
        </p:spPr>
        <p:txBody>
          <a:bodyPr wrap="square" rtlCol="0" anchor="ctr">
            <a:spAutoFit/>
          </a:bodyPr>
          <a:lstStyle/>
          <a:p>
            <a:pPr algn="ctr"/>
            <a:r>
              <a:rPr lang="en-US" altLang="zh-CN" sz="800" dirty="0">
                <a:latin typeface="微软雅黑" panose="020B0503020204020204" pitchFamily="34" charset="-122"/>
                <a:ea typeface="微软雅黑" panose="020B0503020204020204" pitchFamily="34" charset="-122"/>
              </a:rPr>
              <a:t>2023</a:t>
            </a:r>
            <a:r>
              <a:rPr lang="zh-CN" altLang="en-US" sz="800" dirty="0">
                <a:latin typeface="微软雅黑" panose="020B0503020204020204" pitchFamily="34" charset="-122"/>
                <a:ea typeface="微软雅黑" panose="020B0503020204020204" pitchFamily="34" charset="-122"/>
              </a:rPr>
              <a:t>国家医保药品目录调整申报</a:t>
            </a:r>
          </a:p>
        </p:txBody>
      </p:sp>
    </p:spTree>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6"/>
            </p:custData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幻灯片" r:id="rId7" imgW="5080" imgH="5080" progId="TCLayout.ActiveDocument.1">
                  <p:embed/>
                </p:oleObj>
              </mc:Choice>
              <mc:Fallback>
                <p:oleObj name="think-cell 幻灯片" r:id="rId7" imgW="5080" imgH="5080" progId="TCLayout.ActiveDocument.1">
                  <p:embed/>
                  <p:pic>
                    <p:nvPicPr>
                      <p:cNvPr id="0" name="Object 1" hidden="1"/>
                      <p:cNvPicPr/>
                      <p:nvPr/>
                    </p:nvPicPr>
                    <p:blipFill>
                      <a:blip r:embed="rId8"/>
                      <a:stretch>
                        <a:fillRect/>
                      </a:stretch>
                    </p:blipFill>
                    <p:spPr>
                      <a:xfrm>
                        <a:off x="1191" y="1191"/>
                        <a:ext cx="1191" cy="1191"/>
                      </a:xfrm>
                      <a:prstGeom prst="rect">
                        <a:avLst/>
                      </a:prstGeom>
                    </p:spPr>
                  </p:pic>
                </p:oleObj>
              </mc:Fallback>
            </mc:AlternateContent>
          </a:graphicData>
        </a:graphic>
      </p:graphicFrame>
      <p:sp>
        <p:nvSpPr>
          <p:cNvPr id="5"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pPr defTabSz="457200"/>
            <a:fld id="{3C4F54F3-C349-4609-AFEE-01462D5C7942}" type="slidenum">
              <a:rPr lang="en-GB" smtClean="0">
                <a:solidFill>
                  <a:srgbClr val="000000"/>
                </a:solidFill>
              </a:rPr>
              <a:t>‹#›</a:t>
            </a:fld>
            <a:endParaRPr lang="en-GB" dirty="0">
              <a:solidFill>
                <a:srgbClr val="000000"/>
              </a:solidFill>
            </a:endParaRPr>
          </a:p>
        </p:txBody>
      </p:sp>
    </p:spTree>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2"/>
            </p:custData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幻灯片" r:id="rId3" imgW="5080" imgH="5080" progId="TCLayout.ActiveDocument.1">
                  <p:embed/>
                </p:oleObj>
              </mc:Choice>
              <mc:Fallback>
                <p:oleObj name="think-cell 幻灯片" r:id="rId3" imgW="5080" imgH="5080" progId="TCLayout.ActiveDocument.1">
                  <p:embed/>
                  <p:pic>
                    <p:nvPicPr>
                      <p:cNvPr id="0" name="Object 1" hidden="1"/>
                      <p:cNvPicPr/>
                      <p:nvPr/>
                    </p:nvPicPr>
                    <p:blipFill>
                      <a:blip r:embed="rId4"/>
                      <a:stretch>
                        <a:fillRect/>
                      </a:stretch>
                    </p:blipFill>
                    <p:spPr>
                      <a:xfrm>
                        <a:off x="1191" y="1191"/>
                        <a:ext cx="1191" cy="1191"/>
                      </a:xfrm>
                      <a:prstGeom prst="rect">
                        <a:avLst/>
                      </a:prstGeom>
                    </p:spPr>
                  </p:pic>
                </p:oleObj>
              </mc:Fallback>
            </mc:AlternateContent>
          </a:graphicData>
        </a:graphic>
      </p:graphicFrame>
      <p:sp>
        <p:nvSpPr>
          <p:cNvPr id="5" name="Slide Number Placeholder 5"/>
          <p:cNvSpPr>
            <a:spLocks noGrp="1"/>
          </p:cNvSpPr>
          <p:nvPr>
            <p:ph type="sldNum" sz="quarter" idx="4"/>
          </p:nvPr>
        </p:nvSpPr>
        <p:spPr>
          <a:xfrm>
            <a:off x="318375" y="4846754"/>
            <a:ext cx="396000" cy="162000"/>
          </a:xfrm>
          <a:prstGeom prst="rect">
            <a:avLst/>
          </a:prstGeom>
        </p:spPr>
        <p:txBody>
          <a:bodyPr vert="horz" lIns="0" tIns="0" rIns="0" bIns="0" rtlCol="0" anchor="t" anchorCtr="0"/>
          <a:lstStyle>
            <a:lvl1pPr algn="l">
              <a:defRPr sz="800" b="1">
                <a:solidFill>
                  <a:schemeClr val="tx1"/>
                </a:solidFill>
                <a:latin typeface="Arial" panose="020B0604020202020204" pitchFamily="34" charset="0"/>
                <a:cs typeface="Arial" panose="020B0604020202020204" pitchFamily="34" charset="0"/>
              </a:defRPr>
            </a:lvl1pPr>
          </a:lstStyle>
          <a:p>
            <a:pPr defTabSz="457200"/>
            <a:fld id="{3C4F54F3-C349-4609-AFEE-01462D5C7942}" type="slidenum">
              <a:rPr lang="en-GB" smtClean="0">
                <a:solidFill>
                  <a:srgbClr val="000000"/>
                </a:solidFill>
              </a:rPr>
              <a:t>‹#›</a:t>
            </a:fld>
            <a:endParaRPr lang="en-GB" dirty="0">
              <a:solidFill>
                <a:srgbClr val="000000"/>
              </a:solidFill>
            </a:endParaRPr>
          </a:p>
        </p:txBody>
      </p:sp>
      <p:sp>
        <p:nvSpPr>
          <p:cNvPr id="3" name="文本框 2">
            <a:extLst>
              <a:ext uri="{FF2B5EF4-FFF2-40B4-BE49-F238E27FC236}">
                <a16:creationId xmlns:a16="http://schemas.microsoft.com/office/drawing/2014/main" id="{2A3AF85B-C72A-4D82-22F7-3EAA6245874F}"/>
              </a:ext>
            </a:extLst>
          </p:cNvPr>
          <p:cNvSpPr txBox="1"/>
          <p:nvPr userDrawn="1"/>
        </p:nvSpPr>
        <p:spPr>
          <a:xfrm>
            <a:off x="0" y="4857460"/>
            <a:ext cx="9144000" cy="215444"/>
          </a:xfrm>
          <a:prstGeom prst="rect">
            <a:avLst/>
          </a:prstGeom>
          <a:noFill/>
        </p:spPr>
        <p:txBody>
          <a:bodyPr wrap="square" rtlCol="0" anchor="ctr">
            <a:spAutoFit/>
          </a:bodyPr>
          <a:lstStyle/>
          <a:p>
            <a:pPr algn="ctr"/>
            <a:r>
              <a:rPr lang="en-US" altLang="zh-CN" sz="800" dirty="0">
                <a:latin typeface="微软雅黑" panose="020B0503020204020204" pitchFamily="34" charset="-122"/>
                <a:ea typeface="微软雅黑" panose="020B0503020204020204" pitchFamily="34" charset="-122"/>
              </a:rPr>
              <a:t>2023</a:t>
            </a:r>
            <a:r>
              <a:rPr lang="zh-CN" altLang="en-US" sz="800" dirty="0">
                <a:latin typeface="微软雅黑" panose="020B0503020204020204" pitchFamily="34" charset="-122"/>
                <a:ea typeface="微软雅黑" panose="020B0503020204020204" pitchFamily="34" charset="-122"/>
              </a:rPr>
              <a:t>国家医保药品目录调整申报</a:t>
            </a:r>
          </a:p>
        </p:txBody>
      </p:sp>
    </p:spTree>
  </p:cSld>
  <p:clrMap bg1="lt1" tx1="dk1" bg2="lt2" tx2="dk2" accent1="accent1" accent2="accent2" accent3="accent3" accent4="accent4" accent5="accent5" accent6="accent6" hlink="hlink" folHlink="folHlink"/>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panose="020B0604020202020204"/>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panose="020B0604020202020204"/>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panose="020B0604020202020204"/>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panose="020B0604020202020204"/>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tags" Target="../tags/tag10.xml"/><Relationship Id="rId1" Type="http://schemas.openxmlformats.org/officeDocument/2006/relationships/tags" Target="../tags/tag9.xml"/><Relationship Id="rId6" Type="http://schemas.openxmlformats.org/officeDocument/2006/relationships/image" Target="../media/image3.emf"/><Relationship Id="rId5" Type="http://schemas.openxmlformats.org/officeDocument/2006/relationships/oleObject" Target="../embeddings/oleObject8.bin"/><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8.xml"/><Relationship Id="rId1" Type="http://schemas.openxmlformats.org/officeDocument/2006/relationships/tags" Target="../tags/tag11.xml"/><Relationship Id="rId5" Type="http://schemas.openxmlformats.org/officeDocument/2006/relationships/image" Target="../media/image4.emf"/><Relationship Id="rId4" Type="http://schemas.openxmlformats.org/officeDocument/2006/relationships/oleObject" Target="../embeddings/oleObject9.bin"/></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8.xml"/><Relationship Id="rId1" Type="http://schemas.openxmlformats.org/officeDocument/2006/relationships/tags" Target="../tags/tag12.xml"/><Relationship Id="rId5" Type="http://schemas.openxmlformats.org/officeDocument/2006/relationships/image" Target="../media/image4.emf"/><Relationship Id="rId4" Type="http://schemas.openxmlformats.org/officeDocument/2006/relationships/oleObject" Target="../embeddings/oleObject10.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8.xml"/><Relationship Id="rId1" Type="http://schemas.openxmlformats.org/officeDocument/2006/relationships/tags" Target="../tags/tag13.xml"/><Relationship Id="rId5" Type="http://schemas.openxmlformats.org/officeDocument/2006/relationships/image" Target="../media/image4.emf"/><Relationship Id="rId4" Type="http://schemas.openxmlformats.org/officeDocument/2006/relationships/oleObject" Target="../embeddings/oleObject1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8.xml"/><Relationship Id="rId1" Type="http://schemas.openxmlformats.org/officeDocument/2006/relationships/tags" Target="../tags/tag14.xml"/><Relationship Id="rId5" Type="http://schemas.openxmlformats.org/officeDocument/2006/relationships/image" Target="../media/image4.emf"/><Relationship Id="rId4" Type="http://schemas.openxmlformats.org/officeDocument/2006/relationships/oleObject" Target="../embeddings/oleObject12.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8.xml"/><Relationship Id="rId1" Type="http://schemas.openxmlformats.org/officeDocument/2006/relationships/tags" Target="../tags/tag15.xml"/><Relationship Id="rId5" Type="http://schemas.openxmlformats.org/officeDocument/2006/relationships/image" Target="../media/image4.emf"/><Relationship Id="rId4" Type="http://schemas.openxmlformats.org/officeDocument/2006/relationships/oleObject" Target="../embeddings/oleObject13.bin"/></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4.bin"/><Relationship Id="rId2" Type="http://schemas.openxmlformats.org/officeDocument/2006/relationships/slideLayout" Target="../slideLayouts/slideLayout28.xml"/><Relationship Id="rId1" Type="http://schemas.openxmlformats.org/officeDocument/2006/relationships/tags" Target="../tags/tag16.xml"/><Relationship Id="rId4" Type="http://schemas.openxmlformats.org/officeDocument/2006/relationships/image" Target="../media/image4.emf"/></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8.xml"/><Relationship Id="rId1" Type="http://schemas.openxmlformats.org/officeDocument/2006/relationships/tags" Target="../tags/tag17.xml"/><Relationship Id="rId5" Type="http://schemas.openxmlformats.org/officeDocument/2006/relationships/image" Target="../media/image4.emf"/><Relationship Id="rId4" Type="http://schemas.openxmlformats.org/officeDocument/2006/relationships/oleObject" Target="../embeddings/oleObject15.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8.xml"/><Relationship Id="rId1" Type="http://schemas.openxmlformats.org/officeDocument/2006/relationships/tags" Target="../tags/tag18.xml"/><Relationship Id="rId5" Type="http://schemas.openxmlformats.org/officeDocument/2006/relationships/image" Target="../media/image4.emf"/><Relationship Id="rId4" Type="http://schemas.openxmlformats.org/officeDocument/2006/relationships/oleObject" Target="../embeddings/oleObject1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hidden="1"/>
          <p:cNvGraphicFramePr>
            <a:graphicFrameLocks noChangeAspect="1"/>
          </p:cNvGraphicFramePr>
          <p:nvPr>
            <p:custDataLst>
              <p:tags r:id="rId1"/>
            </p:custDataLst>
            <p:extLst>
              <p:ext uri="{D42A27DB-BD31-4B8C-83A1-F6EECF244321}">
                <p14:modId xmlns:p14="http://schemas.microsoft.com/office/powerpoint/2010/main" val="2717275481"/>
              </p:ext>
            </p:extLst>
          </p:nvPr>
        </p:nvGraphicFramePr>
        <p:xfrm>
          <a:off x="1589" y="1589"/>
          <a:ext cx="1588" cy="1588"/>
        </p:xfrm>
        <a:graphic>
          <a:graphicData uri="http://schemas.openxmlformats.org/presentationml/2006/ole">
            <mc:AlternateContent xmlns:mc="http://schemas.openxmlformats.org/markup-compatibility/2006">
              <mc:Choice xmlns:v="urn:schemas-microsoft-com:vml" Requires="v">
                <p:oleObj name="think-cell 幻灯片" r:id="rId5" imgW="5715" imgH="5715" progId="TCLayout.ActiveDocument.1">
                  <p:embed/>
                </p:oleObj>
              </mc:Choice>
              <mc:Fallback>
                <p:oleObj name="think-cell 幻灯片" r:id="rId5" imgW="5715" imgH="5715" progId="TCLayout.ActiveDocument.1">
                  <p:embed/>
                  <p:pic>
                    <p:nvPicPr>
                      <p:cNvPr id="3" name="Object 2" hidden="1"/>
                      <p:cNvPicPr/>
                      <p:nvPr/>
                    </p:nvPicPr>
                    <p:blipFill>
                      <a:blip r:embed="rId6"/>
                      <a:stretch>
                        <a:fillRect/>
                      </a:stretch>
                    </p:blipFill>
                    <p:spPr>
                      <a:xfrm>
                        <a:off x="1589" y="1589"/>
                        <a:ext cx="1588" cy="1588"/>
                      </a:xfrm>
                      <a:prstGeom prst="rect">
                        <a:avLst/>
                      </a:prstGeom>
                    </p:spPr>
                  </p:pic>
                </p:oleObj>
              </mc:Fallback>
            </mc:AlternateContent>
          </a:graphicData>
        </a:graphic>
      </p:graphicFrame>
      <p:sp>
        <p:nvSpPr>
          <p:cNvPr id="2" name="Rectangle 1" hidden="1"/>
          <p:cNvSpPr/>
          <p:nvPr>
            <p:custDataLst>
              <p:tags r:id="rId2"/>
            </p:custDataLst>
          </p:nvPr>
        </p:nvSpPr>
        <p:spPr>
          <a:xfrm>
            <a:off x="1" y="1"/>
            <a:ext cx="158750" cy="1587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wrap="none" lIns="0" tIns="0" rIns="0" bIns="0" numCol="1" spcCol="0" rtlCol="0" anchor="ctr" anchorCtr="0">
            <a:noAutofit/>
          </a:bodyPr>
          <a:lstStyle/>
          <a:p>
            <a:pPr algn="ctr" defTabSz="457200">
              <a:lnSpc>
                <a:spcPct val="90000"/>
              </a:lnSpc>
              <a:spcBef>
                <a:spcPct val="0"/>
              </a:spcBef>
              <a:spcAft>
                <a:spcPct val="0"/>
              </a:spcAft>
            </a:pPr>
            <a:endParaRPr lang="en-GB" sz="2600" b="1" dirty="0">
              <a:solidFill>
                <a:srgbClr val="FFFFFF"/>
              </a:solidFill>
              <a:latin typeface="Calibri" panose="020F0502020204030204" pitchFamily="34" charset="0"/>
              <a:ea typeface="+mj-ea"/>
              <a:cs typeface="Calibri" panose="020F0502020204030204" pitchFamily="34" charset="0"/>
              <a:sym typeface="Calibri" panose="020F0502020204030204" pitchFamily="34" charset="0"/>
            </a:endParaRPr>
          </a:p>
        </p:txBody>
      </p:sp>
      <p:sp>
        <p:nvSpPr>
          <p:cNvPr id="7" name="タイトル 6"/>
          <p:cNvSpPr>
            <a:spLocks noGrp="1"/>
          </p:cNvSpPr>
          <p:nvPr>
            <p:ph type="title"/>
          </p:nvPr>
        </p:nvSpPr>
        <p:spPr>
          <a:xfrm>
            <a:off x="216002" y="1386482"/>
            <a:ext cx="8808077" cy="504000"/>
          </a:xfrm>
        </p:spPr>
        <p:txBody>
          <a:bodyPr vert="horz"/>
          <a:lstStyle/>
          <a:p>
            <a:pPr>
              <a:lnSpc>
                <a:spcPct val="120000"/>
              </a:lnSpc>
              <a:spcBef>
                <a:spcPts val="200"/>
              </a:spcBef>
              <a:spcAft>
                <a:spcPts val="200"/>
              </a:spcAft>
            </a:pPr>
            <a:r>
              <a:rPr lang="zh-CN" altLang="en-US" sz="2600" dirty="0">
                <a:latin typeface="微软雅黑" panose="020B0503020204020204" pitchFamily="34" charset="-122"/>
                <a:ea typeface="微软雅黑" panose="020B0503020204020204" pitchFamily="34" charset="-122"/>
                <a:cs typeface="Calibri" panose="020F0502020204030204" pitchFamily="34" charset="0"/>
              </a:rPr>
              <a:t>去氨加压素口服溶液</a:t>
            </a:r>
            <a:r>
              <a:rPr lang="en-US" altLang="zh-CN" sz="26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2600" dirty="0">
                <a:latin typeface="微软雅黑" panose="020B0503020204020204" pitchFamily="34" charset="-122"/>
                <a:ea typeface="微软雅黑" panose="020B0503020204020204" pitchFamily="34" charset="-122"/>
                <a:cs typeface="Calibri" panose="020F0502020204030204" pitchFamily="34" charset="0"/>
              </a:rPr>
              <a:t>优诺晴</a:t>
            </a:r>
            <a:r>
              <a:rPr lang="en-US" altLang="zh-CN" sz="2600" baseline="30000" dirty="0">
                <a:latin typeface="微软雅黑" panose="020B0503020204020204" pitchFamily="34" charset="-122"/>
                <a:ea typeface="微软雅黑" panose="020B0503020204020204" pitchFamily="34" charset="-122"/>
                <a:cs typeface="Calibri" panose="020F0502020204030204" pitchFamily="34" charset="0"/>
              </a:rPr>
              <a:t>®</a:t>
            </a:r>
            <a:r>
              <a:rPr lang="en-US" altLang="zh-CN" sz="2600" dirty="0">
                <a:latin typeface="微软雅黑" panose="020B0503020204020204" pitchFamily="34" charset="-122"/>
                <a:ea typeface="微软雅黑" panose="020B0503020204020204" pitchFamily="34" charset="-122"/>
                <a:cs typeface="Calibri" panose="020F0502020204030204" pitchFamily="34" charset="0"/>
              </a:rPr>
              <a:t>)</a:t>
            </a:r>
            <a:br>
              <a:rPr lang="en-GB" altLang="ja-JP" sz="2600" dirty="0">
                <a:latin typeface="微软雅黑" panose="020B0503020204020204" pitchFamily="34" charset="-122"/>
                <a:ea typeface="微软雅黑" panose="020B0503020204020204" pitchFamily="34" charset="-122"/>
                <a:cs typeface="Calibri" panose="020F0502020204030204" pitchFamily="34" charset="0"/>
              </a:rPr>
            </a:br>
            <a:br>
              <a:rPr lang="en-GB" altLang="ja-JP" sz="2600" dirty="0">
                <a:latin typeface="Calibri" panose="020F0502020204030204" pitchFamily="34" charset="0"/>
                <a:cs typeface="Calibri" panose="020F0502020204030204" pitchFamily="34" charset="0"/>
              </a:rPr>
            </a:br>
            <a:r>
              <a:rPr lang="zh-CN" altLang="en-US" sz="1800" dirty="0">
                <a:latin typeface="微软雅黑" panose="020B0503020204020204" pitchFamily="34" charset="-122"/>
                <a:ea typeface="微软雅黑" panose="020B0503020204020204" pitchFamily="34" charset="-122"/>
                <a:cs typeface="Calibri" panose="020F0502020204030204" pitchFamily="34" charset="0"/>
              </a:rPr>
              <a:t>国内</a:t>
            </a:r>
            <a:r>
              <a:rPr lang="zh-CN" altLang="en-US" sz="2400" i="1" dirty="0">
                <a:latin typeface="微软雅黑" panose="020B0503020204020204" pitchFamily="34" charset="-122"/>
                <a:ea typeface="微软雅黑" panose="020B0503020204020204" pitchFamily="34" charset="-122"/>
                <a:cs typeface="Calibri" panose="020F0502020204030204" pitchFamily="34" charset="0"/>
              </a:rPr>
              <a:t>首个且唯一 </a:t>
            </a:r>
            <a:r>
              <a:rPr lang="zh-CN" altLang="en-US" sz="1800" dirty="0">
                <a:latin typeface="微软雅黑" panose="020B0503020204020204" pitchFamily="34" charset="-122"/>
                <a:ea typeface="微软雅黑" panose="020B0503020204020204" pitchFamily="34" charset="-122"/>
                <a:cs typeface="Calibri" panose="020F0502020204030204" pitchFamily="34" charset="0"/>
              </a:rPr>
              <a:t>获批去氨加压素口服液体制剂</a:t>
            </a:r>
            <a:r>
              <a:rPr lang="en-US" altLang="zh-CN" sz="1800" dirty="0">
                <a:latin typeface="微软雅黑" panose="020B0503020204020204" pitchFamily="34" charset="-122"/>
                <a:ea typeface="微软雅黑" panose="020B0503020204020204" pitchFamily="34" charset="-122"/>
                <a:cs typeface="Calibri" panose="020F0502020204030204" pitchFamily="34" charset="0"/>
              </a:rPr>
              <a:t>(</a:t>
            </a:r>
            <a:r>
              <a:rPr lang="zh-CN" altLang="en-US" sz="1800" dirty="0">
                <a:latin typeface="微软雅黑" panose="020B0503020204020204" pitchFamily="34" charset="-122"/>
                <a:ea typeface="微软雅黑" panose="020B0503020204020204" pitchFamily="34" charset="-122"/>
                <a:cs typeface="Calibri" panose="020F0502020204030204" pitchFamily="34" charset="0"/>
              </a:rPr>
              <a:t>儿童适宜剂型</a:t>
            </a:r>
            <a:r>
              <a:rPr lang="en-US" altLang="zh-CN" sz="1800" dirty="0">
                <a:latin typeface="微软雅黑" panose="020B0503020204020204" pitchFamily="34" charset="-122"/>
                <a:ea typeface="微软雅黑" panose="020B0503020204020204" pitchFamily="34" charset="-122"/>
                <a:cs typeface="Calibri" panose="020F0502020204030204" pitchFamily="34" charset="0"/>
              </a:rPr>
              <a:t>)</a:t>
            </a:r>
            <a:br>
              <a:rPr lang="en-US" altLang="zh-CN" sz="1800" dirty="0">
                <a:latin typeface="微软雅黑" panose="020B0503020204020204" pitchFamily="34" charset="-122"/>
                <a:ea typeface="微软雅黑" panose="020B0503020204020204" pitchFamily="34" charset="-122"/>
                <a:cs typeface="Calibri" panose="020F0502020204030204" pitchFamily="34" charset="0"/>
              </a:rPr>
            </a:br>
            <a:r>
              <a:rPr lang="zh-CN" altLang="en-US" sz="1800" dirty="0">
                <a:latin typeface="微软雅黑" panose="020B0503020204020204" pitchFamily="34" charset="-122"/>
                <a:ea typeface="微软雅黑" panose="020B0503020204020204" pitchFamily="34" charset="-122"/>
                <a:cs typeface="Calibri" panose="020F0502020204030204" pitchFamily="34" charset="0"/>
              </a:rPr>
              <a:t>填补目录空白、满足儿童及吞咽困难患者用药需求</a:t>
            </a:r>
            <a:br>
              <a:rPr lang="en-GB" altLang="ja-JP" sz="2000" dirty="0">
                <a:latin typeface="微软雅黑" panose="020B0503020204020204" pitchFamily="34" charset="-122"/>
                <a:ea typeface="微软雅黑" panose="020B0503020204020204" pitchFamily="34" charset="-122"/>
                <a:cs typeface="Calibri" panose="020F0502020204030204" pitchFamily="34" charset="0"/>
              </a:rPr>
            </a:br>
            <a:endParaRPr lang="ja-JP" altLang="en-US" sz="2600" i="1" dirty="0">
              <a:solidFill>
                <a:schemeClr val="tx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15" name="タイトル 6">
            <a:extLst>
              <a:ext uri="{FF2B5EF4-FFF2-40B4-BE49-F238E27FC236}">
                <a16:creationId xmlns:a16="http://schemas.microsoft.com/office/drawing/2014/main" id="{C212AD19-9D48-2232-9519-992A0ED161F5}"/>
              </a:ext>
            </a:extLst>
          </p:cNvPr>
          <p:cNvSpPr txBox="1">
            <a:spLocks/>
          </p:cNvSpPr>
          <p:nvPr/>
        </p:nvSpPr>
        <p:spPr>
          <a:xfrm>
            <a:off x="0" y="172380"/>
            <a:ext cx="6822759" cy="341030"/>
          </a:xfrm>
          <a:prstGeom prst="rect">
            <a:avLst/>
          </a:prstGeom>
        </p:spPr>
        <p:txBody>
          <a:bodyPr vert="horz"/>
          <a:lstStyle>
            <a:lvl1pPr algn="l" defTabSz="457200" rtl="0" eaLnBrk="1" latinLnBrk="0" hangingPunct="1">
              <a:lnSpc>
                <a:spcPct val="90000"/>
              </a:lnSpc>
              <a:spcBef>
                <a:spcPct val="0"/>
              </a:spcBef>
              <a:buNone/>
              <a:defRPr sz="2800" b="1" kern="1200" baseline="0">
                <a:solidFill>
                  <a:srgbClr val="FFFFFF"/>
                </a:solidFill>
                <a:latin typeface="Arial" panose="020B0604020202020204" pitchFamily="34" charset="0"/>
                <a:ea typeface="+mj-ea"/>
                <a:cs typeface="Arial" panose="020B0604020202020204" pitchFamily="34" charset="0"/>
              </a:defRPr>
            </a:lvl1pPr>
          </a:lstStyle>
          <a:p>
            <a:pPr>
              <a:spcBef>
                <a:spcPts val="200"/>
              </a:spcBef>
              <a:spcAft>
                <a:spcPts val="200"/>
              </a:spcAft>
            </a:pPr>
            <a:r>
              <a:rPr lang="zh-CN" altLang="en-US" sz="1400" dirty="0">
                <a:solidFill>
                  <a:schemeClr val="tx1"/>
                </a:solidFill>
                <a:latin typeface="微软雅黑" panose="020B0503020204020204" pitchFamily="34" charset="-122"/>
                <a:ea typeface="微软雅黑" panose="020B0503020204020204" pitchFamily="34" charset="-122"/>
                <a:cs typeface="Calibri" panose="020F0502020204030204" pitchFamily="34" charset="0"/>
              </a:rPr>
              <a:t>申报药品摘要幻灯片</a:t>
            </a:r>
            <a:r>
              <a:rPr lang="en-US" altLang="zh-CN" sz="1400" dirty="0">
                <a:solidFill>
                  <a:schemeClr val="tx1"/>
                </a:solidFill>
                <a:latin typeface="微软雅黑" panose="020B0503020204020204" pitchFamily="34" charset="-122"/>
                <a:ea typeface="微软雅黑" panose="020B0503020204020204" pitchFamily="34" charset="-122"/>
                <a:cs typeface="Calibri" panose="020F0502020204030204" pitchFamily="34" charset="0"/>
              </a:rPr>
              <a:t>(PPT2)</a:t>
            </a:r>
            <a:br>
              <a:rPr lang="en-GB" altLang="ja-JP" sz="1400" dirty="0">
                <a:solidFill>
                  <a:schemeClr val="tx1"/>
                </a:solidFill>
                <a:latin typeface="微软雅黑" panose="020B0503020204020204" pitchFamily="34" charset="-122"/>
                <a:ea typeface="微软雅黑" panose="020B0503020204020204" pitchFamily="34" charset="-122"/>
                <a:cs typeface="Calibri" panose="020F0502020204030204" pitchFamily="34" charset="0"/>
              </a:rPr>
            </a:br>
            <a:br>
              <a:rPr lang="en-GB" altLang="ja-JP" sz="1400" dirty="0">
                <a:solidFill>
                  <a:schemeClr val="tx1"/>
                </a:solidFill>
                <a:latin typeface="微软雅黑" panose="020B0503020204020204" pitchFamily="34" charset="-122"/>
                <a:ea typeface="微软雅黑" panose="020B0503020204020204" pitchFamily="34" charset="-122"/>
                <a:cs typeface="Calibri" panose="020F0502020204030204" pitchFamily="34" charset="0"/>
              </a:rPr>
            </a:br>
            <a:br>
              <a:rPr lang="en-GB" altLang="ja-JP" sz="1600" dirty="0">
                <a:latin typeface="+mn-lt"/>
                <a:cs typeface="Calibri" panose="020F0502020204030204" pitchFamily="34" charset="0"/>
              </a:rPr>
            </a:br>
            <a:endParaRPr lang="ja-JP" altLang="en-US" sz="2000" i="1" dirty="0">
              <a:solidFill>
                <a:schemeClr val="tx1"/>
              </a:solidFill>
              <a:latin typeface="+mn-lt"/>
              <a:cs typeface="Calibri" panose="020F0502020204030204" pitchFamily="34" charset="0"/>
            </a:endParaRPr>
          </a:p>
        </p:txBody>
      </p:sp>
      <p:sp>
        <p:nvSpPr>
          <p:cNvPr id="16" name="タイトル 6">
            <a:extLst>
              <a:ext uri="{FF2B5EF4-FFF2-40B4-BE49-F238E27FC236}">
                <a16:creationId xmlns:a16="http://schemas.microsoft.com/office/drawing/2014/main" id="{FCCCCC8D-77B8-6294-8F4D-E5CB1171979C}"/>
              </a:ext>
            </a:extLst>
          </p:cNvPr>
          <p:cNvSpPr txBox="1">
            <a:spLocks/>
          </p:cNvSpPr>
          <p:nvPr/>
        </p:nvSpPr>
        <p:spPr>
          <a:xfrm>
            <a:off x="158752" y="4359625"/>
            <a:ext cx="5874790" cy="341030"/>
          </a:xfrm>
          <a:prstGeom prst="rect">
            <a:avLst/>
          </a:prstGeom>
        </p:spPr>
        <p:txBody>
          <a:bodyPr vert="horz"/>
          <a:lstStyle>
            <a:lvl1pPr algn="l" defTabSz="457200" rtl="0" eaLnBrk="1" latinLnBrk="0" hangingPunct="1">
              <a:lnSpc>
                <a:spcPct val="90000"/>
              </a:lnSpc>
              <a:spcBef>
                <a:spcPct val="0"/>
              </a:spcBef>
              <a:buNone/>
              <a:defRPr sz="2800" b="1" kern="1200" baseline="0">
                <a:solidFill>
                  <a:srgbClr val="FFFFFF"/>
                </a:solidFill>
                <a:latin typeface="Arial" panose="020B0604020202020204" pitchFamily="34" charset="0"/>
                <a:ea typeface="+mj-ea"/>
                <a:cs typeface="Arial" panose="020B0604020202020204" pitchFamily="34" charset="0"/>
              </a:defRPr>
            </a:lvl1pPr>
          </a:lstStyle>
          <a:p>
            <a:pPr>
              <a:spcBef>
                <a:spcPts val="200"/>
              </a:spcBef>
              <a:spcAft>
                <a:spcPts val="200"/>
              </a:spcAft>
            </a:pPr>
            <a:r>
              <a:rPr lang="zh-CN" altLang="en-US"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药品申报条件：</a:t>
            </a:r>
            <a:r>
              <a:rPr lang="en-US" altLang="zh-CN"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1. 2018</a:t>
            </a:r>
            <a:r>
              <a:rPr lang="zh-CN" altLang="en-US"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年</a:t>
            </a:r>
            <a:r>
              <a:rPr lang="en-US" altLang="zh-CN"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1</a:t>
            </a:r>
            <a:r>
              <a:rPr lang="zh-CN" altLang="en-US"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月</a:t>
            </a:r>
            <a:r>
              <a:rPr lang="en-US" altLang="zh-CN"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1</a:t>
            </a:r>
            <a:r>
              <a:rPr lang="zh-CN" altLang="en-US"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日至</a:t>
            </a:r>
            <a:r>
              <a:rPr lang="en-US" altLang="zh-CN"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2023</a:t>
            </a:r>
            <a:r>
              <a:rPr lang="zh-CN" altLang="en-US"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年</a:t>
            </a:r>
            <a:r>
              <a:rPr lang="en-US" altLang="zh-CN"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6</a:t>
            </a:r>
            <a:r>
              <a:rPr lang="zh-CN" altLang="en-US"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月</a:t>
            </a:r>
            <a:r>
              <a:rPr lang="en-US" altLang="zh-CN"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30</a:t>
            </a:r>
            <a:r>
              <a:rPr lang="zh-CN" altLang="en-US"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日</a:t>
            </a:r>
            <a:r>
              <a:rPr lang="en-US" altLang="zh-CN"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a:t>
            </a:r>
            <a:r>
              <a:rPr lang="zh-CN" altLang="en-US"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含，下同</a:t>
            </a:r>
            <a:r>
              <a:rPr lang="en-US" altLang="zh-CN"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a:t>
            </a:r>
            <a:r>
              <a:rPr lang="zh-CN" altLang="en-US"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期间，经国家药监部门批准上市的新通用名药品。但仅因为转产、再注册等原因</a:t>
            </a:r>
            <a:r>
              <a:rPr lang="en-US" altLang="zh-CN"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 </a:t>
            </a:r>
            <a:r>
              <a:rPr lang="zh-CN" altLang="en-US"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单纯更改通用名的药品除外。符合本条件的新冠病毒用药可按程序申报。</a:t>
            </a:r>
            <a:r>
              <a:rPr lang="en-US" altLang="zh-CN"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4. 2023</a:t>
            </a:r>
            <a:r>
              <a:rPr lang="zh-CN" altLang="en-US"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年</a:t>
            </a:r>
            <a:r>
              <a:rPr lang="en-US" altLang="zh-CN"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6</a:t>
            </a:r>
            <a:r>
              <a:rPr lang="zh-CN" altLang="en-US"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月</a:t>
            </a:r>
            <a:r>
              <a:rPr lang="en-US" altLang="zh-CN"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30</a:t>
            </a:r>
            <a:r>
              <a:rPr lang="zh-CN" altLang="en-US"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日前经国家药监部门批准上市</a:t>
            </a:r>
            <a:r>
              <a:rPr lang="en-US" altLang="zh-CN"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 </a:t>
            </a:r>
            <a:r>
              <a:rPr lang="zh-CN" altLang="en-US"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纳入 卫生健康委等部门</a:t>
            </a:r>
            <a:r>
              <a:rPr lang="en-US" altLang="zh-CN"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a:t>
            </a:r>
            <a:r>
              <a:rPr lang="zh-CN" altLang="en-US"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首批鼓励研发申报儿童药品清单</a:t>
            </a:r>
            <a:r>
              <a:rPr lang="en-US" altLang="zh-CN"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a:t>
            </a:r>
            <a:r>
              <a:rPr lang="zh-CN" altLang="en-US"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第二批鼓励研发申报儿童药品清单</a:t>
            </a:r>
            <a:r>
              <a:rPr lang="en-US" altLang="zh-CN"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a:t>
            </a:r>
            <a:r>
              <a:rPr lang="zh-CN" altLang="en-US"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第三批鼓励研发申报儿童药品清单</a:t>
            </a:r>
            <a:r>
              <a:rPr lang="en-US" altLang="zh-CN"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a:t>
            </a:r>
            <a:r>
              <a:rPr lang="zh-CN" altLang="en-US"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以及</a:t>
            </a:r>
            <a:r>
              <a:rPr lang="en-US" altLang="zh-CN"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a:t>
            </a:r>
            <a:r>
              <a:rPr lang="zh-CN" altLang="en-US"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第一批鼓励仿制药品目录</a:t>
            </a:r>
            <a:r>
              <a:rPr lang="en-US" altLang="zh-CN"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a:t>
            </a:r>
            <a:r>
              <a:rPr lang="zh-CN" altLang="en-US"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第二批鼓励仿制药品目录</a:t>
            </a:r>
            <a:r>
              <a:rPr lang="en-US" altLang="zh-CN"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a:t>
            </a:r>
            <a:r>
              <a:rPr lang="zh-CN" altLang="en-US"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的药品。</a:t>
            </a:r>
            <a:endParaRPr lang="en-US" altLang="zh-CN" sz="8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a:p>
            <a:pPr>
              <a:lnSpc>
                <a:spcPct val="120000"/>
              </a:lnSpc>
              <a:spcBef>
                <a:spcPts val="200"/>
              </a:spcBef>
              <a:spcAft>
                <a:spcPts val="200"/>
              </a:spcAft>
            </a:pPr>
            <a:endParaRPr lang="en-US" altLang="zh-CN" sz="14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a:p>
            <a:pPr>
              <a:spcBef>
                <a:spcPts val="200"/>
              </a:spcBef>
              <a:spcAft>
                <a:spcPts val="200"/>
              </a:spcAft>
            </a:pPr>
            <a:br>
              <a:rPr lang="en-GB" altLang="ja-JP" sz="140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br>
            <a:br>
              <a:rPr lang="en-GB" altLang="ja-JP" sz="140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br>
            <a:br>
              <a:rPr lang="en-GB" altLang="ja-JP" sz="160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br>
            <a:endParaRPr lang="ja-JP" altLang="en-US" sz="2000" i="1" dirty="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18" name="文本框 17">
            <a:extLst>
              <a:ext uri="{FF2B5EF4-FFF2-40B4-BE49-F238E27FC236}">
                <a16:creationId xmlns:a16="http://schemas.microsoft.com/office/drawing/2014/main" id="{7D1F6A63-2A45-FB98-3450-714BBBB470AE}"/>
              </a:ext>
            </a:extLst>
          </p:cNvPr>
          <p:cNvSpPr txBox="1"/>
          <p:nvPr/>
        </p:nvSpPr>
        <p:spPr>
          <a:xfrm>
            <a:off x="6145966" y="4346721"/>
            <a:ext cx="2839282" cy="328936"/>
          </a:xfrm>
          <a:prstGeom prst="rect">
            <a:avLst/>
          </a:prstGeom>
          <a:noFill/>
        </p:spPr>
        <p:txBody>
          <a:bodyPr wrap="square">
            <a:spAutoFit/>
          </a:bodyPr>
          <a:lstStyle/>
          <a:p>
            <a:pPr algn="ctr">
              <a:lnSpc>
                <a:spcPct val="120000"/>
              </a:lnSpc>
              <a:spcBef>
                <a:spcPts val="200"/>
              </a:spcBef>
              <a:spcAft>
                <a:spcPts val="200"/>
              </a:spcAft>
            </a:pPr>
            <a:r>
              <a:rPr lang="zh-CN" altLang="en-US" sz="14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rPr>
              <a:t>杭州和泽坤元药业有限公司</a:t>
            </a:r>
            <a:endParaRPr lang="en-US" altLang="zh-CN" sz="1400" b="0" dirty="0">
              <a:solidFill>
                <a:schemeClr val="bg1"/>
              </a:solidFill>
              <a:latin typeface="微软雅黑" panose="020B0503020204020204" pitchFamily="34" charset="-122"/>
              <a:ea typeface="微软雅黑" panose="020B0503020204020204" pitchFamily="34" charset="-122"/>
              <a:cs typeface="Calibri" panose="020F0502020204030204" pitchFamily="34" charset="0"/>
            </a:endParaRP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对象 5" hidden="1">
            <a:extLst>
              <a:ext uri="{FF2B5EF4-FFF2-40B4-BE49-F238E27FC236}">
                <a16:creationId xmlns:a16="http://schemas.microsoft.com/office/drawing/2014/main" id="{5A02E626-2C0C-90C8-FD68-6BCA64D40138}"/>
              </a:ext>
            </a:extLst>
          </p:cNvPr>
          <p:cNvGraphicFramePr>
            <a:graphicFrameLocks noChangeAspect="1"/>
          </p:cNvGraphicFramePr>
          <p:nvPr>
            <p:custDataLst>
              <p:tags r:id="rId1"/>
            </p:custDataLst>
            <p:extLst>
              <p:ext uri="{D42A27DB-BD31-4B8C-83A1-F6EECF244321}">
                <p14:modId xmlns:p14="http://schemas.microsoft.com/office/powerpoint/2010/main" val="1595628863"/>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幻灯片" r:id="rId4" imgW="473" imgH="476" progId="TCLayout.ActiveDocument.1">
                  <p:embed/>
                </p:oleObj>
              </mc:Choice>
              <mc:Fallback>
                <p:oleObj name="think-cell 幻灯片" r:id="rId4" imgW="473" imgH="476" progId="TCLayout.ActiveDocument.1">
                  <p:embed/>
                  <p:pic>
                    <p:nvPicPr>
                      <p:cNvPr id="6" name="对象 5" hidden="1">
                        <a:extLst>
                          <a:ext uri="{FF2B5EF4-FFF2-40B4-BE49-F238E27FC236}">
                            <a16:creationId xmlns:a16="http://schemas.microsoft.com/office/drawing/2014/main" id="{5A02E626-2C0C-90C8-FD68-6BCA64D40138}"/>
                          </a:ext>
                        </a:extLst>
                      </p:cNvPr>
                      <p:cNvPicPr/>
                      <p:nvPr/>
                    </p:nvPicPr>
                    <p:blipFill>
                      <a:blip r:embed="rId5"/>
                      <a:stretch>
                        <a:fillRect/>
                      </a:stretch>
                    </p:blipFill>
                    <p:spPr>
                      <a:xfrm>
                        <a:off x="1191" y="1191"/>
                        <a:ext cx="1191" cy="1191"/>
                      </a:xfrm>
                      <a:prstGeom prst="rect">
                        <a:avLst/>
                      </a:prstGeom>
                    </p:spPr>
                  </p:pic>
                </p:oleObj>
              </mc:Fallback>
            </mc:AlternateContent>
          </a:graphicData>
        </a:graphic>
      </p:graphicFrame>
      <p:sp>
        <p:nvSpPr>
          <p:cNvPr id="5" name="标题 4">
            <a:extLst>
              <a:ext uri="{FF2B5EF4-FFF2-40B4-BE49-F238E27FC236}">
                <a16:creationId xmlns:a16="http://schemas.microsoft.com/office/drawing/2014/main" id="{7D69AB5E-B444-67A8-76A0-03A9FD8B6834}"/>
              </a:ext>
            </a:extLst>
          </p:cNvPr>
          <p:cNvSpPr>
            <a:spLocks noGrp="1"/>
          </p:cNvSpPr>
          <p:nvPr>
            <p:ph type="title"/>
          </p:nvPr>
        </p:nvSpPr>
        <p:spPr>
          <a:xfrm>
            <a:off x="237063" y="194740"/>
            <a:ext cx="8765651" cy="310500"/>
          </a:xfrm>
        </p:spPr>
        <p:txBody>
          <a:bodyPr vert="horz"/>
          <a:lstStyle/>
          <a:p>
            <a:r>
              <a:rPr lang="zh-CN" altLang="en-US" dirty="0">
                <a:latin typeface="微软雅黑" panose="020B0503020204020204" pitchFamily="34" charset="-122"/>
                <a:ea typeface="微软雅黑" panose="020B0503020204020204" pitchFamily="34" charset="-122"/>
              </a:rPr>
              <a:t>目录</a:t>
            </a:r>
          </a:p>
        </p:txBody>
      </p:sp>
      <p:grpSp>
        <p:nvGrpSpPr>
          <p:cNvPr id="8" name="组合 7">
            <a:extLst>
              <a:ext uri="{FF2B5EF4-FFF2-40B4-BE49-F238E27FC236}">
                <a16:creationId xmlns:a16="http://schemas.microsoft.com/office/drawing/2014/main" id="{0A3C8988-869E-623F-6EB0-15721C665CBC}"/>
              </a:ext>
            </a:extLst>
          </p:cNvPr>
          <p:cNvGrpSpPr/>
          <p:nvPr/>
        </p:nvGrpSpPr>
        <p:grpSpPr>
          <a:xfrm>
            <a:off x="1112520" y="1252691"/>
            <a:ext cx="6713220" cy="3072677"/>
            <a:chOff x="4441658" y="1676400"/>
            <a:chExt cx="7340612" cy="3899045"/>
          </a:xfrm>
          <a:solidFill>
            <a:schemeClr val="bg1">
              <a:lumMod val="85000"/>
            </a:schemeClr>
          </a:solidFill>
        </p:grpSpPr>
        <p:grpSp>
          <p:nvGrpSpPr>
            <p:cNvPr id="9" name="组合 8">
              <a:extLst>
                <a:ext uri="{FF2B5EF4-FFF2-40B4-BE49-F238E27FC236}">
                  <a16:creationId xmlns:a16="http://schemas.microsoft.com/office/drawing/2014/main" id="{4D505AED-1561-8EEA-B9B6-F1A44135FD1C}"/>
                </a:ext>
              </a:extLst>
            </p:cNvPr>
            <p:cNvGrpSpPr/>
            <p:nvPr/>
          </p:nvGrpSpPr>
          <p:grpSpPr>
            <a:xfrm>
              <a:off x="4441658" y="1676400"/>
              <a:ext cx="7249026" cy="787690"/>
              <a:chOff x="4441658" y="1676400"/>
              <a:chExt cx="7249026" cy="787690"/>
            </a:xfrm>
            <a:grpFill/>
          </p:grpSpPr>
          <p:grpSp>
            <p:nvGrpSpPr>
              <p:cNvPr id="20" name="组合 19">
                <a:extLst>
                  <a:ext uri="{FF2B5EF4-FFF2-40B4-BE49-F238E27FC236}">
                    <a16:creationId xmlns:a16="http://schemas.microsoft.com/office/drawing/2014/main" id="{3FD0DA9F-B0C2-CB68-8E53-BBB33EACA27E}"/>
                  </a:ext>
                </a:extLst>
              </p:cNvPr>
              <p:cNvGrpSpPr/>
              <p:nvPr/>
            </p:nvGrpSpPr>
            <p:grpSpPr>
              <a:xfrm>
                <a:off x="4441658" y="1676400"/>
                <a:ext cx="3505200" cy="787690"/>
                <a:chOff x="4844716" y="1767821"/>
                <a:chExt cx="3505200" cy="787690"/>
              </a:xfrm>
              <a:grpFill/>
            </p:grpSpPr>
            <p:sp>
              <p:nvSpPr>
                <p:cNvPr id="24" name="Rectangle 12">
                  <a:extLst>
                    <a:ext uri="{FF2B5EF4-FFF2-40B4-BE49-F238E27FC236}">
                      <a16:creationId xmlns:a16="http://schemas.microsoft.com/office/drawing/2014/main" id="{AD6A092E-488C-E1A8-57C3-DD6A085B496F}"/>
                    </a:ext>
                  </a:extLst>
                </p:cNvPr>
                <p:cNvSpPr/>
                <p:nvPr/>
              </p:nvSpPr>
              <p:spPr>
                <a:xfrm>
                  <a:off x="4844716" y="1767821"/>
                  <a:ext cx="3276600" cy="787690"/>
                </a:xfrm>
                <a:prstGeom prst="rect">
                  <a:avLst/>
                </a:prstGeom>
                <a:grpFill/>
                <a:ln w="12700" cap="flat" cmpd="sng" algn="ctr">
                  <a:noFill/>
                  <a:prstDash val="solid"/>
                  <a:miter lim="800000"/>
                </a:ln>
                <a:effectLst/>
              </p:spPr>
              <p:txBody>
                <a:bodyPr rot="0" spcFirstLastPara="0" vertOverflow="overflow" horzOverflow="overflow" vert="horz" wrap="none" lIns="72000" tIns="72000" rIns="72000" bIns="72000" numCol="1" spcCol="0" rtlCol="0" fromWordArt="0" anchor="ctr" anchorCtr="0" forceAA="0" compatLnSpc="1">
                  <a:prstTxWarp prst="textNoShape">
                    <a:avLst/>
                  </a:prstTxWarp>
                  <a:no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GB" sz="2400" b="0" i="0" u="none" strike="noStrike" kern="0" cap="none" spc="0" normalizeH="0" baseline="0" noProof="0" err="1">
                    <a:ln>
                      <a:noFill/>
                    </a:ln>
                    <a:solidFill>
                      <a:srgbClr val="FFFFFF"/>
                    </a:solidFill>
                    <a:effectLst/>
                    <a:uLnTx/>
                    <a:uFillTx/>
                    <a:latin typeface="微软雅黑" panose="020B0503020204020204" pitchFamily="34" charset="-122"/>
                    <a:ea typeface="微软雅黑" panose="020B0503020204020204" pitchFamily="34" charset="-122"/>
                  </a:endParaRPr>
                </a:p>
              </p:txBody>
            </p:sp>
            <p:sp>
              <p:nvSpPr>
                <p:cNvPr id="25" name="ZoneTexte 186">
                  <a:extLst>
                    <a:ext uri="{FF2B5EF4-FFF2-40B4-BE49-F238E27FC236}">
                      <a16:creationId xmlns:a16="http://schemas.microsoft.com/office/drawing/2014/main" id="{97D58F51-9CF2-697C-687C-BFFF844A83C5}"/>
                    </a:ext>
                  </a:extLst>
                </p:cNvPr>
                <p:cNvSpPr txBox="1"/>
                <p:nvPr/>
              </p:nvSpPr>
              <p:spPr>
                <a:xfrm>
                  <a:off x="4876800" y="2010365"/>
                  <a:ext cx="3473116" cy="421795"/>
                </a:xfrm>
                <a:prstGeom prst="rect">
                  <a:avLst/>
                </a:prstGeom>
                <a:noFill/>
              </p:spPr>
              <p:txBody>
                <a:bodyPr wrap="square" lIns="0" tIns="0" rIns="0" bIns="0" rtlCol="0" anchor="ctr">
                  <a:spAutoFit/>
                </a:bodyPr>
                <a:lstStyle/>
                <a:p>
                  <a:pPr marR="5080" defTabSz="914377">
                    <a:lnSpc>
                      <a:spcPct val="90000"/>
                    </a:lnSpc>
                    <a:spcBef>
                      <a:spcPct val="0"/>
                    </a:spcBef>
                    <a:defRPr/>
                  </a:pPr>
                  <a:r>
                    <a:rPr lang="en-US" altLang="zh-CN" sz="2400" b="1" dirty="0">
                      <a:solidFill>
                        <a:srgbClr val="002F5F"/>
                      </a:solidFill>
                      <a:latin typeface="微软雅黑" panose="020B0503020204020204" pitchFamily="34" charset="-122"/>
                      <a:ea typeface="微软雅黑" panose="020B0503020204020204" pitchFamily="34" charset="-122"/>
                      <a:cs typeface="+mj-cs"/>
                      <a:sym typeface="Trebuchet MS" panose="020B0603020202020204" pitchFamily="34" charset="0"/>
                    </a:rPr>
                    <a:t>01</a:t>
                  </a:r>
                  <a:r>
                    <a:rPr lang="zh-CN" altLang="en-US" sz="2400" b="1" dirty="0">
                      <a:solidFill>
                        <a:srgbClr val="002F5F"/>
                      </a:solidFill>
                      <a:latin typeface="微软雅黑" panose="020B0503020204020204" pitchFamily="34" charset="-122"/>
                      <a:ea typeface="微软雅黑" panose="020B0503020204020204" pitchFamily="34" charset="-122"/>
                      <a:cs typeface="+mj-cs"/>
                      <a:sym typeface="Trebuchet MS" panose="020B0603020202020204" pitchFamily="34" charset="0"/>
                    </a:rPr>
                    <a:t>药品基本信息</a:t>
                  </a:r>
                  <a:endParaRPr lang="en-US" altLang="zh-CN" sz="2400" b="1" dirty="0">
                    <a:solidFill>
                      <a:srgbClr val="002F5F"/>
                    </a:solidFill>
                    <a:latin typeface="微软雅黑" panose="020B0503020204020204" pitchFamily="34" charset="-122"/>
                    <a:ea typeface="微软雅黑" panose="020B0503020204020204" pitchFamily="34" charset="-122"/>
                    <a:cs typeface="Arial"/>
                  </a:endParaRPr>
                </a:p>
              </p:txBody>
            </p:sp>
          </p:grpSp>
          <p:grpSp>
            <p:nvGrpSpPr>
              <p:cNvPr id="21" name="组合 20">
                <a:extLst>
                  <a:ext uri="{FF2B5EF4-FFF2-40B4-BE49-F238E27FC236}">
                    <a16:creationId xmlns:a16="http://schemas.microsoft.com/office/drawing/2014/main" id="{D379C21B-6771-15CC-98E3-2807F576BD66}"/>
                  </a:ext>
                </a:extLst>
              </p:cNvPr>
              <p:cNvGrpSpPr/>
              <p:nvPr/>
            </p:nvGrpSpPr>
            <p:grpSpPr>
              <a:xfrm>
                <a:off x="8382000" y="1676400"/>
                <a:ext cx="3308684" cy="787690"/>
                <a:chOff x="4844716" y="1767821"/>
                <a:chExt cx="3308684" cy="787690"/>
              </a:xfrm>
              <a:grpFill/>
            </p:grpSpPr>
            <p:sp>
              <p:nvSpPr>
                <p:cNvPr id="22" name="Rectangle 12">
                  <a:extLst>
                    <a:ext uri="{FF2B5EF4-FFF2-40B4-BE49-F238E27FC236}">
                      <a16:creationId xmlns:a16="http://schemas.microsoft.com/office/drawing/2014/main" id="{5C7932FD-C0B2-3575-052A-2BF29CCBB090}"/>
                    </a:ext>
                  </a:extLst>
                </p:cNvPr>
                <p:cNvSpPr/>
                <p:nvPr/>
              </p:nvSpPr>
              <p:spPr>
                <a:xfrm>
                  <a:off x="4844716" y="1767821"/>
                  <a:ext cx="3276600" cy="787690"/>
                </a:xfrm>
                <a:prstGeom prst="rect">
                  <a:avLst/>
                </a:prstGeom>
                <a:grpFill/>
                <a:ln w="12700" cap="flat" cmpd="sng" algn="ctr">
                  <a:noFill/>
                  <a:prstDash val="solid"/>
                  <a:miter lim="800000"/>
                </a:ln>
                <a:effectLst/>
              </p:spPr>
              <p:txBody>
                <a:bodyPr rot="0" spcFirstLastPara="0" vertOverflow="overflow" horzOverflow="overflow" vert="horz" wrap="none" lIns="72000" tIns="72000" rIns="72000" bIns="72000" numCol="1" spcCol="0" rtlCol="0" fromWordArt="0" anchor="ctr" anchorCtr="0" forceAA="0" compatLnSpc="1">
                  <a:prstTxWarp prst="textNoShape">
                    <a:avLst/>
                  </a:prstTxWarp>
                  <a:noAutofit/>
                </a:bodyPr>
                <a:lstStyle/>
                <a:p>
                  <a:pPr algn="ctr" defTabSz="914400"/>
                  <a:endParaRPr lang="en-GB" sz="2400" kern="0" err="1">
                    <a:solidFill>
                      <a:srgbClr val="FFFFFF"/>
                    </a:solidFill>
                    <a:latin typeface="微软雅黑" panose="020B0503020204020204" pitchFamily="34" charset="-122"/>
                    <a:ea typeface="微软雅黑" panose="020B0503020204020204" pitchFamily="34" charset="-122"/>
                  </a:endParaRPr>
                </a:p>
              </p:txBody>
            </p:sp>
            <p:sp>
              <p:nvSpPr>
                <p:cNvPr id="23" name="ZoneTexte 186">
                  <a:extLst>
                    <a:ext uri="{FF2B5EF4-FFF2-40B4-BE49-F238E27FC236}">
                      <a16:creationId xmlns:a16="http://schemas.microsoft.com/office/drawing/2014/main" id="{8B5790F2-B1F9-C685-C595-93E9D62B70AC}"/>
                    </a:ext>
                  </a:extLst>
                </p:cNvPr>
                <p:cNvSpPr txBox="1"/>
                <p:nvPr/>
              </p:nvSpPr>
              <p:spPr>
                <a:xfrm>
                  <a:off x="4876800" y="2010365"/>
                  <a:ext cx="3276600" cy="421795"/>
                </a:xfrm>
                <a:prstGeom prst="rect">
                  <a:avLst/>
                </a:prstGeom>
                <a:noFill/>
              </p:spPr>
              <p:txBody>
                <a:bodyPr wrap="square" lIns="0" tIns="0" rIns="0" bIns="0" rtlCol="0" anchor="ctr">
                  <a:spAutoFit/>
                </a:bodyPr>
                <a:lstStyle/>
                <a:p>
                  <a:pPr marR="5080" defTabSz="914377">
                    <a:lnSpc>
                      <a:spcPct val="90000"/>
                    </a:lnSpc>
                    <a:spcBef>
                      <a:spcPct val="0"/>
                    </a:spcBef>
                    <a:defRPr/>
                  </a:pPr>
                  <a:r>
                    <a:rPr lang="en-US" altLang="zh-CN" sz="2400" b="1" dirty="0">
                      <a:solidFill>
                        <a:srgbClr val="002F5F"/>
                      </a:solidFill>
                      <a:latin typeface="微软雅黑" panose="020B0503020204020204" pitchFamily="34" charset="-122"/>
                      <a:ea typeface="微软雅黑" panose="020B0503020204020204" pitchFamily="34" charset="-122"/>
                      <a:cs typeface="+mj-cs"/>
                      <a:sym typeface="Trebuchet MS" panose="020B0603020202020204" pitchFamily="34" charset="0"/>
                    </a:rPr>
                    <a:t>02 </a:t>
                  </a:r>
                  <a:r>
                    <a:rPr lang="zh-CN" altLang="en-US" sz="2400" b="1" dirty="0">
                      <a:solidFill>
                        <a:srgbClr val="002F5F"/>
                      </a:solidFill>
                      <a:latin typeface="微软雅黑" panose="020B0503020204020204" pitchFamily="34" charset="-122"/>
                      <a:ea typeface="微软雅黑" panose="020B0503020204020204" pitchFamily="34" charset="-122"/>
                      <a:cs typeface="+mj-cs"/>
                      <a:sym typeface="Trebuchet MS" panose="020B0603020202020204" pitchFamily="34" charset="0"/>
                    </a:rPr>
                    <a:t>安全性</a:t>
                  </a:r>
                  <a:endParaRPr lang="en-US" altLang="zh-CN" sz="2400" b="1" dirty="0">
                    <a:solidFill>
                      <a:srgbClr val="002F5F"/>
                    </a:solidFill>
                    <a:latin typeface="微软雅黑" panose="020B0503020204020204" pitchFamily="34" charset="-122"/>
                    <a:ea typeface="微软雅黑" panose="020B0503020204020204" pitchFamily="34" charset="-122"/>
                    <a:cs typeface="Arial"/>
                  </a:endParaRPr>
                </a:p>
              </p:txBody>
            </p:sp>
          </p:grpSp>
        </p:grpSp>
        <p:grpSp>
          <p:nvGrpSpPr>
            <p:cNvPr id="10" name="组合 9">
              <a:extLst>
                <a:ext uri="{FF2B5EF4-FFF2-40B4-BE49-F238E27FC236}">
                  <a16:creationId xmlns:a16="http://schemas.microsoft.com/office/drawing/2014/main" id="{94C1456A-3290-BEA5-1648-D6680CE0F190}"/>
                </a:ext>
              </a:extLst>
            </p:cNvPr>
            <p:cNvGrpSpPr/>
            <p:nvPr/>
          </p:nvGrpSpPr>
          <p:grpSpPr>
            <a:xfrm>
              <a:off x="4441658" y="3200400"/>
              <a:ext cx="3308684" cy="787690"/>
              <a:chOff x="4844716" y="1767821"/>
              <a:chExt cx="3308684" cy="787690"/>
            </a:xfrm>
            <a:grpFill/>
          </p:grpSpPr>
          <p:sp>
            <p:nvSpPr>
              <p:cNvPr id="18" name="Rectangle 12">
                <a:extLst>
                  <a:ext uri="{FF2B5EF4-FFF2-40B4-BE49-F238E27FC236}">
                    <a16:creationId xmlns:a16="http://schemas.microsoft.com/office/drawing/2014/main" id="{F9084D15-95CD-58D4-4BC7-76B978BA9686}"/>
                  </a:ext>
                </a:extLst>
              </p:cNvPr>
              <p:cNvSpPr/>
              <p:nvPr/>
            </p:nvSpPr>
            <p:spPr>
              <a:xfrm>
                <a:off x="4844716" y="1767821"/>
                <a:ext cx="3276600" cy="787690"/>
              </a:xfrm>
              <a:prstGeom prst="rect">
                <a:avLst/>
              </a:prstGeom>
              <a:grpFill/>
              <a:ln w="12700" cap="flat" cmpd="sng" algn="ctr">
                <a:noFill/>
                <a:prstDash val="solid"/>
                <a:miter lim="800000"/>
              </a:ln>
              <a:effectLst/>
            </p:spPr>
            <p:txBody>
              <a:bodyPr rot="0" spcFirstLastPara="0" vertOverflow="overflow" horzOverflow="overflow" vert="horz" wrap="none" lIns="72000" tIns="72000" rIns="72000" bIns="72000" numCol="1" spcCol="0" rtlCol="0" fromWordArt="0" anchor="ctr" anchorCtr="0" forceAA="0" compatLnSpc="1">
                <a:prstTxWarp prst="textNoShape">
                  <a:avLst/>
                </a:prstTxWarp>
                <a:noAutofit/>
              </a:bodyPr>
              <a:lstStyle/>
              <a:p>
                <a:pPr algn="ctr" defTabSz="914400"/>
                <a:endParaRPr lang="en-GB" sz="2400" kern="0" err="1">
                  <a:solidFill>
                    <a:srgbClr val="FFFFFF"/>
                  </a:solidFill>
                  <a:latin typeface="微软雅黑" panose="020B0503020204020204" pitchFamily="34" charset="-122"/>
                  <a:ea typeface="微软雅黑" panose="020B0503020204020204" pitchFamily="34" charset="-122"/>
                </a:endParaRPr>
              </a:p>
            </p:txBody>
          </p:sp>
          <p:sp>
            <p:nvSpPr>
              <p:cNvPr id="19" name="ZoneTexte 186">
                <a:extLst>
                  <a:ext uri="{FF2B5EF4-FFF2-40B4-BE49-F238E27FC236}">
                    <a16:creationId xmlns:a16="http://schemas.microsoft.com/office/drawing/2014/main" id="{EB4DA665-9DF1-4D68-3741-5E234FEFDC7E}"/>
                  </a:ext>
                </a:extLst>
              </p:cNvPr>
              <p:cNvSpPr txBox="1"/>
              <p:nvPr/>
            </p:nvSpPr>
            <p:spPr>
              <a:xfrm>
                <a:off x="4876800" y="2010365"/>
                <a:ext cx="3276600" cy="421795"/>
              </a:xfrm>
              <a:prstGeom prst="rect">
                <a:avLst/>
              </a:prstGeom>
              <a:noFill/>
            </p:spPr>
            <p:txBody>
              <a:bodyPr wrap="square" lIns="0" tIns="0" rIns="0" bIns="0" rtlCol="0" anchor="ctr">
                <a:spAutoFit/>
              </a:bodyPr>
              <a:lstStyle/>
              <a:p>
                <a:pPr marR="5080" defTabSz="914377">
                  <a:lnSpc>
                    <a:spcPct val="90000"/>
                  </a:lnSpc>
                  <a:spcBef>
                    <a:spcPct val="0"/>
                  </a:spcBef>
                  <a:defRPr/>
                </a:pPr>
                <a:r>
                  <a:rPr lang="en-US" altLang="zh-CN" sz="2400" b="1" dirty="0">
                    <a:solidFill>
                      <a:srgbClr val="002F5F"/>
                    </a:solidFill>
                    <a:latin typeface="微软雅黑" panose="020B0503020204020204" pitchFamily="34" charset="-122"/>
                    <a:ea typeface="微软雅黑" panose="020B0503020204020204" pitchFamily="34" charset="-122"/>
                    <a:cs typeface="+mj-cs"/>
                    <a:sym typeface="Trebuchet MS" panose="020B0603020202020204" pitchFamily="34" charset="0"/>
                  </a:rPr>
                  <a:t>03 </a:t>
                </a:r>
                <a:r>
                  <a:rPr lang="zh-CN" altLang="en-US" sz="2400" b="1" dirty="0">
                    <a:solidFill>
                      <a:srgbClr val="002F5F"/>
                    </a:solidFill>
                    <a:latin typeface="微软雅黑" panose="020B0503020204020204" pitchFamily="34" charset="-122"/>
                    <a:ea typeface="微软雅黑" panose="020B0503020204020204" pitchFamily="34" charset="-122"/>
                    <a:cs typeface="+mj-cs"/>
                    <a:sym typeface="Trebuchet MS" panose="020B0603020202020204" pitchFamily="34" charset="0"/>
                  </a:rPr>
                  <a:t>有效性</a:t>
                </a:r>
                <a:endParaRPr lang="en-US" altLang="zh-CN" sz="2400" b="1" dirty="0">
                  <a:solidFill>
                    <a:srgbClr val="002F5F"/>
                  </a:solidFill>
                  <a:latin typeface="微软雅黑" panose="020B0503020204020204" pitchFamily="34" charset="-122"/>
                  <a:ea typeface="微软雅黑" panose="020B0503020204020204" pitchFamily="34" charset="-122"/>
                  <a:cs typeface="Arial"/>
                </a:endParaRPr>
              </a:p>
            </p:txBody>
          </p:sp>
        </p:grpSp>
        <p:grpSp>
          <p:nvGrpSpPr>
            <p:cNvPr id="11" name="组合 10">
              <a:extLst>
                <a:ext uri="{FF2B5EF4-FFF2-40B4-BE49-F238E27FC236}">
                  <a16:creationId xmlns:a16="http://schemas.microsoft.com/office/drawing/2014/main" id="{2AC82C1D-8420-1E0E-AE84-A163C495DC07}"/>
                </a:ext>
              </a:extLst>
            </p:cNvPr>
            <p:cNvGrpSpPr/>
            <p:nvPr/>
          </p:nvGrpSpPr>
          <p:grpSpPr>
            <a:xfrm>
              <a:off x="4441658" y="3201759"/>
              <a:ext cx="7340612" cy="2373686"/>
              <a:chOff x="4441658" y="90404"/>
              <a:chExt cx="7340612" cy="2373686"/>
            </a:xfrm>
            <a:grpFill/>
          </p:grpSpPr>
          <p:grpSp>
            <p:nvGrpSpPr>
              <p:cNvPr id="12" name="组合 11">
                <a:extLst>
                  <a:ext uri="{FF2B5EF4-FFF2-40B4-BE49-F238E27FC236}">
                    <a16:creationId xmlns:a16="http://schemas.microsoft.com/office/drawing/2014/main" id="{FACF7969-6CBF-B6FD-81FF-58EB6E4E82CE}"/>
                  </a:ext>
                </a:extLst>
              </p:cNvPr>
              <p:cNvGrpSpPr/>
              <p:nvPr/>
            </p:nvGrpSpPr>
            <p:grpSpPr>
              <a:xfrm>
                <a:off x="4441658" y="90404"/>
                <a:ext cx="7246922" cy="2373686"/>
                <a:chOff x="4844716" y="181825"/>
                <a:chExt cx="7246922" cy="2373686"/>
              </a:xfrm>
              <a:grpFill/>
            </p:grpSpPr>
            <p:sp>
              <p:nvSpPr>
                <p:cNvPr id="16" name="Rectangle 12">
                  <a:extLst>
                    <a:ext uri="{FF2B5EF4-FFF2-40B4-BE49-F238E27FC236}">
                      <a16:creationId xmlns:a16="http://schemas.microsoft.com/office/drawing/2014/main" id="{0CBBAA20-69DC-C6E5-2B87-7AC161D2D2C5}"/>
                    </a:ext>
                  </a:extLst>
                </p:cNvPr>
                <p:cNvSpPr/>
                <p:nvPr/>
              </p:nvSpPr>
              <p:spPr>
                <a:xfrm>
                  <a:off x="4844716" y="1767821"/>
                  <a:ext cx="3276600" cy="787690"/>
                </a:xfrm>
                <a:prstGeom prst="rect">
                  <a:avLst/>
                </a:prstGeom>
                <a:grpFill/>
                <a:ln w="12700" cap="flat" cmpd="sng" algn="ctr">
                  <a:noFill/>
                  <a:prstDash val="solid"/>
                  <a:miter lim="800000"/>
                </a:ln>
                <a:effectLst/>
              </p:spPr>
              <p:txBody>
                <a:bodyPr rot="0" spcFirstLastPara="0" vertOverflow="overflow" horzOverflow="overflow" vert="horz" wrap="none" lIns="72000" tIns="72000" rIns="72000" bIns="72000" numCol="1" spcCol="0" rtlCol="0" fromWordArt="0" anchor="ctr" anchorCtr="0" forceAA="0" compatLnSpc="1">
                  <a:prstTxWarp prst="textNoShape">
                    <a:avLst/>
                  </a:prstTxWarp>
                  <a:noAutofit/>
                </a:bodyPr>
                <a:lstStyle/>
                <a:p>
                  <a:pPr algn="ctr" defTabSz="914400"/>
                  <a:endParaRPr lang="en-GB" sz="2400" kern="0" err="1">
                    <a:solidFill>
                      <a:srgbClr val="FFFFFF"/>
                    </a:solidFill>
                    <a:latin typeface="微软雅黑" panose="020B0503020204020204" pitchFamily="34" charset="-122"/>
                    <a:ea typeface="微软雅黑" panose="020B0503020204020204" pitchFamily="34" charset="-122"/>
                  </a:endParaRPr>
                </a:p>
              </p:txBody>
            </p:sp>
            <p:sp>
              <p:nvSpPr>
                <p:cNvPr id="17" name="Rectangle 12">
                  <a:extLst>
                    <a:ext uri="{FF2B5EF4-FFF2-40B4-BE49-F238E27FC236}">
                      <a16:creationId xmlns:a16="http://schemas.microsoft.com/office/drawing/2014/main" id="{CDA5CB74-F7E0-21DF-1C6F-210382B39BA6}"/>
                    </a:ext>
                  </a:extLst>
                </p:cNvPr>
                <p:cNvSpPr/>
                <p:nvPr/>
              </p:nvSpPr>
              <p:spPr>
                <a:xfrm>
                  <a:off x="8815038" y="181825"/>
                  <a:ext cx="3276600" cy="787690"/>
                </a:xfrm>
                <a:prstGeom prst="rect">
                  <a:avLst/>
                </a:prstGeom>
                <a:grpFill/>
                <a:ln w="12700" cap="flat" cmpd="sng" algn="ctr">
                  <a:noFill/>
                  <a:prstDash val="solid"/>
                  <a:miter lim="800000"/>
                </a:ln>
                <a:effectLst/>
              </p:spPr>
              <p:txBody>
                <a:bodyPr rot="0" spcFirstLastPara="0" vertOverflow="overflow" horzOverflow="overflow" vert="horz" wrap="none" lIns="72000" tIns="72000" rIns="72000" bIns="72000" numCol="1" spcCol="0" rtlCol="0" fromWordArt="0" anchor="ctr" anchorCtr="0" forceAA="0" compatLnSpc="1">
                  <a:prstTxWarp prst="textNoShape">
                    <a:avLst/>
                  </a:prstTxWarp>
                  <a:noAutofit/>
                </a:bodyPr>
                <a:lstStyle/>
                <a:p>
                  <a:pPr algn="ctr" defTabSz="914400"/>
                  <a:endParaRPr lang="en-GB" sz="2400" kern="0" err="1">
                    <a:solidFill>
                      <a:srgbClr val="FFFFFF"/>
                    </a:solidFill>
                    <a:latin typeface="微软雅黑" panose="020B0503020204020204" pitchFamily="34" charset="-122"/>
                    <a:ea typeface="微软雅黑" panose="020B0503020204020204" pitchFamily="34" charset="-122"/>
                  </a:endParaRPr>
                </a:p>
              </p:txBody>
            </p:sp>
          </p:grpSp>
          <p:grpSp>
            <p:nvGrpSpPr>
              <p:cNvPr id="13" name="组合 12">
                <a:extLst>
                  <a:ext uri="{FF2B5EF4-FFF2-40B4-BE49-F238E27FC236}">
                    <a16:creationId xmlns:a16="http://schemas.microsoft.com/office/drawing/2014/main" id="{82D6C9C5-3834-99AB-24D1-A06A1B9CF4D7}"/>
                  </a:ext>
                </a:extLst>
              </p:cNvPr>
              <p:cNvGrpSpPr/>
              <p:nvPr/>
            </p:nvGrpSpPr>
            <p:grpSpPr>
              <a:xfrm>
                <a:off x="4535348" y="312173"/>
                <a:ext cx="7246922" cy="2007792"/>
                <a:chOff x="998064" y="403594"/>
                <a:chExt cx="7246922" cy="2007792"/>
              </a:xfrm>
              <a:grpFill/>
            </p:grpSpPr>
            <p:sp>
              <p:nvSpPr>
                <p:cNvPr id="14" name="ZoneTexte 186">
                  <a:extLst>
                    <a:ext uri="{FF2B5EF4-FFF2-40B4-BE49-F238E27FC236}">
                      <a16:creationId xmlns:a16="http://schemas.microsoft.com/office/drawing/2014/main" id="{39085DAD-B129-0738-5F71-0AEF9F92B26C}"/>
                    </a:ext>
                  </a:extLst>
                </p:cNvPr>
                <p:cNvSpPr txBox="1"/>
                <p:nvPr/>
              </p:nvSpPr>
              <p:spPr>
                <a:xfrm>
                  <a:off x="998064" y="1989591"/>
                  <a:ext cx="3276600" cy="421795"/>
                </a:xfrm>
                <a:prstGeom prst="rect">
                  <a:avLst/>
                </a:prstGeom>
                <a:noFill/>
              </p:spPr>
              <p:txBody>
                <a:bodyPr wrap="square" lIns="0" tIns="0" rIns="0" bIns="0" rtlCol="0" anchor="ctr">
                  <a:spAutoFit/>
                </a:bodyPr>
                <a:lstStyle/>
                <a:p>
                  <a:pPr marR="5080" defTabSz="914377">
                    <a:lnSpc>
                      <a:spcPct val="90000"/>
                    </a:lnSpc>
                    <a:spcBef>
                      <a:spcPct val="0"/>
                    </a:spcBef>
                    <a:defRPr/>
                  </a:pPr>
                  <a:r>
                    <a:rPr lang="en-US" altLang="zh-CN" sz="2400" b="1" dirty="0">
                      <a:solidFill>
                        <a:srgbClr val="002F5F"/>
                      </a:solidFill>
                      <a:latin typeface="微软雅黑" panose="020B0503020204020204" pitchFamily="34" charset="-122"/>
                      <a:ea typeface="微软雅黑" panose="020B0503020204020204" pitchFamily="34" charset="-122"/>
                      <a:cs typeface="+mj-cs"/>
                      <a:sym typeface="Trebuchet MS" panose="020B0603020202020204" pitchFamily="34" charset="0"/>
                    </a:rPr>
                    <a:t>05 </a:t>
                  </a:r>
                  <a:r>
                    <a:rPr lang="zh-CN" altLang="en-US" sz="2400" b="1" dirty="0">
                      <a:solidFill>
                        <a:srgbClr val="002F5F"/>
                      </a:solidFill>
                      <a:latin typeface="微软雅黑" panose="020B0503020204020204" pitchFamily="34" charset="-122"/>
                      <a:ea typeface="微软雅黑" panose="020B0503020204020204" pitchFamily="34" charset="-122"/>
                      <a:cs typeface="+mj-cs"/>
                      <a:sym typeface="Trebuchet MS" panose="020B0603020202020204" pitchFamily="34" charset="0"/>
                    </a:rPr>
                    <a:t>公平性</a:t>
                  </a:r>
                  <a:endParaRPr lang="en-US" altLang="zh-CN" sz="2400" b="1" dirty="0">
                    <a:solidFill>
                      <a:srgbClr val="002F5F"/>
                    </a:solidFill>
                    <a:latin typeface="微软雅黑" panose="020B0503020204020204" pitchFamily="34" charset="-122"/>
                    <a:ea typeface="微软雅黑" panose="020B0503020204020204" pitchFamily="34" charset="-122"/>
                    <a:cs typeface="Arial"/>
                  </a:endParaRPr>
                </a:p>
              </p:txBody>
            </p:sp>
            <p:sp>
              <p:nvSpPr>
                <p:cNvPr id="15" name="ZoneTexte 186">
                  <a:extLst>
                    <a:ext uri="{FF2B5EF4-FFF2-40B4-BE49-F238E27FC236}">
                      <a16:creationId xmlns:a16="http://schemas.microsoft.com/office/drawing/2014/main" id="{9A8693FC-072F-36FB-B289-FBC0DA6626E8}"/>
                    </a:ext>
                  </a:extLst>
                </p:cNvPr>
                <p:cNvSpPr txBox="1"/>
                <p:nvPr/>
              </p:nvSpPr>
              <p:spPr>
                <a:xfrm>
                  <a:off x="4968386" y="403594"/>
                  <a:ext cx="3276600" cy="421795"/>
                </a:xfrm>
                <a:prstGeom prst="rect">
                  <a:avLst/>
                </a:prstGeom>
                <a:noFill/>
              </p:spPr>
              <p:txBody>
                <a:bodyPr wrap="square" lIns="0" tIns="0" rIns="0" bIns="0" rtlCol="0" anchor="ctr">
                  <a:spAutoFit/>
                </a:bodyPr>
                <a:lstStyle/>
                <a:p>
                  <a:pPr marR="5080" defTabSz="914377">
                    <a:lnSpc>
                      <a:spcPct val="90000"/>
                    </a:lnSpc>
                    <a:spcBef>
                      <a:spcPct val="0"/>
                    </a:spcBef>
                    <a:defRPr/>
                  </a:pPr>
                  <a:r>
                    <a:rPr lang="en-US" altLang="zh-CN" sz="2400" b="1" dirty="0">
                      <a:solidFill>
                        <a:srgbClr val="002F5F"/>
                      </a:solidFill>
                      <a:latin typeface="微软雅黑" panose="020B0503020204020204" pitchFamily="34" charset="-122"/>
                      <a:ea typeface="微软雅黑" panose="020B0503020204020204" pitchFamily="34" charset="-122"/>
                      <a:cs typeface="+mj-cs"/>
                      <a:sym typeface="Trebuchet MS" panose="020B0603020202020204" pitchFamily="34" charset="0"/>
                    </a:rPr>
                    <a:t>04 </a:t>
                  </a:r>
                  <a:r>
                    <a:rPr lang="zh-CN" altLang="en-US" sz="2400" b="1" dirty="0">
                      <a:solidFill>
                        <a:srgbClr val="002F5F"/>
                      </a:solidFill>
                      <a:latin typeface="微软雅黑" panose="020B0503020204020204" pitchFamily="34" charset="-122"/>
                      <a:ea typeface="微软雅黑" panose="020B0503020204020204" pitchFamily="34" charset="-122"/>
                      <a:cs typeface="+mj-cs"/>
                      <a:sym typeface="Trebuchet MS" panose="020B0603020202020204" pitchFamily="34" charset="0"/>
                    </a:rPr>
                    <a:t>创新性</a:t>
                  </a:r>
                  <a:endParaRPr lang="en-US" altLang="zh-CN" sz="2400" b="1" dirty="0">
                    <a:solidFill>
                      <a:srgbClr val="002F5F"/>
                    </a:solidFill>
                    <a:latin typeface="微软雅黑" panose="020B0503020204020204" pitchFamily="34" charset="-122"/>
                    <a:ea typeface="微软雅黑" panose="020B0503020204020204" pitchFamily="34" charset="-122"/>
                    <a:cs typeface="Arial"/>
                  </a:endParaRPr>
                </a:p>
              </p:txBody>
            </p:sp>
          </p:grpSp>
        </p:grpSp>
      </p:grpSp>
    </p:spTree>
    <p:extLst>
      <p:ext uri="{BB962C8B-B14F-4D97-AF65-F5344CB8AC3E}">
        <p14:creationId xmlns:p14="http://schemas.microsoft.com/office/powerpoint/2010/main" val="22081165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对象 5" hidden="1">
            <a:extLst>
              <a:ext uri="{FF2B5EF4-FFF2-40B4-BE49-F238E27FC236}">
                <a16:creationId xmlns:a16="http://schemas.microsoft.com/office/drawing/2014/main" id="{5A02E626-2C0C-90C8-FD68-6BCA64D40138}"/>
              </a:ext>
            </a:extLst>
          </p:cNvPr>
          <p:cNvGraphicFramePr>
            <a:graphicFrameLocks noChangeAspect="1"/>
          </p:cNvGraphicFramePr>
          <p:nvPr>
            <p:custDataLst>
              <p:tags r:id="rId1"/>
            </p:custDataLst>
            <p:extLst>
              <p:ext uri="{D42A27DB-BD31-4B8C-83A1-F6EECF244321}">
                <p14:modId xmlns:p14="http://schemas.microsoft.com/office/powerpoint/2010/main" val="3318074829"/>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幻灯片" r:id="rId4" imgW="473" imgH="476" progId="TCLayout.ActiveDocument.1">
                  <p:embed/>
                </p:oleObj>
              </mc:Choice>
              <mc:Fallback>
                <p:oleObj name="think-cell 幻灯片" r:id="rId4" imgW="473" imgH="476" progId="TCLayout.ActiveDocument.1">
                  <p:embed/>
                  <p:pic>
                    <p:nvPicPr>
                      <p:cNvPr id="6" name="对象 5" hidden="1">
                        <a:extLst>
                          <a:ext uri="{FF2B5EF4-FFF2-40B4-BE49-F238E27FC236}">
                            <a16:creationId xmlns:a16="http://schemas.microsoft.com/office/drawing/2014/main" id="{5A02E626-2C0C-90C8-FD68-6BCA64D40138}"/>
                          </a:ext>
                        </a:extLst>
                      </p:cNvPr>
                      <p:cNvPicPr/>
                      <p:nvPr/>
                    </p:nvPicPr>
                    <p:blipFill>
                      <a:blip r:embed="rId5"/>
                      <a:stretch>
                        <a:fillRect/>
                      </a:stretch>
                    </p:blipFill>
                    <p:spPr>
                      <a:xfrm>
                        <a:off x="1191" y="1191"/>
                        <a:ext cx="1191" cy="1191"/>
                      </a:xfrm>
                      <a:prstGeom prst="rect">
                        <a:avLst/>
                      </a:prstGeom>
                    </p:spPr>
                  </p:pic>
                </p:oleObj>
              </mc:Fallback>
            </mc:AlternateContent>
          </a:graphicData>
        </a:graphic>
      </p:graphicFrame>
      <p:sp>
        <p:nvSpPr>
          <p:cNvPr id="4" name="标题 3">
            <a:extLst>
              <a:ext uri="{FF2B5EF4-FFF2-40B4-BE49-F238E27FC236}">
                <a16:creationId xmlns:a16="http://schemas.microsoft.com/office/drawing/2014/main" id="{B8A66022-394D-CAD0-123F-2A800BA513C1}"/>
              </a:ext>
            </a:extLst>
          </p:cNvPr>
          <p:cNvSpPr>
            <a:spLocks noGrp="1"/>
          </p:cNvSpPr>
          <p:nvPr>
            <p:ph type="title"/>
          </p:nvPr>
        </p:nvSpPr>
        <p:spPr>
          <a:xfrm>
            <a:off x="237063" y="194740"/>
            <a:ext cx="8765651" cy="310500"/>
          </a:xfrm>
        </p:spPr>
        <p:txBody>
          <a:bodyPr vert="horz"/>
          <a:lstStyle/>
          <a:p>
            <a:r>
              <a:rPr lang="zh-CN" altLang="en-US" dirty="0">
                <a:latin typeface="微软雅黑" panose="020B0503020204020204" pitchFamily="34" charset="-122"/>
                <a:ea typeface="微软雅黑" panose="020B0503020204020204" pitchFamily="34" charset="-122"/>
              </a:rPr>
              <a:t>去氨加压素口服溶液基本信息介绍</a:t>
            </a:r>
          </a:p>
        </p:txBody>
      </p:sp>
      <p:sp>
        <p:nvSpPr>
          <p:cNvPr id="8" name="矩形 7">
            <a:extLst>
              <a:ext uri="{FF2B5EF4-FFF2-40B4-BE49-F238E27FC236}">
                <a16:creationId xmlns:a16="http://schemas.microsoft.com/office/drawing/2014/main" id="{A28DBEAF-E234-88A9-43D2-005D4927E39D}"/>
              </a:ext>
            </a:extLst>
          </p:cNvPr>
          <p:cNvSpPr/>
          <p:nvPr/>
        </p:nvSpPr>
        <p:spPr>
          <a:xfrm>
            <a:off x="7566660" y="0"/>
            <a:ext cx="1577340" cy="266700"/>
          </a:xfrm>
          <a:prstGeom prst="rect">
            <a:avLst/>
          </a:prstGeom>
          <a:solidFill>
            <a:schemeClr val="accent5">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zh-CN" altLang="en-US" sz="1400" dirty="0">
                <a:latin typeface="微软雅黑" panose="020B0503020204020204" pitchFamily="34" charset="-122"/>
                <a:ea typeface="微软雅黑" panose="020B0503020204020204" pitchFamily="34" charset="-122"/>
              </a:rPr>
              <a:t>药品基本信息</a:t>
            </a:r>
          </a:p>
        </p:txBody>
      </p:sp>
      <p:graphicFrame>
        <p:nvGraphicFramePr>
          <p:cNvPr id="9" name="表格 9">
            <a:extLst>
              <a:ext uri="{FF2B5EF4-FFF2-40B4-BE49-F238E27FC236}">
                <a16:creationId xmlns:a16="http://schemas.microsoft.com/office/drawing/2014/main" id="{BFAB3DAE-F8DD-951B-A957-580D26D7C885}"/>
              </a:ext>
            </a:extLst>
          </p:cNvPr>
          <p:cNvGraphicFramePr>
            <a:graphicFrameLocks noGrp="1"/>
          </p:cNvGraphicFramePr>
          <p:nvPr>
            <p:extLst>
              <p:ext uri="{D42A27DB-BD31-4B8C-83A1-F6EECF244321}">
                <p14:modId xmlns:p14="http://schemas.microsoft.com/office/powerpoint/2010/main" val="3826057347"/>
              </p:ext>
            </p:extLst>
          </p:nvPr>
        </p:nvGraphicFramePr>
        <p:xfrm>
          <a:off x="82447" y="993453"/>
          <a:ext cx="8920267" cy="3828347"/>
        </p:xfrm>
        <a:graphic>
          <a:graphicData uri="http://schemas.openxmlformats.org/drawingml/2006/table">
            <a:tbl>
              <a:tblPr firstRow="1" bandRow="1">
                <a:tableStyleId>{5C22544A-7EE6-4342-B048-85BDC9FD1C3A}</a:tableStyleId>
              </a:tblPr>
              <a:tblGrid>
                <a:gridCol w="2435901">
                  <a:extLst>
                    <a:ext uri="{9D8B030D-6E8A-4147-A177-3AD203B41FA5}">
                      <a16:colId xmlns:a16="http://schemas.microsoft.com/office/drawing/2014/main" val="1831540120"/>
                    </a:ext>
                  </a:extLst>
                </a:gridCol>
                <a:gridCol w="6484366">
                  <a:extLst>
                    <a:ext uri="{9D8B030D-6E8A-4147-A177-3AD203B41FA5}">
                      <a16:colId xmlns:a16="http://schemas.microsoft.com/office/drawing/2014/main" val="499569412"/>
                    </a:ext>
                  </a:extLst>
                </a:gridCol>
              </a:tblGrid>
              <a:tr h="252769">
                <a:tc>
                  <a:txBody>
                    <a:bodyPr/>
                    <a:lstStyle/>
                    <a:p>
                      <a:r>
                        <a:rPr lang="zh-CN" altLang="en-US" sz="1100" b="0" dirty="0">
                          <a:solidFill>
                            <a:srgbClr val="002F5F"/>
                          </a:solidFill>
                          <a:latin typeface="微软雅黑" panose="020B0503020204020204" pitchFamily="34" charset="-122"/>
                          <a:ea typeface="微软雅黑" panose="020B0503020204020204" pitchFamily="34" charset="-122"/>
                        </a:rPr>
                        <a:t>通用名</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l" defTabSz="457200" rtl="0" eaLnBrk="1" latinLnBrk="0" hangingPunct="1"/>
                      <a:r>
                        <a:rPr lang="zh-CN" altLang="en-US" sz="1100" b="0" kern="1200" dirty="0">
                          <a:solidFill>
                            <a:srgbClr val="002060"/>
                          </a:solidFill>
                          <a:latin typeface="微软雅黑" panose="020B0503020204020204" pitchFamily="34" charset="-122"/>
                          <a:ea typeface="微软雅黑" panose="020B0503020204020204" pitchFamily="34" charset="-122"/>
                          <a:cs typeface="+mn-cs"/>
                        </a:rPr>
                        <a:t>去氨加压素口服溶液</a:t>
                      </a:r>
                    </a:p>
                  </a:txBody>
                  <a:tcPr>
                    <a:lnL w="12700" cap="flat" cmpd="sng" algn="ctr">
                      <a:solidFill>
                        <a:schemeClr val="bg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532173344"/>
                  </a:ext>
                </a:extLst>
              </a:tr>
              <a:tr h="252769">
                <a:tc>
                  <a:txBody>
                    <a:bodyPr/>
                    <a:lstStyle/>
                    <a:p>
                      <a:r>
                        <a:rPr lang="zh-CN" altLang="en-US" sz="1100" b="0" dirty="0">
                          <a:solidFill>
                            <a:srgbClr val="002F5F"/>
                          </a:solidFill>
                          <a:latin typeface="微软雅黑" panose="020B0503020204020204" pitchFamily="34" charset="-122"/>
                          <a:ea typeface="微软雅黑" panose="020B0503020204020204" pitchFamily="34" charset="-122"/>
                        </a:rPr>
                        <a:t>药品类别</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l" defTabSz="457200" rtl="0" eaLnBrk="1" latinLnBrk="0" hangingPunct="1"/>
                      <a:r>
                        <a:rPr lang="zh-CN" altLang="en-US" sz="1100" kern="1200" dirty="0">
                          <a:solidFill>
                            <a:srgbClr val="002060"/>
                          </a:solidFill>
                          <a:latin typeface="微软雅黑" panose="020B0503020204020204" pitchFamily="34" charset="-122"/>
                          <a:ea typeface="微软雅黑" panose="020B0503020204020204" pitchFamily="34" charset="-122"/>
                          <a:cs typeface="+mn-cs"/>
                        </a:rPr>
                        <a:t>西药</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 </a:t>
                      </a:r>
                      <a:r>
                        <a:rPr lang="zh-CN" altLang="en-US" sz="1100" kern="1200" dirty="0">
                          <a:solidFill>
                            <a:srgbClr val="002060"/>
                          </a:solidFill>
                          <a:latin typeface="微软雅黑" panose="020B0503020204020204" pitchFamily="34" charset="-122"/>
                          <a:ea typeface="微软雅黑" panose="020B0503020204020204" pitchFamily="34" charset="-122"/>
                          <a:cs typeface="+mn-cs"/>
                        </a:rPr>
                        <a:t>非</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OTC</a:t>
                      </a:r>
                      <a:endParaRPr lang="zh-CN" altLang="en-US" sz="1100" kern="1200" dirty="0">
                        <a:solidFill>
                          <a:srgbClr val="002060"/>
                        </a:solidFill>
                        <a:latin typeface="微软雅黑" panose="020B0503020204020204" pitchFamily="34" charset="-122"/>
                        <a:ea typeface="微软雅黑" panose="020B0503020204020204" pitchFamily="34" charset="-122"/>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589703461"/>
                  </a:ext>
                </a:extLst>
              </a:tr>
              <a:tr h="252769">
                <a:tc>
                  <a:txBody>
                    <a:bodyPr/>
                    <a:lstStyle/>
                    <a:p>
                      <a:r>
                        <a:rPr lang="zh-CN" altLang="en-US" sz="1100" b="0" dirty="0">
                          <a:solidFill>
                            <a:srgbClr val="002F5F"/>
                          </a:solidFill>
                          <a:latin typeface="微软雅黑" panose="020B0503020204020204" pitchFamily="34" charset="-122"/>
                          <a:ea typeface="微软雅黑" panose="020B0503020204020204" pitchFamily="34" charset="-122"/>
                        </a:rPr>
                        <a:t>注册规格</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l" defTabSz="457200" rtl="0" eaLnBrk="1" latinLnBrk="0" hangingPunct="1"/>
                      <a:r>
                        <a:rPr lang="en-US" altLang="zh-CN" sz="1100" kern="1200" dirty="0">
                          <a:solidFill>
                            <a:srgbClr val="002060"/>
                          </a:solidFill>
                          <a:latin typeface="微软雅黑" panose="020B0503020204020204" pitchFamily="34" charset="-122"/>
                          <a:ea typeface="微软雅黑" panose="020B0503020204020204" pitchFamily="34" charset="-122"/>
                          <a:cs typeface="+mn-cs"/>
                        </a:rPr>
                        <a:t>15ml:5.4mg(</a:t>
                      </a:r>
                      <a:r>
                        <a:rPr lang="zh-CN" altLang="en-US" sz="1100" kern="1200" dirty="0">
                          <a:solidFill>
                            <a:srgbClr val="002060"/>
                          </a:solidFill>
                          <a:latin typeface="微软雅黑" panose="020B0503020204020204" pitchFamily="34" charset="-122"/>
                          <a:ea typeface="微软雅黑" panose="020B0503020204020204" pitchFamily="34" charset="-122"/>
                          <a:cs typeface="+mn-cs"/>
                        </a:rPr>
                        <a:t>按</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C</a:t>
                      </a:r>
                      <a:r>
                        <a:rPr lang="en-US" altLang="zh-CN" sz="1100" kern="1200" baseline="-25000" dirty="0">
                          <a:solidFill>
                            <a:srgbClr val="002060"/>
                          </a:solidFill>
                          <a:latin typeface="微软雅黑" panose="020B0503020204020204" pitchFamily="34" charset="-122"/>
                          <a:ea typeface="微软雅黑" panose="020B0503020204020204" pitchFamily="34" charset="-122"/>
                          <a:cs typeface="+mn-cs"/>
                        </a:rPr>
                        <a:t>46</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H</a:t>
                      </a:r>
                      <a:r>
                        <a:rPr lang="en-US" altLang="zh-CN" sz="1100" kern="1200" baseline="-25000" dirty="0">
                          <a:solidFill>
                            <a:srgbClr val="002060"/>
                          </a:solidFill>
                          <a:latin typeface="微软雅黑" panose="020B0503020204020204" pitchFamily="34" charset="-122"/>
                          <a:ea typeface="微软雅黑" panose="020B0503020204020204" pitchFamily="34" charset="-122"/>
                          <a:cs typeface="+mn-cs"/>
                        </a:rPr>
                        <a:t>64</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N</a:t>
                      </a:r>
                      <a:r>
                        <a:rPr lang="en-US" altLang="zh-CN" sz="1100" kern="1200" baseline="-25000" dirty="0">
                          <a:solidFill>
                            <a:srgbClr val="002060"/>
                          </a:solidFill>
                          <a:latin typeface="微软雅黑" panose="020B0503020204020204" pitchFamily="34" charset="-122"/>
                          <a:ea typeface="微软雅黑" panose="020B0503020204020204" pitchFamily="34" charset="-122"/>
                          <a:cs typeface="+mn-cs"/>
                        </a:rPr>
                        <a:t>14</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O</a:t>
                      </a:r>
                      <a:r>
                        <a:rPr lang="en-US" altLang="zh-CN" sz="1100" kern="1200" baseline="-25000" dirty="0">
                          <a:solidFill>
                            <a:srgbClr val="002060"/>
                          </a:solidFill>
                          <a:latin typeface="微软雅黑" panose="020B0503020204020204" pitchFamily="34" charset="-122"/>
                          <a:ea typeface="微软雅黑" panose="020B0503020204020204" pitchFamily="34" charset="-122"/>
                          <a:cs typeface="+mn-cs"/>
                        </a:rPr>
                        <a:t>12</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S</a:t>
                      </a:r>
                      <a:r>
                        <a:rPr lang="en-US" altLang="zh-CN" sz="1100" kern="1200" baseline="-25000" dirty="0">
                          <a:solidFill>
                            <a:srgbClr val="002060"/>
                          </a:solidFill>
                          <a:latin typeface="微软雅黑" panose="020B0503020204020204" pitchFamily="34" charset="-122"/>
                          <a:ea typeface="微软雅黑" panose="020B0503020204020204" pitchFamily="34" charset="-122"/>
                          <a:cs typeface="+mn-cs"/>
                        </a:rPr>
                        <a:t>2</a:t>
                      </a:r>
                      <a:r>
                        <a:rPr lang="zh-CN" altLang="en-US" sz="1100" kern="1200" dirty="0">
                          <a:solidFill>
                            <a:srgbClr val="002060"/>
                          </a:solidFill>
                          <a:latin typeface="微软雅黑" panose="020B0503020204020204" pitchFamily="34" charset="-122"/>
                          <a:ea typeface="微软雅黑" panose="020B0503020204020204" pitchFamily="34" charset="-122"/>
                          <a:cs typeface="+mn-cs"/>
                        </a:rPr>
                        <a:t>计</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a:t>
                      </a:r>
                      <a:endParaRPr lang="zh-CN" altLang="en-US" sz="1100" kern="1200" dirty="0">
                        <a:solidFill>
                          <a:srgbClr val="002060"/>
                        </a:solidFill>
                        <a:latin typeface="微软雅黑" panose="020B0503020204020204" pitchFamily="34" charset="-122"/>
                        <a:ea typeface="微软雅黑" panose="020B0503020204020204" pitchFamily="34" charset="-122"/>
                        <a:cs typeface="+mn-cs"/>
                      </a:endParaRPr>
                    </a:p>
                  </a:txBody>
                  <a:tcPr>
                    <a:lnL w="12700" cap="flat" cmpd="sng" algn="ctr">
                      <a:solidFill>
                        <a:schemeClr val="bg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4273158632"/>
                  </a:ext>
                </a:extLst>
              </a:tr>
              <a:tr h="335225">
                <a:tc>
                  <a:txBody>
                    <a:bodyPr/>
                    <a:lstStyle/>
                    <a:p>
                      <a:r>
                        <a:rPr lang="zh-CN" altLang="en-US" sz="1100" b="0" dirty="0">
                          <a:solidFill>
                            <a:srgbClr val="002F5F"/>
                          </a:solidFill>
                          <a:latin typeface="微软雅黑" panose="020B0503020204020204" pitchFamily="34" charset="-122"/>
                          <a:ea typeface="微软雅黑" panose="020B0503020204020204" pitchFamily="34" charset="-122"/>
                        </a:rPr>
                        <a:t>说明书适应症</a:t>
                      </a:r>
                      <a:r>
                        <a:rPr lang="en-US" altLang="zh-CN" sz="1100" b="0" dirty="0">
                          <a:solidFill>
                            <a:srgbClr val="002F5F"/>
                          </a:solidFill>
                          <a:latin typeface="微软雅黑" panose="020B0503020204020204" pitchFamily="34" charset="-122"/>
                          <a:ea typeface="微软雅黑" panose="020B0503020204020204" pitchFamily="34" charset="-122"/>
                        </a:rPr>
                        <a:t>/</a:t>
                      </a:r>
                      <a:r>
                        <a:rPr lang="zh-CN" altLang="en-US" sz="1100" b="0" dirty="0">
                          <a:solidFill>
                            <a:srgbClr val="002F5F"/>
                          </a:solidFill>
                          <a:latin typeface="微软雅黑" panose="020B0503020204020204" pitchFamily="34" charset="-122"/>
                          <a:ea typeface="微软雅黑" panose="020B0503020204020204" pitchFamily="34" charset="-122"/>
                        </a:rPr>
                        <a:t>功能主治</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100" b="1" u="sng" kern="1200" dirty="0">
                          <a:solidFill>
                            <a:srgbClr val="00A3E0"/>
                          </a:solidFill>
                          <a:latin typeface="微软雅黑" panose="020B0503020204020204" pitchFamily="34" charset="-122"/>
                          <a:ea typeface="微软雅黑" panose="020B0503020204020204" pitchFamily="34" charset="-122"/>
                          <a:cs typeface="+mn-cs"/>
                        </a:rPr>
                        <a:t>本品适用于治疗中枢性尿崩症</a:t>
                      </a:r>
                      <a:r>
                        <a:rPr lang="en-US" altLang="zh-CN" sz="1100" b="1" u="sng" kern="1200" dirty="0">
                          <a:solidFill>
                            <a:srgbClr val="00A3E0"/>
                          </a:solidFill>
                          <a:latin typeface="微软雅黑" panose="020B0503020204020204" pitchFamily="34" charset="-122"/>
                          <a:ea typeface="微软雅黑" panose="020B0503020204020204" pitchFamily="34" charset="-122"/>
                          <a:cs typeface="+mn-cs"/>
                        </a:rPr>
                        <a:t>; </a:t>
                      </a:r>
                      <a:r>
                        <a:rPr lang="zh-CN" altLang="en-US" sz="1100" b="1" u="sng" kern="1200" dirty="0">
                          <a:solidFill>
                            <a:srgbClr val="00A3E0"/>
                          </a:solidFill>
                          <a:latin typeface="微软雅黑" panose="020B0503020204020204" pitchFamily="34" charset="-122"/>
                          <a:ea typeface="微软雅黑" panose="020B0503020204020204" pitchFamily="34" charset="-122"/>
                          <a:cs typeface="+mn-cs"/>
                        </a:rPr>
                        <a:t>用于治疗六岁或以上尿液浓缩功能正常的原发性夜间遗尿症。</a:t>
                      </a:r>
                    </a:p>
                  </a:txBody>
                  <a:tcPr>
                    <a:lnL w="12700" cap="flat" cmpd="sng" algn="ctr">
                      <a:solidFill>
                        <a:schemeClr val="bg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835282638"/>
                  </a:ext>
                </a:extLst>
              </a:tr>
              <a:tr h="917562">
                <a:tc>
                  <a:txBody>
                    <a:bodyPr/>
                    <a:lstStyle/>
                    <a:p>
                      <a:r>
                        <a:rPr lang="zh-CN" altLang="en-US" sz="1100" b="0" dirty="0">
                          <a:solidFill>
                            <a:srgbClr val="002F5F"/>
                          </a:solidFill>
                          <a:latin typeface="微软雅黑" panose="020B0503020204020204" pitchFamily="34" charset="-122"/>
                          <a:ea typeface="微软雅黑" panose="020B0503020204020204" pitchFamily="34" charset="-122"/>
                        </a:rPr>
                        <a:t>用法用量</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l" defTabSz="457200" rtl="0" eaLnBrk="1" fontAlgn="ctr" latinLnBrk="0" hangingPunct="1">
                        <a:lnSpc>
                          <a:spcPct val="120000"/>
                        </a:lnSpc>
                      </a:pPr>
                      <a:r>
                        <a:rPr lang="zh-CN" altLang="en-US" sz="1100" kern="1200" dirty="0">
                          <a:solidFill>
                            <a:srgbClr val="002060"/>
                          </a:solidFill>
                          <a:latin typeface="微软雅黑" panose="020B0503020204020204" pitchFamily="34" charset="-122"/>
                          <a:ea typeface="微软雅黑" panose="020B0503020204020204" pitchFamily="34" charset="-122"/>
                          <a:cs typeface="+mn-cs"/>
                        </a:rPr>
                        <a:t>中枢性尿崩症</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 </a:t>
                      </a:r>
                      <a:r>
                        <a:rPr lang="zh-CN" altLang="en-US" sz="1100" kern="1200" dirty="0">
                          <a:solidFill>
                            <a:srgbClr val="002060"/>
                          </a:solidFill>
                          <a:latin typeface="微软雅黑" panose="020B0503020204020204" pitchFamily="34" charset="-122"/>
                          <a:ea typeface="微软雅黑" panose="020B0503020204020204" pitchFamily="34" charset="-122"/>
                          <a:cs typeface="+mn-cs"/>
                        </a:rPr>
                        <a:t>初始剂量为每次</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90μg(0.25ml),</a:t>
                      </a:r>
                      <a:r>
                        <a:rPr lang="zh-CN" altLang="en-US" sz="1100" kern="1200" dirty="0">
                          <a:solidFill>
                            <a:srgbClr val="002060"/>
                          </a:solidFill>
                          <a:latin typeface="微软雅黑" panose="020B0503020204020204" pitchFamily="34" charset="-122"/>
                          <a:ea typeface="微软雅黑" panose="020B0503020204020204" pitchFamily="34" charset="-122"/>
                          <a:cs typeface="+mn-cs"/>
                        </a:rPr>
                        <a:t> 每日三次。根据疗效调整剂量一般为每次</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90μg-180μg(0.25ml-0.5ml),</a:t>
                      </a:r>
                      <a:r>
                        <a:rPr lang="zh-CN" altLang="en-US" sz="1100" kern="1200" dirty="0">
                          <a:solidFill>
                            <a:srgbClr val="002060"/>
                          </a:solidFill>
                          <a:latin typeface="微软雅黑" panose="020B0503020204020204" pitchFamily="34" charset="-122"/>
                          <a:ea typeface="微软雅黑" panose="020B0503020204020204" pitchFamily="34" charset="-122"/>
                          <a:cs typeface="+mn-cs"/>
                        </a:rPr>
                        <a:t> 每日三次。总量在</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180μg(0.5ml)~1080μg(3ml)</a:t>
                      </a:r>
                      <a:r>
                        <a:rPr lang="zh-CN" altLang="en-US" sz="1100" kern="1200" dirty="0">
                          <a:solidFill>
                            <a:srgbClr val="002060"/>
                          </a:solidFill>
                          <a:latin typeface="微软雅黑" panose="020B0503020204020204" pitchFamily="34" charset="-122"/>
                          <a:ea typeface="微软雅黑" panose="020B0503020204020204" pitchFamily="34" charset="-122"/>
                          <a:cs typeface="+mn-cs"/>
                        </a:rPr>
                        <a:t>之间。</a:t>
                      </a:r>
                      <a:endParaRPr lang="en-US" altLang="zh-CN" sz="1100" kern="1200" dirty="0">
                        <a:solidFill>
                          <a:srgbClr val="002060"/>
                        </a:solidFill>
                        <a:latin typeface="微软雅黑" panose="020B0503020204020204" pitchFamily="34" charset="-122"/>
                        <a:ea typeface="微软雅黑" panose="020B0503020204020204" pitchFamily="34" charset="-122"/>
                        <a:cs typeface="+mn-cs"/>
                      </a:endParaRPr>
                    </a:p>
                    <a:p>
                      <a:pPr marL="0" algn="l" defTabSz="457200" rtl="0" eaLnBrk="1" fontAlgn="ctr" latinLnBrk="0" hangingPunct="1">
                        <a:lnSpc>
                          <a:spcPct val="120000"/>
                        </a:lnSpc>
                      </a:pPr>
                      <a:r>
                        <a:rPr lang="zh-CN" altLang="en-US" sz="1100" kern="1200" dirty="0">
                          <a:solidFill>
                            <a:srgbClr val="002060"/>
                          </a:solidFill>
                          <a:latin typeface="微软雅黑" panose="020B0503020204020204" pitchFamily="34" charset="-122"/>
                          <a:ea typeface="微软雅黑" panose="020B0503020204020204" pitchFamily="34" charset="-122"/>
                          <a:cs typeface="+mn-cs"/>
                        </a:rPr>
                        <a:t>原发性夜间遗尿症</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 </a:t>
                      </a:r>
                      <a:r>
                        <a:rPr lang="zh-CN" altLang="en-US" sz="1100" kern="1200" dirty="0">
                          <a:solidFill>
                            <a:srgbClr val="002060"/>
                          </a:solidFill>
                          <a:latin typeface="微软雅黑" panose="020B0503020204020204" pitchFamily="34" charset="-122"/>
                          <a:ea typeface="微软雅黑" panose="020B0503020204020204" pitchFamily="34" charset="-122"/>
                          <a:cs typeface="+mn-cs"/>
                        </a:rPr>
                        <a:t>成人和</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6</a:t>
                      </a:r>
                      <a:r>
                        <a:rPr lang="zh-CN" altLang="en-US" sz="1100" kern="1200" dirty="0">
                          <a:solidFill>
                            <a:srgbClr val="002060"/>
                          </a:solidFill>
                          <a:latin typeface="微软雅黑" panose="020B0503020204020204" pitchFamily="34" charset="-122"/>
                          <a:ea typeface="微软雅黑" panose="020B0503020204020204" pitchFamily="34" charset="-122"/>
                          <a:cs typeface="+mn-cs"/>
                        </a:rPr>
                        <a:t>岁以上的儿童初始适宜剂量为睡前服用</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180μg(0.5ml),</a:t>
                      </a:r>
                      <a:r>
                        <a:rPr lang="zh-CN" altLang="en-US" sz="1100" kern="1200" dirty="0">
                          <a:solidFill>
                            <a:srgbClr val="002060"/>
                          </a:solidFill>
                          <a:latin typeface="微软雅黑" panose="020B0503020204020204" pitchFamily="34" charset="-122"/>
                          <a:ea typeface="微软雅黑" panose="020B0503020204020204" pitchFamily="34" charset="-122"/>
                          <a:cs typeface="+mn-cs"/>
                        </a:rPr>
                        <a:t> 如疗效不显著可增至</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360μg(1ml),</a:t>
                      </a:r>
                      <a:r>
                        <a:rPr lang="zh-CN" altLang="en-US" sz="1100" kern="1200" dirty="0">
                          <a:solidFill>
                            <a:srgbClr val="002060"/>
                          </a:solidFill>
                          <a:latin typeface="微软雅黑" panose="020B0503020204020204" pitchFamily="34" charset="-122"/>
                          <a:ea typeface="微软雅黑" panose="020B0503020204020204" pitchFamily="34" charset="-122"/>
                          <a:cs typeface="+mn-cs"/>
                        </a:rPr>
                        <a:t> 连续使用三个月后停用此药至少一周</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 </a:t>
                      </a:r>
                      <a:r>
                        <a:rPr lang="zh-CN" altLang="en-US" sz="1100" kern="1200" dirty="0">
                          <a:solidFill>
                            <a:srgbClr val="002060"/>
                          </a:solidFill>
                          <a:latin typeface="微软雅黑" panose="020B0503020204020204" pitchFamily="34" charset="-122"/>
                          <a:ea typeface="微软雅黑" panose="020B0503020204020204" pitchFamily="34" charset="-122"/>
                          <a:cs typeface="+mn-cs"/>
                        </a:rPr>
                        <a:t>以便评估是否需要继续治疗。</a:t>
                      </a:r>
                    </a:p>
                  </a:txBody>
                  <a:tcPr>
                    <a:lnL w="12700" cap="flat" cmpd="sng" algn="ctr">
                      <a:solidFill>
                        <a:schemeClr val="bg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552871765"/>
                  </a:ext>
                </a:extLst>
              </a:tr>
              <a:tr h="252769">
                <a:tc>
                  <a:txBody>
                    <a:bodyPr/>
                    <a:lstStyle/>
                    <a:p>
                      <a:r>
                        <a:rPr lang="zh-CN" altLang="en-US" sz="1100" b="0" dirty="0">
                          <a:solidFill>
                            <a:srgbClr val="002F5F"/>
                          </a:solidFill>
                          <a:latin typeface="微软雅黑" panose="020B0503020204020204" pitchFamily="34" charset="-122"/>
                          <a:ea typeface="微软雅黑" panose="020B0503020204020204" pitchFamily="34" charset="-122"/>
                        </a:rPr>
                        <a:t>中国大陆首次上市时间</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r>
                        <a:rPr lang="en-US" altLang="zh-CN" sz="1100" kern="1200" dirty="0">
                          <a:solidFill>
                            <a:srgbClr val="002060"/>
                          </a:solidFill>
                          <a:latin typeface="微软雅黑" panose="020B0503020204020204" pitchFamily="34" charset="-122"/>
                          <a:ea typeface="微软雅黑" panose="020B0503020204020204" pitchFamily="34" charset="-122"/>
                          <a:cs typeface="+mn-cs"/>
                        </a:rPr>
                        <a:t>2023</a:t>
                      </a:r>
                      <a:r>
                        <a:rPr lang="zh-CN" altLang="en-US" sz="1100" kern="1200" dirty="0">
                          <a:solidFill>
                            <a:srgbClr val="002060"/>
                          </a:solidFill>
                          <a:latin typeface="微软雅黑" panose="020B0503020204020204" pitchFamily="34" charset="-122"/>
                          <a:ea typeface="微软雅黑" panose="020B0503020204020204" pitchFamily="34" charset="-122"/>
                          <a:cs typeface="+mn-cs"/>
                        </a:rPr>
                        <a:t>年</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4</a:t>
                      </a:r>
                      <a:r>
                        <a:rPr lang="zh-CN" altLang="en-US" sz="1100" kern="1200" dirty="0">
                          <a:solidFill>
                            <a:srgbClr val="002060"/>
                          </a:solidFill>
                          <a:latin typeface="微软雅黑" panose="020B0503020204020204" pitchFamily="34" charset="-122"/>
                          <a:ea typeface="微软雅黑" panose="020B0503020204020204" pitchFamily="34" charset="-122"/>
                          <a:cs typeface="+mn-cs"/>
                        </a:rPr>
                        <a:t>月</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28</a:t>
                      </a:r>
                      <a:r>
                        <a:rPr lang="zh-CN" altLang="en-US" sz="1100" kern="1200" dirty="0">
                          <a:solidFill>
                            <a:srgbClr val="002060"/>
                          </a:solidFill>
                          <a:latin typeface="微软雅黑" panose="020B0503020204020204" pitchFamily="34" charset="-122"/>
                          <a:ea typeface="微软雅黑" panose="020B0503020204020204" pitchFamily="34" charset="-122"/>
                          <a:cs typeface="+mn-cs"/>
                        </a:rPr>
                        <a:t>日</a:t>
                      </a:r>
                    </a:p>
                  </a:txBody>
                  <a:tcPr>
                    <a:lnL w="12700" cap="flat" cmpd="sng" algn="ctr">
                      <a:solidFill>
                        <a:schemeClr val="bg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628487713"/>
                  </a:ext>
                </a:extLst>
              </a:tr>
              <a:tr h="252769">
                <a:tc>
                  <a:txBody>
                    <a:bodyPr/>
                    <a:lstStyle/>
                    <a:p>
                      <a:r>
                        <a:rPr lang="zh-CN" altLang="en-US" sz="1100" b="0" dirty="0">
                          <a:solidFill>
                            <a:srgbClr val="002F5F"/>
                          </a:solidFill>
                          <a:latin typeface="微软雅黑" panose="020B0503020204020204" pitchFamily="34" charset="-122"/>
                          <a:ea typeface="微软雅黑" panose="020B0503020204020204" pitchFamily="34" charset="-122"/>
                        </a:rPr>
                        <a:t>目前大陆地区同通用名药品上市情况</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CN" altLang="en-US" sz="1100" b="1" u="sng" kern="1200" dirty="0">
                          <a:solidFill>
                            <a:srgbClr val="00A3E0"/>
                          </a:solidFill>
                          <a:latin typeface="微软雅黑" panose="020B0503020204020204" pitchFamily="34" charset="-122"/>
                          <a:ea typeface="微软雅黑" panose="020B0503020204020204" pitchFamily="34" charset="-122"/>
                          <a:cs typeface="+mn-cs"/>
                        </a:rPr>
                        <a:t>独家药品，唯一在国内获批</a:t>
                      </a:r>
                    </a:p>
                  </a:txBody>
                  <a:tcPr>
                    <a:lnL w="12700" cap="flat" cmpd="sng" algn="ctr">
                      <a:solidFill>
                        <a:schemeClr val="bg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912551243"/>
                  </a:ext>
                </a:extLst>
              </a:tr>
              <a:tr h="281880">
                <a:tc>
                  <a:txBody>
                    <a:bodyPr/>
                    <a:lstStyle/>
                    <a:p>
                      <a:r>
                        <a:rPr lang="zh-CN" altLang="en-US" sz="1100" b="0" dirty="0">
                          <a:solidFill>
                            <a:srgbClr val="002F5F"/>
                          </a:solidFill>
                          <a:latin typeface="微软雅黑" panose="020B0503020204020204" pitchFamily="34" charset="-122"/>
                          <a:ea typeface="微软雅黑" panose="020B0503020204020204" pitchFamily="34" charset="-122"/>
                        </a:rPr>
                        <a:t>全球首个上市国家</a:t>
                      </a:r>
                      <a:r>
                        <a:rPr lang="en-US" altLang="zh-CN" sz="1100" b="0" dirty="0">
                          <a:solidFill>
                            <a:srgbClr val="002F5F"/>
                          </a:solidFill>
                          <a:latin typeface="微软雅黑" panose="020B0503020204020204" pitchFamily="34" charset="-122"/>
                          <a:ea typeface="微软雅黑" panose="020B0503020204020204" pitchFamily="34" charset="-122"/>
                        </a:rPr>
                        <a:t>/</a:t>
                      </a:r>
                      <a:r>
                        <a:rPr lang="zh-CN" altLang="en-US" sz="1100" b="0" dirty="0">
                          <a:solidFill>
                            <a:srgbClr val="002F5F"/>
                          </a:solidFill>
                          <a:latin typeface="微软雅黑" panose="020B0503020204020204" pitchFamily="34" charset="-122"/>
                          <a:ea typeface="微软雅黑" panose="020B0503020204020204" pitchFamily="34" charset="-122"/>
                        </a:rPr>
                        <a:t>地区及上市时间</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l" defTabSz="457200" rtl="0" eaLnBrk="1" fontAlgn="ctr" latinLnBrk="0" hangingPunct="1">
                        <a:lnSpc>
                          <a:spcPct val="120000"/>
                        </a:lnSpc>
                      </a:pPr>
                      <a:r>
                        <a:rPr lang="zh-CN" altLang="en-US" sz="1100" kern="1200" dirty="0">
                          <a:solidFill>
                            <a:srgbClr val="002060"/>
                          </a:solidFill>
                          <a:latin typeface="微软雅黑" panose="020B0503020204020204" pitchFamily="34" charset="-122"/>
                          <a:ea typeface="微软雅黑" panose="020B0503020204020204" pitchFamily="34" charset="-122"/>
                          <a:cs typeface="+mn-cs"/>
                        </a:rPr>
                        <a:t>德国；</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2014</a:t>
                      </a:r>
                      <a:r>
                        <a:rPr lang="zh-CN" altLang="en-US" sz="1100" kern="1200" dirty="0">
                          <a:solidFill>
                            <a:srgbClr val="002060"/>
                          </a:solidFill>
                          <a:latin typeface="微软雅黑" panose="020B0503020204020204" pitchFamily="34" charset="-122"/>
                          <a:ea typeface="微软雅黑" panose="020B0503020204020204" pitchFamily="34" charset="-122"/>
                          <a:cs typeface="+mn-cs"/>
                        </a:rPr>
                        <a:t>年</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4</a:t>
                      </a:r>
                      <a:r>
                        <a:rPr lang="zh-CN" altLang="en-US" sz="1100" kern="1200" dirty="0">
                          <a:solidFill>
                            <a:srgbClr val="002060"/>
                          </a:solidFill>
                          <a:latin typeface="微软雅黑" panose="020B0503020204020204" pitchFamily="34" charset="-122"/>
                          <a:ea typeface="微软雅黑" panose="020B0503020204020204" pitchFamily="34" charset="-122"/>
                          <a:cs typeface="+mn-cs"/>
                        </a:rPr>
                        <a:t>月</a:t>
                      </a:r>
                    </a:p>
                  </a:txBody>
                  <a:tcPr>
                    <a:lnL w="12700" cap="flat" cmpd="sng" algn="ctr">
                      <a:solidFill>
                        <a:schemeClr val="bg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620725824"/>
                  </a:ext>
                </a:extLst>
              </a:tr>
              <a:tr h="281880">
                <a:tc>
                  <a:txBody>
                    <a:bodyPr/>
                    <a:lstStyle/>
                    <a:p>
                      <a:r>
                        <a:rPr lang="zh-CN" altLang="en-US" sz="1100" b="0" dirty="0">
                          <a:solidFill>
                            <a:srgbClr val="002F5F"/>
                          </a:solidFill>
                          <a:latin typeface="微软雅黑" panose="020B0503020204020204" pitchFamily="34" charset="-122"/>
                          <a:ea typeface="微软雅黑" panose="020B0503020204020204" pitchFamily="34" charset="-122"/>
                        </a:rPr>
                        <a:t>参照药品建议及原因</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l" defTabSz="457200" rtl="0" eaLnBrk="1" fontAlgn="ctr" latinLnBrk="0" hangingPunct="1">
                        <a:lnSpc>
                          <a:spcPct val="120000"/>
                        </a:lnSpc>
                      </a:pPr>
                      <a:r>
                        <a:rPr lang="zh-CN" altLang="en-US" sz="1100" kern="1200" dirty="0">
                          <a:solidFill>
                            <a:srgbClr val="002060"/>
                          </a:solidFill>
                          <a:latin typeface="微软雅黑" panose="020B0503020204020204" pitchFamily="34" charset="-122"/>
                          <a:ea typeface="微软雅黑" panose="020B0503020204020204" pitchFamily="34" charset="-122"/>
                          <a:cs typeface="+mn-cs"/>
                        </a:rPr>
                        <a:t>弥凝</a:t>
                      </a:r>
                      <a:r>
                        <a:rPr lang="en-US" altLang="zh-CN" sz="1100" kern="1200" baseline="30000" dirty="0">
                          <a:solidFill>
                            <a:srgbClr val="002060"/>
                          </a:solidFill>
                          <a:latin typeface="微软雅黑" panose="020B0503020204020204" pitchFamily="34" charset="-122"/>
                          <a:ea typeface="微软雅黑" panose="020B0503020204020204" pitchFamily="34" charset="-122"/>
                          <a:cs typeface="+mn-cs"/>
                        </a:rPr>
                        <a:t>®</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a:t>
                      </a:r>
                      <a:r>
                        <a:rPr lang="zh-CN" altLang="en-US" sz="1100" kern="1200" dirty="0">
                          <a:solidFill>
                            <a:srgbClr val="002060"/>
                          </a:solidFill>
                          <a:latin typeface="微软雅黑" panose="020B0503020204020204" pitchFamily="34" charset="-122"/>
                          <a:ea typeface="微软雅黑" panose="020B0503020204020204" pitchFamily="34" charset="-122"/>
                          <a:cs typeface="+mn-cs"/>
                        </a:rPr>
                        <a:t>醋酸去氨加压素片</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a:t>
                      </a:r>
                      <a:r>
                        <a:rPr lang="zh-CN" altLang="en-US" sz="1100" kern="1200" dirty="0">
                          <a:solidFill>
                            <a:srgbClr val="002060"/>
                          </a:solidFill>
                          <a:latin typeface="微软雅黑" panose="020B0503020204020204" pitchFamily="34" charset="-122"/>
                          <a:ea typeface="微软雅黑" panose="020B0503020204020204" pitchFamily="34" charset="-122"/>
                          <a:cs typeface="+mn-cs"/>
                        </a:rPr>
                        <a:t>：医保目录内、同分子、同适应症</a:t>
                      </a:r>
                    </a:p>
                  </a:txBody>
                  <a:tcPr>
                    <a:lnL w="12700" cap="flat" cmpd="sng" algn="ctr">
                      <a:solidFill>
                        <a:schemeClr val="bg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2717673302"/>
                  </a:ext>
                </a:extLst>
              </a:tr>
              <a:tr h="475672">
                <a:tc>
                  <a:txBody>
                    <a:bodyPr/>
                    <a:lstStyle/>
                    <a:p>
                      <a:r>
                        <a:rPr lang="zh-CN" altLang="en-US" sz="1100" b="0" dirty="0">
                          <a:solidFill>
                            <a:srgbClr val="002F5F"/>
                          </a:solidFill>
                          <a:latin typeface="微软雅黑" panose="020B0503020204020204" pitchFamily="34" charset="-122"/>
                          <a:ea typeface="微软雅黑" panose="020B0503020204020204" pitchFamily="34" charset="-122"/>
                        </a:rPr>
                        <a:t>参照药品优势和不足</a:t>
                      </a:r>
                    </a:p>
                  </a:txBody>
                  <a:tcPr anchor="ctr">
                    <a:lnL w="12700" cap="flat" cmpd="sng" algn="ctr">
                      <a:solidFill>
                        <a:schemeClr val="bg1">
                          <a:lumMod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algn="l" defTabSz="457200" rtl="0" eaLnBrk="1" fontAlgn="ctr" latinLnBrk="0" hangingPunct="1">
                        <a:lnSpc>
                          <a:spcPct val="120000"/>
                        </a:lnSpc>
                      </a:pPr>
                      <a:r>
                        <a:rPr lang="zh-CN" altLang="en-US" sz="1100" kern="1200" dirty="0">
                          <a:solidFill>
                            <a:srgbClr val="002060"/>
                          </a:solidFill>
                          <a:latin typeface="微软雅黑" panose="020B0503020204020204" pitchFamily="34" charset="-122"/>
                          <a:ea typeface="微软雅黑" panose="020B0503020204020204" pitchFamily="34" charset="-122"/>
                          <a:cs typeface="+mn-cs"/>
                        </a:rPr>
                        <a:t>优势：中国首个且唯一获批去氨加压素口服液体制剂</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a:t>
                      </a:r>
                      <a:r>
                        <a:rPr lang="zh-CN" altLang="en-US" sz="1100" kern="1200" dirty="0">
                          <a:solidFill>
                            <a:srgbClr val="002060"/>
                          </a:solidFill>
                          <a:latin typeface="微软雅黑" panose="020B0503020204020204" pitchFamily="34" charset="-122"/>
                          <a:ea typeface="微软雅黑" panose="020B0503020204020204" pitchFamily="34" charset="-122"/>
                          <a:cs typeface="+mn-cs"/>
                        </a:rPr>
                        <a:t>儿童适宜剂型</a:t>
                      </a:r>
                      <a:r>
                        <a:rPr lang="en-US" altLang="zh-CN" sz="1100" kern="1200" dirty="0">
                          <a:solidFill>
                            <a:srgbClr val="002060"/>
                          </a:solidFill>
                          <a:latin typeface="微软雅黑" panose="020B0503020204020204" pitchFamily="34" charset="-122"/>
                          <a:ea typeface="微软雅黑" panose="020B0503020204020204" pitchFamily="34" charset="-122"/>
                          <a:cs typeface="+mn-cs"/>
                        </a:rPr>
                        <a:t>)</a:t>
                      </a:r>
                      <a:r>
                        <a:rPr lang="zh-CN" altLang="en-US" sz="1100" kern="1200" dirty="0">
                          <a:solidFill>
                            <a:srgbClr val="002060"/>
                          </a:solidFill>
                          <a:latin typeface="微软雅黑" panose="020B0503020204020204" pitchFamily="34" charset="-122"/>
                          <a:ea typeface="微软雅黑" panose="020B0503020204020204" pitchFamily="34" charset="-122"/>
                          <a:cs typeface="+mn-cs"/>
                        </a:rPr>
                        <a:t>，可</a:t>
                      </a:r>
                      <a:r>
                        <a:rPr lang="zh-CN" altLang="en-US" sz="1100" b="1" kern="1200" dirty="0">
                          <a:solidFill>
                            <a:srgbClr val="002060"/>
                          </a:solidFill>
                          <a:latin typeface="微软雅黑" panose="020B0503020204020204" pitchFamily="34" charset="-122"/>
                          <a:ea typeface="微软雅黑" panose="020B0503020204020204" pitchFamily="34" charset="-122"/>
                          <a:cs typeface="+mn-cs"/>
                        </a:rPr>
                        <a:t>精准</a:t>
                      </a:r>
                      <a:r>
                        <a:rPr lang="zh-CN" altLang="en-US" sz="1100" b="1" kern="1200">
                          <a:solidFill>
                            <a:srgbClr val="002060"/>
                          </a:solidFill>
                          <a:latin typeface="微软雅黑" panose="020B0503020204020204" pitchFamily="34" charset="-122"/>
                          <a:ea typeface="微软雅黑" panose="020B0503020204020204" pitchFamily="34" charset="-122"/>
                          <a:cs typeface="+mn-cs"/>
                        </a:rPr>
                        <a:t>剂量滴定</a:t>
                      </a:r>
                      <a:r>
                        <a:rPr lang="zh-CN" altLang="en-US" sz="1100" kern="1200">
                          <a:solidFill>
                            <a:srgbClr val="002060"/>
                          </a:solidFill>
                          <a:latin typeface="微软雅黑" panose="020B0503020204020204" pitchFamily="34" charset="-122"/>
                          <a:ea typeface="微软雅黑" panose="020B0503020204020204" pitchFamily="34" charset="-122"/>
                          <a:cs typeface="+mn-cs"/>
                        </a:rPr>
                        <a:t>，</a:t>
                      </a:r>
                      <a:r>
                        <a:rPr lang="zh-CN" altLang="en-US" sz="1100" kern="1200" dirty="0">
                          <a:solidFill>
                            <a:srgbClr val="002060"/>
                          </a:solidFill>
                          <a:latin typeface="微软雅黑" panose="020B0503020204020204" pitchFamily="34" charset="-122"/>
                          <a:ea typeface="微软雅黑" panose="020B0503020204020204" pitchFamily="34" charset="-122"/>
                          <a:cs typeface="+mn-cs"/>
                        </a:rPr>
                        <a:t>减少复发，最大程度控水，安全性好；提高治疗依从性，满足儿童及吞咽困难患者治疗需求。不足：制造成本高，相对片剂价格略高。</a:t>
                      </a:r>
                    </a:p>
                  </a:txBody>
                  <a:tcPr>
                    <a:lnL w="12700" cap="flat" cmpd="sng" algn="ctr">
                      <a:solidFill>
                        <a:schemeClr val="bg1"/>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noFill/>
                  </a:tcPr>
                </a:tc>
                <a:extLst>
                  <a:ext uri="{0D108BD9-81ED-4DB2-BD59-A6C34878D82A}">
                    <a16:rowId xmlns:a16="http://schemas.microsoft.com/office/drawing/2014/main" val="1251235068"/>
                  </a:ext>
                </a:extLst>
              </a:tr>
            </a:tbl>
          </a:graphicData>
        </a:graphic>
      </p:graphicFrame>
    </p:spTree>
    <p:extLst>
      <p:ext uri="{BB962C8B-B14F-4D97-AF65-F5344CB8AC3E}">
        <p14:creationId xmlns:p14="http://schemas.microsoft.com/office/powerpoint/2010/main" val="27823412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对象 5" hidden="1">
            <a:extLst>
              <a:ext uri="{FF2B5EF4-FFF2-40B4-BE49-F238E27FC236}">
                <a16:creationId xmlns:a16="http://schemas.microsoft.com/office/drawing/2014/main" id="{5A02E626-2C0C-90C8-FD68-6BCA64D40138}"/>
              </a:ext>
            </a:extLst>
          </p:cNvPr>
          <p:cNvGraphicFramePr>
            <a:graphicFrameLocks noChangeAspect="1"/>
          </p:cNvGraphicFramePr>
          <p:nvPr>
            <p:custDataLst>
              <p:tags r:id="rId1"/>
            </p:custDataLst>
            <p:extLst>
              <p:ext uri="{D42A27DB-BD31-4B8C-83A1-F6EECF244321}">
                <p14:modId xmlns:p14="http://schemas.microsoft.com/office/powerpoint/2010/main" val="450956663"/>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幻灯片" r:id="rId4" imgW="473" imgH="476" progId="TCLayout.ActiveDocument.1">
                  <p:embed/>
                </p:oleObj>
              </mc:Choice>
              <mc:Fallback>
                <p:oleObj name="think-cell 幻灯片" r:id="rId4" imgW="473" imgH="476" progId="TCLayout.ActiveDocument.1">
                  <p:embed/>
                  <p:pic>
                    <p:nvPicPr>
                      <p:cNvPr id="6" name="对象 5" hidden="1">
                        <a:extLst>
                          <a:ext uri="{FF2B5EF4-FFF2-40B4-BE49-F238E27FC236}">
                            <a16:creationId xmlns:a16="http://schemas.microsoft.com/office/drawing/2014/main" id="{5A02E626-2C0C-90C8-FD68-6BCA64D40138}"/>
                          </a:ext>
                        </a:extLst>
                      </p:cNvPr>
                      <p:cNvPicPr/>
                      <p:nvPr/>
                    </p:nvPicPr>
                    <p:blipFill>
                      <a:blip r:embed="rId5"/>
                      <a:stretch>
                        <a:fillRect/>
                      </a:stretch>
                    </p:blipFill>
                    <p:spPr>
                      <a:xfrm>
                        <a:off x="1191" y="1191"/>
                        <a:ext cx="1191" cy="1191"/>
                      </a:xfrm>
                      <a:prstGeom prst="rect">
                        <a:avLst/>
                      </a:prstGeom>
                    </p:spPr>
                  </p:pic>
                </p:oleObj>
              </mc:Fallback>
            </mc:AlternateContent>
          </a:graphicData>
        </a:graphic>
      </p:graphicFrame>
      <p:cxnSp>
        <p:nvCxnSpPr>
          <p:cNvPr id="23" name="直接连接符 22">
            <a:extLst>
              <a:ext uri="{FF2B5EF4-FFF2-40B4-BE49-F238E27FC236}">
                <a16:creationId xmlns:a16="http://schemas.microsoft.com/office/drawing/2014/main" id="{D1DCD52A-091B-0CAB-4443-8BB36EC0C954}"/>
              </a:ext>
            </a:extLst>
          </p:cNvPr>
          <p:cNvCxnSpPr>
            <a:cxnSpLocks/>
          </p:cNvCxnSpPr>
          <p:nvPr/>
        </p:nvCxnSpPr>
        <p:spPr>
          <a:xfrm>
            <a:off x="1918742" y="2872034"/>
            <a:ext cx="6823203" cy="0"/>
          </a:xfrm>
          <a:prstGeom prst="line">
            <a:avLst/>
          </a:prstGeom>
          <a:ln w="12700">
            <a:solidFill>
              <a:srgbClr val="002F5F"/>
            </a:solidFill>
          </a:ln>
        </p:spPr>
        <p:style>
          <a:lnRef idx="2">
            <a:schemeClr val="accent1"/>
          </a:lnRef>
          <a:fillRef idx="0">
            <a:schemeClr val="accent1"/>
          </a:fillRef>
          <a:effectRef idx="1">
            <a:schemeClr val="accent1"/>
          </a:effectRef>
          <a:fontRef idx="minor">
            <a:schemeClr val="tx1"/>
          </a:fontRef>
        </p:style>
      </p:cxnSp>
      <p:cxnSp>
        <p:nvCxnSpPr>
          <p:cNvPr id="22" name="直接连接符 21">
            <a:extLst>
              <a:ext uri="{FF2B5EF4-FFF2-40B4-BE49-F238E27FC236}">
                <a16:creationId xmlns:a16="http://schemas.microsoft.com/office/drawing/2014/main" id="{67FA85B9-365D-1A04-DB51-71FCA78F5C3A}"/>
              </a:ext>
            </a:extLst>
          </p:cNvPr>
          <p:cNvCxnSpPr>
            <a:cxnSpLocks/>
          </p:cNvCxnSpPr>
          <p:nvPr/>
        </p:nvCxnSpPr>
        <p:spPr>
          <a:xfrm>
            <a:off x="1903752" y="1798698"/>
            <a:ext cx="6823203" cy="0"/>
          </a:xfrm>
          <a:prstGeom prst="line">
            <a:avLst/>
          </a:prstGeom>
          <a:ln w="12700">
            <a:solidFill>
              <a:srgbClr val="002F5F"/>
            </a:solidFill>
          </a:ln>
        </p:spPr>
        <p:style>
          <a:lnRef idx="2">
            <a:schemeClr val="accent1"/>
          </a:lnRef>
          <a:fillRef idx="0">
            <a:schemeClr val="accent1"/>
          </a:fillRef>
          <a:effectRef idx="1">
            <a:schemeClr val="accent1"/>
          </a:effectRef>
          <a:fontRef idx="minor">
            <a:schemeClr val="tx1"/>
          </a:fontRef>
        </p:style>
      </p:cxnSp>
      <p:cxnSp>
        <p:nvCxnSpPr>
          <p:cNvPr id="19" name="直接连接符 18">
            <a:extLst>
              <a:ext uri="{FF2B5EF4-FFF2-40B4-BE49-F238E27FC236}">
                <a16:creationId xmlns:a16="http://schemas.microsoft.com/office/drawing/2014/main" id="{5147D775-15A0-DF92-4660-74820601F2B5}"/>
              </a:ext>
            </a:extLst>
          </p:cNvPr>
          <p:cNvCxnSpPr>
            <a:cxnSpLocks/>
          </p:cNvCxnSpPr>
          <p:nvPr/>
        </p:nvCxnSpPr>
        <p:spPr>
          <a:xfrm>
            <a:off x="1896257" y="970854"/>
            <a:ext cx="6823203" cy="0"/>
          </a:xfrm>
          <a:prstGeom prst="line">
            <a:avLst/>
          </a:prstGeom>
          <a:ln w="12700">
            <a:solidFill>
              <a:srgbClr val="002F5F"/>
            </a:solidFill>
          </a:ln>
        </p:spPr>
        <p:style>
          <a:lnRef idx="2">
            <a:schemeClr val="accent1"/>
          </a:lnRef>
          <a:fillRef idx="0">
            <a:schemeClr val="accent1"/>
          </a:fillRef>
          <a:effectRef idx="1">
            <a:schemeClr val="accent1"/>
          </a:effectRef>
          <a:fontRef idx="minor">
            <a:schemeClr val="tx1"/>
          </a:fontRef>
        </p:style>
      </p:cxnSp>
      <p:sp>
        <p:nvSpPr>
          <p:cNvPr id="4" name="标题 3">
            <a:extLst>
              <a:ext uri="{FF2B5EF4-FFF2-40B4-BE49-F238E27FC236}">
                <a16:creationId xmlns:a16="http://schemas.microsoft.com/office/drawing/2014/main" id="{B8A66022-394D-CAD0-123F-2A800BA513C1}"/>
              </a:ext>
            </a:extLst>
          </p:cNvPr>
          <p:cNvSpPr>
            <a:spLocks noGrp="1"/>
          </p:cNvSpPr>
          <p:nvPr>
            <p:ph type="title"/>
          </p:nvPr>
        </p:nvSpPr>
        <p:spPr>
          <a:xfrm>
            <a:off x="237063" y="104498"/>
            <a:ext cx="8765651" cy="310500"/>
          </a:xfrm>
        </p:spPr>
        <p:txBody>
          <a:bodyPr vert="horz"/>
          <a:lstStyle/>
          <a:p>
            <a:pPr>
              <a:lnSpc>
                <a:spcPct val="90000"/>
              </a:lnSpc>
            </a:pPr>
            <a:r>
              <a:rPr lang="zh-CN" altLang="en-US" sz="1600" dirty="0">
                <a:latin typeface="微软雅黑" panose="020B0503020204020204" pitchFamily="34" charset="-122"/>
                <a:ea typeface="微软雅黑" panose="020B0503020204020204" pitchFamily="34" charset="-122"/>
              </a:rPr>
              <a:t>儿童夜遗尿症对患儿身心健康造成严重危害；中枢性尿崩症会引起人体内水代谢</a:t>
            </a:r>
            <a:br>
              <a:rPr lang="en-US" altLang="zh-CN" sz="1600" dirty="0">
                <a:latin typeface="微软雅黑" panose="020B0503020204020204" pitchFamily="34" charset="-122"/>
                <a:ea typeface="微软雅黑" panose="020B0503020204020204" pitchFamily="34" charset="-122"/>
              </a:rPr>
            </a:br>
            <a:r>
              <a:rPr lang="zh-CN" altLang="en-US" sz="1600" dirty="0">
                <a:latin typeface="微软雅黑" panose="020B0503020204020204" pitchFamily="34" charset="-122"/>
                <a:ea typeface="微软雅黑" panose="020B0503020204020204" pitchFamily="34" charset="-122"/>
              </a:rPr>
              <a:t>的紊乱，甚至危及生命</a:t>
            </a:r>
          </a:p>
        </p:txBody>
      </p:sp>
      <p:sp>
        <p:nvSpPr>
          <p:cNvPr id="8" name="矩形 7">
            <a:extLst>
              <a:ext uri="{FF2B5EF4-FFF2-40B4-BE49-F238E27FC236}">
                <a16:creationId xmlns:a16="http://schemas.microsoft.com/office/drawing/2014/main" id="{A28DBEAF-E234-88A9-43D2-005D4927E39D}"/>
              </a:ext>
            </a:extLst>
          </p:cNvPr>
          <p:cNvSpPr/>
          <p:nvPr/>
        </p:nvSpPr>
        <p:spPr>
          <a:xfrm>
            <a:off x="7566660" y="0"/>
            <a:ext cx="1577340" cy="266700"/>
          </a:xfrm>
          <a:prstGeom prst="rect">
            <a:avLst/>
          </a:prstGeom>
          <a:solidFill>
            <a:schemeClr val="accent5">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zh-CN" altLang="en-US" sz="1400" dirty="0">
                <a:latin typeface="微软雅黑" panose="020B0503020204020204" pitchFamily="34" charset="-122"/>
                <a:ea typeface="微软雅黑" panose="020B0503020204020204" pitchFamily="34" charset="-122"/>
              </a:rPr>
              <a:t>药品基本信息</a:t>
            </a:r>
          </a:p>
        </p:txBody>
      </p:sp>
      <p:sp>
        <p:nvSpPr>
          <p:cNvPr id="2" name="矩形 1">
            <a:extLst>
              <a:ext uri="{FF2B5EF4-FFF2-40B4-BE49-F238E27FC236}">
                <a16:creationId xmlns:a16="http://schemas.microsoft.com/office/drawing/2014/main" id="{F5D2649E-6C8F-C02A-A68F-57DC93B1E8B4}"/>
              </a:ext>
            </a:extLst>
          </p:cNvPr>
          <p:cNvSpPr/>
          <p:nvPr/>
        </p:nvSpPr>
        <p:spPr>
          <a:xfrm>
            <a:off x="1503139" y="934906"/>
            <a:ext cx="94594" cy="3384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latin typeface="微软雅黑" panose="020B0503020204020204" pitchFamily="34" charset="-122"/>
              <a:ea typeface="微软雅黑" panose="020B0503020204020204" pitchFamily="34" charset="-122"/>
            </a:endParaRPr>
          </a:p>
        </p:txBody>
      </p:sp>
      <p:sp>
        <p:nvSpPr>
          <p:cNvPr id="3" name="TextBox 277">
            <a:extLst>
              <a:ext uri="{FF2B5EF4-FFF2-40B4-BE49-F238E27FC236}">
                <a16:creationId xmlns:a16="http://schemas.microsoft.com/office/drawing/2014/main" id="{618A8A97-BBE9-25C7-419F-BE39D985AB16}"/>
              </a:ext>
            </a:extLst>
          </p:cNvPr>
          <p:cNvSpPr txBox="1"/>
          <p:nvPr/>
        </p:nvSpPr>
        <p:spPr>
          <a:xfrm>
            <a:off x="-714533" y="1973197"/>
            <a:ext cx="2955236" cy="822355"/>
          </a:xfrm>
          <a:prstGeom prst="rect">
            <a:avLst/>
          </a:prstGeom>
          <a:noFill/>
        </p:spPr>
        <p:txBody>
          <a:bodyPr wrap="square" lIns="0" rIns="0"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CN" altLang="en-US" b="1" u="sng" dirty="0">
                <a:solidFill>
                  <a:srgbClr val="00A3E0"/>
                </a:solidFill>
                <a:latin typeface="微软雅黑" panose="020B0503020204020204" pitchFamily="34" charset="-122"/>
                <a:ea typeface="微软雅黑" panose="020B0503020204020204" pitchFamily="34" charset="-122"/>
                <a:sym typeface="Arial"/>
              </a:rPr>
              <a:t>疾病</a:t>
            </a:r>
            <a:br>
              <a:rPr lang="en-US" altLang="zh-CN" b="1" u="sng" dirty="0">
                <a:solidFill>
                  <a:srgbClr val="00A3E0"/>
                </a:solidFill>
                <a:latin typeface="微软雅黑" panose="020B0503020204020204" pitchFamily="34" charset="-122"/>
                <a:ea typeface="微软雅黑" panose="020B0503020204020204" pitchFamily="34" charset="-122"/>
                <a:sym typeface="Arial"/>
              </a:rPr>
            </a:br>
            <a:r>
              <a:rPr lang="zh-CN" altLang="en-US" b="1" u="sng" dirty="0">
                <a:solidFill>
                  <a:srgbClr val="00A3E0"/>
                </a:solidFill>
                <a:latin typeface="微软雅黑" panose="020B0503020204020204" pitchFamily="34" charset="-122"/>
                <a:ea typeface="微软雅黑" panose="020B0503020204020204" pitchFamily="34" charset="-122"/>
                <a:sym typeface="Arial"/>
              </a:rPr>
              <a:t>基本情况</a:t>
            </a:r>
            <a:endParaRPr lang="en-US" b="1" u="sng" dirty="0">
              <a:solidFill>
                <a:srgbClr val="00A3E0"/>
              </a:solidFill>
              <a:latin typeface="微软雅黑" panose="020B0503020204020204" pitchFamily="34" charset="-122"/>
              <a:ea typeface="微软雅黑" panose="020B0503020204020204" pitchFamily="34" charset="-122"/>
              <a:sym typeface="Arial"/>
            </a:endParaRPr>
          </a:p>
        </p:txBody>
      </p:sp>
      <p:sp>
        <p:nvSpPr>
          <p:cNvPr id="7" name="文本框 6">
            <a:extLst>
              <a:ext uri="{FF2B5EF4-FFF2-40B4-BE49-F238E27FC236}">
                <a16:creationId xmlns:a16="http://schemas.microsoft.com/office/drawing/2014/main" id="{62D27D76-E529-566C-F89F-BA6368EF1079}"/>
              </a:ext>
            </a:extLst>
          </p:cNvPr>
          <p:cNvSpPr txBox="1"/>
          <p:nvPr/>
        </p:nvSpPr>
        <p:spPr>
          <a:xfrm>
            <a:off x="2045995" y="1146068"/>
            <a:ext cx="6610664" cy="481414"/>
          </a:xfrm>
          <a:prstGeom prst="rect">
            <a:avLst/>
          </a:prstGeom>
          <a:noFill/>
        </p:spPr>
        <p:txBody>
          <a:bodyPr wrap="square" rtlCol="0">
            <a:spAutoFit/>
          </a:bodyPr>
          <a:lstStyle/>
          <a:p>
            <a:pPr marL="171450" indent="-171450">
              <a:lnSpc>
                <a:spcPct val="120000"/>
              </a:lnSpc>
              <a:buFont typeface="Arial" panose="020B0604020202020204" pitchFamily="34" charset="0"/>
              <a:buChar char="•"/>
            </a:pPr>
            <a:r>
              <a:rPr lang="zh-CN" altLang="en-US" sz="1050" dirty="0">
                <a:solidFill>
                  <a:srgbClr val="002F5F"/>
                </a:solidFill>
                <a:latin typeface="微软雅黑" panose="020B0503020204020204" pitchFamily="34" charset="-122"/>
                <a:ea typeface="微软雅黑" panose="020B0503020204020204" pitchFamily="34" charset="-122"/>
              </a:rPr>
              <a:t>儿童夜遗尿症发病率高</a:t>
            </a:r>
            <a:r>
              <a:rPr lang="en-US" altLang="zh-CN" sz="1050" dirty="0">
                <a:solidFill>
                  <a:srgbClr val="002F5F"/>
                </a:solidFill>
                <a:latin typeface="微软雅黑" panose="020B0503020204020204" pitchFamily="34" charset="-122"/>
                <a:ea typeface="微软雅黑" panose="020B0503020204020204" pitchFamily="34" charset="-122"/>
              </a:rPr>
              <a:t>, </a:t>
            </a:r>
            <a:r>
              <a:rPr lang="zh-CN" altLang="en-US" sz="1050" dirty="0">
                <a:solidFill>
                  <a:srgbClr val="002F5F"/>
                </a:solidFill>
                <a:latin typeface="微软雅黑" panose="020B0503020204020204" pitchFamily="34" charset="-122"/>
                <a:ea typeface="微软雅黑" panose="020B0503020204020204" pitchFamily="34" charset="-122"/>
              </a:rPr>
              <a:t>在</a:t>
            </a:r>
            <a:r>
              <a:rPr lang="en-US" altLang="zh-CN" sz="1050" dirty="0">
                <a:solidFill>
                  <a:srgbClr val="002F5F"/>
                </a:solidFill>
                <a:latin typeface="微软雅黑" panose="020B0503020204020204" pitchFamily="34" charset="-122"/>
                <a:ea typeface="微软雅黑" panose="020B0503020204020204" pitchFamily="34" charset="-122"/>
              </a:rPr>
              <a:t>5~18</a:t>
            </a:r>
            <a:r>
              <a:rPr lang="zh-CN" altLang="en-US" sz="1050" dirty="0">
                <a:solidFill>
                  <a:srgbClr val="002F5F"/>
                </a:solidFill>
                <a:latin typeface="微软雅黑" panose="020B0503020204020204" pitchFamily="34" charset="-122"/>
                <a:ea typeface="微软雅黑" panose="020B0503020204020204" pitchFamily="34" charset="-122"/>
              </a:rPr>
              <a:t>岁人群中总体患病率为</a:t>
            </a:r>
            <a:r>
              <a:rPr lang="en-US" altLang="zh-CN" sz="1100" b="1" i="1" dirty="0">
                <a:solidFill>
                  <a:srgbClr val="00A3E0"/>
                </a:solidFill>
                <a:latin typeface="微软雅黑" panose="020B0503020204020204" pitchFamily="34" charset="-122"/>
                <a:ea typeface="微软雅黑" panose="020B0503020204020204" pitchFamily="34" charset="-122"/>
              </a:rPr>
              <a:t>4.8%</a:t>
            </a:r>
            <a:r>
              <a:rPr lang="en-US" altLang="zh-CN" sz="1100" b="1" i="1" baseline="30000" dirty="0">
                <a:solidFill>
                  <a:srgbClr val="00A3E0"/>
                </a:solidFill>
                <a:latin typeface="微软雅黑" panose="020B0503020204020204" pitchFamily="34" charset="-122"/>
                <a:ea typeface="微软雅黑" panose="020B0503020204020204" pitchFamily="34" charset="-122"/>
              </a:rPr>
              <a:t>1</a:t>
            </a:r>
            <a:r>
              <a:rPr lang="en-US" altLang="zh-CN" sz="1100" dirty="0">
                <a:latin typeface="微软雅黑" panose="020B0503020204020204" pitchFamily="34" charset="-122"/>
                <a:ea typeface="微软雅黑" panose="020B0503020204020204" pitchFamily="34" charset="-122"/>
              </a:rPr>
              <a:t>, </a:t>
            </a:r>
            <a:r>
              <a:rPr lang="zh-CN" altLang="en-US" sz="1100" dirty="0">
                <a:solidFill>
                  <a:srgbClr val="002F5F"/>
                </a:solidFill>
                <a:latin typeface="微软雅黑" panose="020B0503020204020204" pitchFamily="34" charset="-122"/>
                <a:ea typeface="微软雅黑" panose="020B0503020204020204" pitchFamily="34" charset="-122"/>
              </a:rPr>
              <a:t>国内有近千万</a:t>
            </a:r>
            <a:r>
              <a:rPr lang="zh-CN" altLang="en-US" sz="1050" dirty="0">
                <a:solidFill>
                  <a:srgbClr val="002F5F"/>
                </a:solidFill>
                <a:latin typeface="微软雅黑" panose="020B0503020204020204" pitchFamily="34" charset="-122"/>
                <a:ea typeface="微软雅黑" panose="020B0503020204020204" pitchFamily="34" charset="-122"/>
              </a:rPr>
              <a:t>患者。</a:t>
            </a:r>
            <a:endParaRPr lang="en-US" altLang="zh-CN" sz="1050" dirty="0">
              <a:solidFill>
                <a:srgbClr val="002F5F"/>
              </a:solidFill>
              <a:latin typeface="微软雅黑" panose="020B0503020204020204" pitchFamily="34" charset="-122"/>
              <a:ea typeface="微软雅黑" panose="020B0503020204020204" pitchFamily="34" charset="-122"/>
            </a:endParaRPr>
          </a:p>
          <a:p>
            <a:pPr marL="171450" indent="-171450">
              <a:lnSpc>
                <a:spcPct val="120000"/>
              </a:lnSpc>
              <a:buFont typeface="Arial" panose="020B0604020202020204" pitchFamily="34" charset="0"/>
              <a:buChar char="•"/>
            </a:pPr>
            <a:r>
              <a:rPr lang="zh-CN" altLang="en-US" sz="1050" dirty="0">
                <a:solidFill>
                  <a:srgbClr val="002F5F"/>
                </a:solidFill>
                <a:latin typeface="微软雅黑" panose="020B0503020204020204" pitchFamily="34" charset="-122"/>
                <a:ea typeface="微软雅黑" panose="020B0503020204020204" pitchFamily="34" charset="-122"/>
              </a:rPr>
              <a:t>中枢性尿崩症患病率约为</a:t>
            </a:r>
            <a:r>
              <a:rPr lang="en-US" altLang="zh-CN" sz="1100" b="1" i="1" dirty="0">
                <a:solidFill>
                  <a:srgbClr val="00A3E0"/>
                </a:solidFill>
                <a:latin typeface="微软雅黑" panose="020B0503020204020204" pitchFamily="34" charset="-122"/>
                <a:ea typeface="微软雅黑" panose="020B0503020204020204" pitchFamily="34" charset="-122"/>
              </a:rPr>
              <a:t>1:25000</a:t>
            </a:r>
            <a:r>
              <a:rPr lang="en-US" altLang="zh-CN" sz="1100" b="1" i="1" baseline="30000" dirty="0">
                <a:solidFill>
                  <a:srgbClr val="00A3E0"/>
                </a:solidFill>
                <a:latin typeface="微软雅黑" panose="020B0503020204020204" pitchFamily="34" charset="-122"/>
                <a:ea typeface="微软雅黑" panose="020B0503020204020204" pitchFamily="34" charset="-122"/>
              </a:rPr>
              <a:t>2</a:t>
            </a:r>
            <a:r>
              <a:rPr lang="en-US" altLang="zh-CN" sz="1000" dirty="0">
                <a:solidFill>
                  <a:srgbClr val="002F5F"/>
                </a:solidFill>
                <a:latin typeface="微软雅黑" panose="020B0503020204020204" pitchFamily="34" charset="-122"/>
                <a:ea typeface="微软雅黑" panose="020B0503020204020204" pitchFamily="34" charset="-122"/>
              </a:rPr>
              <a:t>, </a:t>
            </a:r>
            <a:r>
              <a:rPr lang="zh-CN" altLang="en-US" sz="1050" dirty="0">
                <a:solidFill>
                  <a:srgbClr val="002F5F"/>
                </a:solidFill>
                <a:latin typeface="微软雅黑" panose="020B0503020204020204" pitchFamily="34" charset="-122"/>
                <a:ea typeface="微软雅黑" panose="020B0503020204020204" pitchFamily="34" charset="-122"/>
              </a:rPr>
              <a:t>好发于</a:t>
            </a:r>
            <a:r>
              <a:rPr lang="en-US" altLang="zh-CN" sz="1050" dirty="0">
                <a:solidFill>
                  <a:srgbClr val="002F5F"/>
                </a:solidFill>
                <a:latin typeface="微软雅黑" panose="020B0503020204020204" pitchFamily="34" charset="-122"/>
                <a:ea typeface="微软雅黑" panose="020B0503020204020204" pitchFamily="34" charset="-122"/>
              </a:rPr>
              <a:t>8~12</a:t>
            </a:r>
            <a:r>
              <a:rPr lang="zh-CN" altLang="en-US" sz="1050" dirty="0">
                <a:solidFill>
                  <a:srgbClr val="002F5F"/>
                </a:solidFill>
                <a:latin typeface="微软雅黑" panose="020B0503020204020204" pitchFamily="34" charset="-122"/>
                <a:ea typeface="微软雅黑" panose="020B0503020204020204" pitchFamily="34" charset="-122"/>
              </a:rPr>
              <a:t>岁及</a:t>
            </a:r>
            <a:r>
              <a:rPr lang="en-US" altLang="zh-CN" sz="1050" dirty="0">
                <a:solidFill>
                  <a:srgbClr val="002F5F"/>
                </a:solidFill>
                <a:latin typeface="微软雅黑" panose="020B0503020204020204" pitchFamily="34" charset="-122"/>
                <a:ea typeface="微软雅黑" panose="020B0503020204020204" pitchFamily="34" charset="-122"/>
              </a:rPr>
              <a:t>25~35</a:t>
            </a:r>
            <a:r>
              <a:rPr lang="zh-CN" altLang="en-US" sz="1050" dirty="0">
                <a:solidFill>
                  <a:srgbClr val="002F5F"/>
                </a:solidFill>
                <a:latin typeface="微软雅黑" panose="020B0503020204020204" pitchFamily="34" charset="-122"/>
                <a:ea typeface="微软雅黑" panose="020B0503020204020204" pitchFamily="34" charset="-122"/>
              </a:rPr>
              <a:t>岁两个年龄段</a:t>
            </a:r>
            <a:r>
              <a:rPr lang="en-US" altLang="zh-CN" sz="1050" baseline="30000" dirty="0">
                <a:solidFill>
                  <a:srgbClr val="002F5F"/>
                </a:solidFill>
                <a:latin typeface="微软雅黑" panose="020B0503020204020204" pitchFamily="34" charset="-122"/>
                <a:ea typeface="微软雅黑" panose="020B0503020204020204" pitchFamily="34" charset="-122"/>
              </a:rPr>
              <a:t>3</a:t>
            </a:r>
            <a:r>
              <a:rPr lang="en-US" altLang="zh-CN" sz="1050" dirty="0">
                <a:solidFill>
                  <a:srgbClr val="002F5F"/>
                </a:solidFill>
                <a:latin typeface="微软雅黑" panose="020B0503020204020204" pitchFamily="34" charset="-122"/>
                <a:ea typeface="微软雅黑" panose="020B0503020204020204" pitchFamily="34" charset="-122"/>
              </a:rPr>
              <a:t>, </a:t>
            </a:r>
            <a:r>
              <a:rPr lang="zh-CN" altLang="en-US" sz="1050" dirty="0">
                <a:solidFill>
                  <a:srgbClr val="002F5F"/>
                </a:solidFill>
                <a:latin typeface="微软雅黑" panose="020B0503020204020204" pitchFamily="34" charset="-122"/>
                <a:ea typeface="微软雅黑" panose="020B0503020204020204" pitchFamily="34" charset="-122"/>
              </a:rPr>
              <a:t>国内有</a:t>
            </a:r>
            <a:r>
              <a:rPr lang="en-US" altLang="zh-CN" sz="1050" dirty="0">
                <a:solidFill>
                  <a:srgbClr val="002F5F"/>
                </a:solidFill>
                <a:latin typeface="微软雅黑" panose="020B0503020204020204" pitchFamily="34" charset="-122"/>
                <a:ea typeface="微软雅黑" panose="020B0503020204020204" pitchFamily="34" charset="-122"/>
              </a:rPr>
              <a:t>~4000</a:t>
            </a:r>
            <a:r>
              <a:rPr lang="zh-CN" altLang="en-US" sz="1050" dirty="0">
                <a:solidFill>
                  <a:srgbClr val="002F5F"/>
                </a:solidFill>
                <a:latin typeface="微软雅黑" panose="020B0503020204020204" pitchFamily="34" charset="-122"/>
                <a:ea typeface="微软雅黑" panose="020B0503020204020204" pitchFamily="34" charset="-122"/>
              </a:rPr>
              <a:t>个患者</a:t>
            </a:r>
            <a:endParaRPr lang="zh-CN" altLang="en-US" sz="1050" baseline="30000" dirty="0">
              <a:solidFill>
                <a:srgbClr val="002F5F"/>
              </a:solidFill>
              <a:latin typeface="微软雅黑" panose="020B0503020204020204" pitchFamily="34" charset="-122"/>
              <a:ea typeface="微软雅黑" panose="020B0503020204020204" pitchFamily="34" charset="-122"/>
            </a:endParaRPr>
          </a:p>
        </p:txBody>
      </p:sp>
      <p:sp>
        <p:nvSpPr>
          <p:cNvPr id="9" name="文本框 8">
            <a:extLst>
              <a:ext uri="{FF2B5EF4-FFF2-40B4-BE49-F238E27FC236}">
                <a16:creationId xmlns:a16="http://schemas.microsoft.com/office/drawing/2014/main" id="{3C0A4938-D2B2-26A7-D480-EB77470FB9BB}"/>
              </a:ext>
            </a:extLst>
          </p:cNvPr>
          <p:cNvSpPr txBox="1"/>
          <p:nvPr/>
        </p:nvSpPr>
        <p:spPr>
          <a:xfrm>
            <a:off x="2098460" y="840223"/>
            <a:ext cx="816964" cy="276999"/>
          </a:xfrm>
          <a:prstGeom prst="rect">
            <a:avLst/>
          </a:prstGeom>
          <a:solidFill>
            <a:schemeClr val="bg1"/>
          </a:solidFill>
        </p:spPr>
        <p:txBody>
          <a:bodyPr wrap="square" rtlCol="0">
            <a:spAutoFit/>
          </a:bodyPr>
          <a:lstStyle/>
          <a:p>
            <a:pPr algn="ctr"/>
            <a:r>
              <a:rPr lang="zh-CN" altLang="en-US" sz="1200" b="1" dirty="0">
                <a:solidFill>
                  <a:srgbClr val="002F5F"/>
                </a:solidFill>
                <a:latin typeface="微软雅黑" panose="020B0503020204020204" pitchFamily="34" charset="-122"/>
                <a:ea typeface="微软雅黑" panose="020B0503020204020204" pitchFamily="34" charset="-122"/>
              </a:rPr>
              <a:t>患病率</a:t>
            </a:r>
          </a:p>
        </p:txBody>
      </p:sp>
      <p:sp>
        <p:nvSpPr>
          <p:cNvPr id="11" name="文本框 10">
            <a:extLst>
              <a:ext uri="{FF2B5EF4-FFF2-40B4-BE49-F238E27FC236}">
                <a16:creationId xmlns:a16="http://schemas.microsoft.com/office/drawing/2014/main" id="{4E915537-98A9-DC31-E6B2-402F549FDA18}"/>
              </a:ext>
            </a:extLst>
          </p:cNvPr>
          <p:cNvSpPr txBox="1"/>
          <p:nvPr/>
        </p:nvSpPr>
        <p:spPr>
          <a:xfrm>
            <a:off x="2031004" y="1999420"/>
            <a:ext cx="6783049" cy="675313"/>
          </a:xfrm>
          <a:prstGeom prst="rect">
            <a:avLst/>
          </a:prstGeom>
          <a:noFill/>
        </p:spPr>
        <p:txBody>
          <a:bodyPr wrap="square" rtlCol="0">
            <a:spAutoFit/>
          </a:bodyPr>
          <a:lstStyle/>
          <a:p>
            <a:pPr marL="171450" indent="-171450">
              <a:lnSpc>
                <a:spcPct val="120000"/>
              </a:lnSpc>
              <a:buFont typeface="Arial" panose="020B0604020202020204" pitchFamily="34" charset="0"/>
              <a:buChar char="•"/>
            </a:pPr>
            <a:r>
              <a:rPr lang="zh-CN" altLang="en-US" sz="1050" dirty="0">
                <a:solidFill>
                  <a:srgbClr val="002F5F"/>
                </a:solidFill>
                <a:latin typeface="微软雅黑" panose="020B0503020204020204" pitchFamily="34" charset="-122"/>
                <a:ea typeface="微软雅黑" panose="020B0503020204020204" pitchFamily="34" charset="-122"/>
              </a:rPr>
              <a:t>儿童夜遗尿症是指年龄≥</a:t>
            </a:r>
            <a:r>
              <a:rPr lang="en-US" altLang="zh-CN" sz="1050" dirty="0">
                <a:solidFill>
                  <a:srgbClr val="002F5F"/>
                </a:solidFill>
                <a:latin typeface="微软雅黑" panose="020B0503020204020204" pitchFamily="34" charset="-122"/>
                <a:ea typeface="微软雅黑" panose="020B0503020204020204" pitchFamily="34" charset="-122"/>
              </a:rPr>
              <a:t>5</a:t>
            </a:r>
            <a:r>
              <a:rPr lang="zh-CN" altLang="en-US" sz="1050" dirty="0">
                <a:solidFill>
                  <a:srgbClr val="002F5F"/>
                </a:solidFill>
                <a:latin typeface="微软雅黑" panose="020B0503020204020204" pitchFamily="34" charset="-122"/>
                <a:ea typeface="微软雅黑" panose="020B0503020204020204" pitchFamily="34" charset="-122"/>
              </a:rPr>
              <a:t>岁儿童</a:t>
            </a:r>
            <a:r>
              <a:rPr lang="en-US" altLang="zh-CN" sz="1050" dirty="0">
                <a:solidFill>
                  <a:srgbClr val="002F5F"/>
                </a:solidFill>
                <a:latin typeface="微软雅黑" panose="020B0503020204020204" pitchFamily="34" charset="-122"/>
                <a:ea typeface="微软雅黑" panose="020B0503020204020204" pitchFamily="34" charset="-122"/>
              </a:rPr>
              <a:t>, </a:t>
            </a:r>
            <a:r>
              <a:rPr lang="zh-CN" altLang="en-US" sz="1050" dirty="0">
                <a:solidFill>
                  <a:srgbClr val="002F5F"/>
                </a:solidFill>
                <a:latin typeface="微软雅黑" panose="020B0503020204020204" pitchFamily="34" charset="-122"/>
                <a:ea typeface="微软雅黑" panose="020B0503020204020204" pitchFamily="34" charset="-122"/>
              </a:rPr>
              <a:t>平均每周至少</a:t>
            </a:r>
            <a:r>
              <a:rPr lang="en-US" altLang="zh-CN" sz="1050" dirty="0">
                <a:solidFill>
                  <a:srgbClr val="002F5F"/>
                </a:solidFill>
                <a:latin typeface="微软雅黑" panose="020B0503020204020204" pitchFamily="34" charset="-122"/>
                <a:ea typeface="微软雅黑" panose="020B0503020204020204" pitchFamily="34" charset="-122"/>
              </a:rPr>
              <a:t>2</a:t>
            </a:r>
            <a:r>
              <a:rPr lang="zh-CN" altLang="en-US" sz="1050" dirty="0">
                <a:solidFill>
                  <a:srgbClr val="002F5F"/>
                </a:solidFill>
                <a:latin typeface="微软雅黑" panose="020B0503020204020204" pitchFamily="34" charset="-122"/>
                <a:ea typeface="微软雅黑" panose="020B0503020204020204" pitchFamily="34" charset="-122"/>
              </a:rPr>
              <a:t>次夜间不自主排尿</a:t>
            </a:r>
            <a:r>
              <a:rPr lang="en-US" altLang="zh-CN" sz="1050" dirty="0">
                <a:solidFill>
                  <a:srgbClr val="002F5F"/>
                </a:solidFill>
                <a:latin typeface="微软雅黑" panose="020B0503020204020204" pitchFamily="34" charset="-122"/>
                <a:ea typeface="微软雅黑" panose="020B0503020204020204" pitchFamily="34" charset="-122"/>
              </a:rPr>
              <a:t>, </a:t>
            </a:r>
            <a:r>
              <a:rPr lang="zh-CN" altLang="en-US" sz="1050" dirty="0">
                <a:solidFill>
                  <a:srgbClr val="002F5F"/>
                </a:solidFill>
                <a:latin typeface="微软雅黑" panose="020B0503020204020204" pitchFamily="34" charset="-122"/>
                <a:ea typeface="微软雅黑" panose="020B0503020204020204" pitchFamily="34" charset="-122"/>
              </a:rPr>
              <a:t>并持续</a:t>
            </a:r>
            <a:r>
              <a:rPr lang="en-US" altLang="zh-CN" sz="1050" dirty="0">
                <a:solidFill>
                  <a:srgbClr val="002F5F"/>
                </a:solidFill>
                <a:latin typeface="微软雅黑" panose="020B0503020204020204" pitchFamily="34" charset="-122"/>
                <a:ea typeface="微软雅黑" panose="020B0503020204020204" pitchFamily="34" charset="-122"/>
              </a:rPr>
              <a:t>3</a:t>
            </a:r>
            <a:r>
              <a:rPr lang="zh-CN" altLang="en-US" sz="1050" dirty="0">
                <a:solidFill>
                  <a:srgbClr val="002F5F"/>
                </a:solidFill>
                <a:latin typeface="微软雅黑" panose="020B0503020204020204" pitchFamily="34" charset="-122"/>
                <a:ea typeface="微软雅黑" panose="020B0503020204020204" pitchFamily="34" charset="-122"/>
              </a:rPr>
              <a:t>个月以上。不及时和积极治疗会对患儿身心健康及家庭生活造成</a:t>
            </a:r>
            <a:r>
              <a:rPr lang="zh-CN" altLang="en-US" sz="1100" b="1" i="1" dirty="0">
                <a:solidFill>
                  <a:srgbClr val="00A3E0"/>
                </a:solidFill>
                <a:latin typeface="微软雅黑" panose="020B0503020204020204" pitchFamily="34" charset="-122"/>
                <a:ea typeface="微软雅黑" panose="020B0503020204020204" pitchFamily="34" charset="-122"/>
              </a:rPr>
              <a:t>严重危害</a:t>
            </a:r>
            <a:r>
              <a:rPr lang="zh-CN" altLang="en-US" sz="1050" dirty="0">
                <a:solidFill>
                  <a:srgbClr val="002F5F"/>
                </a:solidFill>
                <a:latin typeface="微软雅黑" panose="020B0503020204020204" pitchFamily="34" charset="-122"/>
                <a:ea typeface="微软雅黑" panose="020B0503020204020204" pitchFamily="34" charset="-122"/>
              </a:rPr>
              <a:t>。约</a:t>
            </a:r>
            <a:r>
              <a:rPr lang="en-US" altLang="zh-CN" sz="1050" dirty="0">
                <a:solidFill>
                  <a:srgbClr val="002F5F"/>
                </a:solidFill>
                <a:latin typeface="微软雅黑" panose="020B0503020204020204" pitchFamily="34" charset="-122"/>
                <a:ea typeface="微软雅黑" panose="020B0503020204020204" pitchFamily="34" charset="-122"/>
              </a:rPr>
              <a:t>0.5%~2%</a:t>
            </a:r>
            <a:r>
              <a:rPr lang="zh-CN" altLang="en-US" sz="1050" dirty="0">
                <a:solidFill>
                  <a:srgbClr val="002F5F"/>
                </a:solidFill>
                <a:latin typeface="微软雅黑" panose="020B0503020204020204" pitchFamily="34" charset="-122"/>
                <a:ea typeface="微软雅黑" panose="020B0503020204020204" pitchFamily="34" charset="-122"/>
              </a:rPr>
              <a:t>患者遗尿症状会</a:t>
            </a:r>
            <a:r>
              <a:rPr lang="zh-CN" altLang="en-US" sz="1100" b="1" i="1" dirty="0">
                <a:solidFill>
                  <a:srgbClr val="00A3E0"/>
                </a:solidFill>
                <a:latin typeface="微软雅黑" panose="020B0503020204020204" pitchFamily="34" charset="-122"/>
                <a:ea typeface="微软雅黑" panose="020B0503020204020204" pitchFamily="34" charset="-122"/>
              </a:rPr>
              <a:t>持续到成年期</a:t>
            </a:r>
            <a:r>
              <a:rPr lang="en-US" altLang="zh-CN" sz="1100" b="1" i="1" baseline="30000" dirty="0">
                <a:solidFill>
                  <a:srgbClr val="00A3E0"/>
                </a:solidFill>
                <a:latin typeface="微软雅黑" panose="020B0503020204020204" pitchFamily="34" charset="-122"/>
                <a:ea typeface="微软雅黑" panose="020B0503020204020204" pitchFamily="34" charset="-122"/>
              </a:rPr>
              <a:t>4</a:t>
            </a:r>
            <a:r>
              <a:rPr lang="zh-CN" altLang="en-US" sz="1050" dirty="0">
                <a:solidFill>
                  <a:srgbClr val="002F5F"/>
                </a:solidFill>
                <a:latin typeface="微软雅黑" panose="020B0503020204020204" pitchFamily="34" charset="-122"/>
                <a:ea typeface="微软雅黑" panose="020B0503020204020204" pitchFamily="34" charset="-122"/>
              </a:rPr>
              <a:t>。</a:t>
            </a:r>
            <a:endParaRPr lang="en-US" altLang="zh-CN" sz="1050" dirty="0">
              <a:solidFill>
                <a:srgbClr val="002F5F"/>
              </a:solidFill>
              <a:latin typeface="微软雅黑" panose="020B0503020204020204" pitchFamily="34" charset="-122"/>
              <a:ea typeface="微软雅黑" panose="020B0503020204020204" pitchFamily="34" charset="-122"/>
            </a:endParaRPr>
          </a:p>
          <a:p>
            <a:pPr marL="171450" indent="-171450">
              <a:lnSpc>
                <a:spcPct val="120000"/>
              </a:lnSpc>
              <a:buFont typeface="Arial" panose="020B0604020202020204" pitchFamily="34" charset="0"/>
              <a:buChar char="•"/>
            </a:pPr>
            <a:r>
              <a:rPr lang="zh-CN" altLang="en-US" sz="1050" dirty="0">
                <a:solidFill>
                  <a:srgbClr val="002F5F"/>
                </a:solidFill>
                <a:latin typeface="微软雅黑" panose="020B0503020204020204" pitchFamily="34" charset="-122"/>
                <a:ea typeface="微软雅黑" panose="020B0503020204020204" pitchFamily="34" charset="-122"/>
              </a:rPr>
              <a:t>中枢性尿崩症是神经垂体的一种疾病</a:t>
            </a:r>
            <a:r>
              <a:rPr lang="en-US" altLang="zh-CN" sz="1050" dirty="0">
                <a:solidFill>
                  <a:srgbClr val="002F5F"/>
                </a:solidFill>
                <a:latin typeface="微软雅黑" panose="020B0503020204020204" pitchFamily="34" charset="-122"/>
                <a:ea typeface="微软雅黑" panose="020B0503020204020204" pitchFamily="34" charset="-122"/>
              </a:rPr>
              <a:t>, </a:t>
            </a:r>
            <a:r>
              <a:rPr lang="zh-CN" altLang="en-US" sz="1050" dirty="0">
                <a:solidFill>
                  <a:srgbClr val="002F5F"/>
                </a:solidFill>
                <a:latin typeface="微软雅黑" panose="020B0503020204020204" pitchFamily="34" charset="-122"/>
                <a:ea typeface="微软雅黑" panose="020B0503020204020204" pitchFamily="34" charset="-122"/>
              </a:rPr>
              <a:t>不同程度的多尿可引起人体内水代谢的紊乱</a:t>
            </a:r>
            <a:r>
              <a:rPr lang="en-US" altLang="zh-CN" sz="1050" dirty="0">
                <a:solidFill>
                  <a:srgbClr val="002F5F"/>
                </a:solidFill>
                <a:latin typeface="微软雅黑" panose="020B0503020204020204" pitchFamily="34" charset="-122"/>
                <a:ea typeface="微软雅黑" panose="020B0503020204020204" pitchFamily="34" charset="-122"/>
              </a:rPr>
              <a:t>, </a:t>
            </a:r>
            <a:r>
              <a:rPr lang="zh-CN" altLang="en-US" sz="1100" b="1" i="1" dirty="0">
                <a:solidFill>
                  <a:srgbClr val="00A3E0"/>
                </a:solidFill>
                <a:latin typeface="微软雅黑" panose="020B0503020204020204" pitchFamily="34" charset="-122"/>
                <a:ea typeface="微软雅黑" panose="020B0503020204020204" pitchFamily="34" charset="-122"/>
              </a:rPr>
              <a:t>甚至危及生命</a:t>
            </a:r>
            <a:r>
              <a:rPr lang="en-US" altLang="zh-CN" sz="1100" b="1" i="1" baseline="30000" dirty="0">
                <a:solidFill>
                  <a:srgbClr val="00A3E0"/>
                </a:solidFill>
                <a:latin typeface="微软雅黑" panose="020B0503020204020204" pitchFamily="34" charset="-122"/>
                <a:ea typeface="微软雅黑" panose="020B0503020204020204" pitchFamily="34" charset="-122"/>
              </a:rPr>
              <a:t>3</a:t>
            </a:r>
            <a:r>
              <a:rPr lang="zh-CN" altLang="en-US" sz="1050" dirty="0">
                <a:solidFill>
                  <a:srgbClr val="002F5F"/>
                </a:solidFill>
                <a:latin typeface="微软雅黑" panose="020B0503020204020204" pitchFamily="34" charset="-122"/>
                <a:ea typeface="微软雅黑" panose="020B0503020204020204" pitchFamily="34" charset="-122"/>
              </a:rPr>
              <a:t>。</a:t>
            </a:r>
          </a:p>
        </p:txBody>
      </p:sp>
      <p:sp>
        <p:nvSpPr>
          <p:cNvPr id="12" name="文本框 11">
            <a:extLst>
              <a:ext uri="{FF2B5EF4-FFF2-40B4-BE49-F238E27FC236}">
                <a16:creationId xmlns:a16="http://schemas.microsoft.com/office/drawing/2014/main" id="{ED5B53B4-6FFE-E69A-A96E-65837A1B6FA5}"/>
              </a:ext>
            </a:extLst>
          </p:cNvPr>
          <p:cNvSpPr txBox="1"/>
          <p:nvPr/>
        </p:nvSpPr>
        <p:spPr>
          <a:xfrm>
            <a:off x="2098460" y="1660199"/>
            <a:ext cx="907067" cy="276999"/>
          </a:xfrm>
          <a:prstGeom prst="rect">
            <a:avLst/>
          </a:prstGeom>
          <a:solidFill>
            <a:schemeClr val="bg1"/>
          </a:solidFill>
        </p:spPr>
        <p:txBody>
          <a:bodyPr wrap="square" rtlCol="0">
            <a:spAutoFit/>
          </a:bodyPr>
          <a:lstStyle/>
          <a:p>
            <a:pPr algn="ctr"/>
            <a:r>
              <a:rPr lang="zh-CN" altLang="en-US" sz="1200" b="1" dirty="0">
                <a:solidFill>
                  <a:srgbClr val="002F5F"/>
                </a:solidFill>
                <a:latin typeface="微软雅黑" panose="020B0503020204020204" pitchFamily="34" charset="-122"/>
                <a:ea typeface="微软雅黑" panose="020B0503020204020204" pitchFamily="34" charset="-122"/>
              </a:rPr>
              <a:t>疾病危害</a:t>
            </a:r>
          </a:p>
        </p:txBody>
      </p:sp>
      <p:sp>
        <p:nvSpPr>
          <p:cNvPr id="15" name="文本框 14">
            <a:extLst>
              <a:ext uri="{FF2B5EF4-FFF2-40B4-BE49-F238E27FC236}">
                <a16:creationId xmlns:a16="http://schemas.microsoft.com/office/drawing/2014/main" id="{9535C0AE-6D71-8246-AD5A-68A46BB3F979}"/>
              </a:ext>
            </a:extLst>
          </p:cNvPr>
          <p:cNvSpPr txBox="1"/>
          <p:nvPr/>
        </p:nvSpPr>
        <p:spPr>
          <a:xfrm>
            <a:off x="2098460" y="2733535"/>
            <a:ext cx="1431562" cy="276999"/>
          </a:xfrm>
          <a:prstGeom prst="rect">
            <a:avLst/>
          </a:prstGeom>
          <a:solidFill>
            <a:schemeClr val="bg1"/>
          </a:solidFill>
        </p:spPr>
        <p:txBody>
          <a:bodyPr wrap="square" rtlCol="0">
            <a:spAutoFit/>
          </a:bodyPr>
          <a:lstStyle/>
          <a:p>
            <a:pPr algn="ctr"/>
            <a:r>
              <a:rPr lang="zh-CN" altLang="en-US" sz="1200" b="1" dirty="0">
                <a:solidFill>
                  <a:srgbClr val="002F5F"/>
                </a:solidFill>
                <a:latin typeface="微软雅黑" panose="020B0503020204020204" pitchFamily="34" charset="-122"/>
                <a:ea typeface="微软雅黑" panose="020B0503020204020204" pitchFamily="34" charset="-122"/>
              </a:rPr>
              <a:t>未满足的治疗需求</a:t>
            </a:r>
          </a:p>
        </p:txBody>
      </p:sp>
      <p:sp>
        <p:nvSpPr>
          <p:cNvPr id="17" name="文本框 16">
            <a:extLst>
              <a:ext uri="{FF2B5EF4-FFF2-40B4-BE49-F238E27FC236}">
                <a16:creationId xmlns:a16="http://schemas.microsoft.com/office/drawing/2014/main" id="{542F21EB-2CAB-1D22-835B-08521022B668}"/>
              </a:ext>
            </a:extLst>
          </p:cNvPr>
          <p:cNvSpPr txBox="1"/>
          <p:nvPr/>
        </p:nvSpPr>
        <p:spPr>
          <a:xfrm>
            <a:off x="5804052" y="4289799"/>
            <a:ext cx="3198662" cy="849463"/>
          </a:xfrm>
          <a:prstGeom prst="rect">
            <a:avLst/>
          </a:prstGeom>
          <a:noFill/>
        </p:spPr>
        <p:txBody>
          <a:bodyPr wrap="square">
            <a:spAutoFit/>
          </a:bodyPr>
          <a:lstStyle/>
          <a:p>
            <a:pPr marL="228600" indent="-228600">
              <a:lnSpc>
                <a:spcPct val="90000"/>
              </a:lnSpc>
              <a:buFontTx/>
              <a:buAutoNum type="arabicPeriod"/>
            </a:pPr>
            <a:r>
              <a:rPr lang="zh-CN" altLang="en-US" sz="600" dirty="0">
                <a:solidFill>
                  <a:schemeClr val="tx1">
                    <a:lumMod val="50000"/>
                  </a:schemeClr>
                </a:solidFill>
                <a:latin typeface="微软雅黑" panose="020B0503020204020204" pitchFamily="34" charset="-122"/>
                <a:ea typeface="微软雅黑" panose="020B0503020204020204" pitchFamily="34" charset="-122"/>
                <a:cs typeface="+mn-ea"/>
                <a:sym typeface="Arial" panose="020B0604020202020204" pitchFamily="34" charset="0"/>
              </a:rPr>
              <a:t>中国医师协会儿科医师分会肾脏疾病学组中国儿童遗尿疾病管理协作组</a:t>
            </a:r>
            <a:r>
              <a:rPr lang="en-US" altLang="zh-CN" sz="600" dirty="0">
                <a:solidFill>
                  <a:schemeClr val="tx1">
                    <a:lumMod val="50000"/>
                  </a:schemeClr>
                </a:solidFill>
                <a:latin typeface="微软雅黑" panose="020B0503020204020204" pitchFamily="34" charset="-122"/>
                <a:ea typeface="微软雅黑" panose="020B0503020204020204" pitchFamily="34" charset="-122"/>
                <a:cs typeface="+mn-ea"/>
                <a:sym typeface="Arial" panose="020B0604020202020204" pitchFamily="34" charset="0"/>
              </a:rPr>
              <a:t>. </a:t>
            </a:r>
            <a:r>
              <a:rPr lang="zh-CN" altLang="en-US" sz="600" dirty="0">
                <a:solidFill>
                  <a:schemeClr val="tx1">
                    <a:lumMod val="50000"/>
                  </a:schemeClr>
                </a:solidFill>
                <a:latin typeface="微软雅黑" panose="020B0503020204020204" pitchFamily="34" charset="-122"/>
                <a:ea typeface="微软雅黑" panose="020B0503020204020204" pitchFamily="34" charset="-122"/>
                <a:cs typeface="+mn-ea"/>
                <a:sym typeface="Arial" panose="020B0604020202020204" pitchFamily="34" charset="0"/>
              </a:rPr>
              <a:t>中国循证儿科杂志</a:t>
            </a:r>
            <a:r>
              <a:rPr lang="en-US" altLang="zh-CN" sz="600" dirty="0">
                <a:solidFill>
                  <a:schemeClr val="tx1">
                    <a:lumMod val="50000"/>
                  </a:schemeClr>
                </a:solidFill>
                <a:latin typeface="微软雅黑" panose="020B0503020204020204" pitchFamily="34" charset="-122"/>
                <a:ea typeface="微软雅黑" panose="020B0503020204020204" pitchFamily="34" charset="-122"/>
                <a:cs typeface="+mn-ea"/>
                <a:sym typeface="Arial" panose="020B0604020202020204" pitchFamily="34" charset="0"/>
              </a:rPr>
              <a:t>, 2020, 15(2): 81-86.</a:t>
            </a:r>
          </a:p>
          <a:p>
            <a:pPr marL="228600" indent="-228600">
              <a:lnSpc>
                <a:spcPct val="90000"/>
              </a:lnSpc>
              <a:buFontTx/>
              <a:buAutoNum type="arabicPeriod"/>
            </a:pPr>
            <a:r>
              <a:rPr lang="en-US" altLang="zh-CN" sz="600" dirty="0">
                <a:latin typeface="微软雅黑" panose="020B0503020204020204" pitchFamily="34" charset="-122"/>
                <a:ea typeface="微软雅黑" panose="020B0503020204020204" pitchFamily="34" charset="-122"/>
              </a:rPr>
              <a:t>Teare H. </a:t>
            </a:r>
            <a:r>
              <a:rPr lang="en-US" altLang="zh-CN" sz="600" dirty="0" err="1">
                <a:latin typeface="微软雅黑" panose="020B0503020204020204" pitchFamily="34" charset="-122"/>
                <a:ea typeface="微软雅黑" panose="020B0503020204020204" pitchFamily="34" charset="-122"/>
              </a:rPr>
              <a:t>Orphanet</a:t>
            </a:r>
            <a:r>
              <a:rPr lang="en-US" altLang="zh-CN" sz="600" dirty="0">
                <a:latin typeface="微软雅黑" panose="020B0503020204020204" pitchFamily="34" charset="-122"/>
                <a:ea typeface="微软雅黑" panose="020B0503020204020204" pitchFamily="34" charset="-122"/>
              </a:rPr>
              <a:t> J Rare Dis. 2022 Feb 16;17(1):58.</a:t>
            </a:r>
          </a:p>
          <a:p>
            <a:pPr marL="228600" indent="-228600">
              <a:lnSpc>
                <a:spcPct val="90000"/>
              </a:lnSpc>
              <a:buFontTx/>
              <a:buAutoNum type="arabicPeriod"/>
            </a:pPr>
            <a:r>
              <a:rPr lang="zh-CN" altLang="en-US" sz="600" kern="100" dirty="0">
                <a:effectLst/>
                <a:latin typeface="微软雅黑" panose="020B0503020204020204" pitchFamily="34" charset="-122"/>
                <a:ea typeface="微软雅黑" panose="020B0503020204020204" pitchFamily="34" charset="-122"/>
                <a:cs typeface="Times New Roman" panose="02020603050405020304" pitchFamily="18" charset="0"/>
              </a:rPr>
              <a:t>顾锋等</a:t>
            </a:r>
            <a:r>
              <a:rPr lang="en-US" altLang="zh-CN" sz="600" kern="100" dirty="0">
                <a:effectLst/>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600" kern="100" dirty="0">
                <a:effectLst/>
                <a:latin typeface="微软雅黑" panose="020B0503020204020204" pitchFamily="34" charset="-122"/>
                <a:ea typeface="微软雅黑" panose="020B0503020204020204" pitchFamily="34" charset="-122"/>
                <a:cs typeface="Times New Roman" panose="02020603050405020304" pitchFamily="18" charset="0"/>
              </a:rPr>
              <a:t>中华医学杂志，</a:t>
            </a:r>
            <a:r>
              <a:rPr lang="en-US" altLang="zh-CN" sz="600" kern="100">
                <a:effectLst/>
                <a:latin typeface="微软雅黑" panose="020B0503020204020204" pitchFamily="34" charset="-122"/>
                <a:ea typeface="微软雅黑" panose="020B0503020204020204" pitchFamily="34" charset="-122"/>
                <a:cs typeface="Times New Roman" panose="02020603050405020304" pitchFamily="18" charset="0"/>
              </a:rPr>
              <a:t>2001(10):1166-1171. </a:t>
            </a:r>
            <a:r>
              <a:rPr lang="en-US" altLang="zh-CN" sz="600">
                <a:solidFill>
                  <a:schemeClr val="tx1">
                    <a:lumMod val="50000"/>
                  </a:schemeClr>
                </a:solidFill>
                <a:latin typeface="微软雅黑" panose="020B0503020204020204" pitchFamily="34" charset="-122"/>
                <a:ea typeface="微软雅黑" panose="020B0503020204020204" pitchFamily="34" charset="-122"/>
                <a:cs typeface="+mn-ea"/>
                <a:sym typeface="Arial" panose="020B0604020202020204" pitchFamily="34" charset="0"/>
              </a:rPr>
              <a:t> </a:t>
            </a:r>
            <a:endParaRPr lang="en-US" altLang="zh-CN" sz="600" dirty="0">
              <a:latin typeface="微软雅黑" panose="020B0503020204020204" pitchFamily="34" charset="-122"/>
              <a:ea typeface="微软雅黑" panose="020B0503020204020204" pitchFamily="34" charset="-122"/>
            </a:endParaRPr>
          </a:p>
          <a:p>
            <a:pPr marL="228600" indent="-228600">
              <a:lnSpc>
                <a:spcPct val="90000"/>
              </a:lnSpc>
              <a:buFontTx/>
              <a:buAutoNum type="arabicPeriod"/>
            </a:pPr>
            <a:r>
              <a:rPr lang="zh-CN" altLang="en-US" sz="600" kern="100" dirty="0">
                <a:effectLst/>
                <a:latin typeface="微软雅黑" panose="020B0503020204020204" pitchFamily="34" charset="-122"/>
                <a:ea typeface="微软雅黑" panose="020B0503020204020204" pitchFamily="34" charset="-122"/>
                <a:cs typeface="Times New Roman" panose="02020603050405020304" pitchFamily="18" charset="0"/>
              </a:rPr>
              <a:t>沈茜等</a:t>
            </a:r>
            <a:r>
              <a:rPr lang="en-US" altLang="zh-CN" sz="600" kern="100" dirty="0">
                <a:effectLst/>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600" kern="100" dirty="0">
                <a:effectLst/>
                <a:latin typeface="微软雅黑" panose="020B0503020204020204" pitchFamily="34" charset="-122"/>
                <a:ea typeface="微软雅黑" panose="020B0503020204020204" pitchFamily="34" charset="-122"/>
                <a:cs typeface="Times New Roman" panose="02020603050405020304" pitchFamily="18" charset="0"/>
              </a:rPr>
              <a:t>临床儿科杂志</a:t>
            </a:r>
            <a:r>
              <a:rPr lang="en-US" altLang="zh-CN" sz="600" kern="100" dirty="0">
                <a:effectLst/>
                <a:latin typeface="微软雅黑" panose="020B0503020204020204" pitchFamily="34" charset="-122"/>
                <a:ea typeface="微软雅黑" panose="020B0503020204020204" pitchFamily="34" charset="-122"/>
                <a:cs typeface="Times New Roman" panose="02020603050405020304" pitchFamily="18" charset="0"/>
              </a:rPr>
              <a:t>,2014(10):970-975.</a:t>
            </a:r>
            <a:endParaRPr lang="en-US" altLang="zh-CN" sz="600" dirty="0">
              <a:solidFill>
                <a:schemeClr val="tx1">
                  <a:lumMod val="50000"/>
                </a:schemeClr>
              </a:solidFill>
              <a:latin typeface="微软雅黑" panose="020B0503020204020204" pitchFamily="34" charset="-122"/>
              <a:ea typeface="微软雅黑" panose="020B0503020204020204" pitchFamily="34" charset="-122"/>
              <a:cs typeface="+mn-ea"/>
              <a:sym typeface="Arial" panose="020B0604020202020204" pitchFamily="34" charset="0"/>
            </a:endParaRPr>
          </a:p>
          <a:p>
            <a:pPr marL="228600" indent="-228600">
              <a:buFontTx/>
              <a:buAutoNum type="arabicPeriod"/>
            </a:pPr>
            <a:r>
              <a:rPr lang="zh-CN" altLang="en-US" sz="600" kern="100" dirty="0">
                <a:latin typeface="微软雅黑" panose="020B0503020204020204" pitchFamily="34" charset="-122"/>
                <a:ea typeface="微软雅黑" panose="020B0503020204020204" pitchFamily="34" charset="-122"/>
                <a:cs typeface="Times New Roman" panose="02020603050405020304" pitchFamily="18" charset="0"/>
              </a:rPr>
              <a:t>文</a:t>
            </a:r>
            <a:r>
              <a:rPr lang="zh-CN" altLang="en-US" sz="600" dirty="0">
                <a:solidFill>
                  <a:srgbClr val="212121"/>
                </a:solidFill>
                <a:latin typeface="微软雅黑" panose="020B0503020204020204" pitchFamily="34" charset="-122"/>
                <a:ea typeface="微软雅黑" panose="020B0503020204020204" pitchFamily="34" charset="-122"/>
              </a:rPr>
              <a:t>建国等</a:t>
            </a:r>
            <a:r>
              <a:rPr lang="en-US" altLang="zh-CN" sz="600" dirty="0">
                <a:solidFill>
                  <a:srgbClr val="212121"/>
                </a:solidFill>
                <a:latin typeface="微软雅黑" panose="020B0503020204020204" pitchFamily="34" charset="-122"/>
                <a:ea typeface="微软雅黑" panose="020B0503020204020204" pitchFamily="34" charset="-122"/>
              </a:rPr>
              <a:t>.</a:t>
            </a:r>
            <a:r>
              <a:rPr lang="zh-CN" altLang="en-US" sz="600" dirty="0">
                <a:solidFill>
                  <a:srgbClr val="212121"/>
                </a:solidFill>
                <a:latin typeface="微软雅黑" panose="020B0503020204020204" pitchFamily="34" charset="-122"/>
                <a:ea typeface="微软雅黑" panose="020B0503020204020204" pitchFamily="34" charset="-122"/>
              </a:rPr>
              <a:t>儿童遗尿症诊断和治疗专家共识</a:t>
            </a:r>
            <a:r>
              <a:rPr lang="en-US" altLang="zh-CN" sz="600" dirty="0">
                <a:solidFill>
                  <a:srgbClr val="212121"/>
                </a:solidFill>
                <a:latin typeface="微软雅黑" panose="020B0503020204020204" pitchFamily="34" charset="-122"/>
                <a:ea typeface="微软雅黑" panose="020B0503020204020204" pitchFamily="34" charset="-122"/>
              </a:rPr>
              <a:t>. </a:t>
            </a:r>
            <a:r>
              <a:rPr lang="zh-CN" altLang="en-US" sz="600" dirty="0">
                <a:solidFill>
                  <a:srgbClr val="212121"/>
                </a:solidFill>
                <a:latin typeface="微软雅黑" panose="020B0503020204020204" pitchFamily="34" charset="-122"/>
                <a:ea typeface="微软雅黑" panose="020B0503020204020204" pitchFamily="34" charset="-122"/>
              </a:rPr>
              <a:t>中华医学杂志</a:t>
            </a:r>
            <a:r>
              <a:rPr lang="en-US" altLang="zh-CN" sz="600" dirty="0">
                <a:solidFill>
                  <a:srgbClr val="212121"/>
                </a:solidFill>
                <a:latin typeface="微软雅黑" panose="020B0503020204020204" pitchFamily="34" charset="-122"/>
                <a:ea typeface="微软雅黑" panose="020B0503020204020204" pitchFamily="34" charset="-122"/>
              </a:rPr>
              <a:t>. 2019(6):1615-1620</a:t>
            </a:r>
          </a:p>
          <a:p>
            <a:pPr marL="228600" indent="-228600">
              <a:lnSpc>
                <a:spcPct val="90000"/>
              </a:lnSpc>
              <a:buFontTx/>
              <a:buAutoNum type="arabicPeriod"/>
            </a:pPr>
            <a:r>
              <a:rPr lang="en-US" altLang="zh-CN" sz="600" dirty="0" err="1">
                <a:solidFill>
                  <a:srgbClr val="212121"/>
                </a:solidFill>
                <a:latin typeface="微软雅黑" panose="020B0503020204020204" pitchFamily="34" charset="-122"/>
                <a:ea typeface="微软雅黑" panose="020B0503020204020204" pitchFamily="34" charset="-122"/>
              </a:rPr>
              <a:t>Alessandrini</a:t>
            </a:r>
            <a:r>
              <a:rPr lang="en-US" altLang="zh-CN" sz="600" dirty="0">
                <a:solidFill>
                  <a:srgbClr val="212121"/>
                </a:solidFill>
                <a:latin typeface="微软雅黑" panose="020B0503020204020204" pitchFamily="34" charset="-122"/>
                <a:ea typeface="微软雅黑" panose="020B0503020204020204" pitchFamily="34" charset="-122"/>
              </a:rPr>
              <a:t> E.</a:t>
            </a:r>
            <a:r>
              <a:rPr lang="zh-CN" altLang="en-US" sz="600" dirty="0">
                <a:solidFill>
                  <a:srgbClr val="212121"/>
                </a:solidFill>
                <a:latin typeface="微软雅黑" panose="020B0503020204020204" pitchFamily="34" charset="-122"/>
                <a:ea typeface="微软雅黑" panose="020B0503020204020204" pitchFamily="34" charset="-122"/>
              </a:rPr>
              <a:t> </a:t>
            </a:r>
            <a:r>
              <a:rPr lang="en-US" altLang="zh-CN" sz="600" dirty="0">
                <a:solidFill>
                  <a:srgbClr val="212121"/>
                </a:solidFill>
                <a:latin typeface="微软雅黑" panose="020B0503020204020204" pitchFamily="34" charset="-122"/>
                <a:ea typeface="微软雅黑" panose="020B0503020204020204" pitchFamily="34" charset="-122"/>
              </a:rPr>
              <a:t>Pharmaceutics. 2021 May 15;13(5):730.</a:t>
            </a:r>
          </a:p>
          <a:p>
            <a:pPr marL="228600" indent="-228600">
              <a:lnSpc>
                <a:spcPct val="90000"/>
              </a:lnSpc>
              <a:buFontTx/>
              <a:buAutoNum type="arabicPeriod"/>
            </a:pPr>
            <a:r>
              <a:rPr lang="en-US" altLang="zh-CN" sz="600" dirty="0">
                <a:solidFill>
                  <a:srgbClr val="212121"/>
                </a:solidFill>
                <a:latin typeface="微软雅黑" panose="020B0503020204020204" pitchFamily="34" charset="-122"/>
                <a:ea typeface="微软雅黑" panose="020B0503020204020204" pitchFamily="34" charset="-122"/>
              </a:rPr>
              <a:t>Vande </a:t>
            </a:r>
            <a:r>
              <a:rPr lang="en-US" altLang="zh-CN" sz="600" dirty="0" err="1">
                <a:solidFill>
                  <a:srgbClr val="212121"/>
                </a:solidFill>
                <a:latin typeface="微软雅黑" panose="020B0503020204020204" pitchFamily="34" charset="-122"/>
                <a:ea typeface="微软雅黑" panose="020B0503020204020204" pitchFamily="34" charset="-122"/>
              </a:rPr>
              <a:t>Walle</a:t>
            </a:r>
            <a:r>
              <a:rPr lang="en-US" altLang="zh-CN" sz="600" dirty="0">
                <a:solidFill>
                  <a:srgbClr val="212121"/>
                </a:solidFill>
                <a:latin typeface="微软雅黑" panose="020B0503020204020204" pitchFamily="34" charset="-122"/>
                <a:ea typeface="微软雅黑" panose="020B0503020204020204" pitchFamily="34" charset="-122"/>
              </a:rPr>
              <a:t> J, </a:t>
            </a:r>
            <a:r>
              <a:rPr lang="en-US" altLang="zh-CN" sz="600" dirty="0" err="1">
                <a:solidFill>
                  <a:srgbClr val="212121"/>
                </a:solidFill>
                <a:latin typeface="微软雅黑" panose="020B0503020204020204" pitchFamily="34" charset="-122"/>
                <a:ea typeface="微软雅黑" panose="020B0503020204020204" pitchFamily="34" charset="-122"/>
              </a:rPr>
              <a:t>Rittig</a:t>
            </a:r>
            <a:r>
              <a:rPr lang="en-US" altLang="zh-CN" sz="600" dirty="0">
                <a:solidFill>
                  <a:srgbClr val="212121"/>
                </a:solidFill>
                <a:latin typeface="微软雅黑" panose="020B0503020204020204" pitchFamily="34" charset="-122"/>
                <a:ea typeface="微软雅黑" panose="020B0503020204020204" pitchFamily="34" charset="-122"/>
              </a:rPr>
              <a:t> S, Bauer S. et a. </a:t>
            </a:r>
            <a:r>
              <a:rPr lang="en-US" altLang="zh-CN" sz="600" dirty="0" err="1">
                <a:solidFill>
                  <a:srgbClr val="212121"/>
                </a:solidFill>
                <a:latin typeface="微软雅黑" panose="020B0503020204020204" pitchFamily="34" charset="-122"/>
                <a:ea typeface="微软雅黑" panose="020B0503020204020204" pitchFamily="34" charset="-122"/>
              </a:rPr>
              <a:t>lEur</a:t>
            </a:r>
            <a:r>
              <a:rPr lang="en-US" altLang="zh-CN" sz="600" dirty="0">
                <a:solidFill>
                  <a:srgbClr val="212121"/>
                </a:solidFill>
                <a:latin typeface="微软雅黑" panose="020B0503020204020204" pitchFamily="34" charset="-122"/>
                <a:ea typeface="微软雅黑" panose="020B0503020204020204" pitchFamily="34" charset="-122"/>
              </a:rPr>
              <a:t> J Pediatrics (2012) 171:971. </a:t>
            </a:r>
          </a:p>
          <a:p>
            <a:pPr marL="228600" indent="-228600">
              <a:lnSpc>
                <a:spcPct val="90000"/>
              </a:lnSpc>
              <a:buFontTx/>
              <a:buAutoNum type="arabicPeriod"/>
            </a:pPr>
            <a:r>
              <a:rPr lang="zh-CN" altLang="en-US" sz="600" dirty="0">
                <a:solidFill>
                  <a:srgbClr val="212121"/>
                </a:solidFill>
                <a:latin typeface="微软雅黑" panose="020B0503020204020204" pitchFamily="34" charset="-122"/>
                <a:ea typeface="微软雅黑" panose="020B0503020204020204" pitchFamily="34" charset="-122"/>
              </a:rPr>
              <a:t>去氨加压素口服溶液说明书</a:t>
            </a:r>
            <a:endParaRPr lang="en-US" altLang="zh-CN" sz="600" dirty="0">
              <a:solidFill>
                <a:srgbClr val="212121"/>
              </a:solidFill>
              <a:latin typeface="微软雅黑" panose="020B0503020204020204" pitchFamily="34" charset="-122"/>
              <a:ea typeface="微软雅黑" panose="020B0503020204020204" pitchFamily="34" charset="-122"/>
            </a:endParaRPr>
          </a:p>
        </p:txBody>
      </p:sp>
      <p:sp>
        <p:nvSpPr>
          <p:cNvPr id="24" name="文本框 23">
            <a:extLst>
              <a:ext uri="{FF2B5EF4-FFF2-40B4-BE49-F238E27FC236}">
                <a16:creationId xmlns:a16="http://schemas.microsoft.com/office/drawing/2014/main" id="{648099A6-DF92-9A39-4B97-17F3B1321FE3}"/>
              </a:ext>
            </a:extLst>
          </p:cNvPr>
          <p:cNvSpPr txBox="1"/>
          <p:nvPr/>
        </p:nvSpPr>
        <p:spPr>
          <a:xfrm>
            <a:off x="2008520" y="3034734"/>
            <a:ext cx="6783049" cy="1433213"/>
          </a:xfrm>
          <a:prstGeom prst="rect">
            <a:avLst/>
          </a:prstGeom>
          <a:noFill/>
        </p:spPr>
        <p:txBody>
          <a:bodyPr wrap="square" rtlCol="0">
            <a:spAutoFit/>
          </a:bodyPr>
          <a:lstStyle/>
          <a:p>
            <a:pPr marL="171450" indent="-171450">
              <a:lnSpc>
                <a:spcPct val="120000"/>
              </a:lnSpc>
              <a:buFont typeface="Arial" panose="020B0604020202020204" pitchFamily="34" charset="0"/>
              <a:buChar char="•"/>
            </a:pPr>
            <a:r>
              <a:rPr lang="zh-CN" altLang="en-US" sz="1050" b="1" i="1" dirty="0">
                <a:solidFill>
                  <a:srgbClr val="00A3E0"/>
                </a:solidFill>
                <a:latin typeface="微软雅黑" panose="020B0503020204020204" pitchFamily="34" charset="-122"/>
                <a:ea typeface="微软雅黑" panose="020B0503020204020204" pitchFamily="34" charset="-122"/>
              </a:rPr>
              <a:t>缺乏精准的剂量：</a:t>
            </a:r>
            <a:r>
              <a:rPr lang="zh-CN" altLang="en-US" sz="1050" dirty="0">
                <a:solidFill>
                  <a:srgbClr val="002F5F"/>
                </a:solidFill>
                <a:latin typeface="微软雅黑" panose="020B0503020204020204" pitchFamily="34" charset="-122"/>
                <a:ea typeface="微软雅黑" panose="020B0503020204020204" pitchFamily="34" charset="-122"/>
              </a:rPr>
              <a:t>去氨加压素</a:t>
            </a:r>
            <a:r>
              <a:rPr lang="en-US" altLang="zh-CN" sz="1050" dirty="0">
                <a:solidFill>
                  <a:srgbClr val="002F5F"/>
                </a:solidFill>
                <a:latin typeface="微软雅黑" panose="020B0503020204020204" pitchFamily="34" charset="-122"/>
                <a:ea typeface="微软雅黑" panose="020B0503020204020204" pitchFamily="34" charset="-122"/>
              </a:rPr>
              <a:t>(DDAVP)</a:t>
            </a:r>
            <a:r>
              <a:rPr lang="zh-CN" altLang="en-US" sz="1050" dirty="0">
                <a:solidFill>
                  <a:srgbClr val="002F5F"/>
                </a:solidFill>
                <a:latin typeface="微软雅黑" panose="020B0503020204020204" pitchFamily="34" charset="-122"/>
                <a:ea typeface="微软雅黑" panose="020B0503020204020204" pitchFamily="34" charset="-122"/>
              </a:rPr>
              <a:t>是指南推荐治疗儿童夜遗尿的一线治疗，指南推荐停药期通过剂量调整来降低停药复发率，其中最低剂量推荐为</a:t>
            </a:r>
            <a:r>
              <a:rPr lang="en-US" altLang="zh-CN" sz="1050" dirty="0">
                <a:solidFill>
                  <a:srgbClr val="002F5F"/>
                </a:solidFill>
                <a:latin typeface="微软雅黑" panose="020B0503020204020204" pitchFamily="34" charset="-122"/>
                <a:ea typeface="微软雅黑" panose="020B0503020204020204" pitchFamily="34" charset="-122"/>
              </a:rPr>
              <a:t>0.05mg, </a:t>
            </a:r>
            <a:r>
              <a:rPr lang="zh-CN" altLang="en-US" sz="1050" dirty="0">
                <a:solidFill>
                  <a:srgbClr val="002F5F"/>
                </a:solidFill>
                <a:latin typeface="微软雅黑" panose="020B0503020204020204" pitchFamily="34" charset="-122"/>
                <a:ea typeface="微软雅黑" panose="020B0503020204020204" pitchFamily="34" charset="-122"/>
              </a:rPr>
              <a:t>而片剂的最小规格为</a:t>
            </a:r>
            <a:r>
              <a:rPr lang="en-US" altLang="zh-CN" sz="1050" dirty="0">
                <a:solidFill>
                  <a:srgbClr val="002F5F"/>
                </a:solidFill>
                <a:latin typeface="微软雅黑" panose="020B0503020204020204" pitchFamily="34" charset="-122"/>
                <a:ea typeface="微软雅黑" panose="020B0503020204020204" pitchFamily="34" charset="-122"/>
              </a:rPr>
              <a:t>0.1mg,</a:t>
            </a:r>
            <a:r>
              <a:rPr lang="zh-CN" altLang="en-US" sz="1050" dirty="0">
                <a:solidFill>
                  <a:srgbClr val="002F5F"/>
                </a:solidFill>
                <a:latin typeface="微软雅黑" panose="020B0503020204020204" pitchFamily="34" charset="-122"/>
                <a:ea typeface="微软雅黑" panose="020B0503020204020204" pitchFamily="34" charset="-122"/>
              </a:rPr>
              <a:t>无法满足需求</a:t>
            </a:r>
            <a:r>
              <a:rPr lang="en-US" altLang="zh-CN" sz="1050" baseline="30000" dirty="0">
                <a:solidFill>
                  <a:srgbClr val="002F5F"/>
                </a:solidFill>
                <a:latin typeface="微软雅黑" panose="020B0503020204020204" pitchFamily="34" charset="-122"/>
                <a:ea typeface="微软雅黑" panose="020B0503020204020204" pitchFamily="34" charset="-122"/>
              </a:rPr>
              <a:t>5</a:t>
            </a:r>
            <a:r>
              <a:rPr lang="zh-CN" altLang="en-US" sz="1050" dirty="0">
                <a:solidFill>
                  <a:srgbClr val="002F5F"/>
                </a:solidFill>
                <a:latin typeface="微软雅黑" panose="020B0503020204020204" pitchFamily="34" charset="-122"/>
                <a:ea typeface="微软雅黑" panose="020B0503020204020204" pitchFamily="34" charset="-122"/>
              </a:rPr>
              <a:t> 。</a:t>
            </a:r>
            <a:endParaRPr lang="en-US" altLang="zh-CN" sz="1050" dirty="0">
              <a:solidFill>
                <a:srgbClr val="002F5F"/>
              </a:solidFill>
              <a:latin typeface="微软雅黑" panose="020B0503020204020204" pitchFamily="34" charset="-122"/>
              <a:ea typeface="微软雅黑" panose="020B0503020204020204" pitchFamily="34" charset="-122"/>
            </a:endParaRPr>
          </a:p>
          <a:p>
            <a:pPr marL="171450" indent="-171450">
              <a:lnSpc>
                <a:spcPct val="120000"/>
              </a:lnSpc>
              <a:buFont typeface="Arial" panose="020B0604020202020204" pitchFamily="34" charset="0"/>
              <a:buChar char="•"/>
            </a:pPr>
            <a:r>
              <a:rPr lang="zh-CN" altLang="en-US" sz="1050" b="1" i="1" dirty="0">
                <a:solidFill>
                  <a:srgbClr val="00A3E0"/>
                </a:solidFill>
                <a:latin typeface="微软雅黑" panose="020B0503020204020204" pitchFamily="34" charset="-122"/>
                <a:ea typeface="微软雅黑" panose="020B0503020204020204" pitchFamily="34" charset="-122"/>
              </a:rPr>
              <a:t>缺少儿童和吞咽困难患者适宜的剂型：</a:t>
            </a:r>
            <a:r>
              <a:rPr lang="zh-CN" altLang="en-US" sz="1050" dirty="0">
                <a:solidFill>
                  <a:srgbClr val="002F5F"/>
                </a:solidFill>
                <a:latin typeface="微软雅黑" panose="020B0503020204020204" pitchFamily="34" charset="-122"/>
                <a:ea typeface="微软雅黑" panose="020B0503020204020204" pitchFamily="34" charset="-122"/>
              </a:rPr>
              <a:t>夜遗尿症好发于低龄儿童，液体是儿童最偏好的剂型</a:t>
            </a:r>
            <a:r>
              <a:rPr lang="en-US" altLang="zh-CN" sz="1050" baseline="30000" dirty="0">
                <a:solidFill>
                  <a:srgbClr val="002F5F"/>
                </a:solidFill>
                <a:latin typeface="微软雅黑" panose="020B0503020204020204" pitchFamily="34" charset="-122"/>
                <a:ea typeface="微软雅黑" panose="020B0503020204020204" pitchFamily="34" charset="-122"/>
              </a:rPr>
              <a:t>6</a:t>
            </a:r>
            <a:r>
              <a:rPr lang="zh-CN" altLang="en-US" sz="1050" dirty="0">
                <a:solidFill>
                  <a:srgbClr val="002F5F"/>
                </a:solidFill>
                <a:latin typeface="微软雅黑" panose="020B0503020204020204" pitchFamily="34" charset="-122"/>
                <a:ea typeface="微软雅黑" panose="020B0503020204020204" pitchFamily="34" charset="-122"/>
              </a:rPr>
              <a:t>。同时可满足吞咽困难患者的治疗需求。</a:t>
            </a:r>
            <a:endParaRPr lang="en-US" altLang="zh-CN" sz="1050" dirty="0">
              <a:solidFill>
                <a:srgbClr val="002F5F"/>
              </a:solidFill>
              <a:latin typeface="微软雅黑" panose="020B0503020204020204" pitchFamily="34" charset="-122"/>
              <a:ea typeface="微软雅黑" panose="020B0503020204020204" pitchFamily="34" charset="-122"/>
            </a:endParaRPr>
          </a:p>
          <a:p>
            <a:pPr marL="171450" indent="-171450">
              <a:lnSpc>
                <a:spcPct val="120000"/>
              </a:lnSpc>
              <a:buFont typeface="Arial" panose="020B0604020202020204" pitchFamily="34" charset="0"/>
              <a:buChar char="•"/>
            </a:pPr>
            <a:r>
              <a:rPr lang="zh-CN" altLang="en-US" sz="1050" b="1" i="1" dirty="0">
                <a:solidFill>
                  <a:srgbClr val="00A3E0"/>
                </a:solidFill>
                <a:latin typeface="微软雅黑" panose="020B0503020204020204" pitchFamily="34" charset="-122"/>
                <a:ea typeface="微软雅黑" panose="020B0503020204020204" pitchFamily="34" charset="-122"/>
              </a:rPr>
              <a:t>依从性差：</a:t>
            </a:r>
            <a:r>
              <a:rPr lang="zh-CN" altLang="en-US" sz="1050" dirty="0">
                <a:solidFill>
                  <a:srgbClr val="002F5F"/>
                </a:solidFill>
                <a:latin typeface="微软雅黑" panose="020B0503020204020204" pitchFamily="34" charset="-122"/>
                <a:ea typeface="微软雅黑" panose="020B0503020204020204" pitchFamily="34" charset="-122"/>
              </a:rPr>
              <a:t>由于依从性的问题，一部分儿童患者无法从治疗中获益</a:t>
            </a:r>
            <a:r>
              <a:rPr lang="en-US" altLang="zh-CN" sz="1050" baseline="30000" dirty="0">
                <a:solidFill>
                  <a:srgbClr val="002F5F"/>
                </a:solidFill>
                <a:latin typeface="微软雅黑" panose="020B0503020204020204" pitchFamily="34" charset="-122"/>
                <a:ea typeface="微软雅黑" panose="020B0503020204020204" pitchFamily="34" charset="-122"/>
              </a:rPr>
              <a:t>7</a:t>
            </a:r>
            <a:r>
              <a:rPr lang="zh-CN" altLang="en-US" sz="1050" dirty="0">
                <a:solidFill>
                  <a:srgbClr val="002F5F"/>
                </a:solidFill>
                <a:latin typeface="微软雅黑" panose="020B0503020204020204" pitchFamily="34" charset="-122"/>
                <a:ea typeface="微软雅黑" panose="020B0503020204020204" pitchFamily="34" charset="-122"/>
              </a:rPr>
              <a:t>。</a:t>
            </a:r>
            <a:endParaRPr lang="en-US" altLang="zh-CN" sz="1050" dirty="0">
              <a:solidFill>
                <a:srgbClr val="002F5F"/>
              </a:solidFill>
              <a:latin typeface="微软雅黑" panose="020B0503020204020204" pitchFamily="34" charset="-122"/>
              <a:ea typeface="微软雅黑" panose="020B0503020204020204" pitchFamily="34" charset="-122"/>
            </a:endParaRPr>
          </a:p>
          <a:p>
            <a:pPr marL="171450" indent="-171450">
              <a:lnSpc>
                <a:spcPct val="120000"/>
              </a:lnSpc>
              <a:buFont typeface="Arial" panose="020B0604020202020204" pitchFamily="34" charset="0"/>
              <a:buChar char="•"/>
            </a:pPr>
            <a:r>
              <a:rPr lang="zh-CN" altLang="en-US" sz="1050" b="1" i="1" dirty="0">
                <a:solidFill>
                  <a:srgbClr val="00A3E0"/>
                </a:solidFill>
                <a:latin typeface="微软雅黑" panose="020B0503020204020204" pitchFamily="34" charset="-122"/>
                <a:ea typeface="微软雅黑" panose="020B0503020204020204" pitchFamily="34" charset="-122"/>
              </a:rPr>
              <a:t>无法避免饮水：</a:t>
            </a:r>
            <a:r>
              <a:rPr lang="zh-CN" altLang="en-US" sz="1050" dirty="0">
                <a:solidFill>
                  <a:srgbClr val="002F5F"/>
                </a:solidFill>
                <a:latin typeface="微软雅黑" panose="020B0503020204020204" pitchFamily="34" charset="-122"/>
                <a:ea typeface="微软雅黑" panose="020B0503020204020204" pitchFamily="34" charset="-122"/>
              </a:rPr>
              <a:t>儿童夜遗尿的治疗需要限水</a:t>
            </a:r>
            <a:r>
              <a:rPr lang="en-US" altLang="zh-CN" sz="1050" baseline="30000" dirty="0">
                <a:solidFill>
                  <a:srgbClr val="002F5F"/>
                </a:solidFill>
                <a:latin typeface="微软雅黑" panose="020B0503020204020204" pitchFamily="34" charset="-122"/>
                <a:ea typeface="微软雅黑" panose="020B0503020204020204" pitchFamily="34" charset="-122"/>
              </a:rPr>
              <a:t>3</a:t>
            </a:r>
            <a:r>
              <a:rPr lang="zh-CN" altLang="en-US" sz="1050" dirty="0">
                <a:solidFill>
                  <a:srgbClr val="002F5F"/>
                </a:solidFill>
                <a:latin typeface="微软雅黑" panose="020B0503020204020204" pitchFamily="34" charset="-122"/>
                <a:ea typeface="微软雅黑" panose="020B0503020204020204" pitchFamily="34" charset="-122"/>
              </a:rPr>
              <a:t>，口服片剂无法最大程度避免饮水。过量饮水会导致治疗效果不佳；治疗时未严格控制饮水可导致水潴留和</a:t>
            </a:r>
            <a:r>
              <a:rPr lang="en-US" altLang="zh-CN" sz="1050" dirty="0">
                <a:solidFill>
                  <a:srgbClr val="002F5F"/>
                </a:solidFill>
                <a:latin typeface="微软雅黑" panose="020B0503020204020204" pitchFamily="34" charset="-122"/>
                <a:ea typeface="微软雅黑" panose="020B0503020204020204" pitchFamily="34" charset="-122"/>
              </a:rPr>
              <a:t>/</a:t>
            </a:r>
            <a:r>
              <a:rPr lang="zh-CN" altLang="en-US" sz="1050" dirty="0">
                <a:solidFill>
                  <a:srgbClr val="002F5F"/>
                </a:solidFill>
                <a:latin typeface="微软雅黑" panose="020B0503020204020204" pitchFamily="34" charset="-122"/>
                <a:ea typeface="微软雅黑" panose="020B0503020204020204" pitchFamily="34" charset="-122"/>
              </a:rPr>
              <a:t>或低钠血症</a:t>
            </a:r>
            <a:r>
              <a:rPr lang="en-US" altLang="zh-CN" sz="1050" baseline="30000" dirty="0">
                <a:solidFill>
                  <a:srgbClr val="002F5F"/>
                </a:solidFill>
                <a:latin typeface="微软雅黑" panose="020B0503020204020204" pitchFamily="34" charset="-122"/>
                <a:ea typeface="微软雅黑" panose="020B0503020204020204" pitchFamily="34" charset="-122"/>
              </a:rPr>
              <a:t>8</a:t>
            </a:r>
            <a:r>
              <a:rPr lang="zh-CN" altLang="en-US" sz="1050" dirty="0">
                <a:solidFill>
                  <a:srgbClr val="002F5F"/>
                </a:solidFill>
                <a:latin typeface="微软雅黑" panose="020B0503020204020204" pitchFamily="34" charset="-122"/>
                <a:ea typeface="微软雅黑" panose="020B0503020204020204" pitchFamily="34" charset="-122"/>
              </a:rPr>
              <a:t>。</a:t>
            </a:r>
            <a:endParaRPr lang="en-US" altLang="zh-CN" sz="1100" dirty="0">
              <a:solidFill>
                <a:srgbClr val="002F5F"/>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170386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对象 4" hidden="1">
            <a:extLst>
              <a:ext uri="{FF2B5EF4-FFF2-40B4-BE49-F238E27FC236}">
                <a16:creationId xmlns:a16="http://schemas.microsoft.com/office/drawing/2014/main" id="{7FEB6357-04B8-DB35-0916-D028725A92A2}"/>
              </a:ext>
            </a:extLst>
          </p:cNvPr>
          <p:cNvGraphicFramePr>
            <a:graphicFrameLocks noChangeAspect="1"/>
          </p:cNvGraphicFramePr>
          <p:nvPr>
            <p:custDataLst>
              <p:tags r:id="rId1"/>
            </p:custDataLst>
            <p:extLst>
              <p:ext uri="{D42A27DB-BD31-4B8C-83A1-F6EECF244321}">
                <p14:modId xmlns:p14="http://schemas.microsoft.com/office/powerpoint/2010/main" val="2679905978"/>
              </p:ext>
            </p:extLst>
          </p:nvPr>
        </p:nvGraphicFramePr>
        <p:xfrm>
          <a:off x="1191" y="1191"/>
          <a:ext cx="1191" cy="1191"/>
        </p:xfrm>
        <a:graphic>
          <a:graphicData uri="http://schemas.openxmlformats.org/presentationml/2006/ole">
            <mc:AlternateContent xmlns:mc="http://schemas.openxmlformats.org/markup-compatibility/2006">
              <mc:Choice xmlns:v="urn:schemas-microsoft-com:vml" Requires="v">
                <p:oleObj name="think-cell 幻灯片" r:id="rId4" imgW="473" imgH="476" progId="TCLayout.ActiveDocument.1">
                  <p:embed/>
                </p:oleObj>
              </mc:Choice>
              <mc:Fallback>
                <p:oleObj name="think-cell 幻灯片" r:id="rId4" imgW="473" imgH="476" progId="TCLayout.ActiveDocument.1">
                  <p:embed/>
                  <p:pic>
                    <p:nvPicPr>
                      <p:cNvPr id="5" name="对象 4" hidden="1">
                        <a:extLst>
                          <a:ext uri="{FF2B5EF4-FFF2-40B4-BE49-F238E27FC236}">
                            <a16:creationId xmlns:a16="http://schemas.microsoft.com/office/drawing/2014/main" id="{7FEB6357-04B8-DB35-0916-D028725A92A2}"/>
                          </a:ext>
                        </a:extLst>
                      </p:cNvPr>
                      <p:cNvPicPr/>
                      <p:nvPr/>
                    </p:nvPicPr>
                    <p:blipFill>
                      <a:blip r:embed="rId5"/>
                      <a:stretch>
                        <a:fillRect/>
                      </a:stretch>
                    </p:blipFill>
                    <p:spPr>
                      <a:xfrm>
                        <a:off x="1191" y="1191"/>
                        <a:ext cx="1191" cy="1191"/>
                      </a:xfrm>
                      <a:prstGeom prst="rect">
                        <a:avLst/>
                      </a:prstGeom>
                    </p:spPr>
                  </p:pic>
                </p:oleObj>
              </mc:Fallback>
            </mc:AlternateContent>
          </a:graphicData>
        </a:graphic>
      </p:graphicFrame>
      <p:sp>
        <p:nvSpPr>
          <p:cNvPr id="4" name="标题 3">
            <a:extLst>
              <a:ext uri="{FF2B5EF4-FFF2-40B4-BE49-F238E27FC236}">
                <a16:creationId xmlns:a16="http://schemas.microsoft.com/office/drawing/2014/main" id="{FAE097BD-4DD0-40F3-854B-80919E02F4A6}"/>
              </a:ext>
            </a:extLst>
          </p:cNvPr>
          <p:cNvSpPr>
            <a:spLocks noGrp="1"/>
          </p:cNvSpPr>
          <p:nvPr>
            <p:ph type="title"/>
          </p:nvPr>
        </p:nvSpPr>
        <p:spPr>
          <a:xfrm>
            <a:off x="237063" y="89810"/>
            <a:ext cx="8765651" cy="310500"/>
          </a:xfrm>
        </p:spPr>
        <p:txBody>
          <a:bodyPr vert="horz"/>
          <a:lstStyle/>
          <a:p>
            <a:pPr>
              <a:lnSpc>
                <a:spcPct val="90000"/>
              </a:lnSpc>
            </a:pPr>
            <a:r>
              <a:rPr lang="zh-CN" altLang="en-US" sz="1600" dirty="0">
                <a:latin typeface="微软雅黑" panose="020B0503020204020204" pitchFamily="34" charset="-122"/>
                <a:ea typeface="微软雅黑" panose="020B0503020204020204" pitchFamily="34" charset="-122"/>
              </a:rPr>
              <a:t>去氨加压素国内外已上市多年，不良反应轻且可控，安全性好；口服溶液</a:t>
            </a:r>
            <a:br>
              <a:rPr lang="en-US" altLang="zh-CN" sz="1600" dirty="0">
                <a:latin typeface="微软雅黑" panose="020B0503020204020204" pitchFamily="34" charset="-122"/>
                <a:ea typeface="微软雅黑" panose="020B0503020204020204" pitchFamily="34" charset="-122"/>
              </a:rPr>
            </a:br>
            <a:r>
              <a:rPr lang="zh-CN" altLang="en-US" sz="1600" dirty="0">
                <a:latin typeface="微软雅黑" panose="020B0503020204020204" pitchFamily="34" charset="-122"/>
                <a:ea typeface="微软雅黑" panose="020B0503020204020204" pitchFamily="34" charset="-122"/>
              </a:rPr>
              <a:t>可最大程度控制饮水，探索最低剂量，进一步减少不良反应发生</a:t>
            </a:r>
          </a:p>
        </p:txBody>
      </p:sp>
      <p:sp>
        <p:nvSpPr>
          <p:cNvPr id="6" name="矩形 5">
            <a:extLst>
              <a:ext uri="{FF2B5EF4-FFF2-40B4-BE49-F238E27FC236}">
                <a16:creationId xmlns:a16="http://schemas.microsoft.com/office/drawing/2014/main" id="{343BD295-602B-BE6A-C23D-CEB40F37261D}"/>
              </a:ext>
            </a:extLst>
          </p:cNvPr>
          <p:cNvSpPr/>
          <p:nvPr/>
        </p:nvSpPr>
        <p:spPr>
          <a:xfrm>
            <a:off x="7566660" y="0"/>
            <a:ext cx="1577340" cy="266700"/>
          </a:xfrm>
          <a:prstGeom prst="rect">
            <a:avLst/>
          </a:prstGeom>
          <a:solidFill>
            <a:schemeClr val="accent5">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zh-CN" altLang="en-US" sz="1400" dirty="0">
                <a:latin typeface="微软雅黑" panose="020B0503020204020204" pitchFamily="34" charset="-122"/>
                <a:ea typeface="微软雅黑" panose="020B0503020204020204" pitchFamily="34" charset="-122"/>
              </a:rPr>
              <a:t>安全性</a:t>
            </a:r>
          </a:p>
        </p:txBody>
      </p:sp>
      <p:sp>
        <p:nvSpPr>
          <p:cNvPr id="24" name="文本框 23">
            <a:extLst>
              <a:ext uri="{FF2B5EF4-FFF2-40B4-BE49-F238E27FC236}">
                <a16:creationId xmlns:a16="http://schemas.microsoft.com/office/drawing/2014/main" id="{8B0591F6-66CE-2109-1D46-6097413D04BB}"/>
              </a:ext>
            </a:extLst>
          </p:cNvPr>
          <p:cNvSpPr txBox="1"/>
          <p:nvPr/>
        </p:nvSpPr>
        <p:spPr>
          <a:xfrm>
            <a:off x="2580790" y="1197239"/>
            <a:ext cx="5911441" cy="657616"/>
          </a:xfrm>
          <a:prstGeom prst="rect">
            <a:avLst/>
          </a:prstGeom>
          <a:noFill/>
        </p:spPr>
        <p:txBody>
          <a:bodyPr wrap="square">
            <a:spAutoFit/>
          </a:bodyPr>
          <a:lstStyle/>
          <a:p>
            <a:pPr marL="171450" indent="-171450">
              <a:lnSpc>
                <a:spcPct val="120000"/>
              </a:lnSpc>
              <a:buFont typeface="Arial" panose="020B0604020202020204" pitchFamily="34" charset="0"/>
              <a:buChar char="•"/>
            </a:pPr>
            <a:r>
              <a:rPr lang="zh-CN" altLang="en-US" sz="1050" dirty="0">
                <a:solidFill>
                  <a:srgbClr val="002060"/>
                </a:solidFill>
                <a:latin typeface="微软雅黑" panose="020B0503020204020204" pitchFamily="34" charset="-122"/>
                <a:ea typeface="微软雅黑" panose="020B0503020204020204" pitchFamily="34" charset="-122"/>
              </a:rPr>
              <a:t>使用去氨加压素时若不限制饮水可能会引起水潴留</a:t>
            </a:r>
            <a:r>
              <a:rPr lang="en-US" altLang="zh-CN" sz="1050" dirty="0">
                <a:solidFill>
                  <a:srgbClr val="002060"/>
                </a:solidFill>
                <a:latin typeface="微软雅黑" panose="020B0503020204020204" pitchFamily="34" charset="-122"/>
                <a:ea typeface="微软雅黑" panose="020B0503020204020204" pitchFamily="34" charset="-122"/>
              </a:rPr>
              <a:t>/</a:t>
            </a:r>
            <a:r>
              <a:rPr lang="zh-CN" altLang="en-US" sz="1050" dirty="0">
                <a:solidFill>
                  <a:srgbClr val="002060"/>
                </a:solidFill>
                <a:latin typeface="微软雅黑" panose="020B0503020204020204" pitchFamily="34" charset="-122"/>
                <a:ea typeface="微软雅黑" panose="020B0503020204020204" pitchFamily="34" charset="-122"/>
              </a:rPr>
              <a:t>低钠血症。</a:t>
            </a:r>
            <a:r>
              <a:rPr lang="zh-CN" altLang="zh-CN" sz="1050" dirty="0">
                <a:solidFill>
                  <a:srgbClr val="002060"/>
                </a:solidFill>
                <a:latin typeface="微软雅黑" panose="020B0503020204020204" pitchFamily="34" charset="-122"/>
                <a:ea typeface="微软雅黑" panose="020B0503020204020204" pitchFamily="34" charset="-122"/>
              </a:rPr>
              <a:t>低钠血症、水中毒、脑水肿、低钠血症性惊厥等不良事件罕见或十分罕见</a:t>
            </a:r>
            <a:r>
              <a:rPr lang="en-US" altLang="zh-CN" sz="1050" baseline="30000" dirty="0">
                <a:solidFill>
                  <a:srgbClr val="002060"/>
                </a:solidFill>
                <a:latin typeface="微软雅黑" panose="020B0503020204020204" pitchFamily="34" charset="-122"/>
                <a:ea typeface="微软雅黑" panose="020B0503020204020204" pitchFamily="34" charset="-122"/>
              </a:rPr>
              <a:t>1</a:t>
            </a:r>
            <a:r>
              <a:rPr lang="zh-CN" altLang="en-US" sz="1050" dirty="0">
                <a:solidFill>
                  <a:srgbClr val="002060"/>
                </a:solidFill>
                <a:latin typeface="微软雅黑" panose="020B0503020204020204" pitchFamily="34" charset="-122"/>
                <a:ea typeface="微软雅黑" panose="020B0503020204020204" pitchFamily="34" charset="-122"/>
              </a:rPr>
              <a:t>。</a:t>
            </a:r>
            <a:endParaRPr lang="en-US" altLang="zh-CN" sz="1050" dirty="0">
              <a:solidFill>
                <a:srgbClr val="002060"/>
              </a:solidFill>
              <a:latin typeface="微软雅黑" panose="020B0503020204020204" pitchFamily="34" charset="-122"/>
              <a:ea typeface="微软雅黑" panose="020B0503020204020204" pitchFamily="34" charset="-122"/>
            </a:endParaRPr>
          </a:p>
          <a:p>
            <a:pPr marL="171450" indent="-171450">
              <a:lnSpc>
                <a:spcPct val="120000"/>
              </a:lnSpc>
              <a:buFont typeface="Arial" panose="020B0604020202020204" pitchFamily="34" charset="0"/>
              <a:buChar char="•"/>
            </a:pPr>
            <a:r>
              <a:rPr lang="zh-CN" altLang="zh-CN" sz="1050" dirty="0">
                <a:solidFill>
                  <a:srgbClr val="002060"/>
                </a:solidFill>
                <a:latin typeface="微软雅黑" panose="020B0503020204020204" pitchFamily="34" charset="-122"/>
                <a:ea typeface="微软雅黑" panose="020B0503020204020204" pitchFamily="34" charset="-122"/>
              </a:rPr>
              <a:t>常见的不良事件</a:t>
            </a:r>
            <a:r>
              <a:rPr lang="zh-CN" altLang="en-US" sz="1050" dirty="0">
                <a:solidFill>
                  <a:srgbClr val="002060"/>
                </a:solidFill>
                <a:latin typeface="微软雅黑" panose="020B0503020204020204" pitchFamily="34" charset="-122"/>
                <a:ea typeface="微软雅黑" panose="020B0503020204020204" pitchFamily="34" charset="-122"/>
              </a:rPr>
              <a:t>包括：</a:t>
            </a:r>
            <a:r>
              <a:rPr lang="zh-CN" altLang="zh-CN" sz="1050" dirty="0">
                <a:solidFill>
                  <a:srgbClr val="002060"/>
                </a:solidFill>
                <a:latin typeface="微软雅黑" panose="020B0503020204020204" pitchFamily="34" charset="-122"/>
                <a:ea typeface="微软雅黑" panose="020B0503020204020204" pitchFamily="34" charset="-122"/>
              </a:rPr>
              <a:t>头痛</a:t>
            </a:r>
            <a:r>
              <a:rPr lang="zh-CN" altLang="en-US" sz="1050" dirty="0">
                <a:solidFill>
                  <a:srgbClr val="002060"/>
                </a:solidFill>
                <a:latin typeface="微软雅黑" panose="020B0503020204020204" pitchFamily="34" charset="-122"/>
                <a:ea typeface="微软雅黑" panose="020B0503020204020204" pitchFamily="34" charset="-122"/>
              </a:rPr>
              <a:t>、</a:t>
            </a:r>
            <a:r>
              <a:rPr lang="zh-CN" altLang="zh-CN" sz="1050" dirty="0">
                <a:solidFill>
                  <a:srgbClr val="002060"/>
                </a:solidFill>
                <a:latin typeface="微软雅黑" panose="020B0503020204020204" pitchFamily="34" charset="-122"/>
                <a:ea typeface="微软雅黑" panose="020B0503020204020204" pitchFamily="34" charset="-122"/>
              </a:rPr>
              <a:t>胃肠道反应</a:t>
            </a:r>
            <a:r>
              <a:rPr lang="zh-CN" altLang="en-US" sz="1050" dirty="0">
                <a:solidFill>
                  <a:srgbClr val="002060"/>
                </a:solidFill>
                <a:latin typeface="微软雅黑" panose="020B0503020204020204" pitchFamily="34" charset="-122"/>
                <a:ea typeface="微软雅黑" panose="020B0503020204020204" pitchFamily="34" charset="-122"/>
              </a:rPr>
              <a:t>、</a:t>
            </a:r>
            <a:r>
              <a:rPr lang="zh-CN" altLang="zh-CN" sz="1050" dirty="0">
                <a:solidFill>
                  <a:srgbClr val="002060"/>
                </a:solidFill>
                <a:latin typeface="微软雅黑" panose="020B0503020204020204" pitchFamily="34" charset="-122"/>
                <a:ea typeface="微软雅黑" panose="020B0503020204020204" pitchFamily="34" charset="-122"/>
              </a:rPr>
              <a:t>一过性低血压、脉搏加快、面色潮红、疲乏等</a:t>
            </a:r>
            <a:r>
              <a:rPr lang="en-US" altLang="zh-CN" sz="1050" baseline="30000" dirty="0">
                <a:solidFill>
                  <a:srgbClr val="002060"/>
                </a:solidFill>
                <a:latin typeface="微软雅黑" panose="020B0503020204020204" pitchFamily="34" charset="-122"/>
                <a:ea typeface="微软雅黑" panose="020B0503020204020204" pitchFamily="34" charset="-122"/>
              </a:rPr>
              <a:t>1</a:t>
            </a:r>
            <a:r>
              <a:rPr lang="zh-CN" altLang="en-US" sz="1050" dirty="0">
                <a:solidFill>
                  <a:srgbClr val="002060"/>
                </a:solidFill>
                <a:latin typeface="微软雅黑" panose="020B0503020204020204" pitchFamily="34" charset="-122"/>
                <a:ea typeface="微软雅黑" panose="020B0503020204020204" pitchFamily="34" charset="-122"/>
              </a:rPr>
              <a:t>。</a:t>
            </a:r>
            <a:endParaRPr lang="en-US" altLang="zh-CN" sz="1050" dirty="0">
              <a:solidFill>
                <a:srgbClr val="002060"/>
              </a:solidFill>
              <a:latin typeface="微软雅黑" panose="020B0503020204020204" pitchFamily="34" charset="-122"/>
              <a:ea typeface="微软雅黑" panose="020B0503020204020204" pitchFamily="34" charset="-122"/>
            </a:endParaRPr>
          </a:p>
        </p:txBody>
      </p:sp>
      <p:grpSp>
        <p:nvGrpSpPr>
          <p:cNvPr id="27" name="组合 26">
            <a:extLst>
              <a:ext uri="{FF2B5EF4-FFF2-40B4-BE49-F238E27FC236}">
                <a16:creationId xmlns:a16="http://schemas.microsoft.com/office/drawing/2014/main" id="{E7ED8C12-FC2E-4874-6714-3CE82A604325}"/>
              </a:ext>
            </a:extLst>
          </p:cNvPr>
          <p:cNvGrpSpPr/>
          <p:nvPr/>
        </p:nvGrpSpPr>
        <p:grpSpPr>
          <a:xfrm>
            <a:off x="369053" y="2324693"/>
            <a:ext cx="8153158" cy="372773"/>
            <a:chOff x="129033" y="1759860"/>
            <a:chExt cx="11513912" cy="372773"/>
          </a:xfrm>
        </p:grpSpPr>
        <p:sp>
          <p:nvSpPr>
            <p:cNvPr id="28" name="文本框 27">
              <a:extLst>
                <a:ext uri="{FF2B5EF4-FFF2-40B4-BE49-F238E27FC236}">
                  <a16:creationId xmlns:a16="http://schemas.microsoft.com/office/drawing/2014/main" id="{96C995C4-A0B5-3A20-A576-37BADAD761E6}"/>
                </a:ext>
              </a:extLst>
            </p:cNvPr>
            <p:cNvSpPr txBox="1"/>
            <p:nvPr/>
          </p:nvSpPr>
          <p:spPr>
            <a:xfrm>
              <a:off x="3294792" y="1759860"/>
              <a:ext cx="8348153" cy="269817"/>
            </a:xfrm>
            <a:prstGeom prst="rect">
              <a:avLst/>
            </a:prstGeom>
            <a:noFill/>
          </p:spPr>
          <p:txBody>
            <a:bodyPr wrap="square">
              <a:spAutoFit/>
            </a:bodyPr>
            <a:lstStyle/>
            <a:p>
              <a:pPr marL="171450" indent="-171450">
                <a:lnSpc>
                  <a:spcPct val="120000"/>
                </a:lnSpc>
                <a:buFont typeface="Arial" panose="020B0604020202020204" pitchFamily="34" charset="0"/>
                <a:buChar char="•"/>
              </a:pPr>
              <a:r>
                <a:rPr lang="zh-CN" altLang="en-US" sz="1050" dirty="0">
                  <a:solidFill>
                    <a:srgbClr val="002060"/>
                  </a:solidFill>
                  <a:latin typeface="微软雅黑" panose="020B0503020204020204" pitchFamily="34" charset="-122"/>
                  <a:ea typeface="微软雅黑" panose="020B0503020204020204" pitchFamily="34" charset="-122"/>
                </a:rPr>
                <a:t>去氨加压素已在国内外上市多年，已有多年临床使用经验，</a:t>
              </a:r>
              <a:r>
                <a:rPr lang="zh-CN" altLang="en-US" sz="1050" b="1" dirty="0">
                  <a:solidFill>
                    <a:srgbClr val="002060"/>
                  </a:solidFill>
                  <a:latin typeface="微软雅黑" panose="020B0503020204020204" pitchFamily="34" charset="-122"/>
                  <a:ea typeface="微软雅黑" panose="020B0503020204020204" pitchFamily="34" charset="-122"/>
                </a:rPr>
                <a:t>无重大不良反应，安全性明确</a:t>
              </a:r>
              <a:r>
                <a:rPr lang="en-US" altLang="zh-CN" sz="1050" b="1" baseline="30000" dirty="0">
                  <a:solidFill>
                    <a:srgbClr val="002060"/>
                  </a:solidFill>
                  <a:latin typeface="微软雅黑" panose="020B0503020204020204" pitchFamily="34" charset="-122"/>
                  <a:ea typeface="微软雅黑" panose="020B0503020204020204" pitchFamily="34" charset="-122"/>
                </a:rPr>
                <a:t>2</a:t>
              </a:r>
              <a:r>
                <a:rPr lang="zh-CN" altLang="en-US" sz="1050" b="1" dirty="0">
                  <a:solidFill>
                    <a:srgbClr val="002060"/>
                  </a:solidFill>
                  <a:latin typeface="微软雅黑" panose="020B0503020204020204" pitchFamily="34" charset="-122"/>
                  <a:ea typeface="微软雅黑" panose="020B0503020204020204" pitchFamily="34" charset="-122"/>
                </a:rPr>
                <a:t>。</a:t>
              </a:r>
            </a:p>
          </p:txBody>
        </p:sp>
        <p:sp>
          <p:nvSpPr>
            <p:cNvPr id="29" name="文本框 28">
              <a:extLst>
                <a:ext uri="{FF2B5EF4-FFF2-40B4-BE49-F238E27FC236}">
                  <a16:creationId xmlns:a16="http://schemas.microsoft.com/office/drawing/2014/main" id="{6015ABAC-7F42-64AD-21FC-4D88E5B11269}"/>
                </a:ext>
              </a:extLst>
            </p:cNvPr>
            <p:cNvSpPr txBox="1"/>
            <p:nvPr/>
          </p:nvSpPr>
          <p:spPr>
            <a:xfrm>
              <a:off x="129033" y="1824856"/>
              <a:ext cx="2546526" cy="307777"/>
            </a:xfrm>
            <a:prstGeom prst="rect">
              <a:avLst/>
            </a:prstGeom>
            <a:noFill/>
          </p:spPr>
          <p:txBody>
            <a:bodyPr wrap="square">
              <a:spAutoFit/>
            </a:bodyPr>
            <a:lstStyle/>
            <a:p>
              <a:pPr algn="ctr"/>
              <a:endParaRPr lang="zh-CN" altLang="en-US" sz="1400" b="1" u="sng" dirty="0">
                <a:solidFill>
                  <a:srgbClr val="00A3E0"/>
                </a:solidFill>
                <a:latin typeface="微软雅黑" panose="020B0503020204020204" pitchFamily="34" charset="-122"/>
                <a:ea typeface="微软雅黑" panose="020B0503020204020204" pitchFamily="34" charset="-122"/>
              </a:endParaRPr>
            </a:p>
          </p:txBody>
        </p:sp>
      </p:grpSp>
      <p:grpSp>
        <p:nvGrpSpPr>
          <p:cNvPr id="30" name="组合 29">
            <a:extLst>
              <a:ext uri="{FF2B5EF4-FFF2-40B4-BE49-F238E27FC236}">
                <a16:creationId xmlns:a16="http://schemas.microsoft.com/office/drawing/2014/main" id="{A29BC5BB-2761-B792-8B8E-A06A979FE146}"/>
              </a:ext>
            </a:extLst>
          </p:cNvPr>
          <p:cNvGrpSpPr/>
          <p:nvPr/>
        </p:nvGrpSpPr>
        <p:grpSpPr>
          <a:xfrm>
            <a:off x="237063" y="3411336"/>
            <a:ext cx="8307630" cy="472219"/>
            <a:chOff x="126148" y="1705450"/>
            <a:chExt cx="11323959" cy="472219"/>
          </a:xfrm>
        </p:grpSpPr>
        <p:sp>
          <p:nvSpPr>
            <p:cNvPr id="31" name="文本框 30">
              <a:extLst>
                <a:ext uri="{FF2B5EF4-FFF2-40B4-BE49-F238E27FC236}">
                  <a16:creationId xmlns:a16="http://schemas.microsoft.com/office/drawing/2014/main" id="{A7F52DB8-2918-3650-3705-B36E77B9C3BA}"/>
                </a:ext>
              </a:extLst>
            </p:cNvPr>
            <p:cNvSpPr txBox="1"/>
            <p:nvPr/>
          </p:nvSpPr>
          <p:spPr>
            <a:xfrm>
              <a:off x="3392348" y="1713952"/>
              <a:ext cx="8057759" cy="463717"/>
            </a:xfrm>
            <a:prstGeom prst="rect">
              <a:avLst/>
            </a:prstGeom>
            <a:noFill/>
          </p:spPr>
          <p:txBody>
            <a:bodyPr wrap="square">
              <a:spAutoFit/>
            </a:bodyPr>
            <a:lstStyle/>
            <a:p>
              <a:pPr marL="171450" indent="-171450">
                <a:lnSpc>
                  <a:spcPct val="120000"/>
                </a:lnSpc>
                <a:buFont typeface="Arial" panose="020B0604020202020204" pitchFamily="34" charset="0"/>
                <a:buChar char="•"/>
              </a:pPr>
              <a:r>
                <a:rPr lang="zh-CN" altLang="en-US" sz="1050" dirty="0">
                  <a:solidFill>
                    <a:srgbClr val="002060"/>
                  </a:solidFill>
                  <a:latin typeface="微软雅黑" panose="020B0503020204020204" pitchFamily="34" charset="-122"/>
                  <a:ea typeface="微软雅黑" panose="020B0503020204020204" pitchFamily="34" charset="-122"/>
                </a:rPr>
                <a:t>去氨加压素服用需要限制饮水</a:t>
              </a:r>
              <a:r>
                <a:rPr lang="en-US" altLang="zh-CN" sz="1050" dirty="0">
                  <a:solidFill>
                    <a:srgbClr val="002060"/>
                  </a:solidFill>
                  <a:latin typeface="微软雅黑" panose="020B0503020204020204" pitchFamily="34" charset="-122"/>
                  <a:ea typeface="微软雅黑" panose="020B0503020204020204" pitchFamily="34" charset="-122"/>
                </a:rPr>
                <a:t>, </a:t>
              </a:r>
              <a:r>
                <a:rPr lang="zh-CN" altLang="en-US" sz="1050" dirty="0">
                  <a:solidFill>
                    <a:srgbClr val="002060"/>
                  </a:solidFill>
                  <a:latin typeface="微软雅黑" panose="020B0503020204020204" pitchFamily="34" charset="-122"/>
                  <a:ea typeface="微软雅黑" panose="020B0503020204020204" pitchFamily="34" charset="-122"/>
                </a:rPr>
                <a:t>否则会出现低钠血症等不良反应</a:t>
              </a:r>
              <a:r>
                <a:rPr lang="en-US" altLang="zh-CN" sz="1050" dirty="0">
                  <a:solidFill>
                    <a:srgbClr val="002060"/>
                  </a:solidFill>
                  <a:latin typeface="微软雅黑" panose="020B0503020204020204" pitchFamily="34" charset="-122"/>
                  <a:ea typeface="微软雅黑" panose="020B0503020204020204" pitchFamily="34" charset="-122"/>
                </a:rPr>
                <a:t>,</a:t>
              </a:r>
              <a:r>
                <a:rPr lang="zh-CN" altLang="en-US" sz="1050" dirty="0">
                  <a:solidFill>
                    <a:srgbClr val="002060"/>
                  </a:solidFill>
                  <a:latin typeface="微软雅黑" panose="020B0503020204020204" pitchFamily="34" charset="-122"/>
                  <a:ea typeface="微软雅黑" panose="020B0503020204020204" pitchFamily="34" charset="-122"/>
                </a:rPr>
                <a:t> 去氨加压素口服溶液可以最大程度控制饮水量</a:t>
              </a:r>
              <a:r>
                <a:rPr lang="en-US" altLang="zh-CN" sz="1050" dirty="0">
                  <a:solidFill>
                    <a:srgbClr val="002060"/>
                  </a:solidFill>
                  <a:latin typeface="微软雅黑" panose="020B0503020204020204" pitchFamily="34" charset="-122"/>
                  <a:ea typeface="微软雅黑" panose="020B0503020204020204" pitchFamily="34" charset="-122"/>
                </a:rPr>
                <a:t>, </a:t>
              </a:r>
              <a:r>
                <a:rPr lang="zh-CN" altLang="en-US" sz="1050" dirty="0">
                  <a:solidFill>
                    <a:srgbClr val="002060"/>
                  </a:solidFill>
                  <a:latin typeface="微软雅黑" panose="020B0503020204020204" pitchFamily="34" charset="-122"/>
                  <a:ea typeface="微软雅黑" panose="020B0503020204020204" pitchFamily="34" charset="-122"/>
                </a:rPr>
                <a:t>探索</a:t>
              </a:r>
              <a:r>
                <a:rPr lang="zh-CN" altLang="en-US" sz="1050" b="1" dirty="0">
                  <a:solidFill>
                    <a:srgbClr val="002060"/>
                  </a:solidFill>
                  <a:latin typeface="微软雅黑" panose="020B0503020204020204" pitchFamily="34" charset="-122"/>
                  <a:ea typeface="微软雅黑" panose="020B0503020204020204" pitchFamily="34" charset="-122"/>
                </a:rPr>
                <a:t>更低的有效剂量</a:t>
              </a:r>
              <a:r>
                <a:rPr lang="en-US" altLang="zh-CN" sz="1050" dirty="0">
                  <a:solidFill>
                    <a:srgbClr val="002060"/>
                  </a:solidFill>
                  <a:latin typeface="微软雅黑" panose="020B0503020204020204" pitchFamily="34" charset="-122"/>
                  <a:ea typeface="微软雅黑" panose="020B0503020204020204" pitchFamily="34" charset="-122"/>
                </a:rPr>
                <a:t>, </a:t>
              </a:r>
              <a:r>
                <a:rPr lang="zh-CN" altLang="en-US" sz="1050" dirty="0">
                  <a:solidFill>
                    <a:srgbClr val="002060"/>
                  </a:solidFill>
                  <a:latin typeface="微软雅黑" panose="020B0503020204020204" pitchFamily="34" charset="-122"/>
                  <a:ea typeface="微软雅黑" panose="020B0503020204020204" pitchFamily="34" charset="-122"/>
                </a:rPr>
                <a:t>以</a:t>
              </a:r>
              <a:r>
                <a:rPr lang="zh-CN" altLang="en-US" sz="1050" b="1" dirty="0">
                  <a:solidFill>
                    <a:srgbClr val="002060"/>
                  </a:solidFill>
                  <a:latin typeface="微软雅黑" panose="020B0503020204020204" pitchFamily="34" charset="-122"/>
                  <a:ea typeface="微软雅黑" panose="020B0503020204020204" pitchFamily="34" charset="-122"/>
                </a:rPr>
                <a:t>减少不良反应</a:t>
              </a:r>
              <a:r>
                <a:rPr lang="zh-CN" altLang="en-US" sz="1050" dirty="0">
                  <a:solidFill>
                    <a:srgbClr val="002060"/>
                  </a:solidFill>
                  <a:latin typeface="微软雅黑" panose="020B0503020204020204" pitchFamily="34" charset="-122"/>
                  <a:ea typeface="微软雅黑" panose="020B0503020204020204" pitchFamily="34" charset="-122"/>
                </a:rPr>
                <a:t>发生</a:t>
              </a:r>
              <a:r>
                <a:rPr lang="en-US" altLang="zh-CN" sz="1050" baseline="30000" dirty="0">
                  <a:solidFill>
                    <a:srgbClr val="002060"/>
                  </a:solidFill>
                  <a:latin typeface="微软雅黑" panose="020B0503020204020204" pitchFamily="34" charset="-122"/>
                  <a:ea typeface="微软雅黑" panose="020B0503020204020204" pitchFamily="34" charset="-122"/>
                </a:rPr>
                <a:t>3</a:t>
              </a:r>
              <a:r>
                <a:rPr lang="zh-CN" altLang="en-US" sz="1050" dirty="0">
                  <a:solidFill>
                    <a:srgbClr val="002060"/>
                  </a:solidFill>
                  <a:latin typeface="微软雅黑" panose="020B0503020204020204" pitchFamily="34" charset="-122"/>
                  <a:ea typeface="微软雅黑" panose="020B0503020204020204" pitchFamily="34" charset="-122"/>
                </a:rPr>
                <a:t>。</a:t>
              </a:r>
            </a:p>
          </p:txBody>
        </p:sp>
        <p:sp>
          <p:nvSpPr>
            <p:cNvPr id="32" name="文本框 31">
              <a:extLst>
                <a:ext uri="{FF2B5EF4-FFF2-40B4-BE49-F238E27FC236}">
                  <a16:creationId xmlns:a16="http://schemas.microsoft.com/office/drawing/2014/main" id="{8BACE07E-6812-0307-8093-BB93B31836CE}"/>
                </a:ext>
              </a:extLst>
            </p:cNvPr>
            <p:cNvSpPr txBox="1"/>
            <p:nvPr/>
          </p:nvSpPr>
          <p:spPr>
            <a:xfrm>
              <a:off x="126148" y="1705450"/>
              <a:ext cx="2726439" cy="307777"/>
            </a:xfrm>
            <a:prstGeom prst="rect">
              <a:avLst/>
            </a:prstGeom>
            <a:noFill/>
          </p:spPr>
          <p:txBody>
            <a:bodyPr wrap="square">
              <a:spAutoFit/>
            </a:bodyPr>
            <a:lstStyle/>
            <a:p>
              <a:pPr algn="ctr"/>
              <a:endParaRPr lang="zh-CN" altLang="en-US" sz="1400" b="1" u="sng" dirty="0">
                <a:solidFill>
                  <a:srgbClr val="00A3E0"/>
                </a:solidFill>
                <a:latin typeface="微软雅黑" panose="020B0503020204020204" pitchFamily="34" charset="-122"/>
                <a:ea typeface="微软雅黑" panose="020B0503020204020204" pitchFamily="34" charset="-122"/>
              </a:endParaRPr>
            </a:p>
          </p:txBody>
        </p:sp>
      </p:grpSp>
      <p:sp>
        <p:nvSpPr>
          <p:cNvPr id="36" name="文本框 35">
            <a:extLst>
              <a:ext uri="{FF2B5EF4-FFF2-40B4-BE49-F238E27FC236}">
                <a16:creationId xmlns:a16="http://schemas.microsoft.com/office/drawing/2014/main" id="{35ABC02A-A6C8-1AF2-1DBD-6F74001CD6E5}"/>
              </a:ext>
            </a:extLst>
          </p:cNvPr>
          <p:cNvSpPr txBox="1"/>
          <p:nvPr/>
        </p:nvSpPr>
        <p:spPr>
          <a:xfrm>
            <a:off x="5516322" y="4770449"/>
            <a:ext cx="3258625" cy="341632"/>
          </a:xfrm>
          <a:prstGeom prst="rect">
            <a:avLst/>
          </a:prstGeom>
          <a:noFill/>
        </p:spPr>
        <p:txBody>
          <a:bodyPr wrap="square">
            <a:spAutoFit/>
          </a:bodyPr>
          <a:lstStyle/>
          <a:p>
            <a:pPr marL="228600" indent="-228600">
              <a:lnSpc>
                <a:spcPct val="90000"/>
              </a:lnSpc>
              <a:buFontTx/>
              <a:buAutoNum type="arabicPeriod"/>
            </a:pPr>
            <a:r>
              <a:rPr lang="zh-CN" altLang="en-US" sz="600" kern="100" dirty="0">
                <a:latin typeface="微软雅黑" panose="020B0503020204020204" pitchFamily="34" charset="-122"/>
                <a:ea typeface="微软雅黑" panose="020B0503020204020204" pitchFamily="34" charset="-122"/>
                <a:cs typeface="Times New Roman" panose="02020603050405020304" pitchFamily="18" charset="0"/>
              </a:rPr>
              <a:t>去氨加压素口服溶液说明书</a:t>
            </a:r>
            <a:endPar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endParaRPr>
          </a:p>
          <a:p>
            <a:pPr marL="228600" indent="-228600">
              <a:lnSpc>
                <a:spcPct val="90000"/>
              </a:lnSpc>
              <a:buFontTx/>
              <a:buAutoNum type="arabicPeriod"/>
            </a:pPr>
            <a:r>
              <a:rPr lang="nl-NL" altLang="zh-CN"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Van Herzeele C</a:t>
            </a:r>
            <a:r>
              <a:rPr lang="zh-CN" altLang="nl-NL"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a:t>
            </a:r>
            <a:r>
              <a:rPr lang="nl-NL" altLang="zh-CN"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et al. Adv Ther. 2014 Dec;31(12):1306-16.</a:t>
            </a:r>
          </a:p>
          <a:p>
            <a:pPr marL="228600" indent="-228600">
              <a:lnSpc>
                <a:spcPct val="90000"/>
              </a:lnSpc>
              <a:buFontTx/>
              <a:buAutoNum type="arabicPeriod"/>
            </a:pPr>
            <a:r>
              <a:rPr lang="nl-NL" altLang="zh-CN"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Juul KV</a:t>
            </a:r>
            <a:r>
              <a:rPr lang="zh-CN" altLang="nl-NL"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a:t>
            </a:r>
            <a:r>
              <a:rPr lang="nl-NL" altLang="zh-CN"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BJU Int. 2017 May;119(5):776-784. </a:t>
            </a:r>
          </a:p>
        </p:txBody>
      </p:sp>
      <p:sp>
        <p:nvSpPr>
          <p:cNvPr id="3" name="Rounded Rectangle 47">
            <a:extLst>
              <a:ext uri="{FF2B5EF4-FFF2-40B4-BE49-F238E27FC236}">
                <a16:creationId xmlns:a16="http://schemas.microsoft.com/office/drawing/2014/main" id="{CEB15AD2-D45A-21E3-E0AA-C332BAC3A4DF}"/>
              </a:ext>
            </a:extLst>
          </p:cNvPr>
          <p:cNvSpPr/>
          <p:nvPr/>
        </p:nvSpPr>
        <p:spPr>
          <a:xfrm>
            <a:off x="2490419" y="1166317"/>
            <a:ext cx="6319083" cy="742294"/>
          </a:xfrm>
          <a:prstGeom prst="roundRect">
            <a:avLst>
              <a:gd name="adj" fmla="val 2914"/>
            </a:avLst>
          </a:prstGeom>
          <a:noFill/>
          <a:ln w="19050" cap="flat" cmpd="sng" algn="ctr">
            <a:solidFill>
              <a:srgbClr val="002F5F"/>
            </a:solidFill>
            <a:prstDash val="sysDash"/>
          </a:ln>
          <a:effectLst/>
        </p:spPr>
        <p:txBody>
          <a:bodyPr anchor="ctr"/>
          <a:lstStyle/>
          <a:p>
            <a:pPr algn="ctr" defTabSz="914400">
              <a:defRPr/>
            </a:pPr>
            <a:endParaRPr lang="en-US" sz="2000" kern="0" dirty="0">
              <a:solidFill>
                <a:srgbClr val="FFFFFF"/>
              </a:solidFill>
              <a:ea typeface="楷体"/>
              <a:cs typeface="Calibri" panose="020F0502020204030204" pitchFamily="34" charset="0"/>
            </a:endParaRPr>
          </a:p>
        </p:txBody>
      </p:sp>
      <p:sp>
        <p:nvSpPr>
          <p:cNvPr id="7" name="Rounded Rectangle 47">
            <a:extLst>
              <a:ext uri="{FF2B5EF4-FFF2-40B4-BE49-F238E27FC236}">
                <a16:creationId xmlns:a16="http://schemas.microsoft.com/office/drawing/2014/main" id="{5C4AB219-D6DD-6785-246D-6D58EBCAE060}"/>
              </a:ext>
            </a:extLst>
          </p:cNvPr>
          <p:cNvSpPr/>
          <p:nvPr/>
        </p:nvSpPr>
        <p:spPr>
          <a:xfrm>
            <a:off x="2490419" y="2223434"/>
            <a:ext cx="6319083" cy="742294"/>
          </a:xfrm>
          <a:prstGeom prst="roundRect">
            <a:avLst>
              <a:gd name="adj" fmla="val 2914"/>
            </a:avLst>
          </a:prstGeom>
          <a:noFill/>
          <a:ln w="19050" cap="flat" cmpd="sng" algn="ctr">
            <a:solidFill>
              <a:srgbClr val="002F5F"/>
            </a:solidFill>
            <a:prstDash val="sysDash"/>
          </a:ln>
          <a:effectLst/>
        </p:spPr>
        <p:txBody>
          <a:bodyPr anchor="ctr"/>
          <a:lstStyle/>
          <a:p>
            <a:pPr algn="ctr" defTabSz="914400">
              <a:defRPr/>
            </a:pPr>
            <a:endParaRPr lang="en-US" sz="2000" kern="0" dirty="0">
              <a:solidFill>
                <a:srgbClr val="FFFFFF"/>
              </a:solidFill>
              <a:ea typeface="楷体"/>
              <a:cs typeface="Calibri" panose="020F0502020204030204" pitchFamily="34" charset="0"/>
            </a:endParaRPr>
          </a:p>
        </p:txBody>
      </p:sp>
      <p:sp>
        <p:nvSpPr>
          <p:cNvPr id="8" name="Rounded Rectangle 47">
            <a:extLst>
              <a:ext uri="{FF2B5EF4-FFF2-40B4-BE49-F238E27FC236}">
                <a16:creationId xmlns:a16="http://schemas.microsoft.com/office/drawing/2014/main" id="{6E7D1692-28D4-159D-0856-BC22CA743B4F}"/>
              </a:ext>
            </a:extLst>
          </p:cNvPr>
          <p:cNvSpPr/>
          <p:nvPr/>
        </p:nvSpPr>
        <p:spPr>
          <a:xfrm>
            <a:off x="2490419" y="3280550"/>
            <a:ext cx="6319083" cy="742294"/>
          </a:xfrm>
          <a:prstGeom prst="roundRect">
            <a:avLst>
              <a:gd name="adj" fmla="val 2914"/>
            </a:avLst>
          </a:prstGeom>
          <a:noFill/>
          <a:ln w="19050" cap="flat" cmpd="sng" algn="ctr">
            <a:solidFill>
              <a:srgbClr val="002F5F"/>
            </a:solidFill>
            <a:prstDash val="sysDash"/>
          </a:ln>
          <a:effectLst/>
        </p:spPr>
        <p:txBody>
          <a:bodyPr anchor="ctr"/>
          <a:lstStyle/>
          <a:p>
            <a:pPr algn="ctr" defTabSz="914400">
              <a:defRPr/>
            </a:pPr>
            <a:endParaRPr lang="en-US" sz="2000" kern="0" dirty="0">
              <a:solidFill>
                <a:srgbClr val="FFFFFF"/>
              </a:solidFill>
              <a:ea typeface="楷体"/>
              <a:cs typeface="Calibri" panose="020F0502020204030204" pitchFamily="34" charset="0"/>
            </a:endParaRPr>
          </a:p>
        </p:txBody>
      </p:sp>
      <p:sp>
        <p:nvSpPr>
          <p:cNvPr id="9" name="Rectangle 32">
            <a:extLst>
              <a:ext uri="{FF2B5EF4-FFF2-40B4-BE49-F238E27FC236}">
                <a16:creationId xmlns:a16="http://schemas.microsoft.com/office/drawing/2014/main" id="{4FF76D60-195C-3339-0EC6-A7EEFC51FECC}"/>
              </a:ext>
            </a:extLst>
          </p:cNvPr>
          <p:cNvSpPr/>
          <p:nvPr/>
        </p:nvSpPr>
        <p:spPr bwMode="auto">
          <a:xfrm>
            <a:off x="555877" y="1215790"/>
            <a:ext cx="1614863" cy="620513"/>
          </a:xfrm>
          <a:prstGeom prst="rect">
            <a:avLst/>
          </a:prstGeom>
          <a:solidFill>
            <a:srgbClr val="00A3E0"/>
          </a:solidFill>
          <a:ln w="15875" cap="flat" cmpd="sng" algn="ctr">
            <a:noFill/>
            <a:prstDash val="solid"/>
          </a:ln>
          <a:effectLst/>
        </p:spPr>
        <p:txBody>
          <a:bodyPr anchor="ctr"/>
          <a:lstStyle/>
          <a:p>
            <a:pPr algn="ctr" fontAlgn="base">
              <a:spcBef>
                <a:spcPct val="0"/>
              </a:spcBef>
              <a:spcAft>
                <a:spcPct val="0"/>
              </a:spcAft>
              <a:defRPr/>
            </a:pPr>
            <a:r>
              <a:rPr lang="zh-CN" altLang="en-US" sz="1400" b="1" dirty="0">
                <a:solidFill>
                  <a:schemeClr val="bg1"/>
                </a:solidFill>
                <a:latin typeface="微软雅黑" panose="020B0503020204020204" pitchFamily="34" charset="-122"/>
                <a:ea typeface="微软雅黑" panose="020B0503020204020204" pitchFamily="34" charset="-122"/>
              </a:rPr>
              <a:t>药品说明书收载的安全性信息</a:t>
            </a:r>
            <a:endParaRPr lang="en-US" altLang="en-US" sz="1400" b="1" dirty="0">
              <a:solidFill>
                <a:schemeClr val="bg1"/>
              </a:solidFill>
              <a:latin typeface="微软雅黑" panose="020B0503020204020204" pitchFamily="34" charset="-122"/>
              <a:ea typeface="微软雅黑" panose="020B0503020204020204" pitchFamily="34" charset="-122"/>
            </a:endParaRPr>
          </a:p>
        </p:txBody>
      </p:sp>
      <p:sp>
        <p:nvSpPr>
          <p:cNvPr id="10" name="Rectangle 32">
            <a:extLst>
              <a:ext uri="{FF2B5EF4-FFF2-40B4-BE49-F238E27FC236}">
                <a16:creationId xmlns:a16="http://schemas.microsoft.com/office/drawing/2014/main" id="{9DCC19AF-960E-38D5-3D4A-262EA76C527F}"/>
              </a:ext>
            </a:extLst>
          </p:cNvPr>
          <p:cNvSpPr/>
          <p:nvPr/>
        </p:nvSpPr>
        <p:spPr bwMode="auto">
          <a:xfrm>
            <a:off x="555877" y="2248170"/>
            <a:ext cx="1614863" cy="620513"/>
          </a:xfrm>
          <a:prstGeom prst="rect">
            <a:avLst/>
          </a:prstGeom>
          <a:solidFill>
            <a:srgbClr val="00A3E0"/>
          </a:solidFill>
          <a:ln w="15875" cap="flat" cmpd="sng" algn="ctr">
            <a:noFill/>
            <a:prstDash val="solid"/>
          </a:ln>
          <a:effectLst/>
        </p:spPr>
        <p:txBody>
          <a:bodyPr anchor="ctr"/>
          <a:lstStyle/>
          <a:p>
            <a:pPr algn="ctr"/>
            <a:r>
              <a:rPr lang="zh-CN" altLang="en-US" sz="1400" b="1" dirty="0">
                <a:solidFill>
                  <a:schemeClr val="bg1"/>
                </a:solidFill>
                <a:latin typeface="微软雅黑" panose="020B0503020204020204" pitchFamily="34" charset="-122"/>
                <a:ea typeface="微软雅黑" panose="020B0503020204020204" pitchFamily="34" charset="-122"/>
              </a:rPr>
              <a:t>国内外不良反应</a:t>
            </a:r>
            <a:br>
              <a:rPr lang="en-US" altLang="zh-CN" sz="1400" b="1" dirty="0">
                <a:solidFill>
                  <a:schemeClr val="bg1"/>
                </a:solidFill>
                <a:latin typeface="微软雅黑" panose="020B0503020204020204" pitchFamily="34" charset="-122"/>
                <a:ea typeface="微软雅黑" panose="020B0503020204020204" pitchFamily="34" charset="-122"/>
              </a:rPr>
            </a:br>
            <a:r>
              <a:rPr lang="zh-CN" altLang="en-US" sz="1400" b="1" dirty="0">
                <a:solidFill>
                  <a:schemeClr val="bg1"/>
                </a:solidFill>
                <a:latin typeface="微软雅黑" panose="020B0503020204020204" pitchFamily="34" charset="-122"/>
                <a:ea typeface="微软雅黑" panose="020B0503020204020204" pitchFamily="34" charset="-122"/>
              </a:rPr>
              <a:t>发生情况</a:t>
            </a:r>
          </a:p>
        </p:txBody>
      </p:sp>
      <p:sp>
        <p:nvSpPr>
          <p:cNvPr id="11" name="Rectangle 32">
            <a:extLst>
              <a:ext uri="{FF2B5EF4-FFF2-40B4-BE49-F238E27FC236}">
                <a16:creationId xmlns:a16="http://schemas.microsoft.com/office/drawing/2014/main" id="{A7623541-3762-563C-9C97-975E45B318D0}"/>
              </a:ext>
            </a:extLst>
          </p:cNvPr>
          <p:cNvSpPr/>
          <p:nvPr/>
        </p:nvSpPr>
        <p:spPr bwMode="auto">
          <a:xfrm>
            <a:off x="555877" y="3280550"/>
            <a:ext cx="1614863" cy="620513"/>
          </a:xfrm>
          <a:prstGeom prst="rect">
            <a:avLst/>
          </a:prstGeom>
          <a:solidFill>
            <a:srgbClr val="00A3E0"/>
          </a:solidFill>
          <a:ln w="15875" cap="flat" cmpd="sng" algn="ctr">
            <a:noFill/>
            <a:prstDash val="solid"/>
          </a:ln>
          <a:effectLst/>
        </p:spPr>
        <p:txBody>
          <a:bodyPr anchor="ctr"/>
          <a:lstStyle/>
          <a:p>
            <a:pPr algn="ctr"/>
            <a:r>
              <a:rPr lang="zh-CN" altLang="en-US" sz="1400" b="1" dirty="0">
                <a:solidFill>
                  <a:schemeClr val="bg1"/>
                </a:solidFill>
                <a:latin typeface="微软雅黑" panose="020B0503020204020204" pitchFamily="34" charset="-122"/>
                <a:ea typeface="微软雅黑" panose="020B0503020204020204" pitchFamily="34" charset="-122"/>
              </a:rPr>
              <a:t>与目录内同类药品安全性方面的比较</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对象 18" hidden="1">
            <a:extLst>
              <a:ext uri="{FF2B5EF4-FFF2-40B4-BE49-F238E27FC236}">
                <a16:creationId xmlns:a16="http://schemas.microsoft.com/office/drawing/2014/main" id="{C5719E95-7522-314B-D9C6-8672BB96B0FC}"/>
              </a:ext>
            </a:extLst>
          </p:cNvPr>
          <p:cNvGraphicFramePr>
            <a:graphicFrameLocks noChangeAspect="1"/>
          </p:cNvGraphicFramePr>
          <p:nvPr>
            <p:custDataLst>
              <p:tags r:id="rId1"/>
            </p:custDataLst>
            <p:extLst>
              <p:ext uri="{D42A27DB-BD31-4B8C-83A1-F6EECF244321}">
                <p14:modId xmlns:p14="http://schemas.microsoft.com/office/powerpoint/2010/main" val="178005050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73" imgH="476" progId="TCLayout.ActiveDocument.1">
                  <p:embed/>
                </p:oleObj>
              </mc:Choice>
              <mc:Fallback>
                <p:oleObj name="think-cell 幻灯片" r:id="rId4" imgW="473" imgH="476"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标题 3">
            <a:extLst>
              <a:ext uri="{FF2B5EF4-FFF2-40B4-BE49-F238E27FC236}">
                <a16:creationId xmlns:a16="http://schemas.microsoft.com/office/drawing/2014/main" id="{2EA7BD33-0C94-F673-072B-165F75786A19}"/>
              </a:ext>
            </a:extLst>
          </p:cNvPr>
          <p:cNvSpPr>
            <a:spLocks noGrp="1"/>
          </p:cNvSpPr>
          <p:nvPr>
            <p:ph type="title"/>
          </p:nvPr>
        </p:nvSpPr>
        <p:spPr>
          <a:xfrm>
            <a:off x="237063" y="97305"/>
            <a:ext cx="8765651" cy="310500"/>
          </a:xfrm>
        </p:spPr>
        <p:txBody>
          <a:bodyPr vert="horz"/>
          <a:lstStyle/>
          <a:p>
            <a:pPr>
              <a:lnSpc>
                <a:spcPct val="90000"/>
              </a:lnSpc>
            </a:pPr>
            <a:r>
              <a:rPr lang="zh-CN" altLang="en-US" sz="1600" dirty="0">
                <a:latin typeface="微软雅黑" panose="020B0503020204020204" pitchFamily="34" charset="-122"/>
                <a:ea typeface="微软雅黑" panose="020B0503020204020204" pitchFamily="34" charset="-122"/>
              </a:rPr>
              <a:t>去氨加压素是指南共识一致推荐的用于儿童夜遗尿症和中枢性尿崩症治疗的</a:t>
            </a:r>
            <a:br>
              <a:rPr lang="en-US" altLang="zh-CN" sz="1600" dirty="0">
                <a:latin typeface="微软雅黑" panose="020B0503020204020204" pitchFamily="34" charset="-122"/>
                <a:ea typeface="微软雅黑" panose="020B0503020204020204" pitchFamily="34" charset="-122"/>
              </a:rPr>
            </a:br>
            <a:r>
              <a:rPr lang="zh-CN" altLang="en-US" sz="1600" dirty="0">
                <a:latin typeface="微软雅黑" panose="020B0503020204020204" pitchFamily="34" charset="-122"/>
                <a:ea typeface="微软雅黑" panose="020B0503020204020204" pitchFamily="34" charset="-122"/>
              </a:rPr>
              <a:t>一线首选药物，口服溶液可显著提升治疗依从性，提供更精细的剂量递减方案</a:t>
            </a:r>
          </a:p>
        </p:txBody>
      </p:sp>
      <p:sp>
        <p:nvSpPr>
          <p:cNvPr id="5" name="矩形 4">
            <a:extLst>
              <a:ext uri="{FF2B5EF4-FFF2-40B4-BE49-F238E27FC236}">
                <a16:creationId xmlns:a16="http://schemas.microsoft.com/office/drawing/2014/main" id="{655E3C96-9121-91B0-6B03-9F47986651DD}"/>
              </a:ext>
            </a:extLst>
          </p:cNvPr>
          <p:cNvSpPr/>
          <p:nvPr/>
        </p:nvSpPr>
        <p:spPr>
          <a:xfrm>
            <a:off x="7566660" y="0"/>
            <a:ext cx="1577340" cy="266700"/>
          </a:xfrm>
          <a:prstGeom prst="rect">
            <a:avLst/>
          </a:prstGeom>
          <a:solidFill>
            <a:schemeClr val="accent5">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zh-CN" altLang="en-US" sz="1400" dirty="0">
                <a:latin typeface="微软雅黑" panose="020B0503020204020204" pitchFamily="34" charset="-122"/>
                <a:ea typeface="微软雅黑" panose="020B0503020204020204" pitchFamily="34" charset="-122"/>
              </a:rPr>
              <a:t>有效性</a:t>
            </a:r>
          </a:p>
        </p:txBody>
      </p:sp>
      <p:cxnSp>
        <p:nvCxnSpPr>
          <p:cNvPr id="8" name="直接连接符 7">
            <a:extLst>
              <a:ext uri="{FF2B5EF4-FFF2-40B4-BE49-F238E27FC236}">
                <a16:creationId xmlns:a16="http://schemas.microsoft.com/office/drawing/2014/main" id="{65E778DE-2526-735D-1199-46A6BE8094CF}"/>
              </a:ext>
            </a:extLst>
          </p:cNvPr>
          <p:cNvCxnSpPr>
            <a:cxnSpLocks/>
          </p:cNvCxnSpPr>
          <p:nvPr/>
        </p:nvCxnSpPr>
        <p:spPr>
          <a:xfrm>
            <a:off x="1896257" y="1060794"/>
            <a:ext cx="6823203" cy="0"/>
          </a:xfrm>
          <a:prstGeom prst="line">
            <a:avLst/>
          </a:prstGeom>
          <a:ln w="12700">
            <a:solidFill>
              <a:srgbClr val="002F5F"/>
            </a:solidFill>
          </a:ln>
        </p:spPr>
        <p:style>
          <a:lnRef idx="2">
            <a:schemeClr val="accent1"/>
          </a:lnRef>
          <a:fillRef idx="0">
            <a:schemeClr val="accent1"/>
          </a:fillRef>
          <a:effectRef idx="1">
            <a:schemeClr val="accent1"/>
          </a:effectRef>
          <a:fontRef idx="minor">
            <a:schemeClr val="tx1"/>
          </a:fontRef>
        </p:style>
      </p:cxnSp>
      <p:sp>
        <p:nvSpPr>
          <p:cNvPr id="9" name="矩形 8">
            <a:extLst>
              <a:ext uri="{FF2B5EF4-FFF2-40B4-BE49-F238E27FC236}">
                <a16:creationId xmlns:a16="http://schemas.microsoft.com/office/drawing/2014/main" id="{52FDF07E-0589-F389-C490-B48A699752AB}"/>
              </a:ext>
            </a:extLst>
          </p:cNvPr>
          <p:cNvSpPr/>
          <p:nvPr/>
        </p:nvSpPr>
        <p:spPr>
          <a:xfrm>
            <a:off x="1503139" y="934906"/>
            <a:ext cx="94594" cy="334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400">
              <a:latin typeface="微软雅黑" panose="020B0503020204020204" pitchFamily="34" charset="-122"/>
              <a:ea typeface="微软雅黑" panose="020B0503020204020204" pitchFamily="34" charset="-122"/>
            </a:endParaRPr>
          </a:p>
        </p:txBody>
      </p:sp>
      <p:sp>
        <p:nvSpPr>
          <p:cNvPr id="10" name="文本框 9">
            <a:extLst>
              <a:ext uri="{FF2B5EF4-FFF2-40B4-BE49-F238E27FC236}">
                <a16:creationId xmlns:a16="http://schemas.microsoft.com/office/drawing/2014/main" id="{B95F1B40-9CCA-466C-4052-7A7CF9F052EE}"/>
              </a:ext>
            </a:extLst>
          </p:cNvPr>
          <p:cNvSpPr txBox="1"/>
          <p:nvPr/>
        </p:nvSpPr>
        <p:spPr>
          <a:xfrm>
            <a:off x="2045995" y="1236008"/>
            <a:ext cx="6610664" cy="851515"/>
          </a:xfrm>
          <a:prstGeom prst="rect">
            <a:avLst/>
          </a:prstGeom>
          <a:noFill/>
        </p:spPr>
        <p:txBody>
          <a:bodyPr wrap="square" rtlCol="0">
            <a:spAutoFit/>
          </a:bodyPr>
          <a:lstStyle/>
          <a:p>
            <a:pPr marL="171450" indent="-171450">
              <a:lnSpc>
                <a:spcPct val="120000"/>
              </a:lnSpc>
              <a:buFont typeface="Arial" panose="020B0604020202020204" pitchFamily="34" charset="0"/>
              <a:buChar char="•"/>
            </a:pPr>
            <a:r>
              <a:rPr lang="zh-CN" altLang="en-US" sz="1050" dirty="0">
                <a:solidFill>
                  <a:srgbClr val="002060"/>
                </a:solidFill>
                <a:latin typeface="微软雅黑" panose="020B0503020204020204" pitchFamily="34" charset="-122"/>
                <a:ea typeface="微软雅黑" panose="020B0503020204020204" pitchFamily="34" charset="-122"/>
              </a:rPr>
              <a:t>儿童夜遗尿症</a:t>
            </a:r>
            <a:r>
              <a:rPr lang="en-US" altLang="zh-CN" sz="1050" dirty="0">
                <a:solidFill>
                  <a:srgbClr val="002060"/>
                </a:solidFill>
                <a:latin typeface="微软雅黑" panose="020B0503020204020204" pitchFamily="34" charset="-122"/>
                <a:ea typeface="微软雅黑" panose="020B0503020204020204" pitchFamily="34" charset="-122"/>
              </a:rPr>
              <a:t>: </a:t>
            </a:r>
            <a:r>
              <a:rPr lang="zh-CN" altLang="en-US" sz="1050" dirty="0">
                <a:solidFill>
                  <a:srgbClr val="002060"/>
                </a:solidFill>
                <a:latin typeface="微软雅黑" panose="020B0503020204020204" pitchFamily="34" charset="-122"/>
                <a:ea typeface="微软雅黑" panose="020B0503020204020204" pitchFamily="34" charset="-122"/>
              </a:rPr>
              <a:t>去氨加压素是获得国内外指南及共识一致推荐的治疗儿童夜遗尿症的</a:t>
            </a:r>
            <a:r>
              <a:rPr lang="zh-CN" altLang="en-US" sz="1050" b="1" dirty="0">
                <a:solidFill>
                  <a:srgbClr val="002060"/>
                </a:solidFill>
                <a:latin typeface="微软雅黑" panose="020B0503020204020204" pitchFamily="34" charset="-122"/>
                <a:ea typeface="微软雅黑" panose="020B0503020204020204" pitchFamily="34" charset="-122"/>
              </a:rPr>
              <a:t>一线治疗</a:t>
            </a:r>
            <a:r>
              <a:rPr lang="en-US" altLang="zh-CN" sz="1050" baseline="30000" dirty="0">
                <a:solidFill>
                  <a:srgbClr val="002060"/>
                </a:solidFill>
                <a:latin typeface="微软雅黑" panose="020B0503020204020204" pitchFamily="34" charset="-122"/>
                <a:ea typeface="微软雅黑" panose="020B0503020204020204" pitchFamily="34" charset="-122"/>
              </a:rPr>
              <a:t>1-3</a:t>
            </a:r>
            <a:r>
              <a:rPr lang="zh-CN" altLang="en-US" sz="1050" dirty="0">
                <a:solidFill>
                  <a:srgbClr val="002060"/>
                </a:solidFill>
                <a:latin typeface="微软雅黑" panose="020B0503020204020204" pitchFamily="34" charset="-122"/>
                <a:ea typeface="微软雅黑" panose="020B0503020204020204" pitchFamily="34" charset="-122"/>
              </a:rPr>
              <a:t>。治疗</a:t>
            </a:r>
            <a:r>
              <a:rPr lang="zh-CN" altLang="en-US" sz="1050" b="1" dirty="0">
                <a:solidFill>
                  <a:srgbClr val="002060"/>
                </a:solidFill>
                <a:latin typeface="微软雅黑" panose="020B0503020204020204" pitchFamily="34" charset="-122"/>
                <a:ea typeface="微软雅黑" panose="020B0503020204020204" pitchFamily="34" charset="-122"/>
              </a:rPr>
              <a:t>应答率为</a:t>
            </a:r>
            <a:r>
              <a:rPr lang="en-US" altLang="zh-CN" sz="1050" b="1" dirty="0">
                <a:solidFill>
                  <a:srgbClr val="002060"/>
                </a:solidFill>
                <a:latin typeface="微软雅黑" panose="020B0503020204020204" pitchFamily="34" charset="-122"/>
                <a:ea typeface="微软雅黑" panose="020B0503020204020204" pitchFamily="34" charset="-122"/>
              </a:rPr>
              <a:t>69.9%</a:t>
            </a:r>
            <a:r>
              <a:rPr lang="en-US" altLang="zh-CN" sz="1050" b="1" baseline="30000" dirty="0">
                <a:solidFill>
                  <a:srgbClr val="002060"/>
                </a:solidFill>
                <a:latin typeface="微软雅黑" panose="020B0503020204020204" pitchFamily="34" charset="-122"/>
                <a:ea typeface="微软雅黑" panose="020B0503020204020204" pitchFamily="34" charset="-122"/>
              </a:rPr>
              <a:t>4</a:t>
            </a:r>
            <a:r>
              <a:rPr lang="en-US" altLang="zh-CN" sz="1050" b="1" dirty="0">
                <a:solidFill>
                  <a:srgbClr val="002060"/>
                </a:solidFill>
                <a:latin typeface="微软雅黑" panose="020B0503020204020204" pitchFamily="34" charset="-122"/>
                <a:ea typeface="微软雅黑" panose="020B0503020204020204" pitchFamily="34" charset="-122"/>
              </a:rPr>
              <a:t>, </a:t>
            </a:r>
            <a:r>
              <a:rPr lang="zh-CN" altLang="en-US" sz="1050" dirty="0">
                <a:solidFill>
                  <a:srgbClr val="002060"/>
                </a:solidFill>
                <a:latin typeface="微软雅黑" panose="020B0503020204020204" pitchFamily="34" charset="-122"/>
                <a:ea typeface="微软雅黑" panose="020B0503020204020204" pitchFamily="34" charset="-122"/>
              </a:rPr>
              <a:t>显著减少儿童夜间尿床次数。</a:t>
            </a:r>
            <a:endParaRPr lang="en-US" altLang="zh-CN" sz="1050" dirty="0">
              <a:solidFill>
                <a:srgbClr val="002060"/>
              </a:solidFill>
              <a:latin typeface="微软雅黑" panose="020B0503020204020204" pitchFamily="34" charset="-122"/>
              <a:ea typeface="微软雅黑" panose="020B0503020204020204" pitchFamily="34" charset="-122"/>
            </a:endParaRPr>
          </a:p>
          <a:p>
            <a:pPr marL="171450" indent="-171450">
              <a:lnSpc>
                <a:spcPct val="120000"/>
              </a:lnSpc>
              <a:buFont typeface="Arial" panose="020B0604020202020204" pitchFamily="34" charset="0"/>
              <a:buChar char="•"/>
            </a:pPr>
            <a:r>
              <a:rPr lang="zh-CN" altLang="en-US" sz="1050" dirty="0">
                <a:solidFill>
                  <a:srgbClr val="002060"/>
                </a:solidFill>
                <a:latin typeface="微软雅黑" panose="020B0503020204020204" pitchFamily="34" charset="-122"/>
                <a:ea typeface="微软雅黑" panose="020B0503020204020204" pitchFamily="34" charset="-122"/>
              </a:rPr>
              <a:t>中枢性尿崩症</a:t>
            </a:r>
            <a:r>
              <a:rPr lang="en-US" altLang="zh-CN" sz="1050" dirty="0">
                <a:solidFill>
                  <a:srgbClr val="002060"/>
                </a:solidFill>
                <a:latin typeface="微软雅黑" panose="020B0503020204020204" pitchFamily="34" charset="-122"/>
                <a:ea typeface="微软雅黑" panose="020B0503020204020204" pitchFamily="34" charset="-122"/>
              </a:rPr>
              <a:t>: </a:t>
            </a:r>
            <a:r>
              <a:rPr lang="zh-CN" altLang="en-US" sz="1050" dirty="0">
                <a:solidFill>
                  <a:srgbClr val="002060"/>
                </a:solidFill>
                <a:latin typeface="微软雅黑" panose="020B0503020204020204" pitchFamily="34" charset="-122"/>
                <a:ea typeface="微软雅黑" panose="020B0503020204020204" pitchFamily="34" charset="-122"/>
              </a:rPr>
              <a:t>国际上已将中枢性尿崩症更名为精氨酸加压素缺乏症</a:t>
            </a:r>
            <a:r>
              <a:rPr lang="en-US" altLang="zh-CN" sz="1050" baseline="30000" dirty="0">
                <a:solidFill>
                  <a:srgbClr val="002060"/>
                </a:solidFill>
                <a:latin typeface="微软雅黑" panose="020B0503020204020204" pitchFamily="34" charset="-122"/>
                <a:ea typeface="微软雅黑" panose="020B0503020204020204" pitchFamily="34" charset="-122"/>
              </a:rPr>
              <a:t>5</a:t>
            </a:r>
            <a:r>
              <a:rPr lang="zh-CN" altLang="en-US" sz="1050" dirty="0">
                <a:solidFill>
                  <a:srgbClr val="002060"/>
                </a:solidFill>
                <a:latin typeface="微软雅黑" panose="020B0503020204020204" pitchFamily="34" charset="-122"/>
                <a:ea typeface="微软雅黑" panose="020B0503020204020204" pitchFamily="34" charset="-122"/>
              </a:rPr>
              <a:t>，去氨加压素</a:t>
            </a:r>
            <a:r>
              <a:rPr lang="en-US" altLang="zh-CN" sz="1050" dirty="0">
                <a:solidFill>
                  <a:srgbClr val="002060"/>
                </a:solidFill>
                <a:latin typeface="微软雅黑" panose="020B0503020204020204" pitchFamily="34" charset="-122"/>
                <a:ea typeface="微软雅黑" panose="020B0503020204020204" pitchFamily="34" charset="-122"/>
              </a:rPr>
              <a:t>(DDAVP)</a:t>
            </a:r>
            <a:r>
              <a:rPr lang="zh-CN" altLang="en-US" sz="1050" dirty="0">
                <a:solidFill>
                  <a:srgbClr val="002060"/>
                </a:solidFill>
                <a:latin typeface="微软雅黑" panose="020B0503020204020204" pitchFamily="34" charset="-122"/>
                <a:ea typeface="微软雅黑" panose="020B0503020204020204" pitchFamily="34" charset="-122"/>
              </a:rPr>
              <a:t>作为替代治疗是中枢性尿崩症患者的首选药物</a:t>
            </a:r>
            <a:r>
              <a:rPr lang="en-US" altLang="zh-CN" sz="1050" baseline="30000" dirty="0">
                <a:solidFill>
                  <a:srgbClr val="002060"/>
                </a:solidFill>
                <a:latin typeface="微软雅黑" panose="020B0503020204020204" pitchFamily="34" charset="-122"/>
                <a:ea typeface="微软雅黑" panose="020B0503020204020204" pitchFamily="34" charset="-122"/>
              </a:rPr>
              <a:t>6</a:t>
            </a:r>
            <a:r>
              <a:rPr lang="zh-CN" altLang="en-US" sz="1050" dirty="0">
                <a:solidFill>
                  <a:srgbClr val="002060"/>
                </a:solidFill>
                <a:latin typeface="微软雅黑" panose="020B0503020204020204" pitchFamily="34" charset="-122"/>
                <a:ea typeface="微软雅黑" panose="020B0503020204020204" pitchFamily="34" charset="-122"/>
              </a:rPr>
              <a:t>。</a:t>
            </a:r>
            <a:endParaRPr lang="en-US" altLang="zh-CN" sz="1050" dirty="0">
              <a:solidFill>
                <a:srgbClr val="002060"/>
              </a:solidFill>
              <a:latin typeface="微软雅黑" panose="020B0503020204020204" pitchFamily="34" charset="-122"/>
              <a:ea typeface="微软雅黑" panose="020B0503020204020204" pitchFamily="34" charset="-122"/>
            </a:endParaRPr>
          </a:p>
        </p:txBody>
      </p:sp>
      <p:sp>
        <p:nvSpPr>
          <p:cNvPr id="11" name="文本框 10">
            <a:extLst>
              <a:ext uri="{FF2B5EF4-FFF2-40B4-BE49-F238E27FC236}">
                <a16:creationId xmlns:a16="http://schemas.microsoft.com/office/drawing/2014/main" id="{D32ED3E3-8D79-0334-2A1F-4C2F43C7FD8E}"/>
              </a:ext>
            </a:extLst>
          </p:cNvPr>
          <p:cNvSpPr txBox="1"/>
          <p:nvPr/>
        </p:nvSpPr>
        <p:spPr>
          <a:xfrm>
            <a:off x="2098458" y="930163"/>
            <a:ext cx="3253031" cy="276999"/>
          </a:xfrm>
          <a:prstGeom prst="rect">
            <a:avLst/>
          </a:prstGeom>
          <a:solidFill>
            <a:schemeClr val="bg1"/>
          </a:solidFill>
        </p:spPr>
        <p:txBody>
          <a:bodyPr wrap="square" rtlCol="0">
            <a:spAutoFit/>
          </a:bodyPr>
          <a:lstStyle/>
          <a:p>
            <a:r>
              <a:rPr lang="zh-CN" altLang="en-US" sz="1200" b="1" dirty="0">
                <a:solidFill>
                  <a:srgbClr val="002F5F"/>
                </a:solidFill>
                <a:latin typeface="微软雅黑" panose="020B0503020204020204" pitchFamily="34" charset="-122"/>
                <a:ea typeface="微软雅黑" panose="020B0503020204020204" pitchFamily="34" charset="-122"/>
              </a:rPr>
              <a:t> 指南共识及临床实践的一线药物和首选药物</a:t>
            </a:r>
          </a:p>
        </p:txBody>
      </p:sp>
      <p:sp>
        <p:nvSpPr>
          <p:cNvPr id="16" name="文本框 15">
            <a:extLst>
              <a:ext uri="{FF2B5EF4-FFF2-40B4-BE49-F238E27FC236}">
                <a16:creationId xmlns:a16="http://schemas.microsoft.com/office/drawing/2014/main" id="{5603170E-B4F5-010C-7DEF-95F9EA44FF81}"/>
              </a:ext>
            </a:extLst>
          </p:cNvPr>
          <p:cNvSpPr txBox="1"/>
          <p:nvPr/>
        </p:nvSpPr>
        <p:spPr>
          <a:xfrm>
            <a:off x="-116113" y="1983105"/>
            <a:ext cx="1803230" cy="738664"/>
          </a:xfrm>
          <a:prstGeom prst="rect">
            <a:avLst/>
          </a:prstGeom>
          <a:noFill/>
        </p:spPr>
        <p:txBody>
          <a:bodyPr wrap="square">
            <a:spAutoFit/>
          </a:bodyPr>
          <a:lstStyle/>
          <a:p>
            <a:pPr algn="ctr"/>
            <a:endParaRPr lang="en-US" altLang="zh-CN" sz="1400" b="1" u="sng" dirty="0">
              <a:solidFill>
                <a:srgbClr val="00A3E0"/>
              </a:solidFill>
              <a:latin typeface="微软雅黑" panose="020B0503020204020204" pitchFamily="34" charset="-122"/>
              <a:ea typeface="微软雅黑" panose="020B0503020204020204" pitchFamily="34" charset="-122"/>
            </a:endParaRPr>
          </a:p>
          <a:p>
            <a:pPr algn="ctr"/>
            <a:r>
              <a:rPr lang="zh-CN" altLang="en-US" sz="1400" b="1" u="sng" dirty="0">
                <a:solidFill>
                  <a:srgbClr val="00A3E0"/>
                </a:solidFill>
                <a:latin typeface="微软雅黑" panose="020B0503020204020204" pitchFamily="34" charset="-122"/>
                <a:ea typeface="微软雅黑" panose="020B0503020204020204" pitchFamily="34" charset="-122"/>
              </a:rPr>
              <a:t>精准滴定方案</a:t>
            </a:r>
            <a:endParaRPr lang="en-US" altLang="zh-CN" sz="1400" b="1" u="sng" dirty="0">
              <a:solidFill>
                <a:srgbClr val="00A3E0"/>
              </a:solidFill>
              <a:latin typeface="微软雅黑" panose="020B0503020204020204" pitchFamily="34" charset="-122"/>
              <a:ea typeface="微软雅黑" panose="020B0503020204020204" pitchFamily="34" charset="-122"/>
            </a:endParaRPr>
          </a:p>
          <a:p>
            <a:pPr algn="ctr"/>
            <a:r>
              <a:rPr lang="zh-CN" altLang="en-US" sz="1400" b="1" u="sng" dirty="0">
                <a:solidFill>
                  <a:srgbClr val="00A3E0"/>
                </a:solidFill>
                <a:latin typeface="微软雅黑" panose="020B0503020204020204" pitchFamily="34" charset="-122"/>
                <a:ea typeface="微软雅黑" panose="020B0503020204020204" pitchFamily="34" charset="-122"/>
              </a:rPr>
              <a:t>提高用药依从</a:t>
            </a:r>
            <a:endParaRPr lang="en-US" altLang="zh-CN" sz="1400" b="1" u="sng" dirty="0">
              <a:solidFill>
                <a:srgbClr val="00A3E0"/>
              </a:solidFill>
              <a:latin typeface="微软雅黑" panose="020B0503020204020204" pitchFamily="34" charset="-122"/>
              <a:ea typeface="微软雅黑" panose="020B0503020204020204" pitchFamily="34" charset="-122"/>
            </a:endParaRPr>
          </a:p>
        </p:txBody>
      </p:sp>
      <p:sp>
        <p:nvSpPr>
          <p:cNvPr id="18" name="文本框 17">
            <a:extLst>
              <a:ext uri="{FF2B5EF4-FFF2-40B4-BE49-F238E27FC236}">
                <a16:creationId xmlns:a16="http://schemas.microsoft.com/office/drawing/2014/main" id="{6B3D8A39-99C4-33F4-335A-E2CBA125E1C9}"/>
              </a:ext>
            </a:extLst>
          </p:cNvPr>
          <p:cNvSpPr txBox="1"/>
          <p:nvPr/>
        </p:nvSpPr>
        <p:spPr>
          <a:xfrm>
            <a:off x="5965638" y="4365134"/>
            <a:ext cx="3103299" cy="784830"/>
          </a:xfrm>
          <a:prstGeom prst="rect">
            <a:avLst/>
          </a:prstGeom>
          <a:noFill/>
        </p:spPr>
        <p:txBody>
          <a:bodyPr wrap="square">
            <a:spAutoFit/>
          </a:bodyPr>
          <a:lstStyle/>
          <a:p>
            <a:pPr marL="228600" indent="-228600">
              <a:lnSpc>
                <a:spcPct val="90000"/>
              </a:lnSpc>
              <a:buFontTx/>
              <a:buAutoNum type="arabicPeriod"/>
            </a:pPr>
            <a:r>
              <a:rPr lang="zh-CN" altLang="en-US" sz="500" kern="100" dirty="0">
                <a:latin typeface="微软雅黑" panose="020B0503020204020204" pitchFamily="34" charset="-122"/>
                <a:ea typeface="微软雅黑" panose="020B0503020204020204" pitchFamily="34" charset="-122"/>
                <a:cs typeface="Times New Roman" panose="02020603050405020304" pitchFamily="18" charset="0"/>
              </a:rPr>
              <a:t>儿童遗尿症诊断和治疗中国专家共识</a:t>
            </a:r>
            <a:r>
              <a:rPr lang="en-US" altLang="zh-CN" sz="500" kern="100" dirty="0">
                <a:latin typeface="微软雅黑" panose="020B0503020204020204" pitchFamily="34" charset="-122"/>
                <a:ea typeface="微软雅黑" panose="020B0503020204020204" pitchFamily="34" charset="-122"/>
                <a:cs typeface="Times New Roman" panose="02020603050405020304" pitchFamily="18" charset="0"/>
              </a:rPr>
              <a:t>[J].</a:t>
            </a:r>
            <a:r>
              <a:rPr lang="zh-CN" altLang="en-US" sz="500" kern="100" dirty="0">
                <a:latin typeface="微软雅黑" panose="020B0503020204020204" pitchFamily="34" charset="-122"/>
                <a:ea typeface="微软雅黑" panose="020B0503020204020204" pitchFamily="34" charset="-122"/>
                <a:cs typeface="Times New Roman" panose="02020603050405020304" pitchFamily="18" charset="0"/>
              </a:rPr>
              <a:t>中华医学杂志</a:t>
            </a:r>
            <a:r>
              <a:rPr lang="en-US" altLang="zh-CN" sz="500" kern="100" dirty="0">
                <a:latin typeface="微软雅黑" panose="020B0503020204020204" pitchFamily="34" charset="-122"/>
                <a:ea typeface="微软雅黑" panose="020B0503020204020204" pitchFamily="34" charset="-122"/>
                <a:cs typeface="Times New Roman" panose="02020603050405020304" pitchFamily="18" charset="0"/>
              </a:rPr>
              <a:t>,2019</a:t>
            </a:r>
          </a:p>
          <a:p>
            <a:pPr marL="228600" indent="-228600">
              <a:lnSpc>
                <a:spcPct val="90000"/>
              </a:lnSpc>
              <a:buFontTx/>
              <a:buAutoNum type="arabicPeriod"/>
            </a:pPr>
            <a:r>
              <a:rPr lang="zh-CN" altLang="en-US" sz="500" kern="100" dirty="0">
                <a:latin typeface="微软雅黑" panose="020B0503020204020204" pitchFamily="34" charset="-122"/>
                <a:ea typeface="微软雅黑" panose="020B0503020204020204" pitchFamily="34" charset="-122"/>
                <a:cs typeface="Times New Roman" panose="02020603050405020304" pitchFamily="18" charset="0"/>
              </a:rPr>
              <a:t>沈茜等</a:t>
            </a:r>
            <a:r>
              <a:rPr lang="en-US" altLang="zh-CN" sz="500" kern="1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500" kern="100" dirty="0">
                <a:latin typeface="微软雅黑" panose="020B0503020204020204" pitchFamily="34" charset="-122"/>
                <a:ea typeface="微软雅黑" panose="020B0503020204020204" pitchFamily="34" charset="-122"/>
                <a:cs typeface="Times New Roman" panose="02020603050405020304" pitchFamily="18" charset="0"/>
              </a:rPr>
              <a:t>中国儿童单症状性夜遗尿疾病管理专家共识</a:t>
            </a:r>
            <a:r>
              <a:rPr lang="en-US" altLang="zh-CN" sz="500" kern="100" dirty="0">
                <a:latin typeface="微软雅黑" panose="020B0503020204020204" pitchFamily="34" charset="-122"/>
                <a:ea typeface="微软雅黑" panose="020B0503020204020204" pitchFamily="34" charset="-122"/>
                <a:cs typeface="Times New Roman" panose="02020603050405020304" pitchFamily="18" charset="0"/>
              </a:rPr>
              <a:t>[J].</a:t>
            </a:r>
            <a:r>
              <a:rPr lang="zh-CN" altLang="en-US" sz="500" kern="100" dirty="0">
                <a:latin typeface="微软雅黑" panose="020B0503020204020204" pitchFamily="34" charset="-122"/>
                <a:ea typeface="微软雅黑" panose="020B0503020204020204" pitchFamily="34" charset="-122"/>
                <a:cs typeface="Times New Roman" panose="02020603050405020304" pitchFamily="18" charset="0"/>
              </a:rPr>
              <a:t>临床儿科杂志</a:t>
            </a:r>
            <a:r>
              <a:rPr lang="en-US" altLang="zh-CN" sz="500" kern="100" dirty="0">
                <a:latin typeface="微软雅黑" panose="020B0503020204020204" pitchFamily="34" charset="-122"/>
                <a:ea typeface="微软雅黑" panose="020B0503020204020204" pitchFamily="34" charset="-122"/>
                <a:cs typeface="Times New Roman" panose="02020603050405020304" pitchFamily="18" charset="0"/>
              </a:rPr>
              <a:t>,2014</a:t>
            </a:r>
          </a:p>
          <a:p>
            <a:pPr marL="228600" indent="-228600">
              <a:lnSpc>
                <a:spcPct val="90000"/>
              </a:lnSpc>
              <a:buFontTx/>
              <a:buAutoNum type="arabicPeriod"/>
            </a:pPr>
            <a:r>
              <a:rPr lang="en-US" altLang="zh-CN" sz="500" kern="100" dirty="0">
                <a:latin typeface="微软雅黑" panose="020B0503020204020204" pitchFamily="34" charset="-122"/>
                <a:ea typeface="微软雅黑" panose="020B0503020204020204" pitchFamily="34" charset="-122"/>
                <a:cs typeface="Times New Roman" panose="02020603050405020304" pitchFamily="18" charset="0"/>
              </a:rPr>
              <a:t>Everaert K, </a:t>
            </a:r>
            <a:r>
              <a:rPr lang="en-US" altLang="zh-CN" sz="500" kern="100" dirty="0" err="1">
                <a:latin typeface="微软雅黑" panose="020B0503020204020204" pitchFamily="34" charset="-122"/>
                <a:ea typeface="微软雅黑" panose="020B0503020204020204" pitchFamily="34" charset="-122"/>
                <a:cs typeface="Times New Roman" panose="02020603050405020304" pitchFamily="18" charset="0"/>
              </a:rPr>
              <a:t>Neurourol</a:t>
            </a:r>
            <a:r>
              <a:rPr lang="en-US" altLang="zh-CN" sz="500" kern="100" dirty="0">
                <a:latin typeface="微软雅黑" panose="020B0503020204020204" pitchFamily="34" charset="-122"/>
                <a:ea typeface="微软雅黑" panose="020B0503020204020204" pitchFamily="34" charset="-122"/>
                <a:cs typeface="Times New Roman" panose="02020603050405020304" pitchFamily="18" charset="0"/>
              </a:rPr>
              <a:t> </a:t>
            </a:r>
            <a:r>
              <a:rPr lang="en-US" altLang="zh-CN" sz="500" kern="100" dirty="0" err="1">
                <a:latin typeface="微软雅黑" panose="020B0503020204020204" pitchFamily="34" charset="-122"/>
                <a:ea typeface="微软雅黑" panose="020B0503020204020204" pitchFamily="34" charset="-122"/>
                <a:cs typeface="Times New Roman" panose="02020603050405020304" pitchFamily="18" charset="0"/>
              </a:rPr>
              <a:t>Urodyn</a:t>
            </a:r>
            <a:r>
              <a:rPr lang="en-US" altLang="zh-CN" sz="500" kern="100" dirty="0">
                <a:latin typeface="微软雅黑" panose="020B0503020204020204" pitchFamily="34" charset="-122"/>
                <a:ea typeface="微软雅黑" panose="020B0503020204020204" pitchFamily="34" charset="-122"/>
                <a:cs typeface="Times New Roman" panose="02020603050405020304" pitchFamily="18" charset="0"/>
              </a:rPr>
              <a:t>. 2019 Feb;38(2):478-498</a:t>
            </a:r>
          </a:p>
          <a:p>
            <a:pPr marL="228600" indent="-228600">
              <a:lnSpc>
                <a:spcPct val="90000"/>
              </a:lnSpc>
              <a:buFontTx/>
              <a:buAutoNum type="arabicPeriod"/>
            </a:pPr>
            <a:r>
              <a:rPr lang="fr-FR" altLang="zh-CN" sz="500" kern="100" dirty="0">
                <a:latin typeface="微软雅黑" panose="020B0503020204020204" pitchFamily="34" charset="-122"/>
                <a:ea typeface="微软雅黑" panose="020B0503020204020204" pitchFamily="34" charset="-122"/>
                <a:cs typeface="Times New Roman" panose="02020603050405020304" pitchFamily="18" charset="0"/>
              </a:rPr>
              <a:t>Liu J, Ni J, Miao Q, et al. Front </a:t>
            </a:r>
            <a:r>
              <a:rPr lang="fr-FR" altLang="zh-CN" sz="500" kern="100" dirty="0" err="1">
                <a:latin typeface="微软雅黑" panose="020B0503020204020204" pitchFamily="34" charset="-122"/>
                <a:ea typeface="微软雅黑" panose="020B0503020204020204" pitchFamily="34" charset="-122"/>
                <a:cs typeface="Times New Roman" panose="02020603050405020304" pitchFamily="18" charset="0"/>
              </a:rPr>
              <a:t>Pediatr</a:t>
            </a:r>
            <a:r>
              <a:rPr lang="fr-FR" altLang="zh-CN" sz="500" kern="100" dirty="0">
                <a:latin typeface="微软雅黑" panose="020B0503020204020204" pitchFamily="34" charset="-122"/>
                <a:ea typeface="微软雅黑" panose="020B0503020204020204" pitchFamily="34" charset="-122"/>
                <a:cs typeface="Times New Roman" panose="02020603050405020304" pitchFamily="18" charset="0"/>
              </a:rPr>
              <a:t>.</a:t>
            </a:r>
            <a:endParaRPr lang="en-US" altLang="zh-CN" sz="500" kern="100" dirty="0">
              <a:latin typeface="微软雅黑" panose="020B0503020204020204" pitchFamily="34" charset="-122"/>
              <a:ea typeface="微软雅黑" panose="020B0503020204020204" pitchFamily="34" charset="-122"/>
              <a:cs typeface="Times New Roman" panose="02020603050405020304" pitchFamily="18" charset="0"/>
            </a:endParaRPr>
          </a:p>
          <a:p>
            <a:pPr marL="228600" indent="-228600">
              <a:lnSpc>
                <a:spcPct val="90000"/>
              </a:lnSpc>
              <a:buFontTx/>
              <a:buAutoNum type="arabicPeriod"/>
            </a:pPr>
            <a:r>
              <a:rPr lang="en-US" altLang="zh-CN" sz="500" kern="100" dirty="0">
                <a:latin typeface="微软雅黑" panose="020B0503020204020204" pitchFamily="34" charset="-122"/>
                <a:ea typeface="微软雅黑" panose="020B0503020204020204" pitchFamily="34" charset="-122"/>
                <a:cs typeface="Times New Roman" panose="02020603050405020304" pitchFamily="18" charset="0"/>
              </a:rPr>
              <a:t>Arima H. J Clin Endocrinol </a:t>
            </a:r>
            <a:r>
              <a:rPr lang="en-US" altLang="zh-CN" sz="500" kern="100" dirty="0" err="1">
                <a:latin typeface="微软雅黑" panose="020B0503020204020204" pitchFamily="34" charset="-122"/>
                <a:ea typeface="微软雅黑" panose="020B0503020204020204" pitchFamily="34" charset="-122"/>
                <a:cs typeface="Times New Roman" panose="02020603050405020304" pitchFamily="18" charset="0"/>
              </a:rPr>
              <a:t>Metab</a:t>
            </a:r>
            <a:r>
              <a:rPr lang="en-US" altLang="zh-CN" sz="500" kern="100" dirty="0">
                <a:latin typeface="微软雅黑" panose="020B0503020204020204" pitchFamily="34" charset="-122"/>
                <a:ea typeface="微软雅黑" panose="020B0503020204020204" pitchFamily="34" charset="-122"/>
                <a:cs typeface="Times New Roman" panose="02020603050405020304" pitchFamily="18" charset="0"/>
              </a:rPr>
              <a:t>. 2022 Dec 17;108(1):1-3. </a:t>
            </a:r>
          </a:p>
          <a:p>
            <a:pPr marL="228600" indent="-228600">
              <a:lnSpc>
                <a:spcPct val="90000"/>
              </a:lnSpc>
              <a:buFontTx/>
              <a:buAutoNum type="arabicPeriod"/>
            </a:pPr>
            <a:r>
              <a:rPr lang="zh-CN" altLang="en-US" sz="500" kern="100" dirty="0">
                <a:latin typeface="微软雅黑" panose="020B0503020204020204" pitchFamily="34" charset="-122"/>
                <a:ea typeface="微软雅黑" panose="020B0503020204020204" pitchFamily="34" charset="-122"/>
                <a:cs typeface="Times New Roman" panose="02020603050405020304" pitchFamily="18" charset="0"/>
              </a:rPr>
              <a:t>王维波</a:t>
            </a:r>
            <a:r>
              <a:rPr lang="en-US" altLang="zh-CN" sz="500" kern="100" dirty="0">
                <a:latin typeface="微软雅黑" panose="020B0503020204020204" pitchFamily="34" charset="-122"/>
                <a:ea typeface="微软雅黑" panose="020B0503020204020204" pitchFamily="34" charset="-122"/>
                <a:cs typeface="Times New Roman" panose="02020603050405020304" pitchFamily="18" charset="0"/>
              </a:rPr>
              <a:t>.</a:t>
            </a:r>
            <a:r>
              <a:rPr lang="zh-CN" altLang="en-US" sz="500" kern="100" dirty="0">
                <a:latin typeface="微软雅黑" panose="020B0503020204020204" pitchFamily="34" charset="-122"/>
                <a:ea typeface="微软雅黑" panose="020B0503020204020204" pitchFamily="34" charset="-122"/>
                <a:cs typeface="Times New Roman" panose="02020603050405020304" pitchFamily="18" charset="0"/>
              </a:rPr>
              <a:t>中枢性尿崩症的临床药物应用进展</a:t>
            </a:r>
            <a:r>
              <a:rPr lang="en-US" altLang="zh-CN" sz="500" kern="100" dirty="0">
                <a:latin typeface="微软雅黑" panose="020B0503020204020204" pitchFamily="34" charset="-122"/>
                <a:ea typeface="微软雅黑" panose="020B0503020204020204" pitchFamily="34" charset="-122"/>
                <a:cs typeface="Times New Roman" panose="02020603050405020304" pitchFamily="18" charset="0"/>
              </a:rPr>
              <a:t>[J].</a:t>
            </a:r>
            <a:r>
              <a:rPr lang="zh-CN" altLang="en-US" sz="500" kern="100" dirty="0">
                <a:latin typeface="微软雅黑" panose="020B0503020204020204" pitchFamily="34" charset="-122"/>
                <a:ea typeface="微软雅黑" panose="020B0503020204020204" pitchFamily="34" charset="-122"/>
                <a:cs typeface="Times New Roman" panose="02020603050405020304" pitchFamily="18" charset="0"/>
              </a:rPr>
              <a:t>临床药物治疗杂志</a:t>
            </a:r>
            <a:r>
              <a:rPr lang="en-US" altLang="zh-CN" sz="500" kern="100" dirty="0">
                <a:latin typeface="微软雅黑" panose="020B0503020204020204" pitchFamily="34" charset="-122"/>
                <a:ea typeface="微软雅黑" panose="020B0503020204020204" pitchFamily="34" charset="-122"/>
                <a:cs typeface="Times New Roman" panose="02020603050405020304" pitchFamily="18" charset="0"/>
              </a:rPr>
              <a:t>,2015,(5):6-10.</a:t>
            </a:r>
            <a:endParaRPr lang="en-US" altLang="zh-CN" sz="5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endParaRPr>
          </a:p>
          <a:p>
            <a:pPr marL="228600" indent="-228600">
              <a:lnSpc>
                <a:spcPct val="90000"/>
              </a:lnSpc>
              <a:buFontTx/>
              <a:buAutoNum type="arabicPeriod"/>
            </a:pPr>
            <a:r>
              <a:rPr lang="en-US" altLang="zh-CN" sz="500" dirty="0">
                <a:solidFill>
                  <a:srgbClr val="212121"/>
                </a:solidFill>
                <a:latin typeface="微软雅黑" panose="020B0503020204020204" pitchFamily="34" charset="-122"/>
                <a:ea typeface="微软雅黑" panose="020B0503020204020204" pitchFamily="34" charset="-122"/>
              </a:rPr>
              <a:t>Vande </a:t>
            </a:r>
            <a:r>
              <a:rPr lang="en-US" altLang="zh-CN" sz="500" dirty="0" err="1">
                <a:solidFill>
                  <a:srgbClr val="212121"/>
                </a:solidFill>
                <a:latin typeface="微软雅黑" panose="020B0503020204020204" pitchFamily="34" charset="-122"/>
                <a:ea typeface="微软雅黑" panose="020B0503020204020204" pitchFamily="34" charset="-122"/>
              </a:rPr>
              <a:t>Walle</a:t>
            </a:r>
            <a:r>
              <a:rPr lang="en-US" altLang="zh-CN" sz="500" dirty="0">
                <a:solidFill>
                  <a:srgbClr val="212121"/>
                </a:solidFill>
                <a:latin typeface="微软雅黑" panose="020B0503020204020204" pitchFamily="34" charset="-122"/>
                <a:ea typeface="微软雅黑" panose="020B0503020204020204" pitchFamily="34" charset="-122"/>
              </a:rPr>
              <a:t> J, </a:t>
            </a:r>
            <a:r>
              <a:rPr lang="en-US" altLang="zh-CN" sz="500" dirty="0" err="1">
                <a:solidFill>
                  <a:srgbClr val="212121"/>
                </a:solidFill>
                <a:latin typeface="微软雅黑" panose="020B0503020204020204" pitchFamily="34" charset="-122"/>
                <a:ea typeface="微软雅黑" panose="020B0503020204020204" pitchFamily="34" charset="-122"/>
              </a:rPr>
              <a:t>Rittig</a:t>
            </a:r>
            <a:r>
              <a:rPr lang="en-US" altLang="zh-CN" sz="500" dirty="0">
                <a:solidFill>
                  <a:srgbClr val="212121"/>
                </a:solidFill>
                <a:latin typeface="微软雅黑" panose="020B0503020204020204" pitchFamily="34" charset="-122"/>
                <a:ea typeface="微软雅黑" panose="020B0503020204020204" pitchFamily="34" charset="-122"/>
              </a:rPr>
              <a:t> S, Bauer S. et a. </a:t>
            </a:r>
            <a:r>
              <a:rPr lang="en-US" altLang="zh-CN" sz="500" dirty="0" err="1">
                <a:solidFill>
                  <a:srgbClr val="212121"/>
                </a:solidFill>
                <a:latin typeface="微软雅黑" panose="020B0503020204020204" pitchFamily="34" charset="-122"/>
                <a:ea typeface="微软雅黑" panose="020B0503020204020204" pitchFamily="34" charset="-122"/>
              </a:rPr>
              <a:t>lEur</a:t>
            </a:r>
            <a:r>
              <a:rPr lang="en-US" altLang="zh-CN" sz="500" dirty="0">
                <a:solidFill>
                  <a:srgbClr val="212121"/>
                </a:solidFill>
                <a:latin typeface="微软雅黑" panose="020B0503020204020204" pitchFamily="34" charset="-122"/>
                <a:ea typeface="微软雅黑" panose="020B0503020204020204" pitchFamily="34" charset="-122"/>
              </a:rPr>
              <a:t> J Pediatrics (2012) 171:971. </a:t>
            </a:r>
          </a:p>
          <a:p>
            <a:pPr marL="228600" indent="-228600">
              <a:lnSpc>
                <a:spcPct val="90000"/>
              </a:lnSpc>
              <a:buFontTx/>
              <a:buAutoNum type="arabicPeriod"/>
            </a:pPr>
            <a:r>
              <a:rPr lang="en-US" altLang="zh-CN" sz="500" kern="100" dirty="0">
                <a:latin typeface="微软雅黑" panose="020B0503020204020204" pitchFamily="34" charset="-122"/>
                <a:ea typeface="微软雅黑" panose="020B0503020204020204" pitchFamily="34" charset="-122"/>
                <a:cs typeface="Times New Roman" panose="02020603050405020304" pitchFamily="18" charset="0"/>
              </a:rPr>
              <a:t>Chua ME, et al.. Pediatrics. 2016 Jul;138(1):e20160495.</a:t>
            </a:r>
          </a:p>
          <a:p>
            <a:pPr marL="228600" indent="-228600">
              <a:lnSpc>
                <a:spcPct val="90000"/>
              </a:lnSpc>
              <a:buFontTx/>
              <a:buAutoNum type="arabicPeriod"/>
            </a:pPr>
            <a:r>
              <a:rPr lang="zh-CN" altLang="en-US" sz="5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去氨加压素口服溶液临床豁免说明</a:t>
            </a:r>
            <a:endParaRPr lang="en-US" altLang="zh-CN" sz="5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endParaRPr>
          </a:p>
          <a:p>
            <a:pPr marL="228600" indent="-228600">
              <a:lnSpc>
                <a:spcPct val="90000"/>
              </a:lnSpc>
              <a:buFontTx/>
              <a:buAutoNum type="arabicPeriod"/>
            </a:pPr>
            <a:r>
              <a:rPr lang="en-US" altLang="zh-CN" sz="5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CDE</a:t>
            </a:r>
            <a:r>
              <a:rPr lang="zh-CN" altLang="en-US" sz="5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关于豁免临床的审核意见</a:t>
            </a:r>
            <a:endParaRPr lang="en-US" altLang="zh-CN" sz="5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endParaRPr>
          </a:p>
        </p:txBody>
      </p:sp>
      <p:cxnSp>
        <p:nvCxnSpPr>
          <p:cNvPr id="20" name="直接连接符 19">
            <a:extLst>
              <a:ext uri="{FF2B5EF4-FFF2-40B4-BE49-F238E27FC236}">
                <a16:creationId xmlns:a16="http://schemas.microsoft.com/office/drawing/2014/main" id="{5BA6361D-12DC-8F2D-AD4C-8C0CB2512853}"/>
              </a:ext>
            </a:extLst>
          </p:cNvPr>
          <p:cNvCxnSpPr>
            <a:cxnSpLocks/>
          </p:cNvCxnSpPr>
          <p:nvPr/>
        </p:nvCxnSpPr>
        <p:spPr>
          <a:xfrm>
            <a:off x="1927357" y="2311678"/>
            <a:ext cx="6823203" cy="0"/>
          </a:xfrm>
          <a:prstGeom prst="line">
            <a:avLst/>
          </a:prstGeom>
          <a:ln w="12700">
            <a:solidFill>
              <a:srgbClr val="002F5F"/>
            </a:solidFill>
          </a:ln>
        </p:spPr>
        <p:style>
          <a:lnRef idx="2">
            <a:schemeClr val="accent1"/>
          </a:lnRef>
          <a:fillRef idx="0">
            <a:schemeClr val="accent1"/>
          </a:fillRef>
          <a:effectRef idx="1">
            <a:schemeClr val="accent1"/>
          </a:effectRef>
          <a:fontRef idx="minor">
            <a:schemeClr val="tx1"/>
          </a:fontRef>
        </p:style>
      </p:cxnSp>
      <p:sp>
        <p:nvSpPr>
          <p:cNvPr id="21" name="文本框 20">
            <a:extLst>
              <a:ext uri="{FF2B5EF4-FFF2-40B4-BE49-F238E27FC236}">
                <a16:creationId xmlns:a16="http://schemas.microsoft.com/office/drawing/2014/main" id="{69253E50-74C9-ED03-F835-118586370C79}"/>
              </a:ext>
            </a:extLst>
          </p:cNvPr>
          <p:cNvSpPr txBox="1"/>
          <p:nvPr/>
        </p:nvSpPr>
        <p:spPr>
          <a:xfrm>
            <a:off x="2107073" y="2173179"/>
            <a:ext cx="2398591" cy="276999"/>
          </a:xfrm>
          <a:prstGeom prst="rect">
            <a:avLst/>
          </a:prstGeom>
          <a:solidFill>
            <a:schemeClr val="bg1"/>
          </a:solidFill>
        </p:spPr>
        <p:txBody>
          <a:bodyPr wrap="square" rtlCol="0">
            <a:spAutoFit/>
          </a:bodyPr>
          <a:lstStyle/>
          <a:p>
            <a:r>
              <a:rPr lang="zh-CN" altLang="en-US" sz="1200" b="1" dirty="0">
                <a:solidFill>
                  <a:srgbClr val="002F5F"/>
                </a:solidFill>
                <a:latin typeface="微软雅黑" panose="020B0503020204020204" pitchFamily="34" charset="-122"/>
                <a:ea typeface="微软雅黑" panose="020B0503020204020204" pitchFamily="34" charset="-122"/>
              </a:rPr>
              <a:t> 提高用药依从性，降低复发</a:t>
            </a:r>
          </a:p>
        </p:txBody>
      </p:sp>
      <p:sp>
        <p:nvSpPr>
          <p:cNvPr id="22" name="文本框 21">
            <a:extLst>
              <a:ext uri="{FF2B5EF4-FFF2-40B4-BE49-F238E27FC236}">
                <a16:creationId xmlns:a16="http://schemas.microsoft.com/office/drawing/2014/main" id="{AA13AB7A-D711-D40C-9671-EB93632BC64F}"/>
              </a:ext>
            </a:extLst>
          </p:cNvPr>
          <p:cNvSpPr txBox="1"/>
          <p:nvPr/>
        </p:nvSpPr>
        <p:spPr>
          <a:xfrm>
            <a:off x="2017135" y="2474378"/>
            <a:ext cx="6783049" cy="657616"/>
          </a:xfrm>
          <a:prstGeom prst="rect">
            <a:avLst/>
          </a:prstGeom>
          <a:noFill/>
        </p:spPr>
        <p:txBody>
          <a:bodyPr wrap="square" rtlCol="0">
            <a:spAutoFit/>
          </a:bodyPr>
          <a:lstStyle/>
          <a:p>
            <a:pPr marL="171450" indent="-171450">
              <a:lnSpc>
                <a:spcPct val="120000"/>
              </a:lnSpc>
              <a:buFont typeface="Arial" panose="020B0604020202020204" pitchFamily="34" charset="0"/>
              <a:buChar char="•"/>
            </a:pPr>
            <a:r>
              <a:rPr lang="zh-CN" altLang="en-US" sz="1050" b="1" i="1" dirty="0">
                <a:solidFill>
                  <a:srgbClr val="00A3E0"/>
                </a:solidFill>
                <a:latin typeface="微软雅黑" panose="020B0503020204020204" pitchFamily="34" charset="-122"/>
                <a:ea typeface="微软雅黑" panose="020B0503020204020204" pitchFamily="34" charset="-122"/>
              </a:rPr>
              <a:t>提高用药依从性，提高应答率：</a:t>
            </a:r>
            <a:r>
              <a:rPr lang="zh-CN" altLang="en-US" sz="1050" dirty="0">
                <a:solidFill>
                  <a:srgbClr val="002060"/>
                </a:solidFill>
                <a:latin typeface="微软雅黑" panose="020B0503020204020204" pitchFamily="34" charset="-122"/>
                <a:ea typeface="微软雅黑" panose="020B0503020204020204" pitchFamily="34" charset="-122"/>
              </a:rPr>
              <a:t>国内首个且唯一获批的去氨加压素口服液体制剂</a:t>
            </a:r>
            <a:r>
              <a:rPr lang="en-US" altLang="zh-CN" sz="1050" dirty="0">
                <a:solidFill>
                  <a:srgbClr val="002060"/>
                </a:solidFill>
                <a:latin typeface="微软雅黑" panose="020B0503020204020204" pitchFamily="34" charset="-122"/>
                <a:ea typeface="微软雅黑" panose="020B0503020204020204" pitchFamily="34" charset="-122"/>
              </a:rPr>
              <a:t>(</a:t>
            </a:r>
            <a:r>
              <a:rPr lang="zh-CN" altLang="en-US" sz="1050" dirty="0">
                <a:solidFill>
                  <a:srgbClr val="002060"/>
                </a:solidFill>
                <a:latin typeface="微软雅黑" panose="020B0503020204020204" pitchFamily="34" charset="-122"/>
                <a:ea typeface="微软雅黑" panose="020B0503020204020204" pitchFamily="34" charset="-122"/>
              </a:rPr>
              <a:t>儿童适宜剂型</a:t>
            </a:r>
            <a:r>
              <a:rPr lang="en-US" altLang="zh-CN" sz="1050" dirty="0">
                <a:solidFill>
                  <a:srgbClr val="002060"/>
                </a:solidFill>
                <a:latin typeface="微软雅黑" panose="020B0503020204020204" pitchFamily="34" charset="-122"/>
                <a:ea typeface="微软雅黑" panose="020B0503020204020204" pitchFamily="34" charset="-122"/>
              </a:rPr>
              <a:t>),</a:t>
            </a:r>
            <a:r>
              <a:rPr lang="zh-CN" altLang="en-US" sz="1050" dirty="0">
                <a:solidFill>
                  <a:srgbClr val="002060"/>
                </a:solidFill>
                <a:latin typeface="微软雅黑" panose="020B0503020204020204" pitchFamily="34" charset="-122"/>
                <a:ea typeface="微软雅黑" panose="020B0503020204020204" pitchFamily="34" charset="-122"/>
              </a:rPr>
              <a:t> 可以改善用药</a:t>
            </a:r>
            <a:r>
              <a:rPr lang="zh-CN" altLang="en-US" sz="1050" b="1" dirty="0">
                <a:solidFill>
                  <a:srgbClr val="002060"/>
                </a:solidFill>
                <a:latin typeface="微软雅黑" panose="020B0503020204020204" pitchFamily="34" charset="-122"/>
                <a:ea typeface="微软雅黑" panose="020B0503020204020204" pitchFamily="34" charset="-122"/>
              </a:rPr>
              <a:t>依从性</a:t>
            </a:r>
            <a:r>
              <a:rPr lang="en-US" altLang="zh-CN" sz="1050" dirty="0">
                <a:solidFill>
                  <a:srgbClr val="002060"/>
                </a:solidFill>
                <a:latin typeface="微软雅黑" panose="020B0503020204020204" pitchFamily="34" charset="-122"/>
                <a:ea typeface="微软雅黑" panose="020B0503020204020204" pitchFamily="34" charset="-122"/>
              </a:rPr>
              <a:t>,</a:t>
            </a:r>
            <a:r>
              <a:rPr lang="zh-CN" altLang="en-US" sz="1050" b="1" dirty="0">
                <a:solidFill>
                  <a:srgbClr val="002060"/>
                </a:solidFill>
                <a:latin typeface="微软雅黑" panose="020B0503020204020204" pitchFamily="34" charset="-122"/>
                <a:ea typeface="微软雅黑" panose="020B0503020204020204" pitchFamily="34" charset="-122"/>
              </a:rPr>
              <a:t> </a:t>
            </a:r>
            <a:r>
              <a:rPr lang="zh-CN" altLang="en-US" sz="1050" dirty="0">
                <a:solidFill>
                  <a:srgbClr val="002060"/>
                </a:solidFill>
                <a:latin typeface="微软雅黑" panose="020B0503020204020204" pitchFamily="34" charset="-122"/>
                <a:ea typeface="微软雅黑" panose="020B0503020204020204" pitchFamily="34" charset="-122"/>
              </a:rPr>
              <a:t>以提高药物治疗</a:t>
            </a:r>
            <a:r>
              <a:rPr lang="zh-CN" altLang="en-US" sz="1050" b="1" dirty="0">
                <a:solidFill>
                  <a:srgbClr val="002060"/>
                </a:solidFill>
                <a:latin typeface="微软雅黑" panose="020B0503020204020204" pitchFamily="34" charset="-122"/>
                <a:ea typeface="微软雅黑" panose="020B0503020204020204" pitchFamily="34" charset="-122"/>
              </a:rPr>
              <a:t>应答率</a:t>
            </a:r>
            <a:r>
              <a:rPr lang="en-US" altLang="zh-CN" sz="1050" b="1" baseline="30000" dirty="0">
                <a:solidFill>
                  <a:srgbClr val="002060"/>
                </a:solidFill>
                <a:latin typeface="微软雅黑" panose="020B0503020204020204" pitchFamily="34" charset="-122"/>
                <a:ea typeface="微软雅黑" panose="020B0503020204020204" pitchFamily="34" charset="-122"/>
              </a:rPr>
              <a:t>7</a:t>
            </a:r>
            <a:r>
              <a:rPr lang="zh-CN" altLang="en-US" sz="1050" dirty="0">
                <a:solidFill>
                  <a:srgbClr val="002060"/>
                </a:solidFill>
                <a:latin typeface="微软雅黑" panose="020B0503020204020204" pitchFamily="34" charset="-122"/>
                <a:ea typeface="微软雅黑" panose="020B0503020204020204" pitchFamily="34" charset="-122"/>
              </a:rPr>
              <a:t>。</a:t>
            </a:r>
            <a:endParaRPr lang="en-US" altLang="zh-CN" sz="1050" dirty="0">
              <a:solidFill>
                <a:srgbClr val="002060"/>
              </a:solidFill>
              <a:latin typeface="微软雅黑" panose="020B0503020204020204" pitchFamily="34" charset="-122"/>
              <a:ea typeface="微软雅黑" panose="020B0503020204020204" pitchFamily="34" charset="-122"/>
            </a:endParaRPr>
          </a:p>
          <a:p>
            <a:pPr marL="171450" indent="-171450">
              <a:lnSpc>
                <a:spcPct val="120000"/>
              </a:lnSpc>
              <a:buFont typeface="Arial" panose="020B0604020202020204" pitchFamily="34" charset="0"/>
              <a:buChar char="•"/>
            </a:pPr>
            <a:r>
              <a:rPr lang="zh-CN" altLang="en-US" sz="1050" b="1" i="1" dirty="0">
                <a:solidFill>
                  <a:srgbClr val="00A3E0"/>
                </a:solidFill>
                <a:latin typeface="微软雅黑" panose="020B0503020204020204" pitchFamily="34" charset="-122"/>
                <a:ea typeface="微软雅黑" panose="020B0503020204020204" pitchFamily="34" charset="-122"/>
              </a:rPr>
              <a:t>降低遗尿复发率：</a:t>
            </a:r>
            <a:r>
              <a:rPr lang="zh-CN" altLang="en-US" sz="1050" dirty="0">
                <a:solidFill>
                  <a:srgbClr val="002060"/>
                </a:solidFill>
                <a:latin typeface="微软雅黑" panose="020B0503020204020204" pitchFamily="34" charset="-122"/>
                <a:ea typeface="微软雅黑" panose="020B0503020204020204" pitchFamily="34" charset="-122"/>
              </a:rPr>
              <a:t>口服溶液可以提供更个体化、精细的剂量递减方案，</a:t>
            </a:r>
            <a:r>
              <a:rPr lang="zh-CN" altLang="en-US" sz="1050" b="1" dirty="0">
                <a:solidFill>
                  <a:srgbClr val="002060"/>
                </a:solidFill>
                <a:latin typeface="微软雅黑" panose="020B0503020204020204" pitchFamily="34" charset="-122"/>
                <a:ea typeface="微软雅黑" panose="020B0503020204020204" pitchFamily="34" charset="-122"/>
              </a:rPr>
              <a:t>减少复发</a:t>
            </a:r>
            <a:r>
              <a:rPr lang="en-US" altLang="zh-CN" sz="1050" b="1" baseline="30000" dirty="0">
                <a:solidFill>
                  <a:srgbClr val="002060"/>
                </a:solidFill>
                <a:latin typeface="微软雅黑" panose="020B0503020204020204" pitchFamily="34" charset="-122"/>
                <a:ea typeface="微软雅黑" panose="020B0503020204020204" pitchFamily="34" charset="-122"/>
              </a:rPr>
              <a:t>8</a:t>
            </a:r>
            <a:r>
              <a:rPr lang="zh-CN" altLang="en-US" sz="1050" dirty="0">
                <a:solidFill>
                  <a:srgbClr val="002060"/>
                </a:solidFill>
                <a:latin typeface="微软雅黑" panose="020B0503020204020204" pitchFamily="34" charset="-122"/>
                <a:ea typeface="微软雅黑" panose="020B0503020204020204" pitchFamily="34" charset="-122"/>
              </a:rPr>
              <a:t>。</a:t>
            </a:r>
            <a:endParaRPr lang="en-US" altLang="zh-CN" sz="1050" dirty="0">
              <a:solidFill>
                <a:srgbClr val="002060"/>
              </a:solidFill>
              <a:latin typeface="微软雅黑" panose="020B0503020204020204" pitchFamily="34" charset="-122"/>
              <a:ea typeface="微软雅黑" panose="020B0503020204020204" pitchFamily="34" charset="-122"/>
            </a:endParaRPr>
          </a:p>
        </p:txBody>
      </p:sp>
      <p:cxnSp>
        <p:nvCxnSpPr>
          <p:cNvPr id="23" name="直接连接符 22">
            <a:extLst>
              <a:ext uri="{FF2B5EF4-FFF2-40B4-BE49-F238E27FC236}">
                <a16:creationId xmlns:a16="http://schemas.microsoft.com/office/drawing/2014/main" id="{257973EA-D4AD-F739-4615-0CEDC80C954C}"/>
              </a:ext>
            </a:extLst>
          </p:cNvPr>
          <p:cNvCxnSpPr>
            <a:cxnSpLocks/>
          </p:cNvCxnSpPr>
          <p:nvPr/>
        </p:nvCxnSpPr>
        <p:spPr>
          <a:xfrm>
            <a:off x="1939887" y="3338406"/>
            <a:ext cx="6823203" cy="0"/>
          </a:xfrm>
          <a:prstGeom prst="line">
            <a:avLst/>
          </a:prstGeom>
          <a:ln w="12700">
            <a:solidFill>
              <a:srgbClr val="002F5F"/>
            </a:solidFill>
          </a:ln>
        </p:spPr>
        <p:style>
          <a:lnRef idx="2">
            <a:schemeClr val="accent1"/>
          </a:lnRef>
          <a:fillRef idx="0">
            <a:schemeClr val="accent1"/>
          </a:fillRef>
          <a:effectRef idx="1">
            <a:schemeClr val="accent1"/>
          </a:effectRef>
          <a:fontRef idx="minor">
            <a:schemeClr val="tx1"/>
          </a:fontRef>
        </p:style>
      </p:cxnSp>
      <p:sp>
        <p:nvSpPr>
          <p:cNvPr id="24" name="文本框 23">
            <a:extLst>
              <a:ext uri="{FF2B5EF4-FFF2-40B4-BE49-F238E27FC236}">
                <a16:creationId xmlns:a16="http://schemas.microsoft.com/office/drawing/2014/main" id="{85DA7B25-480D-B7A3-5E71-BD11E6610683}"/>
              </a:ext>
            </a:extLst>
          </p:cNvPr>
          <p:cNvSpPr txBox="1"/>
          <p:nvPr/>
        </p:nvSpPr>
        <p:spPr>
          <a:xfrm>
            <a:off x="2067139" y="3524138"/>
            <a:ext cx="6783049" cy="851515"/>
          </a:xfrm>
          <a:prstGeom prst="rect">
            <a:avLst/>
          </a:prstGeom>
          <a:noFill/>
        </p:spPr>
        <p:txBody>
          <a:bodyPr wrap="square" rtlCol="0">
            <a:spAutoFit/>
          </a:bodyPr>
          <a:lstStyle/>
          <a:p>
            <a:pPr marL="171450" indent="-171450">
              <a:lnSpc>
                <a:spcPct val="120000"/>
              </a:lnSpc>
              <a:buFont typeface="Arial" panose="020B0604020202020204" pitchFamily="34" charset="0"/>
              <a:buChar char="•"/>
            </a:pPr>
            <a:r>
              <a:rPr lang="zh-CN" altLang="en-US" sz="1050" dirty="0">
                <a:solidFill>
                  <a:srgbClr val="002060"/>
                </a:solidFill>
                <a:latin typeface="微软雅黑" panose="020B0503020204020204" pitchFamily="34" charset="-122"/>
                <a:ea typeface="微软雅黑" panose="020B0503020204020204" pitchFamily="34" charset="-122"/>
              </a:rPr>
              <a:t>去氨加压素口服溶液为口服溶液剂</a:t>
            </a:r>
            <a:r>
              <a:rPr lang="en-US" altLang="zh-CN" sz="1050" dirty="0">
                <a:solidFill>
                  <a:srgbClr val="002060"/>
                </a:solidFill>
                <a:latin typeface="微软雅黑" panose="020B0503020204020204" pitchFamily="34" charset="-122"/>
                <a:ea typeface="微软雅黑" panose="020B0503020204020204" pitchFamily="34" charset="-122"/>
              </a:rPr>
              <a:t>, </a:t>
            </a:r>
            <a:r>
              <a:rPr lang="zh-CN" altLang="en-US" sz="1050" dirty="0">
                <a:solidFill>
                  <a:srgbClr val="002060"/>
                </a:solidFill>
                <a:latin typeface="微软雅黑" panose="020B0503020204020204" pitchFamily="34" charset="-122"/>
                <a:ea typeface="微软雅黑" panose="020B0503020204020204" pitchFamily="34" charset="-122"/>
              </a:rPr>
              <a:t>且为真溶液</a:t>
            </a:r>
            <a:r>
              <a:rPr lang="en-US" altLang="zh-CN" sz="1050" dirty="0">
                <a:solidFill>
                  <a:srgbClr val="002060"/>
                </a:solidFill>
                <a:latin typeface="微软雅黑" panose="020B0503020204020204" pitchFamily="34" charset="-122"/>
                <a:ea typeface="微软雅黑" panose="020B0503020204020204" pitchFamily="34" charset="-122"/>
              </a:rPr>
              <a:t>, </a:t>
            </a:r>
            <a:r>
              <a:rPr lang="zh-CN" altLang="en-US" sz="1050" dirty="0">
                <a:solidFill>
                  <a:srgbClr val="002060"/>
                </a:solidFill>
                <a:latin typeface="微软雅黑" panose="020B0503020204020204" pitchFamily="34" charset="-122"/>
                <a:ea typeface="微软雅黑" panose="020B0503020204020204" pitchFamily="34" charset="-122"/>
              </a:rPr>
              <a:t>不含有显著影响药物吸收或生物利用度的辅料</a:t>
            </a:r>
            <a:r>
              <a:rPr lang="en-US" altLang="zh-CN" sz="1050" dirty="0">
                <a:solidFill>
                  <a:srgbClr val="002060"/>
                </a:solidFill>
                <a:latin typeface="微软雅黑" panose="020B0503020204020204" pitchFamily="34" charset="-122"/>
                <a:ea typeface="微软雅黑" panose="020B0503020204020204" pitchFamily="34" charset="-122"/>
              </a:rPr>
              <a:t>, </a:t>
            </a:r>
            <a:r>
              <a:rPr lang="zh-CN" altLang="en-US" sz="1050" dirty="0">
                <a:solidFill>
                  <a:srgbClr val="002060"/>
                </a:solidFill>
                <a:latin typeface="微软雅黑" panose="020B0503020204020204" pitchFamily="34" charset="-122"/>
                <a:ea typeface="微软雅黑" panose="020B0503020204020204" pitchFamily="34" charset="-122"/>
              </a:rPr>
              <a:t>处方组成与参比制剂基本一致，因此</a:t>
            </a:r>
            <a:r>
              <a:rPr lang="zh-CN" altLang="en-US" sz="1050" b="1" dirty="0">
                <a:solidFill>
                  <a:srgbClr val="002060"/>
                </a:solidFill>
                <a:latin typeface="微软雅黑" panose="020B0503020204020204" pitchFamily="34" charset="-122"/>
                <a:ea typeface="微软雅黑" panose="020B0503020204020204" pitchFamily="34" charset="-122"/>
              </a:rPr>
              <a:t>豁免</a:t>
            </a:r>
            <a:r>
              <a:rPr lang="zh-CN" altLang="en-US" sz="1050" dirty="0">
                <a:solidFill>
                  <a:srgbClr val="002060"/>
                </a:solidFill>
                <a:latin typeface="微软雅黑" panose="020B0503020204020204" pitchFamily="34" charset="-122"/>
                <a:ea typeface="微软雅黑" panose="020B0503020204020204" pitchFamily="34" charset="-122"/>
              </a:rPr>
              <a:t>人体生物等效性实验</a:t>
            </a:r>
            <a:r>
              <a:rPr lang="zh-CN" altLang="en-US" sz="1050" b="1" dirty="0">
                <a:solidFill>
                  <a:srgbClr val="002060"/>
                </a:solidFill>
                <a:latin typeface="微软雅黑" panose="020B0503020204020204" pitchFamily="34" charset="-122"/>
                <a:ea typeface="微软雅黑" panose="020B0503020204020204" pitchFamily="34" charset="-122"/>
              </a:rPr>
              <a:t>获批上市</a:t>
            </a:r>
            <a:r>
              <a:rPr lang="en-US" altLang="zh-CN" sz="1050" dirty="0">
                <a:solidFill>
                  <a:srgbClr val="002060"/>
                </a:solidFill>
                <a:latin typeface="微软雅黑" panose="020B0503020204020204" pitchFamily="34" charset="-122"/>
                <a:ea typeface="微软雅黑" panose="020B0503020204020204" pitchFamily="34" charset="-122"/>
              </a:rPr>
              <a:t>,</a:t>
            </a:r>
            <a:r>
              <a:rPr lang="zh-CN" altLang="en-US" sz="1050" b="1" dirty="0">
                <a:solidFill>
                  <a:srgbClr val="002060"/>
                </a:solidFill>
                <a:latin typeface="微软雅黑" panose="020B0503020204020204" pitchFamily="34" charset="-122"/>
                <a:ea typeface="微软雅黑" panose="020B0503020204020204" pitchFamily="34" charset="-122"/>
              </a:rPr>
              <a:t> </a:t>
            </a:r>
            <a:r>
              <a:rPr lang="zh-CN" altLang="en-US" sz="1050" dirty="0">
                <a:solidFill>
                  <a:srgbClr val="002060"/>
                </a:solidFill>
                <a:latin typeface="微软雅黑" panose="020B0503020204020204" pitchFamily="34" charset="-122"/>
                <a:ea typeface="微软雅黑" panose="020B0503020204020204" pitchFamily="34" charset="-122"/>
              </a:rPr>
              <a:t>视同</a:t>
            </a:r>
            <a:r>
              <a:rPr lang="zh-CN" altLang="en-US" sz="1050" dirty="0">
                <a:solidFill>
                  <a:srgbClr val="002F5F"/>
                </a:solidFill>
                <a:latin typeface="微软雅黑" panose="020B0503020204020204" pitchFamily="34" charset="-122"/>
                <a:ea typeface="微软雅黑" panose="020B0503020204020204" pitchFamily="34" charset="-122"/>
              </a:rPr>
              <a:t>与参比制剂</a:t>
            </a:r>
            <a:r>
              <a:rPr lang="zh-CN" altLang="en-US" sz="1050" b="1" dirty="0">
                <a:solidFill>
                  <a:srgbClr val="002060"/>
                </a:solidFill>
                <a:latin typeface="微软雅黑" panose="020B0503020204020204" pitchFamily="34" charset="-122"/>
                <a:ea typeface="微软雅黑" panose="020B0503020204020204" pitchFamily="34" charset="-122"/>
              </a:rPr>
              <a:t>等效</a:t>
            </a:r>
            <a:r>
              <a:rPr lang="en-US" altLang="zh-CN" sz="1050" b="1" baseline="30000" dirty="0">
                <a:solidFill>
                  <a:srgbClr val="002060"/>
                </a:solidFill>
                <a:latin typeface="微软雅黑" panose="020B0503020204020204" pitchFamily="34" charset="-122"/>
                <a:ea typeface="微软雅黑" panose="020B0503020204020204" pitchFamily="34" charset="-122"/>
              </a:rPr>
              <a:t>9</a:t>
            </a:r>
            <a:r>
              <a:rPr lang="zh-CN" altLang="en-US" sz="1050" dirty="0">
                <a:solidFill>
                  <a:srgbClr val="002060"/>
                </a:solidFill>
                <a:latin typeface="微软雅黑" panose="020B0503020204020204" pitchFamily="34" charset="-122"/>
                <a:ea typeface="微软雅黑" panose="020B0503020204020204" pitchFamily="34" charset="-122"/>
              </a:rPr>
              <a:t>。</a:t>
            </a:r>
            <a:endParaRPr lang="en-US" altLang="zh-CN" sz="1050" dirty="0">
              <a:solidFill>
                <a:srgbClr val="002060"/>
              </a:solidFill>
              <a:latin typeface="微软雅黑" panose="020B0503020204020204" pitchFamily="34" charset="-122"/>
              <a:ea typeface="微软雅黑" panose="020B0503020204020204" pitchFamily="34" charset="-122"/>
            </a:endParaRPr>
          </a:p>
          <a:p>
            <a:pPr marL="171450" indent="-171450">
              <a:lnSpc>
                <a:spcPct val="120000"/>
              </a:lnSpc>
              <a:buFont typeface="Arial" panose="020B0604020202020204" pitchFamily="34" charset="0"/>
              <a:buChar char="•"/>
            </a:pPr>
            <a:r>
              <a:rPr lang="en-US" altLang="zh-CN" sz="1050" dirty="0">
                <a:solidFill>
                  <a:srgbClr val="002060"/>
                </a:solidFill>
                <a:latin typeface="微软雅黑" panose="020B0503020204020204" pitchFamily="34" charset="-122"/>
                <a:ea typeface="微软雅黑" panose="020B0503020204020204" pitchFamily="34" charset="-122"/>
              </a:rPr>
              <a:t>CDE</a:t>
            </a:r>
            <a:r>
              <a:rPr lang="zh-CN" altLang="en-US" sz="1050" dirty="0">
                <a:solidFill>
                  <a:srgbClr val="002060"/>
                </a:solidFill>
                <a:latin typeface="微软雅黑" panose="020B0503020204020204" pitchFamily="34" charset="-122"/>
                <a:ea typeface="微软雅黑" panose="020B0503020204020204" pitchFamily="34" charset="-122"/>
              </a:rPr>
              <a:t>同意豁免临床实验。适应症和国内上市原研片剂相同。药学研究方面除抑菌剂外，无其他需要特殊关注内容。该品种满足仿制药药学评价要求</a:t>
            </a:r>
            <a:r>
              <a:rPr lang="zh-CN" altLang="en-US" sz="1050" b="1" dirty="0">
                <a:solidFill>
                  <a:srgbClr val="002060"/>
                </a:solidFill>
                <a:latin typeface="微软雅黑" panose="020B0503020204020204" pitchFamily="34" charset="-122"/>
                <a:ea typeface="微软雅黑" panose="020B0503020204020204" pitchFamily="34" charset="-122"/>
              </a:rPr>
              <a:t>同意豁免</a:t>
            </a:r>
            <a:r>
              <a:rPr lang="en-US" altLang="zh-CN" sz="1050" dirty="0">
                <a:solidFill>
                  <a:srgbClr val="002060"/>
                </a:solidFill>
                <a:latin typeface="微软雅黑" panose="020B0503020204020204" pitchFamily="34" charset="-122"/>
                <a:ea typeface="微软雅黑" panose="020B0503020204020204" pitchFamily="34" charset="-122"/>
              </a:rPr>
              <a:t>BE</a:t>
            </a:r>
            <a:r>
              <a:rPr lang="zh-CN" altLang="en-US" sz="1050" dirty="0">
                <a:solidFill>
                  <a:srgbClr val="002060"/>
                </a:solidFill>
                <a:latin typeface="微软雅黑" panose="020B0503020204020204" pitchFamily="34" charset="-122"/>
                <a:ea typeface="微软雅黑" panose="020B0503020204020204" pitchFamily="34" charset="-122"/>
              </a:rPr>
              <a:t>研究</a:t>
            </a:r>
            <a:r>
              <a:rPr lang="en-US" altLang="zh-CN" sz="1050" baseline="30000" dirty="0">
                <a:solidFill>
                  <a:srgbClr val="002060"/>
                </a:solidFill>
                <a:latin typeface="微软雅黑" panose="020B0503020204020204" pitchFamily="34" charset="-122"/>
                <a:ea typeface="微软雅黑" panose="020B0503020204020204" pitchFamily="34" charset="-122"/>
              </a:rPr>
              <a:t>10</a:t>
            </a:r>
            <a:r>
              <a:rPr lang="zh-CN" altLang="en-US" sz="1050">
                <a:solidFill>
                  <a:srgbClr val="002060"/>
                </a:solidFill>
                <a:latin typeface="微软雅黑" panose="020B0503020204020204" pitchFamily="34" charset="-122"/>
                <a:ea typeface="微软雅黑" panose="020B0503020204020204" pitchFamily="34" charset="-122"/>
              </a:rPr>
              <a:t>。经审评和审批，批准上市。</a:t>
            </a:r>
            <a:endParaRPr lang="en-US" altLang="zh-CN" sz="1050" dirty="0">
              <a:solidFill>
                <a:srgbClr val="002060"/>
              </a:solidFill>
              <a:latin typeface="微软雅黑" panose="020B0503020204020204" pitchFamily="34" charset="-122"/>
              <a:ea typeface="微软雅黑" panose="020B0503020204020204" pitchFamily="34" charset="-122"/>
            </a:endParaRPr>
          </a:p>
        </p:txBody>
      </p:sp>
      <p:sp>
        <p:nvSpPr>
          <p:cNvPr id="25" name="文本框 24">
            <a:extLst>
              <a:ext uri="{FF2B5EF4-FFF2-40B4-BE49-F238E27FC236}">
                <a16:creationId xmlns:a16="http://schemas.microsoft.com/office/drawing/2014/main" id="{DC169A7C-7879-5C19-E131-01784B12B5BA}"/>
              </a:ext>
            </a:extLst>
          </p:cNvPr>
          <p:cNvSpPr txBox="1"/>
          <p:nvPr/>
        </p:nvSpPr>
        <p:spPr>
          <a:xfrm>
            <a:off x="2134593" y="3199907"/>
            <a:ext cx="2668524" cy="276999"/>
          </a:xfrm>
          <a:prstGeom prst="rect">
            <a:avLst/>
          </a:prstGeom>
          <a:solidFill>
            <a:schemeClr val="bg1"/>
          </a:solidFill>
        </p:spPr>
        <p:txBody>
          <a:bodyPr wrap="square" rtlCol="0">
            <a:spAutoFit/>
          </a:bodyPr>
          <a:lstStyle/>
          <a:p>
            <a:r>
              <a:rPr lang="zh-CN" altLang="en-US" sz="1200" b="1" dirty="0">
                <a:solidFill>
                  <a:srgbClr val="002F5F"/>
                </a:solidFill>
                <a:latin typeface="微软雅黑" panose="020B0503020204020204" pitchFamily="34" charset="-122"/>
                <a:ea typeface="微软雅黑" panose="020B0503020204020204" pitchFamily="34" charset="-122"/>
              </a:rPr>
              <a:t> 豁免</a:t>
            </a:r>
            <a:r>
              <a:rPr lang="en-US" altLang="zh-CN" sz="1200" b="1" dirty="0">
                <a:solidFill>
                  <a:srgbClr val="002F5F"/>
                </a:solidFill>
                <a:latin typeface="微软雅黑" panose="020B0503020204020204" pitchFamily="34" charset="-122"/>
                <a:ea typeface="微软雅黑" panose="020B0503020204020204" pitchFamily="34" charset="-122"/>
              </a:rPr>
              <a:t>BE</a:t>
            </a:r>
            <a:r>
              <a:rPr lang="zh-CN" altLang="en-US" sz="1200" b="1" dirty="0">
                <a:solidFill>
                  <a:srgbClr val="002F5F"/>
                </a:solidFill>
                <a:latin typeface="微软雅黑" panose="020B0503020204020204" pitchFamily="34" charset="-122"/>
                <a:ea typeface="微软雅黑" panose="020B0503020204020204" pitchFamily="34" charset="-122"/>
              </a:rPr>
              <a:t>上市，与参比制剂等效</a:t>
            </a:r>
          </a:p>
        </p:txBody>
      </p:sp>
    </p:spTree>
    <p:extLst>
      <p:ext uri="{BB962C8B-B14F-4D97-AF65-F5344CB8AC3E}">
        <p14:creationId xmlns:p14="http://schemas.microsoft.com/office/powerpoint/2010/main" val="30636241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对象 11" hidden="1">
            <a:extLst>
              <a:ext uri="{FF2B5EF4-FFF2-40B4-BE49-F238E27FC236}">
                <a16:creationId xmlns:a16="http://schemas.microsoft.com/office/drawing/2014/main" id="{F96086F9-14F7-0202-20F8-F90562A9ED59}"/>
              </a:ext>
            </a:extLst>
          </p:cNvPr>
          <p:cNvGraphicFramePr>
            <a:graphicFrameLocks noChangeAspect="1"/>
          </p:cNvGraphicFramePr>
          <p:nvPr>
            <p:custDataLst>
              <p:tags r:id="rId1"/>
            </p:custDataLst>
            <p:extLst>
              <p:ext uri="{D42A27DB-BD31-4B8C-83A1-F6EECF244321}">
                <p14:modId xmlns:p14="http://schemas.microsoft.com/office/powerpoint/2010/main" val="17451382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3" imgW="473" imgH="476" progId="TCLayout.ActiveDocument.1">
                  <p:embed/>
                </p:oleObj>
              </mc:Choice>
              <mc:Fallback>
                <p:oleObj name="think-cell 幻灯片" r:id="rId3" imgW="473" imgH="476" progId="TCLayout.ActiveDocument.1">
                  <p:embed/>
                  <p:pic>
                    <p:nvPicPr>
                      <p:cNvPr id="0" name=""/>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4" name="标题 3">
            <a:extLst>
              <a:ext uri="{FF2B5EF4-FFF2-40B4-BE49-F238E27FC236}">
                <a16:creationId xmlns:a16="http://schemas.microsoft.com/office/drawing/2014/main" id="{E380122D-4C82-9C25-7D93-355EBD90884E}"/>
              </a:ext>
            </a:extLst>
          </p:cNvPr>
          <p:cNvSpPr>
            <a:spLocks noGrp="1"/>
          </p:cNvSpPr>
          <p:nvPr>
            <p:ph type="title"/>
          </p:nvPr>
        </p:nvSpPr>
        <p:spPr>
          <a:xfrm>
            <a:off x="237063" y="127285"/>
            <a:ext cx="8765651" cy="310500"/>
          </a:xfrm>
        </p:spPr>
        <p:txBody>
          <a:bodyPr vert="horz"/>
          <a:lstStyle/>
          <a:p>
            <a:r>
              <a:rPr lang="zh-CN" altLang="en-US" sz="1600" dirty="0">
                <a:latin typeface="微软雅黑" panose="020B0503020204020204" pitchFamily="34" charset="-122"/>
                <a:ea typeface="微软雅黑" panose="020B0503020204020204" pitchFamily="34" charset="-122"/>
              </a:rPr>
              <a:t>国内外指南或共识对于去氨加压素</a:t>
            </a:r>
            <a:r>
              <a:rPr lang="en-US" altLang="zh-CN" sz="1600" dirty="0">
                <a:latin typeface="微软雅黑" panose="020B0503020204020204" pitchFamily="34" charset="-122"/>
                <a:ea typeface="微软雅黑" panose="020B0503020204020204" pitchFamily="34" charset="-122"/>
              </a:rPr>
              <a:t>(DDAVP)</a:t>
            </a:r>
            <a:r>
              <a:rPr lang="zh-CN" altLang="en-US" sz="1600" dirty="0">
                <a:latin typeface="微软雅黑" panose="020B0503020204020204" pitchFamily="34" charset="-122"/>
                <a:ea typeface="微软雅黑" panose="020B0503020204020204" pitchFamily="34" charset="-122"/>
              </a:rPr>
              <a:t>用于儿童夜遗尿症治疗的推荐</a:t>
            </a:r>
          </a:p>
        </p:txBody>
      </p:sp>
      <p:sp>
        <p:nvSpPr>
          <p:cNvPr id="5" name="矩形 4">
            <a:extLst>
              <a:ext uri="{FF2B5EF4-FFF2-40B4-BE49-F238E27FC236}">
                <a16:creationId xmlns:a16="http://schemas.microsoft.com/office/drawing/2014/main" id="{DACB452A-1894-2188-D840-2122A70013A4}"/>
              </a:ext>
            </a:extLst>
          </p:cNvPr>
          <p:cNvSpPr/>
          <p:nvPr/>
        </p:nvSpPr>
        <p:spPr>
          <a:xfrm>
            <a:off x="7566660" y="0"/>
            <a:ext cx="1577340" cy="266700"/>
          </a:xfrm>
          <a:prstGeom prst="rect">
            <a:avLst/>
          </a:prstGeom>
          <a:solidFill>
            <a:schemeClr val="accent5">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zh-CN" altLang="en-US" sz="1400" dirty="0">
                <a:latin typeface="微软雅黑" panose="020B0503020204020204" pitchFamily="34" charset="-122"/>
                <a:ea typeface="微软雅黑" panose="020B0503020204020204" pitchFamily="34" charset="-122"/>
              </a:rPr>
              <a:t>有效性</a:t>
            </a:r>
          </a:p>
        </p:txBody>
      </p:sp>
      <p:graphicFrame>
        <p:nvGraphicFramePr>
          <p:cNvPr id="6" name="表格 5">
            <a:extLst>
              <a:ext uri="{FF2B5EF4-FFF2-40B4-BE49-F238E27FC236}">
                <a16:creationId xmlns:a16="http://schemas.microsoft.com/office/drawing/2014/main" id="{B3305C3A-FFED-A1B8-0777-1DF9A63A72EC}"/>
              </a:ext>
            </a:extLst>
          </p:cNvPr>
          <p:cNvGraphicFramePr>
            <a:graphicFrameLocks noGrp="1"/>
          </p:cNvGraphicFramePr>
          <p:nvPr>
            <p:extLst>
              <p:ext uri="{D42A27DB-BD31-4B8C-83A1-F6EECF244321}">
                <p14:modId xmlns:p14="http://schemas.microsoft.com/office/powerpoint/2010/main" val="1670618643"/>
              </p:ext>
            </p:extLst>
          </p:nvPr>
        </p:nvGraphicFramePr>
        <p:xfrm>
          <a:off x="659567" y="2589082"/>
          <a:ext cx="7495082" cy="1715171"/>
        </p:xfrm>
        <a:graphic>
          <a:graphicData uri="http://schemas.openxmlformats.org/drawingml/2006/table">
            <a:tbl>
              <a:tblPr/>
              <a:tblGrid>
                <a:gridCol w="3592713">
                  <a:extLst>
                    <a:ext uri="{9D8B030D-6E8A-4147-A177-3AD203B41FA5}">
                      <a16:colId xmlns:a16="http://schemas.microsoft.com/office/drawing/2014/main" val="411579924"/>
                    </a:ext>
                  </a:extLst>
                </a:gridCol>
                <a:gridCol w="3902369">
                  <a:extLst>
                    <a:ext uri="{9D8B030D-6E8A-4147-A177-3AD203B41FA5}">
                      <a16:colId xmlns:a16="http://schemas.microsoft.com/office/drawing/2014/main" val="3212374385"/>
                    </a:ext>
                  </a:extLst>
                </a:gridCol>
              </a:tblGrid>
              <a:tr h="312833">
                <a:tc>
                  <a:txBody>
                    <a:bodyPr/>
                    <a:lstStyle/>
                    <a:p>
                      <a:pPr algn="ctr" fontAlgn="ctr"/>
                      <a:r>
                        <a:rPr lang="zh-CN" altLang="en-US" sz="1200" b="1" i="0" u="none" strike="noStrike" dirty="0">
                          <a:solidFill>
                            <a:schemeClr val="bg1"/>
                          </a:solidFill>
                          <a:effectLst/>
                          <a:latin typeface="微软雅黑" panose="020B0503020204020204" pitchFamily="34" charset="-122"/>
                          <a:ea typeface="微软雅黑" panose="020B0503020204020204" pitchFamily="34" charset="-122"/>
                        </a:rPr>
                        <a:t>国际指南共识推荐情况</a:t>
                      </a:r>
                      <a:endParaRPr lang="en-US" altLang="zh-CN" sz="1200" b="1" i="0" u="none" strike="noStrike" dirty="0">
                        <a:solidFill>
                          <a:schemeClr val="bg1"/>
                        </a:solidFill>
                        <a:effectLst/>
                        <a:latin typeface="微软雅黑" panose="020B0503020204020204" pitchFamily="34" charset="-122"/>
                        <a:ea typeface="微软雅黑" panose="020B0503020204020204" pitchFamily="34" charset="-122"/>
                      </a:endParaRPr>
                    </a:p>
                  </a:txBody>
                  <a:tcPr marL="6316" marR="6316" marT="63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A3E0"/>
                    </a:solidFill>
                  </a:tcPr>
                </a:tc>
                <a:tc>
                  <a:txBody>
                    <a:bodyPr/>
                    <a:lstStyle/>
                    <a:p>
                      <a:pPr algn="ctr" fontAlgn="ctr"/>
                      <a:r>
                        <a:rPr lang="zh-CN" altLang="en-US" sz="1200" b="1" i="0" u="none" strike="noStrike" kern="1200" dirty="0">
                          <a:solidFill>
                            <a:schemeClr val="bg1"/>
                          </a:solidFill>
                          <a:effectLst/>
                          <a:latin typeface="微软雅黑" panose="020B0503020204020204" pitchFamily="34" charset="-122"/>
                          <a:ea typeface="微软雅黑" panose="020B0503020204020204" pitchFamily="34" charset="-122"/>
                          <a:cs typeface="+mn-cs"/>
                        </a:rPr>
                        <a:t>推荐内容</a:t>
                      </a:r>
                    </a:p>
                  </a:txBody>
                  <a:tcPr marL="6316" marR="6316" marT="63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A3E0"/>
                    </a:solidFill>
                  </a:tcPr>
                </a:tc>
                <a:extLst>
                  <a:ext uri="{0D108BD9-81ED-4DB2-BD59-A6C34878D82A}">
                    <a16:rowId xmlns:a16="http://schemas.microsoft.com/office/drawing/2014/main" val="1353053845"/>
                  </a:ext>
                </a:extLst>
              </a:tr>
              <a:tr h="324709">
                <a:tc>
                  <a:txBody>
                    <a:bodyPr/>
                    <a:lstStyle/>
                    <a:p>
                      <a:pPr algn="l" fontAlgn="ctr"/>
                      <a:r>
                        <a:rPr lang="en-US" altLang="zh-CN" sz="1050" b="0" i="0" u="none" strike="noStrike" kern="1200" dirty="0">
                          <a:solidFill>
                            <a:srgbClr val="002060"/>
                          </a:solidFill>
                          <a:effectLst/>
                          <a:latin typeface="微软雅黑" panose="020B0503020204020204" pitchFamily="34" charset="-122"/>
                          <a:ea typeface="微软雅黑" panose="020B0503020204020204" pitchFamily="34" charset="-122"/>
                          <a:cs typeface="+mn-cs"/>
                        </a:rPr>
                        <a:t>  2009</a:t>
                      </a:r>
                      <a:r>
                        <a:rPr lang="zh-CN" altLang="en-US" sz="1050" b="0" i="0" u="none" strike="noStrike" kern="1200" dirty="0">
                          <a:solidFill>
                            <a:srgbClr val="002060"/>
                          </a:solidFill>
                          <a:effectLst/>
                          <a:latin typeface="微软雅黑" panose="020B0503020204020204" pitchFamily="34" charset="-122"/>
                          <a:ea typeface="微软雅黑" panose="020B0503020204020204" pitchFamily="34" charset="-122"/>
                          <a:cs typeface="+mn-cs"/>
                        </a:rPr>
                        <a:t>年</a:t>
                      </a:r>
                      <a:r>
                        <a:rPr lang="en-US" altLang="zh-CN" sz="1050" b="0" i="0" u="none" strike="noStrike" kern="1200" dirty="0">
                          <a:solidFill>
                            <a:srgbClr val="002060"/>
                          </a:solidFill>
                          <a:effectLst/>
                          <a:latin typeface="微软雅黑" panose="020B0503020204020204" pitchFamily="34" charset="-122"/>
                          <a:ea typeface="微软雅黑" panose="020B0503020204020204" pitchFamily="34" charset="-122"/>
                          <a:cs typeface="+mn-cs"/>
                        </a:rPr>
                        <a:t>ICI</a:t>
                      </a:r>
                      <a:r>
                        <a:rPr lang="zh-CN" altLang="en-US" sz="1050" b="0" i="0" u="none" strike="noStrike" kern="1200" dirty="0">
                          <a:solidFill>
                            <a:srgbClr val="002060"/>
                          </a:solidFill>
                          <a:effectLst/>
                          <a:latin typeface="微软雅黑" panose="020B0503020204020204" pitchFamily="34" charset="-122"/>
                          <a:ea typeface="微软雅黑" panose="020B0503020204020204" pitchFamily="34" charset="-122"/>
                          <a:cs typeface="+mn-cs"/>
                        </a:rPr>
                        <a:t>会议报告</a:t>
                      </a:r>
                      <a:endParaRPr lang="en-US" altLang="zh-CN" sz="1050" b="0" i="0" u="none" strike="noStrike" kern="1200" dirty="0">
                        <a:solidFill>
                          <a:srgbClr val="002060"/>
                        </a:solidFill>
                        <a:effectLst/>
                        <a:latin typeface="微软雅黑" panose="020B0503020204020204" pitchFamily="34" charset="-122"/>
                        <a:ea typeface="微软雅黑" panose="020B0503020204020204" pitchFamily="34" charset="-122"/>
                        <a:cs typeface="+mn-cs"/>
                      </a:endParaRP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457200" rtl="0" eaLnBrk="1" fontAlgn="ctr" latinLnBrk="0" hangingPunct="1">
                        <a:lnSpc>
                          <a:spcPct val="120000"/>
                        </a:lnSpc>
                        <a:spcBef>
                          <a:spcPts val="0"/>
                        </a:spcBef>
                        <a:spcAft>
                          <a:spcPts val="0"/>
                        </a:spcAft>
                        <a:buClrTx/>
                        <a:buSzTx/>
                        <a:buFontTx/>
                        <a:buNone/>
                        <a:tabLst/>
                        <a:defRPr/>
                      </a:pPr>
                      <a:r>
                        <a:rPr lang="zh-CN" altLang="en-US" sz="1050" kern="1200" dirty="0">
                          <a:solidFill>
                            <a:schemeClr val="tx1"/>
                          </a:solidFill>
                          <a:latin typeface="微软雅黑" panose="020B0503020204020204" pitchFamily="34" charset="-122"/>
                          <a:ea typeface="微软雅黑" panose="020B0503020204020204" pitchFamily="34" charset="-122"/>
                          <a:cs typeface="+mn-cs"/>
                        </a:rPr>
                        <a:t>  是夜遗尿</a:t>
                      </a:r>
                      <a:r>
                        <a:rPr lang="en-US" altLang="zh-CN" sz="1050" b="1" kern="1200" dirty="0">
                          <a:solidFill>
                            <a:srgbClr val="C00000"/>
                          </a:solidFill>
                          <a:latin typeface="微软雅黑" panose="020B0503020204020204" pitchFamily="34" charset="-122"/>
                          <a:ea typeface="微软雅黑" panose="020B0503020204020204" pitchFamily="34" charset="-122"/>
                          <a:cs typeface="+mn-cs"/>
                        </a:rPr>
                        <a:t>I</a:t>
                      </a:r>
                      <a:r>
                        <a:rPr lang="zh-CN" altLang="en-US" sz="1050" b="1" kern="1200" dirty="0">
                          <a:solidFill>
                            <a:srgbClr val="C00000"/>
                          </a:solidFill>
                          <a:latin typeface="微软雅黑" panose="020B0503020204020204" pitchFamily="34" charset="-122"/>
                          <a:ea typeface="微软雅黑" panose="020B0503020204020204" pitchFamily="34" charset="-122"/>
                          <a:cs typeface="+mn-cs"/>
                        </a:rPr>
                        <a:t>级证据</a:t>
                      </a:r>
                      <a:r>
                        <a:rPr lang="en-US" altLang="zh-CN" sz="1050" b="1" kern="1200" dirty="0">
                          <a:solidFill>
                            <a:srgbClr val="C00000"/>
                          </a:solidFill>
                          <a:latin typeface="微软雅黑" panose="020B0503020204020204" pitchFamily="34" charset="-122"/>
                          <a:ea typeface="微软雅黑" panose="020B0503020204020204" pitchFamily="34" charset="-122"/>
                          <a:cs typeface="+mn-cs"/>
                        </a:rPr>
                        <a:t>A</a:t>
                      </a:r>
                      <a:r>
                        <a:rPr lang="zh-CN" altLang="en-US" sz="1050" b="1" kern="1200" dirty="0">
                          <a:solidFill>
                            <a:srgbClr val="C00000"/>
                          </a:solidFill>
                          <a:latin typeface="微软雅黑" panose="020B0503020204020204" pitchFamily="34" charset="-122"/>
                          <a:ea typeface="微软雅黑" panose="020B0503020204020204" pitchFamily="34" charset="-122"/>
                          <a:cs typeface="+mn-cs"/>
                        </a:rPr>
                        <a:t>级推荐治疗药物</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4611810"/>
                  </a:ext>
                </a:extLst>
              </a:tr>
              <a:tr h="376460">
                <a:tc>
                  <a:txBody>
                    <a:bodyPr/>
                    <a:lstStyle/>
                    <a:p>
                      <a:pPr marL="0" marR="0" lvl="0" indent="0" algn="l" defTabSz="914377" rtl="0" eaLnBrk="1" fontAlgn="ctr" latinLnBrk="0" hangingPunct="1">
                        <a:lnSpc>
                          <a:spcPct val="100000"/>
                        </a:lnSpc>
                        <a:spcBef>
                          <a:spcPts val="0"/>
                        </a:spcBef>
                        <a:spcAft>
                          <a:spcPts val="0"/>
                        </a:spcAft>
                        <a:buClrTx/>
                        <a:buSzTx/>
                        <a:buFontTx/>
                        <a:buNone/>
                        <a:tabLst/>
                        <a:defRPr/>
                      </a:pPr>
                      <a:r>
                        <a:rPr lang="en-US" altLang="zh-CN" sz="1050" b="0" i="0" u="none" strike="noStrike" kern="1200" dirty="0">
                          <a:solidFill>
                            <a:srgbClr val="002060"/>
                          </a:solidFill>
                          <a:effectLst/>
                          <a:latin typeface="微软雅黑" panose="020B0503020204020204" pitchFamily="34" charset="-122"/>
                          <a:ea typeface="微软雅黑" panose="020B0503020204020204" pitchFamily="34" charset="-122"/>
                          <a:cs typeface="+mn-cs"/>
                        </a:rPr>
                        <a:t>  2010</a:t>
                      </a:r>
                      <a:r>
                        <a:rPr lang="zh-CN" altLang="en-US" sz="1050" b="0" i="0" u="none" strike="noStrike" kern="1200" dirty="0">
                          <a:solidFill>
                            <a:srgbClr val="002060"/>
                          </a:solidFill>
                          <a:effectLst/>
                          <a:latin typeface="微软雅黑" panose="020B0503020204020204" pitchFamily="34" charset="-122"/>
                          <a:ea typeface="微软雅黑" panose="020B0503020204020204" pitchFamily="34" charset="-122"/>
                          <a:cs typeface="+mn-cs"/>
                        </a:rPr>
                        <a:t>年</a:t>
                      </a:r>
                      <a:r>
                        <a:rPr lang="en-US" altLang="zh-CN" sz="1050" b="0" i="0" u="none" strike="noStrike" kern="1200" dirty="0">
                          <a:solidFill>
                            <a:srgbClr val="002060"/>
                          </a:solidFill>
                          <a:effectLst/>
                          <a:latin typeface="微软雅黑" panose="020B0503020204020204" pitchFamily="34" charset="-122"/>
                          <a:ea typeface="微软雅黑" panose="020B0503020204020204" pitchFamily="34" charset="-122"/>
                          <a:cs typeface="+mn-cs"/>
                        </a:rPr>
                        <a:t>NICE</a:t>
                      </a:r>
                      <a:r>
                        <a:rPr lang="zh-CN" altLang="en-US" sz="1050" b="0" i="0" u="none" strike="noStrike" kern="1200" dirty="0">
                          <a:solidFill>
                            <a:srgbClr val="002060"/>
                          </a:solidFill>
                          <a:effectLst/>
                          <a:latin typeface="微软雅黑" panose="020B0503020204020204" pitchFamily="34" charset="-122"/>
                          <a:ea typeface="微软雅黑" panose="020B0503020204020204" pitchFamily="34" charset="-122"/>
                          <a:cs typeface="+mn-cs"/>
                        </a:rPr>
                        <a:t>临床指南</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457200" rtl="0" eaLnBrk="1" fontAlgn="auto" latinLnBrk="0" hangingPunct="1">
                        <a:lnSpc>
                          <a:spcPct val="120000"/>
                        </a:lnSpc>
                        <a:spcBef>
                          <a:spcPts val="0"/>
                        </a:spcBef>
                        <a:spcAft>
                          <a:spcPts val="0"/>
                        </a:spcAft>
                        <a:buClrTx/>
                        <a:buSzTx/>
                        <a:buFontTx/>
                        <a:buNone/>
                        <a:tabLst/>
                        <a:defRPr/>
                      </a:pPr>
                      <a:r>
                        <a:rPr lang="zh-CN" altLang="en-US" sz="1050" kern="1200" noProof="0" dirty="0">
                          <a:solidFill>
                            <a:schemeClr val="tx1"/>
                          </a:solidFill>
                          <a:latin typeface="微软雅黑" panose="020B0503020204020204" pitchFamily="34" charset="-122"/>
                          <a:ea typeface="微软雅黑" panose="020B0503020204020204" pitchFamily="34" charset="-122"/>
                          <a:cs typeface="+mn-cs"/>
                        </a:rPr>
                        <a:t>  是夜遗尿的</a:t>
                      </a:r>
                      <a:r>
                        <a:rPr lang="zh-CN" altLang="en-US" sz="1050" b="1" kern="1200" noProof="0" dirty="0">
                          <a:solidFill>
                            <a:srgbClr val="C00000"/>
                          </a:solidFill>
                          <a:latin typeface="微软雅黑" panose="020B0503020204020204" pitchFamily="34" charset="-122"/>
                          <a:ea typeface="微软雅黑" panose="020B0503020204020204" pitchFamily="34" charset="-122"/>
                          <a:cs typeface="+mn-cs"/>
                        </a:rPr>
                        <a:t>初始治疗药物</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77908817"/>
                  </a:ext>
                </a:extLst>
              </a:tr>
              <a:tr h="376460">
                <a:tc>
                  <a:txBody>
                    <a:bodyPr/>
                    <a:lstStyle/>
                    <a:p>
                      <a:pPr marL="0" marR="0" lvl="0" indent="0" algn="l" defTabSz="914377" rtl="0" eaLnBrk="1" fontAlgn="ctr" latinLnBrk="0" hangingPunct="1">
                        <a:lnSpc>
                          <a:spcPct val="100000"/>
                        </a:lnSpc>
                        <a:spcBef>
                          <a:spcPts val="0"/>
                        </a:spcBef>
                        <a:spcAft>
                          <a:spcPts val="0"/>
                        </a:spcAft>
                        <a:buClrTx/>
                        <a:buSzTx/>
                        <a:buFontTx/>
                        <a:buNone/>
                        <a:tabLst/>
                        <a:defRPr/>
                      </a:pPr>
                      <a:r>
                        <a:rPr lang="en-US" altLang="zh-CN" sz="1050" b="0" i="0" u="none" strike="noStrike" kern="1200" dirty="0">
                          <a:solidFill>
                            <a:srgbClr val="002060"/>
                          </a:solidFill>
                          <a:effectLst/>
                          <a:latin typeface="微软雅黑" panose="020B0503020204020204" pitchFamily="34" charset="-122"/>
                          <a:ea typeface="微软雅黑" panose="020B0503020204020204" pitchFamily="34" charset="-122"/>
                          <a:cs typeface="+mn-cs"/>
                        </a:rPr>
                        <a:t>  2012</a:t>
                      </a:r>
                      <a:r>
                        <a:rPr lang="zh-CN" altLang="en-US" sz="1050" b="0" i="0" u="none" strike="noStrike" kern="1200" dirty="0">
                          <a:solidFill>
                            <a:srgbClr val="002060"/>
                          </a:solidFill>
                          <a:effectLst/>
                          <a:latin typeface="微软雅黑" panose="020B0503020204020204" pitchFamily="34" charset="-122"/>
                          <a:ea typeface="微软雅黑" panose="020B0503020204020204" pitchFamily="34" charset="-122"/>
                          <a:cs typeface="+mn-cs"/>
                        </a:rPr>
                        <a:t>年</a:t>
                      </a:r>
                      <a:r>
                        <a:rPr lang="en-US" altLang="zh-CN" sz="1050" b="0" i="0" u="none" strike="noStrike" kern="1200" dirty="0">
                          <a:solidFill>
                            <a:srgbClr val="002060"/>
                          </a:solidFill>
                          <a:effectLst/>
                          <a:latin typeface="微软雅黑" panose="020B0503020204020204" pitchFamily="34" charset="-122"/>
                          <a:ea typeface="微软雅黑" panose="020B0503020204020204" pitchFamily="34" charset="-122"/>
                          <a:cs typeface="+mn-cs"/>
                        </a:rPr>
                        <a:t>ICCS</a:t>
                      </a:r>
                      <a:r>
                        <a:rPr lang="zh-CN" altLang="en-US" sz="1050" b="0" i="0" u="none" strike="noStrike" kern="1200" dirty="0">
                          <a:solidFill>
                            <a:srgbClr val="002060"/>
                          </a:solidFill>
                          <a:effectLst/>
                          <a:latin typeface="微软雅黑" panose="020B0503020204020204" pitchFamily="34" charset="-122"/>
                          <a:ea typeface="微软雅黑" panose="020B0503020204020204" pitchFamily="34" charset="-122"/>
                          <a:cs typeface="+mn-cs"/>
                        </a:rPr>
                        <a:t>实践指南</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457200" rtl="0" eaLnBrk="1" fontAlgn="ctr" latinLnBrk="0" hangingPunct="1">
                        <a:lnSpc>
                          <a:spcPct val="120000"/>
                        </a:lnSpc>
                        <a:spcBef>
                          <a:spcPts val="0"/>
                        </a:spcBef>
                        <a:spcAft>
                          <a:spcPts val="0"/>
                        </a:spcAft>
                        <a:buClrTx/>
                        <a:buSzTx/>
                        <a:buFontTx/>
                        <a:buNone/>
                        <a:tabLst/>
                        <a:defRPr/>
                      </a:pPr>
                      <a:r>
                        <a:rPr lang="zh-CN" altLang="en-US" sz="1050" kern="1200" dirty="0">
                          <a:solidFill>
                            <a:schemeClr val="tx1"/>
                          </a:solidFill>
                          <a:latin typeface="微软雅黑" panose="020B0503020204020204" pitchFamily="34" charset="-122"/>
                          <a:ea typeface="微软雅黑" panose="020B0503020204020204" pitchFamily="34" charset="-122"/>
                          <a:cs typeface="+mn-cs"/>
                        </a:rPr>
                        <a:t>  是夜遗尿的</a:t>
                      </a:r>
                      <a:r>
                        <a:rPr lang="zh-CN" altLang="en-US" sz="1050" b="1" kern="1200" dirty="0">
                          <a:solidFill>
                            <a:srgbClr val="C00000"/>
                          </a:solidFill>
                          <a:latin typeface="微软雅黑" panose="020B0503020204020204" pitchFamily="34" charset="-122"/>
                          <a:ea typeface="微软雅黑" panose="020B0503020204020204" pitchFamily="34" charset="-122"/>
                          <a:cs typeface="+mn-cs"/>
                        </a:rPr>
                        <a:t>一线治疗药物</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9923594"/>
                  </a:ext>
                </a:extLst>
              </a:tr>
              <a:tr h="324709">
                <a:tc>
                  <a:txBody>
                    <a:bodyPr/>
                    <a:lstStyle/>
                    <a:p>
                      <a:pPr marL="0" marR="0" lvl="0" indent="0" algn="l" defTabSz="914377" rtl="0" eaLnBrk="1" fontAlgn="ctr" latinLnBrk="0" hangingPunct="1">
                        <a:lnSpc>
                          <a:spcPct val="100000"/>
                        </a:lnSpc>
                        <a:spcBef>
                          <a:spcPts val="0"/>
                        </a:spcBef>
                        <a:spcAft>
                          <a:spcPts val="0"/>
                        </a:spcAft>
                        <a:buClrTx/>
                        <a:buSzTx/>
                        <a:buFontTx/>
                        <a:buNone/>
                        <a:tabLst/>
                        <a:defRPr/>
                      </a:pPr>
                      <a:r>
                        <a:rPr lang="en-US" altLang="zh-CN" sz="1050" b="0" i="0" u="none" strike="noStrike" kern="1200" dirty="0">
                          <a:solidFill>
                            <a:srgbClr val="002060"/>
                          </a:solidFill>
                          <a:effectLst/>
                          <a:latin typeface="微软雅黑" panose="020B0503020204020204" pitchFamily="34" charset="-122"/>
                          <a:ea typeface="微软雅黑" panose="020B0503020204020204" pitchFamily="34" charset="-122"/>
                          <a:cs typeface="+mn-cs"/>
                        </a:rPr>
                        <a:t>  2020</a:t>
                      </a:r>
                      <a:r>
                        <a:rPr lang="zh-CN" altLang="en-US" sz="1050" b="0" i="0" u="none" strike="noStrike" kern="1200" dirty="0">
                          <a:solidFill>
                            <a:srgbClr val="002060"/>
                          </a:solidFill>
                          <a:effectLst/>
                          <a:latin typeface="微软雅黑" panose="020B0503020204020204" pitchFamily="34" charset="-122"/>
                          <a:ea typeface="微软雅黑" panose="020B0503020204020204" pitchFamily="34" charset="-122"/>
                          <a:cs typeface="+mn-cs"/>
                        </a:rPr>
                        <a:t>年</a:t>
                      </a:r>
                      <a:r>
                        <a:rPr lang="en-US" altLang="zh-CN" sz="1050" b="0" i="0" u="none" strike="noStrike" kern="1200" dirty="0">
                          <a:solidFill>
                            <a:srgbClr val="002060"/>
                          </a:solidFill>
                          <a:effectLst/>
                          <a:latin typeface="微软雅黑" panose="020B0503020204020204" pitchFamily="34" charset="-122"/>
                          <a:ea typeface="微软雅黑" panose="020B0503020204020204" pitchFamily="34" charset="-122"/>
                          <a:cs typeface="+mn-cs"/>
                        </a:rPr>
                        <a:t>ICCS</a:t>
                      </a:r>
                      <a:r>
                        <a:rPr lang="zh-CN" altLang="en-US" sz="1050" b="0" i="0" u="none" strike="noStrike" kern="1200" dirty="0">
                          <a:solidFill>
                            <a:srgbClr val="002060"/>
                          </a:solidFill>
                          <a:effectLst/>
                          <a:latin typeface="微软雅黑" panose="020B0503020204020204" pitchFamily="34" charset="-122"/>
                          <a:ea typeface="微软雅黑" panose="020B0503020204020204" pitchFamily="34" charset="-122"/>
                          <a:cs typeface="+mn-cs"/>
                        </a:rPr>
                        <a:t>实践指南更新</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457200" rtl="0" eaLnBrk="1" fontAlgn="ctr" latinLnBrk="0" hangingPunct="1">
                        <a:lnSpc>
                          <a:spcPct val="120000"/>
                        </a:lnSpc>
                        <a:spcBef>
                          <a:spcPts val="0"/>
                        </a:spcBef>
                        <a:spcAft>
                          <a:spcPts val="0"/>
                        </a:spcAft>
                        <a:buClrTx/>
                        <a:buSzTx/>
                        <a:buFontTx/>
                        <a:buNone/>
                        <a:tabLst/>
                        <a:defRPr/>
                      </a:pPr>
                      <a:r>
                        <a:rPr lang="zh-CN" altLang="en-US" sz="1050" kern="1200" dirty="0">
                          <a:solidFill>
                            <a:schemeClr val="tx1"/>
                          </a:solidFill>
                          <a:latin typeface="微软雅黑" panose="020B0503020204020204" pitchFamily="34" charset="-122"/>
                          <a:ea typeface="微软雅黑" panose="020B0503020204020204" pitchFamily="34" charset="-122"/>
                          <a:cs typeface="+mn-cs"/>
                        </a:rPr>
                        <a:t>  是夜遗尿的</a:t>
                      </a:r>
                      <a:r>
                        <a:rPr lang="zh-CN" altLang="en-US" sz="1050" b="1" kern="1200" dirty="0">
                          <a:solidFill>
                            <a:srgbClr val="C00000"/>
                          </a:solidFill>
                          <a:latin typeface="微软雅黑" panose="020B0503020204020204" pitchFamily="34" charset="-122"/>
                          <a:ea typeface="微软雅黑" panose="020B0503020204020204" pitchFamily="34" charset="-122"/>
                          <a:cs typeface="+mn-cs"/>
                        </a:rPr>
                        <a:t>一线治疗药物</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50508764"/>
                  </a:ext>
                </a:extLst>
              </a:tr>
            </a:tbl>
          </a:graphicData>
        </a:graphic>
      </p:graphicFrame>
      <p:sp>
        <p:nvSpPr>
          <p:cNvPr id="9" name="文本框 8">
            <a:extLst>
              <a:ext uri="{FF2B5EF4-FFF2-40B4-BE49-F238E27FC236}">
                <a16:creationId xmlns:a16="http://schemas.microsoft.com/office/drawing/2014/main" id="{1E79CC6A-03D6-7F82-60E4-87B1F25771C3}"/>
              </a:ext>
            </a:extLst>
          </p:cNvPr>
          <p:cNvSpPr txBox="1"/>
          <p:nvPr/>
        </p:nvSpPr>
        <p:spPr>
          <a:xfrm>
            <a:off x="415978" y="4462219"/>
            <a:ext cx="8518160" cy="276999"/>
          </a:xfrm>
          <a:prstGeom prst="rect">
            <a:avLst/>
          </a:prstGeom>
          <a:noFill/>
        </p:spPr>
        <p:txBody>
          <a:bodyPr wrap="square">
            <a:spAutoFit/>
          </a:bodyPr>
          <a:lstStyle/>
          <a:p>
            <a:r>
              <a:rPr lang="en-US" altLang="zh-CN" sz="1200" dirty="0">
                <a:latin typeface="微软雅黑" panose="020B0503020204020204" pitchFamily="34" charset="-122"/>
                <a:ea typeface="微软雅黑" panose="020B0503020204020204" pitchFamily="34" charset="-122"/>
              </a:rPr>
              <a:t>ICI: </a:t>
            </a:r>
            <a:r>
              <a:rPr lang="zh-CN" altLang="en-US" sz="1200" dirty="0">
                <a:latin typeface="微软雅黑" panose="020B0503020204020204" pitchFamily="34" charset="-122"/>
                <a:ea typeface="微软雅黑" panose="020B0503020204020204" pitchFamily="34" charset="-122"/>
              </a:rPr>
              <a:t>国际尿失禁咨询委员会</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 </a:t>
            </a:r>
            <a:r>
              <a:rPr lang="en-US" altLang="zh-CN" sz="1200" dirty="0">
                <a:latin typeface="微软雅黑" panose="020B0503020204020204" pitchFamily="34" charset="-122"/>
                <a:ea typeface="微软雅黑" panose="020B0503020204020204" pitchFamily="34" charset="-122"/>
              </a:rPr>
              <a:t>NICE: </a:t>
            </a:r>
            <a:r>
              <a:rPr lang="zh-CN" altLang="en-US" sz="1200" dirty="0">
                <a:latin typeface="微软雅黑" panose="020B0503020204020204" pitchFamily="34" charset="-122"/>
                <a:ea typeface="微软雅黑" panose="020B0503020204020204" pitchFamily="34" charset="-122"/>
              </a:rPr>
              <a:t>英国国家卫生与临床优化研究所</a:t>
            </a:r>
            <a:r>
              <a:rPr lang="en-US" altLang="zh-CN" sz="1200" dirty="0">
                <a:latin typeface="微软雅黑" panose="020B0503020204020204" pitchFamily="34" charset="-122"/>
                <a:ea typeface="微软雅黑" panose="020B0503020204020204" pitchFamily="34" charset="-122"/>
              </a:rPr>
              <a:t>;</a:t>
            </a:r>
            <a:r>
              <a:rPr lang="zh-CN" altLang="en-US" sz="1200" dirty="0">
                <a:latin typeface="微软雅黑" panose="020B0503020204020204" pitchFamily="34" charset="-122"/>
                <a:ea typeface="微软雅黑" panose="020B0503020204020204" pitchFamily="34" charset="-122"/>
              </a:rPr>
              <a:t> </a:t>
            </a:r>
            <a:r>
              <a:rPr lang="en-US" altLang="zh-CN" sz="1200" dirty="0">
                <a:latin typeface="微软雅黑" panose="020B0503020204020204" pitchFamily="34" charset="-122"/>
                <a:ea typeface="微软雅黑" panose="020B0503020204020204" pitchFamily="34" charset="-122"/>
              </a:rPr>
              <a:t>ICCS: </a:t>
            </a:r>
            <a:r>
              <a:rPr lang="zh-CN" altLang="en-US" sz="1200" dirty="0">
                <a:latin typeface="微软雅黑" panose="020B0503020204020204" pitchFamily="34" charset="-122"/>
                <a:ea typeface="微软雅黑" panose="020B0503020204020204" pitchFamily="34" charset="-122"/>
              </a:rPr>
              <a:t>国际儿童尿控协会</a:t>
            </a:r>
          </a:p>
        </p:txBody>
      </p:sp>
      <p:sp>
        <p:nvSpPr>
          <p:cNvPr id="11" name="文本框 10">
            <a:extLst>
              <a:ext uri="{FF2B5EF4-FFF2-40B4-BE49-F238E27FC236}">
                <a16:creationId xmlns:a16="http://schemas.microsoft.com/office/drawing/2014/main" id="{48E989F2-E899-521F-D497-F31A9983C187}"/>
              </a:ext>
            </a:extLst>
          </p:cNvPr>
          <p:cNvSpPr txBox="1"/>
          <p:nvPr/>
        </p:nvSpPr>
        <p:spPr>
          <a:xfrm>
            <a:off x="608412" y="997434"/>
            <a:ext cx="5962901" cy="307777"/>
          </a:xfrm>
          <a:prstGeom prst="rect">
            <a:avLst/>
          </a:prstGeom>
          <a:noFill/>
        </p:spPr>
        <p:txBody>
          <a:bodyPr wrap="square">
            <a:spAutoFit/>
          </a:bodyPr>
          <a:lstStyle/>
          <a:p>
            <a:r>
              <a:rPr lang="en-US" altLang="zh-CN" sz="1400" b="1" u="sng" dirty="0">
                <a:solidFill>
                  <a:srgbClr val="002060"/>
                </a:solidFill>
                <a:latin typeface="微软雅黑" panose="020B0503020204020204" pitchFamily="34" charset="-122"/>
                <a:ea typeface="微软雅黑" panose="020B0503020204020204" pitchFamily="34" charset="-122"/>
              </a:rPr>
              <a:t>DDAVP</a:t>
            </a:r>
            <a:r>
              <a:rPr lang="zh-CN" altLang="en-US" sz="1400" b="1" u="sng" dirty="0">
                <a:solidFill>
                  <a:srgbClr val="002060"/>
                </a:solidFill>
                <a:latin typeface="微软雅黑" panose="020B0503020204020204" pitchFamily="34" charset="-122"/>
                <a:ea typeface="微软雅黑" panose="020B0503020204020204" pitchFamily="34" charset="-122"/>
              </a:rPr>
              <a:t>是国内外指南或共识一致推荐的儿童夜遗尿症的一线治疗</a:t>
            </a:r>
            <a:endParaRPr lang="en-US" altLang="zh-CN" sz="1400" dirty="0">
              <a:solidFill>
                <a:srgbClr val="002060"/>
              </a:solidFill>
              <a:latin typeface="微软雅黑" panose="020B0503020204020204" pitchFamily="34" charset="-122"/>
              <a:ea typeface="微软雅黑" panose="020B0503020204020204" pitchFamily="34" charset="-122"/>
            </a:endParaRPr>
          </a:p>
        </p:txBody>
      </p:sp>
      <p:graphicFrame>
        <p:nvGraphicFramePr>
          <p:cNvPr id="3" name="表格 2">
            <a:extLst>
              <a:ext uri="{FF2B5EF4-FFF2-40B4-BE49-F238E27FC236}">
                <a16:creationId xmlns:a16="http://schemas.microsoft.com/office/drawing/2014/main" id="{6C3F09BF-D447-47BC-B4A3-531F48B6FF78}"/>
              </a:ext>
            </a:extLst>
          </p:cNvPr>
          <p:cNvGraphicFramePr>
            <a:graphicFrameLocks noGrp="1"/>
          </p:cNvGraphicFramePr>
          <p:nvPr>
            <p:extLst>
              <p:ext uri="{D42A27DB-BD31-4B8C-83A1-F6EECF244321}">
                <p14:modId xmlns:p14="http://schemas.microsoft.com/office/powerpoint/2010/main" val="2203345694"/>
              </p:ext>
            </p:extLst>
          </p:nvPr>
        </p:nvGraphicFramePr>
        <p:xfrm>
          <a:off x="659567" y="1405416"/>
          <a:ext cx="7495082" cy="1118143"/>
        </p:xfrm>
        <a:graphic>
          <a:graphicData uri="http://schemas.openxmlformats.org/drawingml/2006/table">
            <a:tbl>
              <a:tblPr/>
              <a:tblGrid>
                <a:gridCol w="3592713">
                  <a:extLst>
                    <a:ext uri="{9D8B030D-6E8A-4147-A177-3AD203B41FA5}">
                      <a16:colId xmlns:a16="http://schemas.microsoft.com/office/drawing/2014/main" val="740156514"/>
                    </a:ext>
                  </a:extLst>
                </a:gridCol>
                <a:gridCol w="3902369">
                  <a:extLst>
                    <a:ext uri="{9D8B030D-6E8A-4147-A177-3AD203B41FA5}">
                      <a16:colId xmlns:a16="http://schemas.microsoft.com/office/drawing/2014/main" val="3309491619"/>
                    </a:ext>
                  </a:extLst>
                </a:gridCol>
              </a:tblGrid>
              <a:tr h="402511">
                <a:tc>
                  <a:txBody>
                    <a:bodyPr/>
                    <a:lstStyle/>
                    <a:p>
                      <a:pPr algn="ctr" fontAlgn="ctr"/>
                      <a:r>
                        <a:rPr lang="zh-CN" altLang="en-US" sz="1200" b="1" i="0" u="none" strike="noStrike" dirty="0">
                          <a:solidFill>
                            <a:schemeClr val="bg1"/>
                          </a:solidFill>
                          <a:effectLst/>
                          <a:latin typeface="微软雅黑" panose="020B0503020204020204" pitchFamily="34" charset="-122"/>
                          <a:ea typeface="微软雅黑" panose="020B0503020204020204" pitchFamily="34" charset="-122"/>
                        </a:rPr>
                        <a:t>中国指南共识推荐情况</a:t>
                      </a:r>
                      <a:endParaRPr lang="en-US" altLang="zh-CN" sz="1200" b="1" i="0" u="none" strike="noStrike" dirty="0">
                        <a:solidFill>
                          <a:schemeClr val="bg1"/>
                        </a:solidFill>
                        <a:effectLst/>
                        <a:latin typeface="微软雅黑" panose="020B0503020204020204" pitchFamily="34" charset="-122"/>
                        <a:ea typeface="微软雅黑" panose="020B0503020204020204" pitchFamily="34" charset="-122"/>
                      </a:endParaRPr>
                    </a:p>
                  </a:txBody>
                  <a:tcPr marL="6316" marR="6316" marT="63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A3E0"/>
                    </a:solidFill>
                  </a:tcPr>
                </a:tc>
                <a:tc>
                  <a:txBody>
                    <a:bodyPr/>
                    <a:lstStyle/>
                    <a:p>
                      <a:pPr algn="ctr" fontAlgn="ctr"/>
                      <a:r>
                        <a:rPr lang="zh-CN" altLang="en-US" sz="1200" b="1" i="0" u="none" strike="noStrike" kern="1200" dirty="0">
                          <a:solidFill>
                            <a:schemeClr val="bg1"/>
                          </a:solidFill>
                          <a:effectLst/>
                          <a:latin typeface="微软雅黑" panose="020B0503020204020204" pitchFamily="34" charset="-122"/>
                          <a:ea typeface="微软雅黑" panose="020B0503020204020204" pitchFamily="34" charset="-122"/>
                          <a:cs typeface="+mn-cs"/>
                        </a:rPr>
                        <a:t>推荐内容</a:t>
                      </a:r>
                    </a:p>
                  </a:txBody>
                  <a:tcPr marL="6316" marR="6316" marT="631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A3E0"/>
                    </a:solidFill>
                  </a:tcPr>
                </a:tc>
                <a:extLst>
                  <a:ext uri="{0D108BD9-81ED-4DB2-BD59-A6C34878D82A}">
                    <a16:rowId xmlns:a16="http://schemas.microsoft.com/office/drawing/2014/main" val="782265677"/>
                  </a:ext>
                </a:extLst>
              </a:tr>
              <a:tr h="381261">
                <a:tc>
                  <a:txBody>
                    <a:bodyPr/>
                    <a:lstStyle/>
                    <a:p>
                      <a:pPr algn="l" fontAlgn="ctr"/>
                      <a:r>
                        <a:rPr lang="en-US" altLang="zh-CN" sz="1050" b="0" i="0" u="none" strike="noStrike" kern="1200" dirty="0">
                          <a:solidFill>
                            <a:srgbClr val="002060"/>
                          </a:solidFill>
                          <a:effectLst/>
                          <a:latin typeface="微软雅黑" panose="020B0503020204020204" pitchFamily="34" charset="-122"/>
                          <a:ea typeface="微软雅黑" panose="020B0503020204020204" pitchFamily="34" charset="-122"/>
                          <a:cs typeface="+mn-cs"/>
                        </a:rPr>
                        <a:t>  2014</a:t>
                      </a:r>
                      <a:r>
                        <a:rPr lang="zh-CN" altLang="en-US" sz="1050" b="0" i="0" u="none" strike="noStrike" kern="1200" dirty="0">
                          <a:solidFill>
                            <a:srgbClr val="002060"/>
                          </a:solidFill>
                          <a:effectLst/>
                          <a:latin typeface="微软雅黑" panose="020B0503020204020204" pitchFamily="34" charset="-122"/>
                          <a:ea typeface="微软雅黑" panose="020B0503020204020204" pitchFamily="34" charset="-122"/>
                          <a:cs typeface="+mn-cs"/>
                        </a:rPr>
                        <a:t>年中国儿童单症状性夜遗尿疾病管理专家共识</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457200" rtl="0" eaLnBrk="1" fontAlgn="auto" latinLnBrk="0" hangingPunct="1">
                        <a:lnSpc>
                          <a:spcPct val="120000"/>
                        </a:lnSpc>
                        <a:spcBef>
                          <a:spcPts val="0"/>
                        </a:spcBef>
                        <a:spcAft>
                          <a:spcPts val="0"/>
                        </a:spcAft>
                        <a:buClrTx/>
                        <a:buSzTx/>
                        <a:buFontTx/>
                        <a:buNone/>
                        <a:tabLst/>
                        <a:defRPr/>
                      </a:pPr>
                      <a:r>
                        <a:rPr lang="zh-CN" altLang="en-US" sz="1050" kern="1200" dirty="0">
                          <a:solidFill>
                            <a:schemeClr val="tx1"/>
                          </a:solidFill>
                          <a:latin typeface="微软雅黑" panose="020B0503020204020204" pitchFamily="34" charset="-122"/>
                          <a:ea typeface="微软雅黑" panose="020B0503020204020204" pitchFamily="34" charset="-122"/>
                          <a:cs typeface="+mn-cs"/>
                        </a:rPr>
                        <a:t>  是任何亚型单症状性夜遗尿</a:t>
                      </a:r>
                      <a:r>
                        <a:rPr lang="zh-CN" altLang="en-US" sz="1050" b="1" kern="1200" dirty="0">
                          <a:solidFill>
                            <a:srgbClr val="C00000"/>
                          </a:solidFill>
                          <a:latin typeface="微软雅黑" panose="020B0503020204020204" pitchFamily="34" charset="-122"/>
                          <a:ea typeface="微软雅黑" panose="020B0503020204020204" pitchFamily="34" charset="-122"/>
                          <a:cs typeface="+mn-cs"/>
                        </a:rPr>
                        <a:t>首选的一线治疗药物</a:t>
                      </a: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1383825"/>
                  </a:ext>
                </a:extLst>
              </a:tr>
              <a:tr h="334371">
                <a:tc>
                  <a:txBody>
                    <a:bodyPr/>
                    <a:lstStyle/>
                    <a:p>
                      <a:pPr algn="l" fontAlgn="ctr"/>
                      <a:r>
                        <a:rPr lang="en-US" altLang="zh-CN" sz="1050" b="0" i="0" u="none" strike="noStrike" kern="1200" dirty="0">
                          <a:solidFill>
                            <a:srgbClr val="002060"/>
                          </a:solidFill>
                          <a:effectLst/>
                          <a:latin typeface="微软雅黑" panose="020B0503020204020204" pitchFamily="34" charset="-122"/>
                          <a:ea typeface="微软雅黑" panose="020B0503020204020204" pitchFamily="34" charset="-122"/>
                          <a:cs typeface="+mn-cs"/>
                        </a:rPr>
                        <a:t>  2019</a:t>
                      </a:r>
                      <a:r>
                        <a:rPr lang="zh-CN" altLang="en-US" sz="1050" b="0" i="0" u="none" strike="noStrike" kern="1200" dirty="0">
                          <a:solidFill>
                            <a:srgbClr val="002060"/>
                          </a:solidFill>
                          <a:effectLst/>
                          <a:latin typeface="微软雅黑" panose="020B0503020204020204" pitchFamily="34" charset="-122"/>
                          <a:ea typeface="微软雅黑" panose="020B0503020204020204" pitchFamily="34" charset="-122"/>
                          <a:cs typeface="+mn-cs"/>
                        </a:rPr>
                        <a:t>年儿童遗尿症诊断和治疗中国专家共识</a:t>
                      </a:r>
                      <a:endParaRPr lang="en-US" altLang="zh-CN" sz="1050" b="0" i="0" u="none" strike="noStrike" kern="1200" dirty="0">
                        <a:solidFill>
                          <a:srgbClr val="002060"/>
                        </a:solidFill>
                        <a:effectLst/>
                        <a:latin typeface="微软雅黑" panose="020B0503020204020204" pitchFamily="34" charset="-122"/>
                        <a:ea typeface="微软雅黑" panose="020B0503020204020204" pitchFamily="34" charset="-122"/>
                        <a:cs typeface="+mn-cs"/>
                      </a:endParaRP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indent="0" algn="l" defTabSz="457200" rtl="0" eaLnBrk="1" fontAlgn="ctr" latinLnBrk="0" hangingPunct="1">
                        <a:lnSpc>
                          <a:spcPct val="120000"/>
                        </a:lnSpc>
                        <a:buFontTx/>
                        <a:buNone/>
                      </a:pPr>
                      <a:r>
                        <a:rPr lang="zh-CN" altLang="en-US" sz="1050" kern="1200" dirty="0">
                          <a:solidFill>
                            <a:schemeClr val="tx1"/>
                          </a:solidFill>
                          <a:latin typeface="微软雅黑" panose="020B0503020204020204" pitchFamily="34" charset="-122"/>
                          <a:ea typeface="微软雅黑" panose="020B0503020204020204" pitchFamily="34" charset="-122"/>
                          <a:cs typeface="+mn-cs"/>
                        </a:rPr>
                        <a:t>  对排尿日记提示夜间多尿患者给予</a:t>
                      </a:r>
                      <a:r>
                        <a:rPr lang="en-US" altLang="zh-CN" sz="1050" b="1" kern="1200" dirty="0">
                          <a:solidFill>
                            <a:srgbClr val="C00000"/>
                          </a:solidFill>
                          <a:latin typeface="微软雅黑" panose="020B0503020204020204" pitchFamily="34" charset="-122"/>
                          <a:ea typeface="微软雅黑" panose="020B0503020204020204" pitchFamily="34" charset="-122"/>
                          <a:cs typeface="+mn-cs"/>
                        </a:rPr>
                        <a:t>DDAVP</a:t>
                      </a:r>
                      <a:r>
                        <a:rPr lang="zh-CN" altLang="en-US" sz="1050" b="1" kern="1200" dirty="0">
                          <a:solidFill>
                            <a:srgbClr val="C00000"/>
                          </a:solidFill>
                          <a:latin typeface="微软雅黑" panose="020B0503020204020204" pitchFamily="34" charset="-122"/>
                          <a:ea typeface="微软雅黑" panose="020B0503020204020204" pitchFamily="34" charset="-122"/>
                          <a:cs typeface="+mn-cs"/>
                        </a:rPr>
                        <a:t>治疗</a:t>
                      </a:r>
                      <a:r>
                        <a:rPr lang="en-US" altLang="zh-CN" sz="1050" b="1" kern="1200" dirty="0">
                          <a:solidFill>
                            <a:srgbClr val="C00000"/>
                          </a:solidFill>
                          <a:latin typeface="微软雅黑" panose="020B0503020204020204" pitchFamily="34" charset="-122"/>
                          <a:ea typeface="微软雅黑" panose="020B0503020204020204" pitchFamily="34" charset="-122"/>
                          <a:cs typeface="+mn-cs"/>
                        </a:rPr>
                        <a:t>(</a:t>
                      </a:r>
                      <a:r>
                        <a:rPr lang="zh-CN" altLang="en-US" sz="1050" b="1" kern="1200" dirty="0">
                          <a:solidFill>
                            <a:srgbClr val="C00000"/>
                          </a:solidFill>
                          <a:latin typeface="微软雅黑" panose="020B0503020204020204" pitchFamily="34" charset="-122"/>
                          <a:ea typeface="微软雅黑" panose="020B0503020204020204" pitchFamily="34" charset="-122"/>
                          <a:cs typeface="+mn-cs"/>
                        </a:rPr>
                        <a:t>一线治疗药物</a:t>
                      </a:r>
                      <a:r>
                        <a:rPr lang="en-US" altLang="zh-CN" sz="1050" b="1" kern="1200" dirty="0">
                          <a:solidFill>
                            <a:srgbClr val="C00000"/>
                          </a:solidFill>
                          <a:latin typeface="微软雅黑" panose="020B0503020204020204" pitchFamily="34" charset="-122"/>
                          <a:ea typeface="微软雅黑" panose="020B0503020204020204" pitchFamily="34" charset="-122"/>
                          <a:cs typeface="+mn-cs"/>
                        </a:rPr>
                        <a:t>)</a:t>
                      </a:r>
                      <a:endParaRPr lang="zh-CN" altLang="en-US" sz="1050" b="1" kern="1200" dirty="0">
                        <a:solidFill>
                          <a:srgbClr val="C00000"/>
                        </a:solidFill>
                        <a:latin typeface="微软雅黑" panose="020B0503020204020204" pitchFamily="34" charset="-122"/>
                        <a:ea typeface="微软雅黑" panose="020B0503020204020204" pitchFamily="34" charset="-122"/>
                        <a:cs typeface="+mn-cs"/>
                      </a:endParaRPr>
                    </a:p>
                  </a:txBody>
                  <a:tcPr marL="8238" marR="8238" marT="8238"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50707765"/>
                  </a:ext>
                </a:extLst>
              </a:tr>
            </a:tbl>
          </a:graphicData>
        </a:graphic>
      </p:graphicFrame>
    </p:spTree>
    <p:extLst>
      <p:ext uri="{BB962C8B-B14F-4D97-AF65-F5344CB8AC3E}">
        <p14:creationId xmlns:p14="http://schemas.microsoft.com/office/powerpoint/2010/main" val="1767870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对象 11" hidden="1">
            <a:extLst>
              <a:ext uri="{FF2B5EF4-FFF2-40B4-BE49-F238E27FC236}">
                <a16:creationId xmlns:a16="http://schemas.microsoft.com/office/drawing/2014/main" id="{615EA526-3E92-8D34-2D29-10A721FC8DAB}"/>
              </a:ext>
            </a:extLst>
          </p:cNvPr>
          <p:cNvGraphicFramePr>
            <a:graphicFrameLocks noChangeAspect="1"/>
          </p:cNvGraphicFramePr>
          <p:nvPr>
            <p:custDataLst>
              <p:tags r:id="rId1"/>
            </p:custDataLst>
            <p:extLst>
              <p:ext uri="{D42A27DB-BD31-4B8C-83A1-F6EECF244321}">
                <p14:modId xmlns:p14="http://schemas.microsoft.com/office/powerpoint/2010/main" val="58479956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73" imgH="476" progId="TCLayout.ActiveDocument.1">
                  <p:embed/>
                </p:oleObj>
              </mc:Choice>
              <mc:Fallback>
                <p:oleObj name="think-cell 幻灯片" r:id="rId4" imgW="473" imgH="476"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标题 3">
            <a:extLst>
              <a:ext uri="{FF2B5EF4-FFF2-40B4-BE49-F238E27FC236}">
                <a16:creationId xmlns:a16="http://schemas.microsoft.com/office/drawing/2014/main" id="{40A87F01-CCA1-6610-E6B2-55F2DC6522B0}"/>
              </a:ext>
            </a:extLst>
          </p:cNvPr>
          <p:cNvSpPr>
            <a:spLocks noGrp="1"/>
          </p:cNvSpPr>
          <p:nvPr>
            <p:ph type="title"/>
          </p:nvPr>
        </p:nvSpPr>
        <p:spPr>
          <a:xfrm>
            <a:off x="237063" y="97305"/>
            <a:ext cx="8765651" cy="310500"/>
          </a:xfrm>
        </p:spPr>
        <p:txBody>
          <a:bodyPr vert="horz"/>
          <a:lstStyle/>
          <a:p>
            <a:pPr>
              <a:lnSpc>
                <a:spcPct val="90000"/>
              </a:lnSpc>
            </a:pPr>
            <a:r>
              <a:rPr lang="zh-CN" altLang="en-US" sz="1600" dirty="0">
                <a:latin typeface="微软雅黑" panose="020B0503020204020204" pitchFamily="34" charset="-122"/>
                <a:ea typeface="微软雅黑" panose="020B0503020204020204" pitchFamily="34" charset="-122"/>
              </a:rPr>
              <a:t>去氨加压素口服溶液是国内首个去氨加压素口服液体制剂，满足精准剂量滴定，</a:t>
            </a:r>
            <a:br>
              <a:rPr lang="en-US" altLang="zh-CN" sz="1600" dirty="0">
                <a:latin typeface="微软雅黑" panose="020B0503020204020204" pitchFamily="34" charset="-122"/>
                <a:ea typeface="微软雅黑" panose="020B0503020204020204" pitchFamily="34" charset="-122"/>
              </a:rPr>
            </a:br>
            <a:r>
              <a:rPr lang="zh-CN" altLang="en-US" sz="1600" dirty="0">
                <a:latin typeface="微软雅黑" panose="020B0503020204020204" pitchFamily="34" charset="-122"/>
                <a:ea typeface="微软雅黑" panose="020B0503020204020204" pitchFamily="34" charset="-122"/>
              </a:rPr>
              <a:t>儿童及吞咽困难患者治疗需求</a:t>
            </a:r>
          </a:p>
        </p:txBody>
      </p:sp>
      <p:sp>
        <p:nvSpPr>
          <p:cNvPr id="5" name="矩形 4">
            <a:extLst>
              <a:ext uri="{FF2B5EF4-FFF2-40B4-BE49-F238E27FC236}">
                <a16:creationId xmlns:a16="http://schemas.microsoft.com/office/drawing/2014/main" id="{AF7BBA81-DAAC-624C-669D-E4B5869C8443}"/>
              </a:ext>
            </a:extLst>
          </p:cNvPr>
          <p:cNvSpPr/>
          <p:nvPr/>
        </p:nvSpPr>
        <p:spPr>
          <a:xfrm>
            <a:off x="7566660" y="0"/>
            <a:ext cx="1577340" cy="266700"/>
          </a:xfrm>
          <a:prstGeom prst="rect">
            <a:avLst/>
          </a:prstGeom>
          <a:solidFill>
            <a:schemeClr val="accent5">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zh-CN" altLang="en-US" sz="1400" dirty="0">
                <a:latin typeface="微软雅黑" panose="020B0503020204020204" pitchFamily="34" charset="-122"/>
                <a:ea typeface="微软雅黑" panose="020B0503020204020204" pitchFamily="34" charset="-122"/>
              </a:rPr>
              <a:t>创新性</a:t>
            </a:r>
          </a:p>
        </p:txBody>
      </p:sp>
      <p:sp>
        <p:nvSpPr>
          <p:cNvPr id="6" name="Rectangle 34">
            <a:extLst>
              <a:ext uri="{FF2B5EF4-FFF2-40B4-BE49-F238E27FC236}">
                <a16:creationId xmlns:a16="http://schemas.microsoft.com/office/drawing/2014/main" id="{ADD60B0D-AF0F-642D-BF0C-E42190FDD6CF}"/>
              </a:ext>
            </a:extLst>
          </p:cNvPr>
          <p:cNvSpPr/>
          <p:nvPr/>
        </p:nvSpPr>
        <p:spPr bwMode="gray">
          <a:xfrm>
            <a:off x="318375" y="927452"/>
            <a:ext cx="2052000" cy="320040"/>
          </a:xfrm>
          <a:prstGeom prst="rect">
            <a:avLst/>
          </a:prstGeom>
          <a:solidFill>
            <a:srgbClr val="00A3E0"/>
          </a:solidFill>
          <a:ln w="38100" cap="flat" cmpd="sng" algn="ctr">
            <a:solidFill>
              <a:srgbClr val="FFFFFF"/>
            </a:solidFill>
            <a:prstDash val="solid"/>
          </a:ln>
          <a:effectLst>
            <a:outerShdw blurRad="40000" dist="20000" dir="5400000" rotWithShape="0">
              <a:srgbClr val="000000">
                <a:alpha val="38000"/>
              </a:srgbClr>
            </a:outerShdw>
          </a:effectLst>
        </p:spPr>
        <p:txBody>
          <a:bodyPr anchor="ctr"/>
          <a:lstStyle/>
          <a:p>
            <a:pPr algn="ctr" defTabSz="914400">
              <a:defRPr/>
            </a:pPr>
            <a:r>
              <a:rPr lang="zh-CN" altLang="en-US" sz="1200" b="1" kern="0" dirty="0">
                <a:solidFill>
                  <a:srgbClr val="FFFFFF"/>
                </a:solidFill>
                <a:latin typeface="微软雅黑" panose="020B0503020204020204" pitchFamily="34" charset="-122"/>
                <a:ea typeface="微软雅黑" panose="020B0503020204020204" pitchFamily="34" charset="-122"/>
                <a:cs typeface="Calibri" panose="020F0502020204030204" pitchFamily="34" charset="0"/>
              </a:rPr>
              <a:t>产品创新</a:t>
            </a:r>
            <a:endParaRPr lang="en-US" sz="1200" b="1" kern="0" dirty="0">
              <a:solidFill>
                <a:srgbClr val="FFFFFF"/>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7" name="Rectangle 35">
            <a:extLst>
              <a:ext uri="{FF2B5EF4-FFF2-40B4-BE49-F238E27FC236}">
                <a16:creationId xmlns:a16="http://schemas.microsoft.com/office/drawing/2014/main" id="{639FFC3C-BBB9-7639-D48F-6709AABC8792}"/>
              </a:ext>
            </a:extLst>
          </p:cNvPr>
          <p:cNvSpPr>
            <a:spLocks noChangeArrowheads="1"/>
          </p:cNvSpPr>
          <p:nvPr/>
        </p:nvSpPr>
        <p:spPr bwMode="gray">
          <a:xfrm>
            <a:off x="318375" y="1285695"/>
            <a:ext cx="8233514" cy="891124"/>
          </a:xfrm>
          <a:prstGeom prst="rect">
            <a:avLst/>
          </a:prstGeom>
          <a:solidFill>
            <a:schemeClr val="bg1">
              <a:lumMod val="95000"/>
            </a:schemeClr>
          </a:solidFill>
          <a:ln w="19050" cap="rnd">
            <a:noFill/>
            <a:miter lim="800000"/>
            <a:headEnd/>
            <a:tailEnd/>
          </a:ln>
        </p:spPr>
        <p:txBody>
          <a:bodyPr anchor="ctr"/>
          <a:lstStyle>
            <a:lvl1pPr marL="171450" indent="-17145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marL="0" indent="0" algn="ctr" defTabSz="914400" fontAlgn="base">
              <a:spcBef>
                <a:spcPct val="0"/>
              </a:spcBef>
              <a:spcAft>
                <a:spcPct val="0"/>
              </a:spcAft>
            </a:pPr>
            <a:endParaRPr lang="en-US" altLang="zh-CN" sz="1200" b="1" kern="0" dirty="0">
              <a:solidFill>
                <a:srgbClr val="646464">
                  <a:lumMod val="50000"/>
                </a:srgbClr>
              </a:solidFill>
              <a:latin typeface="Arial"/>
              <a:ea typeface="楷体"/>
              <a:cs typeface="Calibri" pitchFamily="34" charset="0"/>
            </a:endParaRPr>
          </a:p>
        </p:txBody>
      </p:sp>
      <p:sp>
        <p:nvSpPr>
          <p:cNvPr id="8" name="Rectangle 34">
            <a:extLst>
              <a:ext uri="{FF2B5EF4-FFF2-40B4-BE49-F238E27FC236}">
                <a16:creationId xmlns:a16="http://schemas.microsoft.com/office/drawing/2014/main" id="{1193AFFD-D8A1-02EB-25DC-66CF03694812}"/>
              </a:ext>
            </a:extLst>
          </p:cNvPr>
          <p:cNvSpPr/>
          <p:nvPr/>
        </p:nvSpPr>
        <p:spPr bwMode="gray">
          <a:xfrm>
            <a:off x="318375" y="2429948"/>
            <a:ext cx="2052000" cy="320040"/>
          </a:xfrm>
          <a:prstGeom prst="rect">
            <a:avLst/>
          </a:prstGeom>
          <a:solidFill>
            <a:srgbClr val="00A3E0"/>
          </a:solidFill>
          <a:ln w="38100" cap="flat" cmpd="sng" algn="ctr">
            <a:solidFill>
              <a:srgbClr val="FFFFFF"/>
            </a:solidFill>
            <a:prstDash val="solid"/>
          </a:ln>
          <a:effectLst>
            <a:outerShdw blurRad="40000" dist="20000" dir="5400000" rotWithShape="0">
              <a:srgbClr val="000000">
                <a:alpha val="38000"/>
              </a:srgbClr>
            </a:outerShdw>
          </a:effectLst>
        </p:spPr>
        <p:txBody>
          <a:bodyPr anchor="ctr"/>
          <a:lstStyle/>
          <a:p>
            <a:pPr algn="ctr" defTabSz="914400">
              <a:defRPr/>
            </a:pPr>
            <a:r>
              <a:rPr lang="zh-CN" altLang="en-US" sz="1200" b="1" kern="0" dirty="0">
                <a:solidFill>
                  <a:srgbClr val="FFFFFF"/>
                </a:solidFill>
                <a:latin typeface="微软雅黑" panose="020B0503020204020204" pitchFamily="34" charset="-122"/>
                <a:ea typeface="微软雅黑" panose="020B0503020204020204" pitchFamily="34" charset="-122"/>
                <a:cs typeface="Calibri" panose="020F0502020204030204" pitchFamily="34" charset="0"/>
              </a:rPr>
              <a:t>创新应用和探索</a:t>
            </a:r>
            <a:endParaRPr lang="en-US" sz="1200" b="1" kern="0" dirty="0">
              <a:solidFill>
                <a:srgbClr val="FFFFFF"/>
              </a:solidFill>
              <a:latin typeface="微软雅黑" panose="020B0503020204020204" pitchFamily="34" charset="-122"/>
              <a:ea typeface="微软雅黑" panose="020B0503020204020204" pitchFamily="34" charset="-122"/>
              <a:cs typeface="Calibri" panose="020F0502020204030204" pitchFamily="34" charset="0"/>
            </a:endParaRPr>
          </a:p>
        </p:txBody>
      </p:sp>
      <p:sp>
        <p:nvSpPr>
          <p:cNvPr id="9" name="Rectangle 35">
            <a:extLst>
              <a:ext uri="{FF2B5EF4-FFF2-40B4-BE49-F238E27FC236}">
                <a16:creationId xmlns:a16="http://schemas.microsoft.com/office/drawing/2014/main" id="{8440B380-90C3-BFC2-8989-AD6A39D660CD}"/>
              </a:ext>
            </a:extLst>
          </p:cNvPr>
          <p:cNvSpPr>
            <a:spLocks noChangeArrowheads="1"/>
          </p:cNvSpPr>
          <p:nvPr/>
        </p:nvSpPr>
        <p:spPr bwMode="gray">
          <a:xfrm>
            <a:off x="318375" y="2788190"/>
            <a:ext cx="8233514" cy="1588455"/>
          </a:xfrm>
          <a:prstGeom prst="rect">
            <a:avLst/>
          </a:prstGeom>
          <a:solidFill>
            <a:schemeClr val="bg1">
              <a:lumMod val="95000"/>
            </a:schemeClr>
          </a:solidFill>
          <a:ln w="19050" cap="rnd">
            <a:noFill/>
            <a:miter lim="800000"/>
            <a:headEnd/>
            <a:tailEnd/>
          </a:ln>
        </p:spPr>
        <p:txBody>
          <a:bodyPr anchor="ctr"/>
          <a:lstStyle>
            <a:lvl1pPr marL="171450" indent="-171450">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nSpc>
                <a:spcPct val="120000"/>
              </a:lnSpc>
              <a:spcBef>
                <a:spcPts val="600"/>
              </a:spcBef>
              <a:buFont typeface="Arial" panose="020B0604020202020204" pitchFamily="34" charset="0"/>
              <a:buChar char="•"/>
            </a:pPr>
            <a:r>
              <a:rPr lang="zh-CN" altLang="en-US" sz="1100" b="1" dirty="0">
                <a:solidFill>
                  <a:srgbClr val="002060"/>
                </a:solidFill>
                <a:latin typeface="微软雅黑" panose="020B0503020204020204" pitchFamily="34" charset="-122"/>
                <a:ea typeface="微软雅黑" panose="020B0503020204020204" pitchFamily="34" charset="-122"/>
              </a:rPr>
              <a:t>儿童适宜剂型</a:t>
            </a:r>
            <a:r>
              <a:rPr lang="en-US" altLang="zh-CN" sz="1050" dirty="0">
                <a:solidFill>
                  <a:srgbClr val="002060"/>
                </a:solidFill>
                <a:latin typeface="微软雅黑" panose="020B0503020204020204" pitchFamily="34" charset="-122"/>
                <a:ea typeface="微软雅黑" panose="020B0503020204020204" pitchFamily="34" charset="-122"/>
              </a:rPr>
              <a:t>,</a:t>
            </a:r>
            <a:r>
              <a:rPr lang="zh-CN" altLang="en-US" sz="1050" dirty="0">
                <a:solidFill>
                  <a:srgbClr val="002060"/>
                </a:solidFill>
                <a:latin typeface="微软雅黑" panose="020B0503020204020204" pitchFamily="34" charset="-122"/>
                <a:ea typeface="微软雅黑" panose="020B0503020204020204" pitchFamily="34" charset="-122"/>
              </a:rPr>
              <a:t> 提高药物依从性。</a:t>
            </a:r>
            <a:endParaRPr lang="en-US" altLang="zh-CN" sz="1050" dirty="0">
              <a:solidFill>
                <a:srgbClr val="002060"/>
              </a:solidFill>
              <a:latin typeface="微软雅黑" panose="020B0503020204020204" pitchFamily="34" charset="-122"/>
              <a:ea typeface="微软雅黑" panose="020B0503020204020204" pitchFamily="34" charset="-122"/>
            </a:endParaRPr>
          </a:p>
          <a:p>
            <a:pPr>
              <a:lnSpc>
                <a:spcPct val="120000"/>
              </a:lnSpc>
              <a:spcBef>
                <a:spcPts val="600"/>
              </a:spcBef>
              <a:buFont typeface="Arial" panose="020B0604020202020204" pitchFamily="34" charset="0"/>
              <a:buChar char="•"/>
            </a:pPr>
            <a:r>
              <a:rPr lang="zh-CN" altLang="en-US" sz="1050" dirty="0">
                <a:solidFill>
                  <a:srgbClr val="002060"/>
                </a:solidFill>
                <a:latin typeface="微软雅黑" panose="020B0503020204020204" pitchFamily="34" charset="-122"/>
                <a:ea typeface="微软雅黑" panose="020B0503020204020204" pitchFamily="34" charset="-122"/>
              </a:rPr>
              <a:t>解决</a:t>
            </a:r>
            <a:r>
              <a:rPr lang="zh-CN" altLang="en-US" sz="1050" b="1" dirty="0">
                <a:solidFill>
                  <a:srgbClr val="002060"/>
                </a:solidFill>
                <a:latin typeface="微软雅黑" panose="020B0503020204020204" pitchFamily="34" charset="-122"/>
                <a:ea typeface="微软雅黑" panose="020B0503020204020204" pitchFamily="34" charset="-122"/>
              </a:rPr>
              <a:t>吞咽困难患者</a:t>
            </a:r>
            <a:r>
              <a:rPr lang="zh-CN" altLang="en-US" sz="1050" dirty="0">
                <a:solidFill>
                  <a:srgbClr val="002060"/>
                </a:solidFill>
                <a:latin typeface="微软雅黑" panose="020B0503020204020204" pitchFamily="34" charset="-122"/>
                <a:ea typeface="微软雅黑" panose="020B0503020204020204" pitchFamily="34" charset="-122"/>
              </a:rPr>
              <a:t>的服药便利性问题。</a:t>
            </a:r>
            <a:endParaRPr lang="en-US" altLang="zh-CN" sz="1050" dirty="0">
              <a:solidFill>
                <a:srgbClr val="002060"/>
              </a:solidFill>
              <a:latin typeface="微软雅黑" panose="020B0503020204020204" pitchFamily="34" charset="-122"/>
              <a:ea typeface="微软雅黑" panose="020B0503020204020204" pitchFamily="34" charset="-122"/>
            </a:endParaRPr>
          </a:p>
          <a:p>
            <a:pPr>
              <a:lnSpc>
                <a:spcPct val="120000"/>
              </a:lnSpc>
              <a:spcBef>
                <a:spcPts val="600"/>
              </a:spcBef>
              <a:buFont typeface="Arial" panose="020B0604020202020204" pitchFamily="34" charset="0"/>
              <a:buChar char="•"/>
            </a:pPr>
            <a:r>
              <a:rPr lang="zh-CN" altLang="en-US" sz="1050" b="1" dirty="0">
                <a:solidFill>
                  <a:srgbClr val="002060"/>
                </a:solidFill>
                <a:latin typeface="微软雅黑" panose="020B0503020204020204" pitchFamily="34" charset="-122"/>
                <a:ea typeface="微软雅黑" panose="020B0503020204020204" pitchFamily="34" charset="-122"/>
              </a:rPr>
              <a:t>精确剂量调整</a:t>
            </a:r>
            <a:r>
              <a:rPr lang="en-US" altLang="zh-CN" sz="1050" dirty="0">
                <a:solidFill>
                  <a:srgbClr val="002060"/>
                </a:solidFill>
                <a:latin typeface="微软雅黑" panose="020B0503020204020204" pitchFamily="34" charset="-122"/>
                <a:ea typeface="微软雅黑" panose="020B0503020204020204" pitchFamily="34" charset="-122"/>
              </a:rPr>
              <a:t>,</a:t>
            </a:r>
            <a:r>
              <a:rPr lang="en-US" altLang="zh-CN" sz="1050" b="1" dirty="0">
                <a:solidFill>
                  <a:srgbClr val="002060"/>
                </a:solidFill>
                <a:latin typeface="微软雅黑" panose="020B0503020204020204" pitchFamily="34" charset="-122"/>
                <a:ea typeface="微软雅黑" panose="020B0503020204020204" pitchFamily="34" charset="-122"/>
              </a:rPr>
              <a:t> </a:t>
            </a:r>
            <a:r>
              <a:rPr lang="zh-CN" altLang="en-US" sz="1050" dirty="0">
                <a:solidFill>
                  <a:srgbClr val="002060"/>
                </a:solidFill>
                <a:latin typeface="微软雅黑" panose="020B0503020204020204" pitchFamily="34" charset="-122"/>
                <a:ea typeface="微软雅黑" panose="020B0503020204020204" pitchFamily="34" charset="-122"/>
              </a:rPr>
              <a:t>儿童夜遗尿国内指南中</a:t>
            </a:r>
            <a:r>
              <a:rPr lang="en-US" altLang="zh-CN" sz="1050" dirty="0">
                <a:solidFill>
                  <a:srgbClr val="002060"/>
                </a:solidFill>
                <a:latin typeface="微软雅黑" panose="020B0503020204020204" pitchFamily="34" charset="-122"/>
                <a:ea typeface="微软雅黑" panose="020B0503020204020204" pitchFamily="34" charset="-122"/>
              </a:rPr>
              <a:t>, </a:t>
            </a:r>
            <a:r>
              <a:rPr lang="zh-CN" altLang="en-US" sz="1050" dirty="0">
                <a:solidFill>
                  <a:srgbClr val="002060"/>
                </a:solidFill>
                <a:latin typeface="微软雅黑" panose="020B0503020204020204" pitchFamily="34" charset="-122"/>
                <a:ea typeface="微软雅黑" panose="020B0503020204020204" pitchFamily="34" charset="-122"/>
              </a:rPr>
              <a:t>推荐的</a:t>
            </a:r>
            <a:r>
              <a:rPr lang="zh-CN" altLang="en-US" sz="1050" b="1" dirty="0">
                <a:solidFill>
                  <a:srgbClr val="002060"/>
                </a:solidFill>
                <a:latin typeface="微软雅黑" panose="020B0503020204020204" pitchFamily="34" charset="-122"/>
                <a:ea typeface="微软雅黑" panose="020B0503020204020204" pitchFamily="34" charset="-122"/>
              </a:rPr>
              <a:t>最低</a:t>
            </a:r>
            <a:r>
              <a:rPr lang="zh-CN" altLang="en-US" sz="1050" dirty="0">
                <a:solidFill>
                  <a:srgbClr val="002060"/>
                </a:solidFill>
                <a:latin typeface="微软雅黑" panose="020B0503020204020204" pitchFamily="34" charset="-122"/>
                <a:ea typeface="微软雅黑" panose="020B0503020204020204" pitchFamily="34" charset="-122"/>
              </a:rPr>
              <a:t>应用剂量是</a:t>
            </a:r>
            <a:r>
              <a:rPr lang="en-US" altLang="zh-CN" sz="1050" dirty="0">
                <a:solidFill>
                  <a:srgbClr val="002060"/>
                </a:solidFill>
                <a:latin typeface="微软雅黑" panose="020B0503020204020204" pitchFamily="34" charset="-122"/>
                <a:ea typeface="微软雅黑" panose="020B0503020204020204" pitchFamily="34" charset="-122"/>
              </a:rPr>
              <a:t>0.05mg(0.125ml)</a:t>
            </a:r>
            <a:r>
              <a:rPr lang="en-US" altLang="zh-CN" sz="1050" baseline="30000" dirty="0">
                <a:solidFill>
                  <a:srgbClr val="002060"/>
                </a:solidFill>
                <a:latin typeface="微软雅黑" panose="020B0503020204020204" pitchFamily="34" charset="-122"/>
                <a:ea typeface="微软雅黑" panose="020B0503020204020204" pitchFamily="34" charset="-122"/>
              </a:rPr>
              <a:t>2</a:t>
            </a:r>
            <a:r>
              <a:rPr lang="zh-CN" altLang="en-US" sz="1050" dirty="0">
                <a:solidFill>
                  <a:srgbClr val="002060"/>
                </a:solidFill>
                <a:latin typeface="微软雅黑" panose="020B0503020204020204" pitchFamily="34" charset="-122"/>
                <a:ea typeface="微软雅黑" panose="020B0503020204020204" pitchFamily="34" charset="-122"/>
              </a:rPr>
              <a:t>。儿童中枢性尿崩症</a:t>
            </a:r>
            <a:r>
              <a:rPr lang="en-US" altLang="zh-CN" sz="1050" dirty="0">
                <a:solidFill>
                  <a:srgbClr val="002060"/>
                </a:solidFill>
                <a:latin typeface="微软雅黑" panose="020B0503020204020204" pitchFamily="34" charset="-122"/>
                <a:ea typeface="微软雅黑" panose="020B0503020204020204" pitchFamily="34" charset="-122"/>
              </a:rPr>
              <a:t>, </a:t>
            </a:r>
            <a:r>
              <a:rPr lang="zh-CN" altLang="en-US" sz="1050" b="1" dirty="0">
                <a:solidFill>
                  <a:srgbClr val="002060"/>
                </a:solidFill>
                <a:latin typeface="微软雅黑" panose="020B0503020204020204" pitchFamily="34" charset="-122"/>
                <a:ea typeface="微软雅黑" panose="020B0503020204020204" pitchFamily="34" charset="-122"/>
              </a:rPr>
              <a:t>低剂量</a:t>
            </a:r>
            <a:r>
              <a:rPr lang="zh-CN" altLang="en-US" sz="1050" dirty="0">
                <a:solidFill>
                  <a:srgbClr val="002060"/>
                </a:solidFill>
                <a:latin typeface="微软雅黑" panose="020B0503020204020204" pitchFamily="34" charset="-122"/>
                <a:ea typeface="微软雅黑" panose="020B0503020204020204" pitchFamily="34" charset="-122"/>
              </a:rPr>
              <a:t>起始滴定十分重要</a:t>
            </a:r>
            <a:r>
              <a:rPr lang="en-US" altLang="zh-CN" sz="1050" baseline="30000" dirty="0">
                <a:solidFill>
                  <a:srgbClr val="002060"/>
                </a:solidFill>
                <a:latin typeface="微软雅黑" panose="020B0503020204020204" pitchFamily="34" charset="-122"/>
                <a:ea typeface="微软雅黑" panose="020B0503020204020204" pitchFamily="34" charset="-122"/>
              </a:rPr>
              <a:t>3</a:t>
            </a:r>
            <a:r>
              <a:rPr lang="en-US" altLang="zh-CN" sz="1050" dirty="0">
                <a:solidFill>
                  <a:srgbClr val="002060"/>
                </a:solidFill>
                <a:latin typeface="微软雅黑" panose="020B0503020204020204" pitchFamily="34" charset="-122"/>
                <a:ea typeface="微软雅黑" panose="020B0503020204020204" pitchFamily="34" charset="-122"/>
              </a:rPr>
              <a:t>, </a:t>
            </a:r>
            <a:r>
              <a:rPr lang="zh-CN" altLang="en-US" sz="1050" dirty="0">
                <a:solidFill>
                  <a:srgbClr val="002060"/>
                </a:solidFill>
                <a:latin typeface="微软雅黑" panose="020B0503020204020204" pitchFamily="34" charset="-122"/>
                <a:ea typeface="微软雅黑" panose="020B0503020204020204" pitchFamily="34" charset="-122"/>
              </a:rPr>
              <a:t>临床</a:t>
            </a:r>
            <a:r>
              <a:rPr lang="zh-CN" altLang="en-US" sz="1050" b="1" dirty="0">
                <a:solidFill>
                  <a:srgbClr val="002060"/>
                </a:solidFill>
                <a:latin typeface="微软雅黑" panose="020B0503020204020204" pitchFamily="34" charset="-122"/>
                <a:ea typeface="微软雅黑" panose="020B0503020204020204" pitchFamily="34" charset="-122"/>
              </a:rPr>
              <a:t>常用剂量为每次</a:t>
            </a:r>
            <a:r>
              <a:rPr lang="en-US" altLang="zh-CN" sz="1050" b="1" dirty="0">
                <a:solidFill>
                  <a:srgbClr val="002060"/>
                </a:solidFill>
                <a:latin typeface="微软雅黑" panose="020B0503020204020204" pitchFamily="34" charset="-122"/>
                <a:ea typeface="微软雅黑" panose="020B0503020204020204" pitchFamily="34" charset="-122"/>
              </a:rPr>
              <a:t>25~100ug(0.0625ml~0.25ml)</a:t>
            </a:r>
            <a:r>
              <a:rPr lang="en-US" altLang="zh-CN" sz="1050" b="1" baseline="30000" dirty="0">
                <a:solidFill>
                  <a:srgbClr val="002060"/>
                </a:solidFill>
                <a:latin typeface="微软雅黑" panose="020B0503020204020204" pitchFamily="34" charset="-122"/>
                <a:ea typeface="微软雅黑" panose="020B0503020204020204" pitchFamily="34" charset="-122"/>
              </a:rPr>
              <a:t>4</a:t>
            </a:r>
            <a:r>
              <a:rPr lang="zh-CN" altLang="en-US" sz="1050" dirty="0">
                <a:solidFill>
                  <a:srgbClr val="002060"/>
                </a:solidFill>
                <a:latin typeface="微软雅黑" panose="020B0503020204020204" pitchFamily="34" charset="-122"/>
                <a:ea typeface="微软雅黑" panose="020B0503020204020204" pitchFamily="34" charset="-122"/>
              </a:rPr>
              <a:t>，而目前片剂的最小规格为</a:t>
            </a:r>
            <a:r>
              <a:rPr lang="en-US" altLang="zh-CN" sz="1050" dirty="0">
                <a:solidFill>
                  <a:srgbClr val="002060"/>
                </a:solidFill>
                <a:latin typeface="微软雅黑" panose="020B0503020204020204" pitchFamily="34" charset="-122"/>
                <a:ea typeface="微软雅黑" panose="020B0503020204020204" pitchFamily="34" charset="-122"/>
              </a:rPr>
              <a:t>0.1mg</a:t>
            </a:r>
            <a:r>
              <a:rPr lang="zh-CN" altLang="en-US" sz="1050" dirty="0">
                <a:solidFill>
                  <a:srgbClr val="002060"/>
                </a:solidFill>
                <a:latin typeface="微软雅黑" panose="020B0503020204020204" pitchFamily="34" charset="-122"/>
                <a:ea typeface="微软雅黑" panose="020B0503020204020204" pitchFamily="34" charset="-122"/>
              </a:rPr>
              <a:t>。精确滴定到最小的有效剂量可提高安全性，减少低钠血症等不良事件的发生</a:t>
            </a:r>
            <a:r>
              <a:rPr lang="en-US" altLang="zh-CN" sz="1050" baseline="30000" dirty="0">
                <a:solidFill>
                  <a:srgbClr val="002060"/>
                </a:solidFill>
                <a:latin typeface="微软雅黑" panose="020B0503020204020204" pitchFamily="34" charset="-122"/>
                <a:ea typeface="微软雅黑" panose="020B0503020204020204" pitchFamily="34" charset="-122"/>
              </a:rPr>
              <a:t>5</a:t>
            </a:r>
            <a:r>
              <a:rPr lang="zh-CN" altLang="en-US" sz="1050" dirty="0">
                <a:solidFill>
                  <a:srgbClr val="002060"/>
                </a:solidFill>
                <a:latin typeface="微软雅黑" panose="020B0503020204020204" pitchFamily="34" charset="-122"/>
                <a:ea typeface="微软雅黑" panose="020B0503020204020204" pitchFamily="34" charset="-122"/>
              </a:rPr>
              <a:t>。</a:t>
            </a:r>
            <a:endParaRPr lang="en-US" altLang="zh-CN" sz="1050" dirty="0">
              <a:solidFill>
                <a:srgbClr val="002060"/>
              </a:solidFill>
              <a:latin typeface="微软雅黑" panose="020B0503020204020204" pitchFamily="34" charset="-122"/>
              <a:ea typeface="微软雅黑" panose="020B0503020204020204" pitchFamily="34" charset="-122"/>
            </a:endParaRPr>
          </a:p>
          <a:p>
            <a:pPr>
              <a:lnSpc>
                <a:spcPct val="120000"/>
              </a:lnSpc>
              <a:spcBef>
                <a:spcPts val="600"/>
              </a:spcBef>
              <a:buFont typeface="Arial" panose="020B0604020202020204" pitchFamily="34" charset="0"/>
              <a:buChar char="•"/>
            </a:pPr>
            <a:r>
              <a:rPr lang="zh-CN" altLang="en-US" sz="1050" b="1" dirty="0">
                <a:solidFill>
                  <a:srgbClr val="002060"/>
                </a:solidFill>
                <a:latin typeface="微软雅黑" panose="020B0503020204020204" pitchFamily="34" charset="-122"/>
                <a:ea typeface="微软雅黑" panose="020B0503020204020204" pitchFamily="34" charset="-122"/>
              </a:rPr>
              <a:t>最大限度限水：</a:t>
            </a:r>
            <a:r>
              <a:rPr lang="zh-CN" altLang="en-US" sz="1050" dirty="0">
                <a:solidFill>
                  <a:srgbClr val="002060"/>
                </a:solidFill>
                <a:latin typeface="微软雅黑" panose="020B0503020204020204" pitchFamily="34" charset="-122"/>
                <a:ea typeface="微软雅黑" panose="020B0503020204020204" pitchFamily="34" charset="-122"/>
              </a:rPr>
              <a:t>直接服用，最大程度</a:t>
            </a:r>
            <a:r>
              <a:rPr lang="zh-CN" altLang="en-US" sz="1050" b="1" dirty="0">
                <a:solidFill>
                  <a:srgbClr val="002060"/>
                </a:solidFill>
                <a:latin typeface="微软雅黑" panose="020B0503020204020204" pitchFamily="34" charset="-122"/>
                <a:ea typeface="微软雅黑" panose="020B0503020204020204" pitchFamily="34" charset="-122"/>
              </a:rPr>
              <a:t>控制饮水</a:t>
            </a:r>
            <a:r>
              <a:rPr lang="zh-CN" altLang="en-US" sz="1050" dirty="0">
                <a:solidFill>
                  <a:srgbClr val="002060"/>
                </a:solidFill>
                <a:latin typeface="微软雅黑" panose="020B0503020204020204" pitchFamily="34" charset="-122"/>
                <a:ea typeface="微软雅黑" panose="020B0503020204020204" pitchFamily="34" charset="-122"/>
              </a:rPr>
              <a:t>，保证疗效并提高安全性。</a:t>
            </a:r>
          </a:p>
        </p:txBody>
      </p:sp>
      <p:sp>
        <p:nvSpPr>
          <p:cNvPr id="10" name="文本框 9">
            <a:extLst>
              <a:ext uri="{FF2B5EF4-FFF2-40B4-BE49-F238E27FC236}">
                <a16:creationId xmlns:a16="http://schemas.microsoft.com/office/drawing/2014/main" id="{7C7AF5B9-B0EC-5FCA-813E-01E8BBE18EB1}"/>
              </a:ext>
            </a:extLst>
          </p:cNvPr>
          <p:cNvSpPr txBox="1"/>
          <p:nvPr/>
        </p:nvSpPr>
        <p:spPr>
          <a:xfrm>
            <a:off x="442047" y="1428364"/>
            <a:ext cx="6610664" cy="685316"/>
          </a:xfrm>
          <a:prstGeom prst="rect">
            <a:avLst/>
          </a:prstGeom>
          <a:noFill/>
        </p:spPr>
        <p:txBody>
          <a:bodyPr wrap="square" rtlCol="0">
            <a:spAutoFit/>
          </a:bodyPr>
          <a:lstStyle/>
          <a:p>
            <a:pPr marL="171450" indent="-171450">
              <a:lnSpc>
                <a:spcPct val="120000"/>
              </a:lnSpc>
              <a:buFont typeface="Arial" panose="020B0604020202020204" pitchFamily="34" charset="0"/>
              <a:buChar char="•"/>
            </a:pPr>
            <a:r>
              <a:rPr lang="zh-CN" altLang="en-US" sz="1050" dirty="0">
                <a:solidFill>
                  <a:srgbClr val="002060"/>
                </a:solidFill>
                <a:latin typeface="微软雅黑" panose="020B0503020204020204" pitchFamily="34" charset="-122"/>
                <a:ea typeface="微软雅黑" panose="020B0503020204020204" pitchFamily="34" charset="-122"/>
              </a:rPr>
              <a:t>国内</a:t>
            </a:r>
            <a:r>
              <a:rPr lang="zh-CN" altLang="en-US" sz="1200" b="1" dirty="0">
                <a:solidFill>
                  <a:srgbClr val="C00000"/>
                </a:solidFill>
                <a:latin typeface="微软雅黑" panose="020B0503020204020204" pitchFamily="34" charset="-122"/>
                <a:ea typeface="微软雅黑" panose="020B0503020204020204" pitchFamily="34" charset="-122"/>
              </a:rPr>
              <a:t>首个去氨加压素口服液体制剂</a:t>
            </a:r>
            <a:endParaRPr lang="en-US" altLang="zh-CN" sz="1050" dirty="0">
              <a:solidFill>
                <a:srgbClr val="002060"/>
              </a:solidFill>
              <a:latin typeface="微软雅黑" panose="020B0503020204020204" pitchFamily="34" charset="-122"/>
              <a:ea typeface="微软雅黑" panose="020B0503020204020204" pitchFamily="34" charset="-122"/>
            </a:endParaRPr>
          </a:p>
          <a:p>
            <a:pPr marL="171450" indent="-171450">
              <a:lnSpc>
                <a:spcPct val="120000"/>
              </a:lnSpc>
              <a:buFont typeface="Arial" panose="020B0604020202020204" pitchFamily="34" charset="0"/>
              <a:buChar char="•"/>
            </a:pPr>
            <a:r>
              <a:rPr lang="zh-CN" altLang="en-US" sz="1050" dirty="0">
                <a:solidFill>
                  <a:srgbClr val="002060"/>
                </a:solidFill>
                <a:latin typeface="微软雅黑" panose="020B0503020204020204" pitchFamily="34" charset="-122"/>
                <a:ea typeface="微软雅黑" panose="020B0503020204020204" pitchFamily="34" charset="-122"/>
              </a:rPr>
              <a:t>制备工艺稳定</a:t>
            </a:r>
            <a:r>
              <a:rPr lang="en-US" altLang="zh-CN" sz="1050" dirty="0">
                <a:solidFill>
                  <a:srgbClr val="002060"/>
                </a:solidFill>
                <a:latin typeface="微软雅黑" panose="020B0503020204020204" pitchFamily="34" charset="-122"/>
                <a:ea typeface="微软雅黑" panose="020B0503020204020204" pitchFamily="34" charset="-122"/>
              </a:rPr>
              <a:t>, </a:t>
            </a:r>
            <a:r>
              <a:rPr lang="zh-CN" altLang="en-US" sz="1050" dirty="0">
                <a:solidFill>
                  <a:srgbClr val="002060"/>
                </a:solidFill>
                <a:latin typeface="微软雅黑" panose="020B0503020204020204" pitchFamily="34" charset="-122"/>
                <a:ea typeface="微软雅黑" panose="020B0503020204020204" pitchFamily="34" charset="-122"/>
              </a:rPr>
              <a:t>可控性好</a:t>
            </a:r>
            <a:r>
              <a:rPr lang="en-US" altLang="zh-CN" sz="1050" dirty="0">
                <a:solidFill>
                  <a:srgbClr val="002060"/>
                </a:solidFill>
                <a:latin typeface="微软雅黑" panose="020B0503020204020204" pitchFamily="34" charset="-122"/>
                <a:ea typeface="微软雅黑" panose="020B0503020204020204" pitchFamily="34" charset="-122"/>
              </a:rPr>
              <a:t>, </a:t>
            </a:r>
            <a:r>
              <a:rPr lang="zh-CN" altLang="en-US" sz="1050" dirty="0">
                <a:solidFill>
                  <a:srgbClr val="002060"/>
                </a:solidFill>
                <a:latin typeface="微软雅黑" panose="020B0503020204020204" pitchFamily="34" charset="-122"/>
                <a:ea typeface="微软雅黑" panose="020B0503020204020204" pitchFamily="34" charset="-122"/>
              </a:rPr>
              <a:t>成品对于微生物控制均严于现行药典</a:t>
            </a:r>
            <a:r>
              <a:rPr lang="en-US" altLang="zh-CN" sz="1050" dirty="0">
                <a:solidFill>
                  <a:srgbClr val="002060"/>
                </a:solidFill>
                <a:latin typeface="微软雅黑" panose="020B0503020204020204" pitchFamily="34" charset="-122"/>
                <a:ea typeface="微软雅黑" panose="020B0503020204020204" pitchFamily="34" charset="-122"/>
              </a:rPr>
              <a:t>, </a:t>
            </a:r>
            <a:r>
              <a:rPr lang="zh-CN" altLang="en-US" sz="1050" dirty="0">
                <a:solidFill>
                  <a:srgbClr val="002060"/>
                </a:solidFill>
                <a:latin typeface="微软雅黑" panose="020B0503020204020204" pitchFamily="34" charset="-122"/>
                <a:ea typeface="微软雅黑" panose="020B0503020204020204" pitchFamily="34" charset="-122"/>
              </a:rPr>
              <a:t>无乳糖</a:t>
            </a:r>
            <a:r>
              <a:rPr lang="en-US" altLang="zh-CN" sz="1050" baseline="30000" dirty="0">
                <a:solidFill>
                  <a:srgbClr val="002060"/>
                </a:solidFill>
                <a:latin typeface="微软雅黑" panose="020B0503020204020204" pitchFamily="34" charset="-122"/>
                <a:ea typeface="微软雅黑" panose="020B0503020204020204" pitchFamily="34" charset="-122"/>
              </a:rPr>
              <a:t>1</a:t>
            </a:r>
            <a:r>
              <a:rPr lang="zh-CN" altLang="en-US" sz="1050" dirty="0">
                <a:solidFill>
                  <a:srgbClr val="002060"/>
                </a:solidFill>
                <a:latin typeface="微软雅黑" panose="020B0503020204020204" pitchFamily="34" charset="-122"/>
                <a:ea typeface="微软雅黑" panose="020B0503020204020204" pitchFamily="34" charset="-122"/>
              </a:rPr>
              <a:t>。</a:t>
            </a:r>
            <a:endParaRPr lang="en-US" altLang="zh-CN" sz="1050" dirty="0">
              <a:solidFill>
                <a:srgbClr val="002060"/>
              </a:solidFill>
              <a:latin typeface="微软雅黑" panose="020B0503020204020204" pitchFamily="34" charset="-122"/>
              <a:ea typeface="微软雅黑" panose="020B0503020204020204" pitchFamily="34" charset="-122"/>
            </a:endParaRPr>
          </a:p>
          <a:p>
            <a:pPr marL="171450" indent="-171450">
              <a:lnSpc>
                <a:spcPct val="120000"/>
              </a:lnSpc>
              <a:buFont typeface="Arial" panose="020B0604020202020204" pitchFamily="34" charset="0"/>
              <a:buChar char="•"/>
            </a:pPr>
            <a:r>
              <a:rPr lang="zh-CN" altLang="en-US" sz="1050" dirty="0">
                <a:solidFill>
                  <a:srgbClr val="002060"/>
                </a:solidFill>
                <a:latin typeface="微软雅黑" panose="020B0503020204020204" pitchFamily="34" charset="-122"/>
                <a:ea typeface="微软雅黑" panose="020B0503020204020204" pitchFamily="34" charset="-122"/>
              </a:rPr>
              <a:t>剂量精准调节：口服溶液最小剂量可满足临床</a:t>
            </a:r>
            <a:r>
              <a:rPr lang="zh-CN" altLang="en-US" sz="1050" b="1" dirty="0">
                <a:solidFill>
                  <a:srgbClr val="002060"/>
                </a:solidFill>
                <a:latin typeface="微软雅黑" panose="020B0503020204020204" pitchFamily="34" charset="-122"/>
                <a:ea typeface="微软雅黑" panose="020B0503020204020204" pitchFamily="34" charset="-122"/>
              </a:rPr>
              <a:t>最低剂量</a:t>
            </a:r>
            <a:r>
              <a:rPr lang="zh-CN" altLang="en-US" sz="1050" dirty="0">
                <a:solidFill>
                  <a:srgbClr val="002060"/>
                </a:solidFill>
                <a:latin typeface="微软雅黑" panose="020B0503020204020204" pitchFamily="34" charset="-122"/>
                <a:ea typeface="微软雅黑" panose="020B0503020204020204" pitchFamily="34" charset="-122"/>
              </a:rPr>
              <a:t>的需求。</a:t>
            </a:r>
            <a:endParaRPr lang="en-US" altLang="zh-CN" sz="1050" dirty="0">
              <a:solidFill>
                <a:srgbClr val="002060"/>
              </a:solidFill>
              <a:latin typeface="微软雅黑" panose="020B0503020204020204" pitchFamily="34" charset="-122"/>
              <a:ea typeface="微软雅黑" panose="020B0503020204020204" pitchFamily="34" charset="-122"/>
            </a:endParaRPr>
          </a:p>
        </p:txBody>
      </p:sp>
      <p:sp>
        <p:nvSpPr>
          <p:cNvPr id="11" name="文本框 10">
            <a:extLst>
              <a:ext uri="{FF2B5EF4-FFF2-40B4-BE49-F238E27FC236}">
                <a16:creationId xmlns:a16="http://schemas.microsoft.com/office/drawing/2014/main" id="{94853959-BB00-A09A-DE3B-FA6EB843F442}"/>
              </a:ext>
            </a:extLst>
          </p:cNvPr>
          <p:cNvSpPr txBox="1"/>
          <p:nvPr/>
        </p:nvSpPr>
        <p:spPr>
          <a:xfrm>
            <a:off x="5340247" y="4468189"/>
            <a:ext cx="3541425" cy="507831"/>
          </a:xfrm>
          <a:prstGeom prst="rect">
            <a:avLst/>
          </a:prstGeom>
          <a:noFill/>
        </p:spPr>
        <p:txBody>
          <a:bodyPr wrap="square">
            <a:spAutoFit/>
          </a:bodyPr>
          <a:lstStyle/>
          <a:p>
            <a:pPr marL="228600" indent="-228600">
              <a:lnSpc>
                <a:spcPct val="90000"/>
              </a:lnSpc>
              <a:buFontTx/>
              <a:buAutoNum type="arabicPeriod"/>
            </a:pPr>
            <a:r>
              <a:rPr lang="zh-CN" altLang="en-US"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去氨加压素口服溶液注册申报材料</a:t>
            </a:r>
            <a:endPar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endParaRPr>
          </a:p>
          <a:p>
            <a:pPr marL="228600" indent="-228600">
              <a:lnSpc>
                <a:spcPct val="90000"/>
              </a:lnSpc>
              <a:buFontTx/>
              <a:buAutoNum type="arabicPeriod"/>
            </a:pPr>
            <a:r>
              <a:rPr lang="zh-CN" altLang="en-US" sz="600" kern="100" dirty="0">
                <a:latin typeface="微软雅黑" panose="020B0503020204020204" pitchFamily="34" charset="-122"/>
                <a:ea typeface="微软雅黑" panose="020B0503020204020204" pitchFamily="34" charset="-122"/>
                <a:cs typeface="Times New Roman" panose="02020603050405020304" pitchFamily="18" charset="0"/>
              </a:rPr>
              <a:t>中华医学杂志 </a:t>
            </a: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rPr>
              <a:t>2019 </a:t>
            </a:r>
            <a:r>
              <a:rPr lang="zh-CN" altLang="en-US" sz="600" kern="100" dirty="0">
                <a:latin typeface="微软雅黑" panose="020B0503020204020204" pitchFamily="34" charset="-122"/>
                <a:ea typeface="微软雅黑" panose="020B0503020204020204" pitchFamily="34" charset="-122"/>
                <a:cs typeface="Times New Roman" panose="02020603050405020304" pitchFamily="18" charset="0"/>
              </a:rPr>
              <a:t>年</a:t>
            </a: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rPr>
              <a:t>6</a:t>
            </a:r>
            <a:r>
              <a:rPr lang="zh-CN" altLang="en-US" sz="600" kern="100" dirty="0">
                <a:latin typeface="微软雅黑" panose="020B0503020204020204" pitchFamily="34" charset="-122"/>
                <a:ea typeface="微软雅黑" panose="020B0503020204020204" pitchFamily="34" charset="-122"/>
                <a:cs typeface="Times New Roman" panose="02020603050405020304" pitchFamily="18" charset="0"/>
              </a:rPr>
              <a:t>月</a:t>
            </a: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rPr>
              <a:t>4</a:t>
            </a:r>
            <a:r>
              <a:rPr lang="zh-CN" altLang="en-US" sz="600" kern="100" dirty="0">
                <a:latin typeface="微软雅黑" panose="020B0503020204020204" pitchFamily="34" charset="-122"/>
                <a:ea typeface="微软雅黑" panose="020B0503020204020204" pitchFamily="34" charset="-122"/>
                <a:cs typeface="Times New Roman" panose="02020603050405020304" pitchFamily="18" charset="0"/>
              </a:rPr>
              <a:t>日第 </a:t>
            </a: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rPr>
              <a:t>99 </a:t>
            </a:r>
            <a:r>
              <a:rPr lang="zh-CN" altLang="en-US" sz="600" kern="100" dirty="0">
                <a:latin typeface="微软雅黑" panose="020B0503020204020204" pitchFamily="34" charset="-122"/>
                <a:ea typeface="微软雅黑" panose="020B0503020204020204" pitchFamily="34" charset="-122"/>
                <a:cs typeface="Times New Roman" panose="02020603050405020304" pitchFamily="18" charset="0"/>
              </a:rPr>
              <a:t>卷第</a:t>
            </a: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rPr>
              <a:t>21</a:t>
            </a:r>
            <a:r>
              <a:rPr lang="zh-CN" altLang="en-US" sz="600" kern="100" dirty="0">
                <a:latin typeface="微软雅黑" panose="020B0503020204020204" pitchFamily="34" charset="-122"/>
                <a:ea typeface="微软雅黑" panose="020B0503020204020204" pitchFamily="34" charset="-122"/>
                <a:cs typeface="Times New Roman" panose="02020603050405020304" pitchFamily="18" charset="0"/>
              </a:rPr>
              <a:t>期</a:t>
            </a:r>
            <a:endPar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endParaRPr>
          </a:p>
          <a:p>
            <a:pPr marL="228600" indent="-228600">
              <a:lnSpc>
                <a:spcPct val="90000"/>
              </a:lnSpc>
              <a:buFontTx/>
              <a:buAutoNum type="arabicPeriod"/>
            </a:pP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rPr>
              <a:t>Teare H. </a:t>
            </a:r>
            <a:r>
              <a:rPr lang="en-US" altLang="zh-CN" sz="600" kern="100" dirty="0" err="1">
                <a:latin typeface="微软雅黑" panose="020B0503020204020204" pitchFamily="34" charset="-122"/>
                <a:ea typeface="微软雅黑" panose="020B0503020204020204" pitchFamily="34" charset="-122"/>
                <a:cs typeface="Times New Roman" panose="02020603050405020304" pitchFamily="18" charset="0"/>
              </a:rPr>
              <a:t>Orphanet</a:t>
            </a: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rPr>
              <a:t> J Rare Dis. 2022 Feb 16;17(1):58</a:t>
            </a:r>
          </a:p>
          <a:p>
            <a:pPr marL="228600" indent="-228600">
              <a:lnSpc>
                <a:spcPct val="90000"/>
              </a:lnSpc>
              <a:buFontTx/>
              <a:buAutoNum type="arabicPeriod"/>
            </a:pPr>
            <a:r>
              <a:rPr lang="zh-CN" altLang="en-US" sz="600" kern="100" dirty="0">
                <a:latin typeface="微软雅黑" panose="020B0503020204020204" pitchFamily="34" charset="-122"/>
                <a:ea typeface="微软雅黑" panose="020B0503020204020204" pitchFamily="34" charset="-122"/>
                <a:cs typeface="Times New Roman" panose="02020603050405020304" pitchFamily="18" charset="0"/>
              </a:rPr>
              <a:t>辛颖 </a:t>
            </a: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600" kern="100" dirty="0">
                <a:latin typeface="微软雅黑" panose="020B0503020204020204" pitchFamily="34" charset="-122"/>
                <a:ea typeface="微软雅黑" panose="020B0503020204020204" pitchFamily="34" charset="-122"/>
                <a:cs typeface="Times New Roman" panose="02020603050405020304" pitchFamily="18" charset="0"/>
              </a:rPr>
              <a:t>中华实用儿科临床杂志</a:t>
            </a: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rPr>
              <a:t>,2013,28 (8): 638-640</a:t>
            </a:r>
          </a:p>
          <a:p>
            <a:pPr marL="228600" indent="-228600">
              <a:lnSpc>
                <a:spcPct val="90000"/>
              </a:lnSpc>
              <a:buFontTx/>
              <a:buAutoNum type="arabicPeriod"/>
            </a:pPr>
            <a:r>
              <a:rPr lang="nl-NL" altLang="zh-CN"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Juul KV</a:t>
            </a:r>
            <a:r>
              <a:rPr lang="zh-CN" altLang="nl-NL"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a:t>
            </a:r>
            <a:r>
              <a:rPr lang="nl-NL" altLang="zh-CN"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BJU Int. 2017 May;119(5):776-784. </a:t>
            </a:r>
          </a:p>
        </p:txBody>
      </p:sp>
    </p:spTree>
    <p:extLst>
      <p:ext uri="{BB962C8B-B14F-4D97-AF65-F5344CB8AC3E}">
        <p14:creationId xmlns:p14="http://schemas.microsoft.com/office/powerpoint/2010/main" val="34042515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1" name="对象 20" hidden="1">
            <a:extLst>
              <a:ext uri="{FF2B5EF4-FFF2-40B4-BE49-F238E27FC236}">
                <a16:creationId xmlns:a16="http://schemas.microsoft.com/office/drawing/2014/main" id="{DF90ED3C-7FCD-8ED9-3A63-3D3F9B79009C}"/>
              </a:ext>
            </a:extLst>
          </p:cNvPr>
          <p:cNvGraphicFramePr>
            <a:graphicFrameLocks noChangeAspect="1"/>
          </p:cNvGraphicFramePr>
          <p:nvPr>
            <p:custDataLst>
              <p:tags r:id="rId1"/>
            </p:custDataLst>
            <p:extLst>
              <p:ext uri="{D42A27DB-BD31-4B8C-83A1-F6EECF244321}">
                <p14:modId xmlns:p14="http://schemas.microsoft.com/office/powerpoint/2010/main" val="11834125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幻灯片" r:id="rId4" imgW="473" imgH="476" progId="TCLayout.ActiveDocument.1">
                  <p:embed/>
                </p:oleObj>
              </mc:Choice>
              <mc:Fallback>
                <p:oleObj name="think-cell 幻灯片" r:id="rId4" imgW="473" imgH="476"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4" name="标题 3">
            <a:extLst>
              <a:ext uri="{FF2B5EF4-FFF2-40B4-BE49-F238E27FC236}">
                <a16:creationId xmlns:a16="http://schemas.microsoft.com/office/drawing/2014/main" id="{A796208C-CA47-B948-DE3B-B21A2BD13172}"/>
              </a:ext>
            </a:extLst>
          </p:cNvPr>
          <p:cNvSpPr>
            <a:spLocks noGrp="1"/>
          </p:cNvSpPr>
          <p:nvPr>
            <p:ph type="title"/>
          </p:nvPr>
        </p:nvSpPr>
        <p:spPr>
          <a:xfrm>
            <a:off x="237063" y="110795"/>
            <a:ext cx="8765651" cy="310500"/>
          </a:xfrm>
        </p:spPr>
        <p:txBody>
          <a:bodyPr vert="horz"/>
          <a:lstStyle/>
          <a:p>
            <a:pPr>
              <a:lnSpc>
                <a:spcPct val="90000"/>
              </a:lnSpc>
            </a:pPr>
            <a:r>
              <a:rPr lang="zh-CN" altLang="en-US" sz="1600" dirty="0">
                <a:latin typeface="微软雅黑" panose="020B0503020204020204" pitchFamily="34" charset="-122"/>
                <a:ea typeface="微软雅黑" panose="020B0503020204020204" pitchFamily="34" charset="-122"/>
              </a:rPr>
              <a:t>填补目录内去氨加压素口服液体制剂</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儿童适宜剂型</a:t>
            </a:r>
            <a:r>
              <a:rPr lang="en-US" altLang="zh-CN" sz="1600" dirty="0">
                <a:latin typeface="微软雅黑" panose="020B0503020204020204" pitchFamily="34" charset="-122"/>
                <a:ea typeface="微软雅黑" panose="020B0503020204020204" pitchFamily="34" charset="-122"/>
              </a:rPr>
              <a:t>)</a:t>
            </a:r>
            <a:r>
              <a:rPr lang="zh-CN" altLang="en-US" sz="1600" dirty="0">
                <a:latin typeface="微软雅黑" panose="020B0503020204020204" pitchFamily="34" charset="-122"/>
                <a:ea typeface="微软雅黑" panose="020B0503020204020204" pitchFamily="34" charset="-122"/>
              </a:rPr>
              <a:t>的空白，保障儿童及吞咽</a:t>
            </a:r>
            <a:br>
              <a:rPr lang="en-US" altLang="zh-CN" sz="1600" dirty="0">
                <a:latin typeface="微软雅黑" panose="020B0503020204020204" pitchFamily="34" charset="-122"/>
                <a:ea typeface="微软雅黑" panose="020B0503020204020204" pitchFamily="34" charset="-122"/>
              </a:rPr>
            </a:br>
            <a:r>
              <a:rPr lang="zh-CN" altLang="en-US" sz="1600" dirty="0">
                <a:latin typeface="微软雅黑" panose="020B0503020204020204" pitchFamily="34" charset="-122"/>
                <a:ea typeface="微软雅黑" panose="020B0503020204020204" pitchFamily="34" charset="-122"/>
              </a:rPr>
              <a:t>困难患者用药公平性和可及性</a:t>
            </a:r>
          </a:p>
        </p:txBody>
      </p:sp>
      <p:sp>
        <p:nvSpPr>
          <p:cNvPr id="5" name="矩形 4">
            <a:extLst>
              <a:ext uri="{FF2B5EF4-FFF2-40B4-BE49-F238E27FC236}">
                <a16:creationId xmlns:a16="http://schemas.microsoft.com/office/drawing/2014/main" id="{F5C50578-661C-5F1A-A774-0B476F52FB5F}"/>
              </a:ext>
            </a:extLst>
          </p:cNvPr>
          <p:cNvSpPr/>
          <p:nvPr/>
        </p:nvSpPr>
        <p:spPr>
          <a:xfrm>
            <a:off x="7566660" y="0"/>
            <a:ext cx="1577340" cy="266700"/>
          </a:xfrm>
          <a:prstGeom prst="rect">
            <a:avLst/>
          </a:prstGeom>
          <a:solidFill>
            <a:schemeClr val="accent5">
              <a:lumMod val="7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zh-CN" altLang="en-US" sz="1400" dirty="0">
                <a:latin typeface="微软雅黑" panose="020B0503020204020204" pitchFamily="34" charset="-122"/>
                <a:ea typeface="微软雅黑" panose="020B0503020204020204" pitchFamily="34" charset="-122"/>
              </a:rPr>
              <a:t>公平性</a:t>
            </a:r>
          </a:p>
        </p:txBody>
      </p:sp>
      <p:sp>
        <p:nvSpPr>
          <p:cNvPr id="6" name="Pentagon 22">
            <a:extLst>
              <a:ext uri="{FF2B5EF4-FFF2-40B4-BE49-F238E27FC236}">
                <a16:creationId xmlns:a16="http://schemas.microsoft.com/office/drawing/2014/main" id="{9F06F84E-9FA2-6DA6-5BBD-663DC3889D1B}"/>
              </a:ext>
            </a:extLst>
          </p:cNvPr>
          <p:cNvSpPr/>
          <p:nvPr/>
        </p:nvSpPr>
        <p:spPr>
          <a:xfrm>
            <a:off x="221407" y="1056124"/>
            <a:ext cx="8472887" cy="698911"/>
          </a:xfrm>
          <a:prstGeom prst="homePlate">
            <a:avLst>
              <a:gd name="adj" fmla="val 0"/>
            </a:avLst>
          </a:prstGeom>
          <a:solidFill>
            <a:schemeClr val="bg1">
              <a:lumMod val="95000"/>
            </a:schemeClr>
          </a:solidFill>
          <a:ln w="3175" cap="flat" cmpd="sng" algn="ctr">
            <a:noFill/>
            <a:prstDash val="solid"/>
          </a:ln>
          <a:effectLst/>
        </p:spPr>
        <p:txBody>
          <a:bodyPr lIns="182880" rtlCol="0" anchor="t">
            <a:noAutofit/>
          </a:bodyPr>
          <a:lstStyle/>
          <a:p>
            <a:pPr marL="53975" defTabSz="914400">
              <a:defRPr/>
            </a:pPr>
            <a:r>
              <a:rPr lang="en-US" altLang="zh-CN" sz="1000" b="1" kern="0" dirty="0">
                <a:solidFill>
                  <a:srgbClr val="433892"/>
                </a:solidFill>
                <a:ea typeface="KaiTi" panose="02010609060101010101" pitchFamily="49" charset="-122"/>
              </a:rPr>
              <a:t>	</a:t>
            </a:r>
            <a:endParaRPr lang="en-US" sz="1000" kern="0" dirty="0">
              <a:solidFill>
                <a:srgbClr val="0192FF"/>
              </a:solidFill>
              <a:ea typeface="KaiTi" panose="02010609060101010101" pitchFamily="49" charset="-122"/>
            </a:endParaRPr>
          </a:p>
        </p:txBody>
      </p:sp>
      <p:sp>
        <p:nvSpPr>
          <p:cNvPr id="7" name="Rectangle 37">
            <a:extLst>
              <a:ext uri="{FF2B5EF4-FFF2-40B4-BE49-F238E27FC236}">
                <a16:creationId xmlns:a16="http://schemas.microsoft.com/office/drawing/2014/main" id="{7A9B1DEA-8317-A759-DF9D-AD38E9F59AC5}"/>
              </a:ext>
            </a:extLst>
          </p:cNvPr>
          <p:cNvSpPr/>
          <p:nvPr/>
        </p:nvSpPr>
        <p:spPr>
          <a:xfrm>
            <a:off x="211885" y="1069719"/>
            <a:ext cx="914400" cy="685315"/>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i="1" dirty="0">
                <a:solidFill>
                  <a:srgbClr val="FFFFFF"/>
                </a:solidFill>
                <a:latin typeface="微软雅黑" panose="020B0503020204020204" pitchFamily="34" charset="-122"/>
                <a:ea typeface="微软雅黑" panose="020B0503020204020204" pitchFamily="34" charset="-122"/>
              </a:rPr>
              <a:t>对公共健康的影响</a:t>
            </a:r>
            <a:endParaRPr lang="en-US" sz="1100" b="1" dirty="0">
              <a:solidFill>
                <a:srgbClr val="FFFFFF"/>
              </a:solidFill>
              <a:latin typeface="微软雅黑" panose="020B0503020204020204" pitchFamily="34" charset="-122"/>
              <a:ea typeface="微软雅黑" panose="020B0503020204020204" pitchFamily="34" charset="-122"/>
            </a:endParaRPr>
          </a:p>
        </p:txBody>
      </p:sp>
      <p:sp>
        <p:nvSpPr>
          <p:cNvPr id="9" name="文本框 8">
            <a:extLst>
              <a:ext uri="{FF2B5EF4-FFF2-40B4-BE49-F238E27FC236}">
                <a16:creationId xmlns:a16="http://schemas.microsoft.com/office/drawing/2014/main" id="{3844D86E-BE1F-2391-356C-9B6A5E9B8DE0}"/>
              </a:ext>
            </a:extLst>
          </p:cNvPr>
          <p:cNvSpPr txBox="1"/>
          <p:nvPr/>
        </p:nvSpPr>
        <p:spPr>
          <a:xfrm>
            <a:off x="1205846" y="1069720"/>
            <a:ext cx="7408887" cy="685316"/>
          </a:xfrm>
          <a:prstGeom prst="rect">
            <a:avLst/>
          </a:prstGeom>
          <a:noFill/>
        </p:spPr>
        <p:txBody>
          <a:bodyPr wrap="square">
            <a:spAutoFit/>
          </a:bodyPr>
          <a:lstStyle/>
          <a:p>
            <a:pPr marL="171450" indent="-171450">
              <a:lnSpc>
                <a:spcPct val="120000"/>
              </a:lnSpc>
              <a:buFont typeface="Arial" panose="020B0604020202020204" pitchFamily="34" charset="0"/>
              <a:buChar char="•"/>
            </a:pPr>
            <a:r>
              <a:rPr lang="zh-CN" altLang="en-US" sz="1050" dirty="0">
                <a:solidFill>
                  <a:srgbClr val="002060"/>
                </a:solidFill>
                <a:latin typeface="微软雅黑" panose="020B0503020204020204" pitchFamily="34" charset="-122"/>
                <a:ea typeface="微软雅黑" panose="020B0503020204020204" pitchFamily="34" charset="-122"/>
              </a:rPr>
              <a:t>卫生健康委发布的</a:t>
            </a:r>
            <a:r>
              <a:rPr lang="en-US" altLang="zh-CN" sz="1050" dirty="0">
                <a:solidFill>
                  <a:srgbClr val="002060"/>
                </a:solidFill>
                <a:latin typeface="微软雅黑" panose="020B0503020204020204" pitchFamily="34" charset="-122"/>
                <a:ea typeface="微软雅黑" panose="020B0503020204020204" pitchFamily="34" charset="-122"/>
              </a:rPr>
              <a:t>《</a:t>
            </a:r>
            <a:r>
              <a:rPr lang="zh-CN" altLang="en-US" sz="1050" dirty="0">
                <a:solidFill>
                  <a:srgbClr val="002060"/>
                </a:solidFill>
                <a:latin typeface="微软雅黑" panose="020B0503020204020204" pitchFamily="34" charset="-122"/>
                <a:ea typeface="微软雅黑" panose="020B0503020204020204" pitchFamily="34" charset="-122"/>
              </a:rPr>
              <a:t>第二批</a:t>
            </a:r>
            <a:r>
              <a:rPr lang="zh-CN" altLang="en-US" sz="1200" b="1" dirty="0">
                <a:solidFill>
                  <a:srgbClr val="C00000"/>
                </a:solidFill>
                <a:latin typeface="微软雅黑" panose="020B0503020204020204" pitchFamily="34" charset="-122"/>
                <a:ea typeface="微软雅黑" panose="020B0503020204020204" pitchFamily="34" charset="-122"/>
              </a:rPr>
              <a:t>鼓励研发</a:t>
            </a:r>
            <a:r>
              <a:rPr lang="zh-CN" altLang="en-US" sz="1050" dirty="0">
                <a:solidFill>
                  <a:srgbClr val="002060"/>
                </a:solidFill>
                <a:latin typeface="微软雅黑" panose="020B0503020204020204" pitchFamily="34" charset="-122"/>
                <a:ea typeface="微软雅黑" panose="020B0503020204020204" pitchFamily="34" charset="-122"/>
              </a:rPr>
              <a:t>申报</a:t>
            </a:r>
            <a:r>
              <a:rPr lang="zh-CN" altLang="en-US" sz="1200" b="1" dirty="0">
                <a:solidFill>
                  <a:srgbClr val="C00000"/>
                </a:solidFill>
                <a:latin typeface="微软雅黑" panose="020B0503020204020204" pitchFamily="34" charset="-122"/>
                <a:ea typeface="微软雅黑" panose="020B0503020204020204" pitchFamily="34" charset="-122"/>
              </a:rPr>
              <a:t>儿童药品</a:t>
            </a:r>
            <a:r>
              <a:rPr lang="zh-CN" altLang="en-US" sz="1050" dirty="0">
                <a:solidFill>
                  <a:srgbClr val="002060"/>
                </a:solidFill>
                <a:latin typeface="微软雅黑" panose="020B0503020204020204" pitchFamily="34" charset="-122"/>
                <a:ea typeface="微软雅黑" panose="020B0503020204020204" pitchFamily="34" charset="-122"/>
              </a:rPr>
              <a:t>清单</a:t>
            </a:r>
            <a:r>
              <a:rPr lang="en-US" altLang="zh-CN" sz="1050" dirty="0">
                <a:solidFill>
                  <a:srgbClr val="002060"/>
                </a:solidFill>
                <a:latin typeface="微软雅黑" panose="020B0503020204020204" pitchFamily="34" charset="-122"/>
                <a:ea typeface="微软雅黑" panose="020B0503020204020204" pitchFamily="34" charset="-122"/>
              </a:rPr>
              <a:t>》</a:t>
            </a:r>
            <a:r>
              <a:rPr lang="zh-CN" altLang="en-US" sz="1050" dirty="0">
                <a:solidFill>
                  <a:srgbClr val="002060"/>
                </a:solidFill>
                <a:latin typeface="微软雅黑" panose="020B0503020204020204" pitchFamily="34" charset="-122"/>
                <a:ea typeface="微软雅黑" panose="020B0503020204020204" pitchFamily="34" charset="-122"/>
              </a:rPr>
              <a:t>药品</a:t>
            </a:r>
            <a:r>
              <a:rPr lang="en-US" altLang="zh-CN" sz="1050" baseline="30000" dirty="0">
                <a:solidFill>
                  <a:srgbClr val="002060"/>
                </a:solidFill>
                <a:latin typeface="微软雅黑" panose="020B0503020204020204" pitchFamily="34" charset="-122"/>
                <a:ea typeface="微软雅黑" panose="020B0503020204020204" pitchFamily="34" charset="-122"/>
              </a:rPr>
              <a:t>1</a:t>
            </a:r>
            <a:r>
              <a:rPr lang="zh-CN" altLang="en-US" sz="1050" dirty="0">
                <a:solidFill>
                  <a:srgbClr val="002060"/>
                </a:solidFill>
                <a:latin typeface="微软雅黑" panose="020B0503020204020204" pitchFamily="34" charset="-122"/>
                <a:ea typeface="微软雅黑" panose="020B0503020204020204" pitchFamily="34" charset="-122"/>
              </a:rPr>
              <a:t>。</a:t>
            </a:r>
            <a:endParaRPr lang="en-US" altLang="zh-CN" sz="1050" dirty="0">
              <a:solidFill>
                <a:srgbClr val="002060"/>
              </a:solidFill>
              <a:latin typeface="微软雅黑" panose="020B0503020204020204" pitchFamily="34" charset="-122"/>
              <a:ea typeface="微软雅黑" panose="020B0503020204020204" pitchFamily="34" charset="-122"/>
            </a:endParaRPr>
          </a:p>
          <a:p>
            <a:pPr marL="171450" indent="-171450">
              <a:lnSpc>
                <a:spcPct val="120000"/>
              </a:lnSpc>
              <a:buFont typeface="Arial" panose="020B0604020202020204" pitchFamily="34" charset="0"/>
              <a:buChar char="•"/>
            </a:pPr>
            <a:r>
              <a:rPr lang="zh-CN" altLang="en-US" sz="1050" dirty="0">
                <a:solidFill>
                  <a:srgbClr val="002060"/>
                </a:solidFill>
                <a:latin typeface="微软雅黑" panose="020B0503020204020204" pitchFamily="34" charset="-122"/>
                <a:ea typeface="微软雅黑" panose="020B0503020204020204" pitchFamily="34" charset="-122"/>
              </a:rPr>
              <a:t>儿童遗尿症严重影响儿童</a:t>
            </a:r>
            <a:r>
              <a:rPr lang="zh-CN" altLang="en-US" sz="1050" b="1" dirty="0">
                <a:solidFill>
                  <a:srgbClr val="002060"/>
                </a:solidFill>
                <a:latin typeface="微软雅黑" panose="020B0503020204020204" pitchFamily="34" charset="-122"/>
                <a:ea typeface="微软雅黑" panose="020B0503020204020204" pitchFamily="34" charset="-122"/>
              </a:rPr>
              <a:t>身心健康</a:t>
            </a:r>
            <a:r>
              <a:rPr lang="zh-CN" altLang="en-US" sz="1050" dirty="0">
                <a:solidFill>
                  <a:srgbClr val="002060"/>
                </a:solidFill>
                <a:latin typeface="微软雅黑" panose="020B0503020204020204" pitchFamily="34" charset="-122"/>
                <a:ea typeface="微软雅黑" panose="020B0503020204020204" pitchFamily="34" charset="-122"/>
              </a:rPr>
              <a:t>，自尊心和自信心受挫，自卑</a:t>
            </a:r>
            <a:r>
              <a:rPr lang="en-US" altLang="zh-CN" sz="1050" baseline="30000" dirty="0">
                <a:solidFill>
                  <a:srgbClr val="002060"/>
                </a:solidFill>
                <a:latin typeface="微软雅黑" panose="020B0503020204020204" pitchFamily="34" charset="-122"/>
                <a:ea typeface="微软雅黑" panose="020B0503020204020204" pitchFamily="34" charset="-122"/>
              </a:rPr>
              <a:t>2</a:t>
            </a:r>
            <a:r>
              <a:rPr lang="zh-CN" altLang="en-US" sz="1050" dirty="0">
                <a:solidFill>
                  <a:srgbClr val="002060"/>
                </a:solidFill>
                <a:latin typeface="微软雅黑" panose="020B0503020204020204" pitchFamily="34" charset="-122"/>
                <a:ea typeface="微软雅黑" panose="020B0503020204020204" pitchFamily="34" charset="-122"/>
              </a:rPr>
              <a:t>；影响与同龄人人际关系</a:t>
            </a:r>
            <a:r>
              <a:rPr lang="en-US" altLang="zh-CN" sz="1050" baseline="30000" dirty="0">
                <a:solidFill>
                  <a:srgbClr val="002060"/>
                </a:solidFill>
                <a:latin typeface="微软雅黑" panose="020B0503020204020204" pitchFamily="34" charset="-122"/>
                <a:ea typeface="微软雅黑" panose="020B0503020204020204" pitchFamily="34" charset="-122"/>
              </a:rPr>
              <a:t>3</a:t>
            </a:r>
            <a:r>
              <a:rPr lang="zh-CN" altLang="en-US" sz="1050" dirty="0">
                <a:solidFill>
                  <a:srgbClr val="002060"/>
                </a:solidFill>
                <a:latin typeface="微软雅黑" panose="020B0503020204020204" pitchFamily="34" charset="-122"/>
                <a:ea typeface="微软雅黑" panose="020B0503020204020204" pitchFamily="34" charset="-122"/>
              </a:rPr>
              <a:t>；影响家庭生活质量</a:t>
            </a:r>
            <a:r>
              <a:rPr lang="en-US" altLang="zh-CN" sz="1050" baseline="30000" dirty="0">
                <a:solidFill>
                  <a:srgbClr val="002060"/>
                </a:solidFill>
                <a:latin typeface="微软雅黑" panose="020B0503020204020204" pitchFamily="34" charset="-122"/>
                <a:ea typeface="微软雅黑" panose="020B0503020204020204" pitchFamily="34" charset="-122"/>
              </a:rPr>
              <a:t>4</a:t>
            </a:r>
            <a:r>
              <a:rPr lang="zh-CN" altLang="en-US" sz="1050" dirty="0">
                <a:solidFill>
                  <a:srgbClr val="002060"/>
                </a:solidFill>
                <a:latin typeface="微软雅黑" panose="020B0503020204020204" pitchFamily="34" charset="-122"/>
                <a:ea typeface="微软雅黑" panose="020B0503020204020204" pitchFamily="34" charset="-122"/>
              </a:rPr>
              <a:t>，已经成为仅次于父母离婚、吵架之后的第三大创伤事件</a:t>
            </a:r>
            <a:r>
              <a:rPr lang="en-US" altLang="zh-CN" sz="1050" baseline="30000" dirty="0">
                <a:solidFill>
                  <a:srgbClr val="002060"/>
                </a:solidFill>
                <a:latin typeface="微软雅黑" panose="020B0503020204020204" pitchFamily="34" charset="-122"/>
                <a:ea typeface="微软雅黑" panose="020B0503020204020204" pitchFamily="34" charset="-122"/>
              </a:rPr>
              <a:t>5</a:t>
            </a:r>
            <a:r>
              <a:rPr lang="zh-CN" altLang="en-US" sz="1050" dirty="0">
                <a:solidFill>
                  <a:srgbClr val="002060"/>
                </a:solidFill>
                <a:latin typeface="微软雅黑" panose="020B0503020204020204" pitchFamily="34" charset="-122"/>
                <a:ea typeface="微软雅黑" panose="020B0503020204020204" pitchFamily="34" charset="-122"/>
              </a:rPr>
              <a:t>。中枢性尿崩症可引起人体内水代谢的紊乱</a:t>
            </a:r>
            <a:r>
              <a:rPr lang="en-US" altLang="zh-CN" sz="1050" dirty="0">
                <a:solidFill>
                  <a:srgbClr val="002060"/>
                </a:solidFill>
                <a:latin typeface="微软雅黑" panose="020B0503020204020204" pitchFamily="34" charset="-122"/>
                <a:ea typeface="微软雅黑" panose="020B0503020204020204" pitchFamily="34" charset="-122"/>
              </a:rPr>
              <a:t>, </a:t>
            </a:r>
            <a:r>
              <a:rPr lang="zh-CN" altLang="en-US" sz="1050" dirty="0">
                <a:solidFill>
                  <a:srgbClr val="002060"/>
                </a:solidFill>
                <a:latin typeface="微软雅黑" panose="020B0503020204020204" pitchFamily="34" charset="-122"/>
                <a:ea typeface="微软雅黑" panose="020B0503020204020204" pitchFamily="34" charset="-122"/>
              </a:rPr>
              <a:t>甚至</a:t>
            </a:r>
            <a:r>
              <a:rPr lang="zh-CN" altLang="en-US" sz="1050" b="1" dirty="0">
                <a:solidFill>
                  <a:srgbClr val="002060"/>
                </a:solidFill>
                <a:latin typeface="微软雅黑" panose="020B0503020204020204" pitchFamily="34" charset="-122"/>
                <a:ea typeface="微软雅黑" panose="020B0503020204020204" pitchFamily="34" charset="-122"/>
              </a:rPr>
              <a:t>危及生命</a:t>
            </a:r>
            <a:r>
              <a:rPr lang="en-US" altLang="zh-CN" sz="1050" b="1" baseline="30000" dirty="0">
                <a:solidFill>
                  <a:srgbClr val="002060"/>
                </a:solidFill>
                <a:latin typeface="微软雅黑" panose="020B0503020204020204" pitchFamily="34" charset="-122"/>
                <a:ea typeface="微软雅黑" panose="020B0503020204020204" pitchFamily="34" charset="-122"/>
              </a:rPr>
              <a:t>6</a:t>
            </a:r>
            <a:r>
              <a:rPr lang="zh-CN" altLang="en-US" sz="1050" dirty="0">
                <a:solidFill>
                  <a:srgbClr val="002060"/>
                </a:solidFill>
                <a:latin typeface="微软雅黑" panose="020B0503020204020204" pitchFamily="34" charset="-122"/>
                <a:ea typeface="微软雅黑" panose="020B0503020204020204" pitchFamily="34" charset="-122"/>
              </a:rPr>
              <a:t>。</a:t>
            </a:r>
            <a:endParaRPr lang="en-US" altLang="zh-CN" sz="1050" dirty="0">
              <a:solidFill>
                <a:srgbClr val="002060"/>
              </a:solidFill>
              <a:latin typeface="微软雅黑" panose="020B0503020204020204" pitchFamily="34" charset="-122"/>
              <a:ea typeface="微软雅黑" panose="020B0503020204020204" pitchFamily="34" charset="-122"/>
            </a:endParaRPr>
          </a:p>
        </p:txBody>
      </p:sp>
      <p:sp>
        <p:nvSpPr>
          <p:cNvPr id="10" name="Pentagon 22">
            <a:extLst>
              <a:ext uri="{FF2B5EF4-FFF2-40B4-BE49-F238E27FC236}">
                <a16:creationId xmlns:a16="http://schemas.microsoft.com/office/drawing/2014/main" id="{99ACE44D-59C2-355E-51C1-C10F0D03A2A5}"/>
              </a:ext>
            </a:extLst>
          </p:cNvPr>
          <p:cNvSpPr/>
          <p:nvPr/>
        </p:nvSpPr>
        <p:spPr>
          <a:xfrm>
            <a:off x="211885" y="1877073"/>
            <a:ext cx="8472887" cy="682038"/>
          </a:xfrm>
          <a:prstGeom prst="homePlate">
            <a:avLst>
              <a:gd name="adj" fmla="val 0"/>
            </a:avLst>
          </a:prstGeom>
          <a:solidFill>
            <a:schemeClr val="bg1">
              <a:lumMod val="95000"/>
            </a:schemeClr>
          </a:solidFill>
          <a:ln w="3175" cap="flat" cmpd="sng" algn="ctr">
            <a:noFill/>
            <a:prstDash val="solid"/>
          </a:ln>
          <a:effectLst/>
        </p:spPr>
        <p:txBody>
          <a:bodyPr lIns="182880" rtlCol="0" anchor="t">
            <a:noAutofit/>
          </a:bodyPr>
          <a:lstStyle/>
          <a:p>
            <a:pPr marL="53975" defTabSz="914400"/>
            <a:r>
              <a:rPr lang="en-US" altLang="zh-CN" sz="1000" b="1" kern="0" dirty="0">
                <a:solidFill>
                  <a:srgbClr val="433892"/>
                </a:solidFill>
                <a:ea typeface="KaiTi" panose="02010609060101010101" pitchFamily="49" charset="-122"/>
              </a:rPr>
              <a:t>	</a:t>
            </a:r>
            <a:endParaRPr lang="en-US" sz="1000" b="1" kern="0" dirty="0">
              <a:solidFill>
                <a:srgbClr val="433892"/>
              </a:solidFill>
              <a:ea typeface="KaiTi" panose="02010609060101010101" pitchFamily="49" charset="-122"/>
            </a:endParaRPr>
          </a:p>
        </p:txBody>
      </p:sp>
      <p:sp>
        <p:nvSpPr>
          <p:cNvPr id="11" name="Rectangle 37">
            <a:extLst>
              <a:ext uri="{FF2B5EF4-FFF2-40B4-BE49-F238E27FC236}">
                <a16:creationId xmlns:a16="http://schemas.microsoft.com/office/drawing/2014/main" id="{DDAD2DF9-EA61-C954-99DB-FF6C59B72DAD}"/>
              </a:ext>
            </a:extLst>
          </p:cNvPr>
          <p:cNvSpPr/>
          <p:nvPr/>
        </p:nvSpPr>
        <p:spPr>
          <a:xfrm>
            <a:off x="202363" y="1870624"/>
            <a:ext cx="914400" cy="679064"/>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i="1" dirty="0">
                <a:solidFill>
                  <a:srgbClr val="FFFFFF"/>
                </a:solidFill>
                <a:latin typeface="微软雅黑" panose="020B0503020204020204" pitchFamily="34" charset="-122"/>
                <a:ea typeface="微软雅黑" panose="020B0503020204020204" pitchFamily="34" charset="-122"/>
              </a:rPr>
              <a:t>符合保</a:t>
            </a:r>
            <a:endParaRPr lang="en-US" altLang="zh-CN" sz="1200" b="1" i="1" dirty="0">
              <a:solidFill>
                <a:srgbClr val="FFFFFF"/>
              </a:solidFill>
              <a:latin typeface="微软雅黑" panose="020B0503020204020204" pitchFamily="34" charset="-122"/>
              <a:ea typeface="微软雅黑" panose="020B0503020204020204" pitchFamily="34" charset="-122"/>
            </a:endParaRPr>
          </a:p>
          <a:p>
            <a:pPr algn="ctr"/>
            <a:r>
              <a:rPr lang="zh-CN" altLang="en-US" sz="1200" b="1" i="1" dirty="0">
                <a:solidFill>
                  <a:srgbClr val="FFFFFF"/>
                </a:solidFill>
                <a:latin typeface="微软雅黑" panose="020B0503020204020204" pitchFamily="34" charset="-122"/>
                <a:ea typeface="微软雅黑" panose="020B0503020204020204" pitchFamily="34" charset="-122"/>
              </a:rPr>
              <a:t>基本原则</a:t>
            </a:r>
            <a:endParaRPr lang="en-US" sz="1100" b="1" dirty="0">
              <a:solidFill>
                <a:srgbClr val="FFFFFF"/>
              </a:solidFill>
              <a:latin typeface="微软雅黑" panose="020B0503020204020204" pitchFamily="34" charset="-122"/>
              <a:ea typeface="微软雅黑" panose="020B0503020204020204" pitchFamily="34" charset="-122"/>
            </a:endParaRPr>
          </a:p>
        </p:txBody>
      </p:sp>
      <p:sp>
        <p:nvSpPr>
          <p:cNvPr id="12" name="文本框 11">
            <a:extLst>
              <a:ext uri="{FF2B5EF4-FFF2-40B4-BE49-F238E27FC236}">
                <a16:creationId xmlns:a16="http://schemas.microsoft.com/office/drawing/2014/main" id="{A7499EC2-8C78-2A59-657E-A737C58CA4A9}"/>
              </a:ext>
            </a:extLst>
          </p:cNvPr>
          <p:cNvSpPr txBox="1"/>
          <p:nvPr/>
        </p:nvSpPr>
        <p:spPr>
          <a:xfrm>
            <a:off x="1196324" y="1932117"/>
            <a:ext cx="7408887" cy="657616"/>
          </a:xfrm>
          <a:prstGeom prst="rect">
            <a:avLst/>
          </a:prstGeom>
          <a:noFill/>
        </p:spPr>
        <p:txBody>
          <a:bodyPr wrap="square">
            <a:spAutoFit/>
          </a:bodyPr>
          <a:lstStyle/>
          <a:p>
            <a:pPr marL="171450" indent="-171450">
              <a:lnSpc>
                <a:spcPct val="120000"/>
              </a:lnSpc>
              <a:buFont typeface="Arial" panose="020B0604020202020204" pitchFamily="34" charset="0"/>
              <a:buChar char="•"/>
            </a:pPr>
            <a:r>
              <a:rPr lang="zh-CN" altLang="en-US" sz="1050" dirty="0">
                <a:solidFill>
                  <a:srgbClr val="002060"/>
                </a:solidFill>
                <a:latin typeface="微软雅黑" panose="020B0503020204020204" pitchFamily="34" charset="-122"/>
                <a:ea typeface="微软雅黑" panose="020B0503020204020204" pitchFamily="34" charset="-122"/>
              </a:rPr>
              <a:t>约有</a:t>
            </a:r>
            <a:r>
              <a:rPr lang="en-US" altLang="zh-CN" sz="1050" dirty="0">
                <a:solidFill>
                  <a:srgbClr val="002060"/>
                </a:solidFill>
                <a:latin typeface="微软雅黑" panose="020B0503020204020204" pitchFamily="34" charset="-122"/>
                <a:ea typeface="微软雅黑" panose="020B0503020204020204" pitchFamily="34" charset="-122"/>
              </a:rPr>
              <a:t>0.5%-2%</a:t>
            </a:r>
            <a:r>
              <a:rPr lang="zh-CN" altLang="en-US" sz="1050" dirty="0">
                <a:solidFill>
                  <a:srgbClr val="002060"/>
                </a:solidFill>
                <a:latin typeface="微软雅黑" panose="020B0503020204020204" pitchFamily="34" charset="-122"/>
                <a:ea typeface="微软雅黑" panose="020B0503020204020204" pitchFamily="34" charset="-122"/>
              </a:rPr>
              <a:t>患儿遗尿症状可持续至成年</a:t>
            </a:r>
            <a:r>
              <a:rPr lang="en-US" altLang="zh-CN" sz="1050" baseline="30000" dirty="0">
                <a:solidFill>
                  <a:srgbClr val="002060"/>
                </a:solidFill>
                <a:latin typeface="微软雅黑" panose="020B0503020204020204" pitchFamily="34" charset="-122"/>
                <a:ea typeface="微软雅黑" panose="020B0503020204020204" pitchFamily="34" charset="-122"/>
              </a:rPr>
              <a:t>7</a:t>
            </a:r>
            <a:r>
              <a:rPr lang="zh-CN" altLang="en-US" sz="1050" dirty="0">
                <a:solidFill>
                  <a:srgbClr val="002060"/>
                </a:solidFill>
                <a:latin typeface="微软雅黑" panose="020B0503020204020204" pitchFamily="34" charset="-122"/>
                <a:ea typeface="微软雅黑" panose="020B0503020204020204" pitchFamily="34" charset="-122"/>
              </a:rPr>
              <a:t>，遗尿频率和</a:t>
            </a:r>
            <a:r>
              <a:rPr lang="zh-CN" altLang="en-US" sz="1050" b="1" dirty="0">
                <a:solidFill>
                  <a:srgbClr val="002060"/>
                </a:solidFill>
                <a:latin typeface="微软雅黑" panose="020B0503020204020204" pitchFamily="34" charset="-122"/>
                <a:ea typeface="微软雅黑" panose="020B0503020204020204" pitchFamily="34" charset="-122"/>
              </a:rPr>
              <a:t>严重程度</a:t>
            </a:r>
            <a:r>
              <a:rPr lang="zh-CN" altLang="en-US" sz="1050" dirty="0">
                <a:solidFill>
                  <a:srgbClr val="002060"/>
                </a:solidFill>
                <a:latin typeface="微软雅黑" panose="020B0503020204020204" pitchFamily="34" charset="-122"/>
                <a:ea typeface="微软雅黑" panose="020B0503020204020204" pitchFamily="34" charset="-122"/>
              </a:rPr>
              <a:t>随着年龄增长而增加</a:t>
            </a:r>
            <a:r>
              <a:rPr lang="en-US" altLang="zh-CN" sz="1050" baseline="30000" dirty="0">
                <a:solidFill>
                  <a:srgbClr val="002060"/>
                </a:solidFill>
                <a:latin typeface="微软雅黑" panose="020B0503020204020204" pitchFamily="34" charset="-122"/>
                <a:ea typeface="微软雅黑" panose="020B0503020204020204" pitchFamily="34" charset="-122"/>
              </a:rPr>
              <a:t>8</a:t>
            </a:r>
            <a:r>
              <a:rPr lang="zh-CN" altLang="en-US" sz="1050" dirty="0">
                <a:solidFill>
                  <a:srgbClr val="002060"/>
                </a:solidFill>
                <a:latin typeface="微软雅黑" panose="020B0503020204020204" pitchFamily="34" charset="-122"/>
                <a:ea typeface="微软雅黑" panose="020B0503020204020204" pitchFamily="34" charset="-122"/>
              </a:rPr>
              <a:t>，尽早接受指南共识一致推荐的一线治疗是患者的基本医疗权力。</a:t>
            </a:r>
            <a:endParaRPr lang="en-US" altLang="zh-CN" sz="1050" dirty="0">
              <a:solidFill>
                <a:srgbClr val="002060"/>
              </a:solidFill>
              <a:latin typeface="微软雅黑" panose="020B0503020204020204" pitchFamily="34" charset="-122"/>
              <a:ea typeface="微软雅黑" panose="020B0503020204020204" pitchFamily="34" charset="-122"/>
            </a:endParaRPr>
          </a:p>
          <a:p>
            <a:pPr marL="171450" indent="-171450">
              <a:lnSpc>
                <a:spcPct val="120000"/>
              </a:lnSpc>
              <a:buFont typeface="Arial" panose="020B0604020202020204" pitchFamily="34" charset="0"/>
              <a:buChar char="•"/>
            </a:pPr>
            <a:r>
              <a:rPr lang="zh-CN" altLang="en-US" sz="1050" dirty="0">
                <a:solidFill>
                  <a:srgbClr val="002060"/>
                </a:solidFill>
                <a:latin typeface="微软雅黑" panose="020B0503020204020204" pitchFamily="34" charset="-122"/>
                <a:ea typeface="微软雅黑" panose="020B0503020204020204" pitchFamily="34" charset="-122"/>
              </a:rPr>
              <a:t>去氨加压素口服溶液可以保障</a:t>
            </a:r>
            <a:r>
              <a:rPr lang="zh-CN" altLang="en-US" sz="1050" b="1" dirty="0">
                <a:solidFill>
                  <a:srgbClr val="002060"/>
                </a:solidFill>
                <a:latin typeface="微软雅黑" panose="020B0503020204020204" pitchFamily="34" charset="-122"/>
                <a:ea typeface="微软雅黑" panose="020B0503020204020204" pitchFamily="34" charset="-122"/>
              </a:rPr>
              <a:t>儿童及吞咽困难患者</a:t>
            </a:r>
            <a:r>
              <a:rPr lang="zh-CN" altLang="en-US" sz="1050" dirty="0">
                <a:solidFill>
                  <a:srgbClr val="002060"/>
                </a:solidFill>
                <a:latin typeface="微软雅黑" panose="020B0503020204020204" pitchFamily="34" charset="-122"/>
                <a:ea typeface="微软雅黑" panose="020B0503020204020204" pitchFamily="34" charset="-122"/>
              </a:rPr>
              <a:t>的用药公平性和用药可及性。</a:t>
            </a:r>
            <a:endParaRPr lang="en-US" altLang="zh-CN" sz="1050" dirty="0">
              <a:solidFill>
                <a:srgbClr val="002060"/>
              </a:solidFill>
              <a:latin typeface="微软雅黑" panose="020B0503020204020204" pitchFamily="34" charset="-122"/>
              <a:ea typeface="微软雅黑" panose="020B0503020204020204" pitchFamily="34" charset="-122"/>
            </a:endParaRPr>
          </a:p>
        </p:txBody>
      </p:sp>
      <p:sp>
        <p:nvSpPr>
          <p:cNvPr id="13" name="Pentagon 22">
            <a:extLst>
              <a:ext uri="{FF2B5EF4-FFF2-40B4-BE49-F238E27FC236}">
                <a16:creationId xmlns:a16="http://schemas.microsoft.com/office/drawing/2014/main" id="{CDD60234-9D0E-AE44-D2C4-528EF88E5C46}"/>
              </a:ext>
            </a:extLst>
          </p:cNvPr>
          <p:cNvSpPr/>
          <p:nvPr/>
        </p:nvSpPr>
        <p:spPr>
          <a:xfrm>
            <a:off x="221407" y="2688973"/>
            <a:ext cx="8472887" cy="572602"/>
          </a:xfrm>
          <a:prstGeom prst="homePlate">
            <a:avLst>
              <a:gd name="adj" fmla="val 0"/>
            </a:avLst>
          </a:prstGeom>
          <a:solidFill>
            <a:schemeClr val="bg1">
              <a:lumMod val="95000"/>
            </a:schemeClr>
          </a:solidFill>
          <a:ln w="3175" cap="flat" cmpd="sng" algn="ctr">
            <a:noFill/>
            <a:prstDash val="solid"/>
          </a:ln>
          <a:effectLst/>
        </p:spPr>
        <p:txBody>
          <a:bodyPr lIns="182880" rtlCol="0" anchor="t">
            <a:noAutofit/>
          </a:bodyPr>
          <a:lstStyle/>
          <a:p>
            <a:pPr marL="53975" defTabSz="914400"/>
            <a:r>
              <a:rPr lang="en-US" altLang="zh-CN" sz="1000" b="1" kern="0">
                <a:solidFill>
                  <a:srgbClr val="433892"/>
                </a:solidFill>
                <a:ea typeface="KaiTi" panose="02010609060101010101" pitchFamily="49" charset="-122"/>
              </a:rPr>
              <a:t>	</a:t>
            </a:r>
            <a:endParaRPr lang="en-US" sz="1000" b="1" kern="0" dirty="0">
              <a:solidFill>
                <a:srgbClr val="433892"/>
              </a:solidFill>
              <a:ea typeface="KaiTi" panose="02010609060101010101" pitchFamily="49" charset="-122"/>
            </a:endParaRPr>
          </a:p>
        </p:txBody>
      </p:sp>
      <p:sp>
        <p:nvSpPr>
          <p:cNvPr id="14" name="Rectangle 37">
            <a:extLst>
              <a:ext uri="{FF2B5EF4-FFF2-40B4-BE49-F238E27FC236}">
                <a16:creationId xmlns:a16="http://schemas.microsoft.com/office/drawing/2014/main" id="{119BE82E-C28D-70D0-A2DE-16B9DDF747AF}"/>
              </a:ext>
            </a:extLst>
          </p:cNvPr>
          <p:cNvSpPr/>
          <p:nvPr/>
        </p:nvSpPr>
        <p:spPr>
          <a:xfrm>
            <a:off x="211885" y="2682524"/>
            <a:ext cx="914400" cy="586546"/>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i="1" dirty="0">
                <a:solidFill>
                  <a:srgbClr val="FFFFFF"/>
                </a:solidFill>
                <a:latin typeface="微软雅黑" panose="020B0503020204020204" pitchFamily="34" charset="-122"/>
                <a:ea typeface="微软雅黑" panose="020B0503020204020204" pitchFamily="34" charset="-122"/>
              </a:rPr>
              <a:t>弥补目录短板</a:t>
            </a:r>
            <a:endParaRPr lang="en-US" altLang="zh-CN" sz="1200" b="1" i="1" dirty="0">
              <a:solidFill>
                <a:srgbClr val="FFFFFF"/>
              </a:solidFill>
              <a:latin typeface="微软雅黑" panose="020B0503020204020204" pitchFamily="34" charset="-122"/>
              <a:ea typeface="微软雅黑" panose="020B0503020204020204" pitchFamily="34" charset="-122"/>
            </a:endParaRPr>
          </a:p>
        </p:txBody>
      </p:sp>
      <p:sp>
        <p:nvSpPr>
          <p:cNvPr id="15" name="文本框 14">
            <a:extLst>
              <a:ext uri="{FF2B5EF4-FFF2-40B4-BE49-F238E27FC236}">
                <a16:creationId xmlns:a16="http://schemas.microsoft.com/office/drawing/2014/main" id="{5B7DF8ED-CD80-10C7-2980-80181766D4E7}"/>
              </a:ext>
            </a:extLst>
          </p:cNvPr>
          <p:cNvSpPr txBox="1"/>
          <p:nvPr/>
        </p:nvSpPr>
        <p:spPr>
          <a:xfrm>
            <a:off x="1205846" y="2775987"/>
            <a:ext cx="7408887" cy="253916"/>
          </a:xfrm>
          <a:prstGeom prst="rect">
            <a:avLst/>
          </a:prstGeom>
          <a:noFill/>
        </p:spPr>
        <p:txBody>
          <a:bodyPr wrap="square">
            <a:spAutoFit/>
          </a:bodyPr>
          <a:lstStyle/>
          <a:p>
            <a:r>
              <a:rPr lang="zh-CN" altLang="en-US" sz="1050" b="1" dirty="0">
                <a:solidFill>
                  <a:srgbClr val="002060"/>
                </a:solidFill>
                <a:latin typeface="微软雅黑" panose="020B0503020204020204" pitchFamily="34" charset="-122"/>
                <a:ea typeface="微软雅黑" panose="020B0503020204020204" pitchFamily="34" charset="-122"/>
              </a:rPr>
              <a:t>弥补</a:t>
            </a:r>
            <a:r>
              <a:rPr lang="zh-CN" altLang="en-US" sz="1050" dirty="0">
                <a:solidFill>
                  <a:srgbClr val="002060"/>
                </a:solidFill>
                <a:latin typeface="微软雅黑" panose="020B0503020204020204" pitchFamily="34" charset="-122"/>
                <a:ea typeface="微软雅黑" panose="020B0503020204020204" pitchFamily="34" charset="-122"/>
              </a:rPr>
              <a:t>目录内目前无去氨加压素</a:t>
            </a:r>
            <a:r>
              <a:rPr lang="zh-CN" altLang="en-US" sz="1050" b="1" dirty="0">
                <a:solidFill>
                  <a:srgbClr val="002060"/>
                </a:solidFill>
                <a:latin typeface="微软雅黑" panose="020B0503020204020204" pitchFamily="34" charset="-122"/>
                <a:ea typeface="微软雅黑" panose="020B0503020204020204" pitchFamily="34" charset="-122"/>
              </a:rPr>
              <a:t>口服液体制剂</a:t>
            </a:r>
            <a:r>
              <a:rPr lang="en-US" altLang="zh-CN" sz="1050" dirty="0">
                <a:solidFill>
                  <a:srgbClr val="002060"/>
                </a:solidFill>
                <a:latin typeface="微软雅黑" panose="020B0503020204020204" pitchFamily="34" charset="-122"/>
                <a:ea typeface="微软雅黑" panose="020B0503020204020204" pitchFamily="34" charset="-122"/>
              </a:rPr>
              <a:t>(</a:t>
            </a:r>
            <a:r>
              <a:rPr lang="zh-CN" altLang="en-US" sz="1050" dirty="0">
                <a:solidFill>
                  <a:srgbClr val="002060"/>
                </a:solidFill>
                <a:latin typeface="微软雅黑" panose="020B0503020204020204" pitchFamily="34" charset="-122"/>
                <a:ea typeface="微软雅黑" panose="020B0503020204020204" pitchFamily="34" charset="-122"/>
              </a:rPr>
              <a:t>儿童适宜剂型</a:t>
            </a:r>
            <a:r>
              <a:rPr lang="en-US" altLang="zh-CN" sz="1050" dirty="0">
                <a:solidFill>
                  <a:srgbClr val="002060"/>
                </a:solidFill>
                <a:latin typeface="微软雅黑" panose="020B0503020204020204" pitchFamily="34" charset="-122"/>
                <a:ea typeface="微软雅黑" panose="020B0503020204020204" pitchFamily="34" charset="-122"/>
              </a:rPr>
              <a:t>)</a:t>
            </a:r>
            <a:r>
              <a:rPr lang="zh-CN" altLang="en-US" sz="1050" dirty="0">
                <a:solidFill>
                  <a:srgbClr val="002060"/>
                </a:solidFill>
                <a:latin typeface="微软雅黑" panose="020B0503020204020204" pitchFamily="34" charset="-122"/>
                <a:ea typeface="微软雅黑" panose="020B0503020204020204" pitchFamily="34" charset="-122"/>
              </a:rPr>
              <a:t>的</a:t>
            </a:r>
            <a:r>
              <a:rPr lang="zh-CN" altLang="en-US" sz="1050" b="1" dirty="0">
                <a:solidFill>
                  <a:srgbClr val="002060"/>
                </a:solidFill>
                <a:latin typeface="微软雅黑" panose="020B0503020204020204" pitchFamily="34" charset="-122"/>
                <a:ea typeface="微软雅黑" panose="020B0503020204020204" pitchFamily="34" charset="-122"/>
              </a:rPr>
              <a:t>空白</a:t>
            </a:r>
            <a:r>
              <a:rPr lang="zh-CN" altLang="en-US" sz="1050" dirty="0">
                <a:solidFill>
                  <a:srgbClr val="002060"/>
                </a:solidFill>
                <a:latin typeface="微软雅黑" panose="020B0503020204020204" pitchFamily="34" charset="-122"/>
                <a:ea typeface="微软雅黑" panose="020B0503020204020204" pitchFamily="34" charset="-122"/>
              </a:rPr>
              <a:t>。</a:t>
            </a:r>
            <a:endParaRPr lang="en-US" altLang="zh-CN" sz="1050" dirty="0">
              <a:solidFill>
                <a:srgbClr val="002060"/>
              </a:solidFill>
              <a:latin typeface="仿宋" panose="02010609060101010101" pitchFamily="49" charset="-122"/>
              <a:ea typeface="仿宋" panose="02010609060101010101" pitchFamily="49" charset="-122"/>
            </a:endParaRPr>
          </a:p>
        </p:txBody>
      </p:sp>
      <p:sp>
        <p:nvSpPr>
          <p:cNvPr id="16" name="Pentagon 22">
            <a:extLst>
              <a:ext uri="{FF2B5EF4-FFF2-40B4-BE49-F238E27FC236}">
                <a16:creationId xmlns:a16="http://schemas.microsoft.com/office/drawing/2014/main" id="{0B3309C4-F4A6-458E-00B9-831C3B550885}"/>
              </a:ext>
            </a:extLst>
          </p:cNvPr>
          <p:cNvSpPr/>
          <p:nvPr/>
        </p:nvSpPr>
        <p:spPr>
          <a:xfrm>
            <a:off x="221407" y="3392913"/>
            <a:ext cx="8472887" cy="572602"/>
          </a:xfrm>
          <a:prstGeom prst="homePlate">
            <a:avLst>
              <a:gd name="adj" fmla="val 0"/>
            </a:avLst>
          </a:prstGeom>
          <a:solidFill>
            <a:schemeClr val="bg1">
              <a:lumMod val="95000"/>
            </a:schemeClr>
          </a:solidFill>
          <a:ln w="3175" cap="flat" cmpd="sng" algn="ctr">
            <a:noFill/>
            <a:prstDash val="solid"/>
          </a:ln>
          <a:effectLst/>
        </p:spPr>
        <p:txBody>
          <a:bodyPr lIns="182880" rtlCol="0" anchor="t">
            <a:noAutofit/>
          </a:bodyPr>
          <a:lstStyle/>
          <a:p>
            <a:pPr marL="53975" defTabSz="914400"/>
            <a:r>
              <a:rPr lang="en-US" altLang="zh-CN" sz="1000" b="1" kern="0">
                <a:solidFill>
                  <a:srgbClr val="433892"/>
                </a:solidFill>
                <a:ea typeface="KaiTi" panose="02010609060101010101" pitchFamily="49" charset="-122"/>
              </a:rPr>
              <a:t>	</a:t>
            </a:r>
            <a:endParaRPr lang="en-US" sz="1000" b="1" kern="0" dirty="0">
              <a:solidFill>
                <a:srgbClr val="433892"/>
              </a:solidFill>
              <a:ea typeface="KaiTi" panose="02010609060101010101" pitchFamily="49" charset="-122"/>
            </a:endParaRPr>
          </a:p>
        </p:txBody>
      </p:sp>
      <p:sp>
        <p:nvSpPr>
          <p:cNvPr id="17" name="Rectangle 37">
            <a:extLst>
              <a:ext uri="{FF2B5EF4-FFF2-40B4-BE49-F238E27FC236}">
                <a16:creationId xmlns:a16="http://schemas.microsoft.com/office/drawing/2014/main" id="{4BEF53D5-9733-A515-2087-7A2114544E92}"/>
              </a:ext>
            </a:extLst>
          </p:cNvPr>
          <p:cNvSpPr/>
          <p:nvPr/>
        </p:nvSpPr>
        <p:spPr>
          <a:xfrm>
            <a:off x="211885" y="3386464"/>
            <a:ext cx="914400" cy="586546"/>
          </a:xfrm>
          <a:prstGeom prst="rect">
            <a:avLst/>
          </a:prstGeom>
          <a:solidFill>
            <a:srgbClr val="00A3E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200" b="1" i="1" dirty="0">
                <a:solidFill>
                  <a:srgbClr val="FFFFFF"/>
                </a:solidFill>
                <a:latin typeface="微软雅黑" panose="020B0503020204020204" pitchFamily="34" charset="-122"/>
                <a:ea typeface="微软雅黑" panose="020B0503020204020204" pitchFamily="34" charset="-122"/>
              </a:rPr>
              <a:t>临床管理难度小</a:t>
            </a:r>
            <a:endParaRPr lang="en-US" altLang="zh-CN" sz="1200" b="1" i="1" dirty="0">
              <a:solidFill>
                <a:srgbClr val="FFFFFF"/>
              </a:solidFill>
              <a:latin typeface="微软雅黑" panose="020B0503020204020204" pitchFamily="34" charset="-122"/>
              <a:ea typeface="微软雅黑" panose="020B0503020204020204" pitchFamily="34" charset="-122"/>
            </a:endParaRPr>
          </a:p>
        </p:txBody>
      </p:sp>
      <p:sp>
        <p:nvSpPr>
          <p:cNvPr id="18" name="文本框 17">
            <a:extLst>
              <a:ext uri="{FF2B5EF4-FFF2-40B4-BE49-F238E27FC236}">
                <a16:creationId xmlns:a16="http://schemas.microsoft.com/office/drawing/2014/main" id="{2293E199-94A7-4E69-2628-64C80FA73EE1}"/>
              </a:ext>
            </a:extLst>
          </p:cNvPr>
          <p:cNvSpPr txBox="1"/>
          <p:nvPr/>
        </p:nvSpPr>
        <p:spPr>
          <a:xfrm>
            <a:off x="1205846" y="3454351"/>
            <a:ext cx="7497970" cy="463717"/>
          </a:xfrm>
          <a:prstGeom prst="rect">
            <a:avLst/>
          </a:prstGeom>
          <a:noFill/>
        </p:spPr>
        <p:txBody>
          <a:bodyPr wrap="square">
            <a:spAutoFit/>
          </a:bodyPr>
          <a:lstStyle/>
          <a:p>
            <a:pPr>
              <a:lnSpc>
                <a:spcPct val="120000"/>
              </a:lnSpc>
            </a:pPr>
            <a:r>
              <a:rPr lang="zh-CN" altLang="en-US" sz="1050" b="1" dirty="0">
                <a:solidFill>
                  <a:srgbClr val="002060"/>
                </a:solidFill>
                <a:latin typeface="微软雅黑" panose="020B0503020204020204" pitchFamily="34" charset="-122"/>
                <a:ea typeface="微软雅黑" panose="020B0503020204020204" pitchFamily="34" charset="-122"/>
              </a:rPr>
              <a:t>去氨加压素口服溶液适应症明确</a:t>
            </a:r>
            <a:r>
              <a:rPr lang="zh-CN" altLang="en-US" sz="1050" dirty="0">
                <a:solidFill>
                  <a:srgbClr val="002060"/>
                </a:solidFill>
                <a:latin typeface="微软雅黑" panose="020B0503020204020204" pitchFamily="34" charset="-122"/>
                <a:ea typeface="微软雅黑" panose="020B0503020204020204" pitchFamily="34" charset="-122"/>
              </a:rPr>
              <a:t>，用于中枢性尿崩患者和</a:t>
            </a:r>
            <a:r>
              <a:rPr lang="en-US" altLang="zh-CN" sz="1050" dirty="0">
                <a:solidFill>
                  <a:srgbClr val="002060"/>
                </a:solidFill>
                <a:latin typeface="微软雅黑" panose="020B0503020204020204" pitchFamily="34" charset="-122"/>
                <a:ea typeface="微软雅黑" panose="020B0503020204020204" pitchFamily="34" charset="-122"/>
              </a:rPr>
              <a:t>6</a:t>
            </a:r>
            <a:r>
              <a:rPr lang="zh-CN" altLang="en-US" sz="1050" dirty="0">
                <a:solidFill>
                  <a:srgbClr val="002060"/>
                </a:solidFill>
                <a:latin typeface="微软雅黑" panose="020B0503020204020204" pitchFamily="34" charset="-122"/>
                <a:ea typeface="微软雅黑" panose="020B0503020204020204" pitchFamily="34" charset="-122"/>
              </a:rPr>
              <a:t>岁或以上尿液浓缩功能正常的原发性夜间遗尿患者。不存在临床滥用和潜在超说明书使用的情况；</a:t>
            </a:r>
            <a:r>
              <a:rPr lang="zh-CN" altLang="en-US" sz="1050" b="1" dirty="0">
                <a:solidFill>
                  <a:srgbClr val="002060"/>
                </a:solidFill>
                <a:latin typeface="微软雅黑" panose="020B0503020204020204" pitchFamily="34" charset="-122"/>
                <a:ea typeface="微软雅黑" panose="020B0503020204020204" pitchFamily="34" charset="-122"/>
              </a:rPr>
              <a:t>安全性耐受性良好，</a:t>
            </a:r>
            <a:r>
              <a:rPr lang="zh-CN" altLang="en-US" sz="1050" dirty="0">
                <a:solidFill>
                  <a:srgbClr val="002060"/>
                </a:solidFill>
                <a:latin typeface="微软雅黑" panose="020B0503020204020204" pitchFamily="34" charset="-122"/>
                <a:ea typeface="微软雅黑" panose="020B0503020204020204" pitchFamily="34" charset="-122"/>
              </a:rPr>
              <a:t>不良事件少且可控；</a:t>
            </a:r>
            <a:r>
              <a:rPr lang="zh-CN" altLang="en-US" sz="1050" b="1" dirty="0">
                <a:solidFill>
                  <a:srgbClr val="002060"/>
                </a:solidFill>
                <a:latin typeface="微软雅黑" panose="020B0503020204020204" pitchFamily="34" charset="-122"/>
                <a:ea typeface="微软雅黑" panose="020B0503020204020204" pitchFamily="34" charset="-122"/>
              </a:rPr>
              <a:t>治疗周期可控，</a:t>
            </a:r>
            <a:r>
              <a:rPr lang="zh-CN" altLang="en-US" sz="1050" dirty="0">
                <a:solidFill>
                  <a:srgbClr val="002060"/>
                </a:solidFill>
                <a:latin typeface="微软雅黑" panose="020B0503020204020204" pitchFamily="34" charset="-122"/>
                <a:ea typeface="微软雅黑" panose="020B0503020204020204" pitchFamily="34" charset="-122"/>
              </a:rPr>
              <a:t>儿童夜遗尿症的治疗一般为</a:t>
            </a:r>
            <a:r>
              <a:rPr lang="en-US" altLang="zh-CN" sz="1050" dirty="0">
                <a:solidFill>
                  <a:srgbClr val="002060"/>
                </a:solidFill>
                <a:latin typeface="微软雅黑" panose="020B0503020204020204" pitchFamily="34" charset="-122"/>
                <a:ea typeface="微软雅黑" panose="020B0503020204020204" pitchFamily="34" charset="-122"/>
              </a:rPr>
              <a:t>3</a:t>
            </a:r>
            <a:r>
              <a:rPr lang="zh-CN" altLang="en-US" sz="1050" dirty="0">
                <a:solidFill>
                  <a:srgbClr val="002060"/>
                </a:solidFill>
                <a:latin typeface="微软雅黑" panose="020B0503020204020204" pitchFamily="34" charset="-122"/>
                <a:ea typeface="微软雅黑" panose="020B0503020204020204" pitchFamily="34" charset="-122"/>
              </a:rPr>
              <a:t>个月。</a:t>
            </a:r>
            <a:endParaRPr lang="en-US" altLang="zh-CN" sz="1050" dirty="0">
              <a:solidFill>
                <a:srgbClr val="002060"/>
              </a:solidFill>
              <a:latin typeface="微软雅黑" panose="020B0503020204020204" pitchFamily="34" charset="-122"/>
              <a:ea typeface="微软雅黑" panose="020B0503020204020204" pitchFamily="34" charset="-122"/>
            </a:endParaRPr>
          </a:p>
        </p:txBody>
      </p:sp>
      <p:sp>
        <p:nvSpPr>
          <p:cNvPr id="20" name="文本框 19">
            <a:extLst>
              <a:ext uri="{FF2B5EF4-FFF2-40B4-BE49-F238E27FC236}">
                <a16:creationId xmlns:a16="http://schemas.microsoft.com/office/drawing/2014/main" id="{777D21D6-B52D-51E8-A4A3-B3517B90391D}"/>
              </a:ext>
            </a:extLst>
          </p:cNvPr>
          <p:cNvSpPr txBox="1"/>
          <p:nvPr/>
        </p:nvSpPr>
        <p:spPr>
          <a:xfrm>
            <a:off x="5580356" y="4283378"/>
            <a:ext cx="3563644" cy="842411"/>
          </a:xfrm>
          <a:prstGeom prst="rect">
            <a:avLst/>
          </a:prstGeom>
          <a:noFill/>
        </p:spPr>
        <p:txBody>
          <a:bodyPr wrap="square" lIns="90000" tIns="46800" rIns="90000" bIns="46800" anchor="b">
            <a:spAutoFit/>
          </a:bodyPr>
          <a:lstStyle/>
          <a:p>
            <a:pPr marL="228600" indent="-228600">
              <a:lnSpc>
                <a:spcPct val="90000"/>
              </a:lnSpc>
              <a:buFontTx/>
              <a:buAutoNum type="arabicPeriod"/>
            </a:pPr>
            <a:r>
              <a:rPr lang="zh-CN" altLang="en-US"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国家卫生计生委办公厅，工业和信息化部办公厅和国家药品监管总局办公厅印发的</a:t>
            </a: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a:t>
            </a:r>
            <a:r>
              <a:rPr lang="zh-CN" altLang="en-US"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关于印发第二批鼓励研发申报儿童药品清单的通知</a:t>
            </a: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a:t>
            </a:r>
          </a:p>
          <a:p>
            <a:pPr marL="228600" indent="-228600">
              <a:lnSpc>
                <a:spcPct val="90000"/>
              </a:lnSpc>
              <a:buFontTx/>
              <a:buAutoNum type="arabicPeriod"/>
            </a:pPr>
            <a:r>
              <a:rPr lang="zh-CN" altLang="en-US"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崔明辰</a:t>
            </a: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a:t>
            </a:r>
            <a:r>
              <a:rPr lang="zh-CN" altLang="en-US"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实用全科医学</a:t>
            </a: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,2007,5(6):523-524.;</a:t>
            </a:r>
          </a:p>
          <a:p>
            <a:pPr marL="228600" indent="-228600">
              <a:lnSpc>
                <a:spcPct val="90000"/>
              </a:lnSpc>
              <a:buFontTx/>
              <a:buAutoNum type="arabicPeriod"/>
            </a:pP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Jönson Ring I, et al. Acta </a:t>
            </a:r>
            <a:r>
              <a:rPr lang="en-US" altLang="zh-CN" sz="600" kern="100" dirty="0" err="1">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Paediatr</a:t>
            </a: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 2017 May;106(5):806-811.; </a:t>
            </a:r>
          </a:p>
          <a:p>
            <a:pPr marL="228600" indent="-228600">
              <a:lnSpc>
                <a:spcPct val="90000"/>
              </a:lnSpc>
              <a:buFontTx/>
              <a:buAutoNum type="arabicPeriod"/>
            </a:pP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Egemen A, et al. </a:t>
            </a:r>
            <a:r>
              <a:rPr lang="en-US" altLang="zh-CN" sz="600" kern="100" dirty="0" err="1">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Pediatr</a:t>
            </a: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 Nephrol. 2008 Jan;23(1):93-8. </a:t>
            </a:r>
          </a:p>
          <a:p>
            <a:pPr marL="228600" indent="-228600">
              <a:lnSpc>
                <a:spcPct val="90000"/>
              </a:lnSpc>
              <a:buFontTx/>
              <a:buAutoNum type="arabicPeriod"/>
            </a:pPr>
            <a:r>
              <a:rPr lang="zh-CN" altLang="en-US"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赵非一</a:t>
            </a: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a:t>
            </a:r>
            <a:r>
              <a:rPr lang="zh-CN" altLang="en-US"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等 自我保健</a:t>
            </a: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 2017(10):2.</a:t>
            </a:r>
          </a:p>
          <a:p>
            <a:pPr marL="228600" indent="-228600">
              <a:lnSpc>
                <a:spcPct val="90000"/>
              </a:lnSpc>
              <a:buFontTx/>
              <a:buAutoNum type="arabicPeriod"/>
            </a:pPr>
            <a:r>
              <a:rPr lang="zh-CN" altLang="en-US" sz="600" kern="100" dirty="0">
                <a:latin typeface="微软雅黑" panose="020B0503020204020204" pitchFamily="34" charset="-122"/>
                <a:ea typeface="微软雅黑" panose="020B0503020204020204" pitchFamily="34" charset="-122"/>
                <a:cs typeface="Times New Roman" panose="02020603050405020304" pitchFamily="18" charset="0"/>
              </a:rPr>
              <a:t>顾锋等</a:t>
            </a: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600" kern="100" dirty="0">
                <a:latin typeface="微软雅黑" panose="020B0503020204020204" pitchFamily="34" charset="-122"/>
                <a:ea typeface="微软雅黑" panose="020B0503020204020204" pitchFamily="34" charset="-122"/>
                <a:cs typeface="Times New Roman" panose="02020603050405020304" pitchFamily="18" charset="0"/>
              </a:rPr>
              <a:t>中枢性尿崩症</a:t>
            </a: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rPr>
              <a:t>408</a:t>
            </a:r>
            <a:r>
              <a:rPr lang="zh-CN" altLang="en-US" sz="600" kern="100" dirty="0">
                <a:latin typeface="微软雅黑" panose="020B0503020204020204" pitchFamily="34" charset="-122"/>
                <a:ea typeface="微软雅黑" panose="020B0503020204020204" pitchFamily="34" charset="-122"/>
                <a:cs typeface="Times New Roman" panose="02020603050405020304" pitchFamily="18" charset="0"/>
              </a:rPr>
              <a:t>例的病因及临床特点分析。中华医学杂志，</a:t>
            </a: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rPr>
              <a:t>2001(10):1166-1171. </a:t>
            </a:r>
            <a:endPar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endParaRPr>
          </a:p>
          <a:p>
            <a:pPr marL="228600" indent="-228600">
              <a:lnSpc>
                <a:spcPct val="90000"/>
              </a:lnSpc>
              <a:buFontTx/>
              <a:buAutoNum type="arabicPeriod"/>
            </a:pPr>
            <a:r>
              <a:rPr lang="zh-CN" altLang="en-US" sz="600" kern="100" dirty="0">
                <a:latin typeface="微软雅黑" panose="020B0503020204020204" pitchFamily="34" charset="-122"/>
                <a:ea typeface="微软雅黑" panose="020B0503020204020204" pitchFamily="34" charset="-122"/>
                <a:cs typeface="Times New Roman" panose="02020603050405020304" pitchFamily="18" charset="0"/>
              </a:rPr>
              <a:t>沈茜等</a:t>
            </a: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600" kern="100" dirty="0">
                <a:latin typeface="微软雅黑" panose="020B0503020204020204" pitchFamily="34" charset="-122"/>
                <a:ea typeface="微软雅黑" panose="020B0503020204020204" pitchFamily="34" charset="-122"/>
                <a:cs typeface="Times New Roman" panose="02020603050405020304" pitchFamily="18" charset="0"/>
              </a:rPr>
              <a:t>中国儿童单症状性夜遗尿疾病管理专家共识</a:t>
            </a: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rPr>
              <a:t>. </a:t>
            </a:r>
            <a:r>
              <a:rPr lang="zh-CN" altLang="en-US" sz="600" kern="100" dirty="0">
                <a:latin typeface="微软雅黑" panose="020B0503020204020204" pitchFamily="34" charset="-122"/>
                <a:ea typeface="微软雅黑" panose="020B0503020204020204" pitchFamily="34" charset="-122"/>
                <a:cs typeface="Times New Roman" panose="02020603050405020304" pitchFamily="18" charset="0"/>
              </a:rPr>
              <a:t>临床儿科杂志</a:t>
            </a: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rPr>
              <a:t>,2014(10):970-975.</a:t>
            </a:r>
          </a:p>
          <a:p>
            <a:pPr marL="228600" indent="-228600">
              <a:lnSpc>
                <a:spcPct val="90000"/>
              </a:lnSpc>
              <a:buFontTx/>
              <a:buAutoNum type="arabicPeriod"/>
            </a:pPr>
            <a:r>
              <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sym typeface="Arial" panose="020B0604020202020204" pitchFamily="34" charset="0"/>
              </a:rPr>
              <a:t>Yeung CK, et al. BJU Int. 2006 May;97(5):1069-73.</a:t>
            </a:r>
            <a:endParaRPr lang="en-US" altLang="zh-CN" sz="600" kern="100" dirty="0">
              <a:latin typeface="微软雅黑" panose="020B0503020204020204" pitchFamily="34" charset="-122"/>
              <a:ea typeface="微软雅黑" panose="020B0503020204020204" pitchFamily="34" charset="-122"/>
              <a:cs typeface="Times New Roman" panose="02020603050405020304" pitchFamily="18" charset="0"/>
            </a:endParaRPr>
          </a:p>
        </p:txBody>
      </p:sp>
    </p:spTree>
    <p:extLst>
      <p:ext uri="{BB962C8B-B14F-4D97-AF65-F5344CB8AC3E}">
        <p14:creationId xmlns:p14="http://schemas.microsoft.com/office/powerpoint/2010/main" val="427950579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STRAZENECA" val="TEMPLATE04"/>
  <p:tag name="THINKCELLPRESENTATIONDONOTDELETE" val="&lt;?xml version=&quot;1.0&quot; encoding=&quot;UTF-16&quot; standalone=&quot;yes&quot;?&gt;&lt;root reqver=&quot;25060&quot;&gt;&lt;version val=&quot;28302&quot;/&gt;&lt;CPresentation id=&quot;1&quot;&gt;&lt;m_precDefaultNumber&gt;&lt;m_bNumberIsYear val=&quot;1&quot;/&gt;&lt;m_chMinusSymbol&gt;-&lt;/m_chMinusSymbol&gt;&lt;m_chDecimalSymbol17909&gt;.&lt;/m_chDecimalSymbol17909&gt;&lt;m_nGroupingDigits17909 val=&quot;2147483647&quot;/&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2147483647&quot;/&gt;&lt;m_strSuffix17909&gt;%&lt;/m_strSuffix17909&gt;&lt;m_yearfmt&gt;&lt;begin val=&quot;0&quot;/&gt;&lt;end val=&quot;4&quot;/&gt;&lt;/m_yearfmt&gt;&lt;/m_precDefaultPercent&gt;&lt;m_precDefaultDate&gt;&lt;m_bNumberIsYear val=&quot;0&quot;/&gt;&lt;m_strFormatTime&gt;%Y/%#m/%#d&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0&quot;/&gt;&lt;/m_mruColor&gt;&lt;m_eweekdayFirstOfWeek val=&quot;1&quot;/&gt;&lt;m_eweekdayFirstOfWorkweek val=&quot;2&quot;/&gt;&lt;m_eweekdayFirstOfWeekend val=&quot;7&quot;/&gt;&lt;/CPresentation&gt;&lt;/root&gt;"/>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ozUECOpdTXSjSxShocPzcg"/>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AZ General Master Slide Options">
  <a:themeElements>
    <a:clrScheme name="Custom 203">
      <a:dk1>
        <a:srgbClr val="000000"/>
      </a:dk1>
      <a:lt1>
        <a:srgbClr val="FFFFFF"/>
      </a:lt1>
      <a:dk2>
        <a:srgbClr val="830051"/>
      </a:dk2>
      <a:lt2>
        <a:srgbClr val="F0AB00"/>
      </a:lt2>
      <a:accent1>
        <a:srgbClr val="830051"/>
      </a:accent1>
      <a:accent2>
        <a:srgbClr val="003865"/>
      </a:accent2>
      <a:accent3>
        <a:srgbClr val="68D2DF"/>
      </a:accent3>
      <a:accent4>
        <a:srgbClr val="3C1053"/>
      </a:accent4>
      <a:accent5>
        <a:srgbClr val="C4D600"/>
      </a:accent5>
      <a:accent6>
        <a:srgbClr val="3F4444"/>
      </a:accent6>
      <a:hlink>
        <a:srgbClr val="003865"/>
      </a:hlink>
      <a:folHlink>
        <a:srgbClr val="9DA7A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 slides">
  <a:themeElements>
    <a:clrScheme name="Custom 256">
      <a:dk1>
        <a:srgbClr val="000000"/>
      </a:dk1>
      <a:lt1>
        <a:srgbClr val="FFFFFF"/>
      </a:lt1>
      <a:dk2>
        <a:srgbClr val="830051"/>
      </a:dk2>
      <a:lt2>
        <a:srgbClr val="F0AB00"/>
      </a:lt2>
      <a:accent1>
        <a:srgbClr val="830051"/>
      </a:accent1>
      <a:accent2>
        <a:srgbClr val="003865"/>
      </a:accent2>
      <a:accent3>
        <a:srgbClr val="68D2DF"/>
      </a:accent3>
      <a:accent4>
        <a:srgbClr val="3C1053"/>
      </a:accent4>
      <a:accent5>
        <a:srgbClr val="C4D600"/>
      </a:accent5>
      <a:accent6>
        <a:srgbClr val="3F4444"/>
      </a:accent6>
      <a:hlink>
        <a:srgbClr val="003865"/>
      </a:hlink>
      <a:folHlink>
        <a:srgbClr val="9DB0A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ontent slides">
  <a:themeElements>
    <a:clrScheme name="Custom 256">
      <a:dk1>
        <a:srgbClr val="000000"/>
      </a:dk1>
      <a:lt1>
        <a:srgbClr val="FFFFFF"/>
      </a:lt1>
      <a:dk2>
        <a:srgbClr val="830051"/>
      </a:dk2>
      <a:lt2>
        <a:srgbClr val="F0AB00"/>
      </a:lt2>
      <a:accent1>
        <a:srgbClr val="830051"/>
      </a:accent1>
      <a:accent2>
        <a:srgbClr val="003865"/>
      </a:accent2>
      <a:accent3>
        <a:srgbClr val="68D2DF"/>
      </a:accent3>
      <a:accent4>
        <a:srgbClr val="3C1053"/>
      </a:accent4>
      <a:accent5>
        <a:srgbClr val="C4D600"/>
      </a:accent5>
      <a:accent6>
        <a:srgbClr val="3F4444"/>
      </a:accent6>
      <a:hlink>
        <a:srgbClr val="003865"/>
      </a:hlink>
      <a:folHlink>
        <a:srgbClr val="9DB0A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4_Content slides">
  <a:themeElements>
    <a:clrScheme name="Custom 256">
      <a:dk1>
        <a:srgbClr val="000000"/>
      </a:dk1>
      <a:lt1>
        <a:srgbClr val="FFFFFF"/>
      </a:lt1>
      <a:dk2>
        <a:srgbClr val="830051"/>
      </a:dk2>
      <a:lt2>
        <a:srgbClr val="F0AB00"/>
      </a:lt2>
      <a:accent1>
        <a:srgbClr val="830051"/>
      </a:accent1>
      <a:accent2>
        <a:srgbClr val="003865"/>
      </a:accent2>
      <a:accent3>
        <a:srgbClr val="68D2DF"/>
      </a:accent3>
      <a:accent4>
        <a:srgbClr val="3C1053"/>
      </a:accent4>
      <a:accent5>
        <a:srgbClr val="C4D600"/>
      </a:accent5>
      <a:accent6>
        <a:srgbClr val="3F4444"/>
      </a:accent6>
      <a:hlink>
        <a:srgbClr val="003865"/>
      </a:hlink>
      <a:folHlink>
        <a:srgbClr val="9DB0A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5_Content slides">
  <a:themeElements>
    <a:clrScheme name="Custom 256">
      <a:dk1>
        <a:srgbClr val="000000"/>
      </a:dk1>
      <a:lt1>
        <a:srgbClr val="FFFFFF"/>
      </a:lt1>
      <a:dk2>
        <a:srgbClr val="830051"/>
      </a:dk2>
      <a:lt2>
        <a:srgbClr val="F0AB00"/>
      </a:lt2>
      <a:accent1>
        <a:srgbClr val="830051"/>
      </a:accent1>
      <a:accent2>
        <a:srgbClr val="003865"/>
      </a:accent2>
      <a:accent3>
        <a:srgbClr val="68D2DF"/>
      </a:accent3>
      <a:accent4>
        <a:srgbClr val="3C1053"/>
      </a:accent4>
      <a:accent5>
        <a:srgbClr val="C4D600"/>
      </a:accent5>
      <a:accent6>
        <a:srgbClr val="3F4444"/>
      </a:accent6>
      <a:hlink>
        <a:srgbClr val="003865"/>
      </a:hlink>
      <a:folHlink>
        <a:srgbClr val="9DB0A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6_Content slides">
  <a:themeElements>
    <a:clrScheme name="Custom 256">
      <a:dk1>
        <a:srgbClr val="000000"/>
      </a:dk1>
      <a:lt1>
        <a:srgbClr val="FFFFFF"/>
      </a:lt1>
      <a:dk2>
        <a:srgbClr val="830051"/>
      </a:dk2>
      <a:lt2>
        <a:srgbClr val="F0AB00"/>
      </a:lt2>
      <a:accent1>
        <a:srgbClr val="830051"/>
      </a:accent1>
      <a:accent2>
        <a:srgbClr val="003865"/>
      </a:accent2>
      <a:accent3>
        <a:srgbClr val="68D2DF"/>
      </a:accent3>
      <a:accent4>
        <a:srgbClr val="3C1053"/>
      </a:accent4>
      <a:accent5>
        <a:srgbClr val="C4D600"/>
      </a:accent5>
      <a:accent6>
        <a:srgbClr val="3F4444"/>
      </a:accent6>
      <a:hlink>
        <a:srgbClr val="003865"/>
      </a:hlink>
      <a:folHlink>
        <a:srgbClr val="9DB0A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7_Content slides">
  <a:themeElements>
    <a:clrScheme name="Custom 256">
      <a:dk1>
        <a:srgbClr val="000000"/>
      </a:dk1>
      <a:lt1>
        <a:srgbClr val="FFFFFF"/>
      </a:lt1>
      <a:dk2>
        <a:srgbClr val="830051"/>
      </a:dk2>
      <a:lt2>
        <a:srgbClr val="F0AB00"/>
      </a:lt2>
      <a:accent1>
        <a:srgbClr val="830051"/>
      </a:accent1>
      <a:accent2>
        <a:srgbClr val="003865"/>
      </a:accent2>
      <a:accent3>
        <a:srgbClr val="68D2DF"/>
      </a:accent3>
      <a:accent4>
        <a:srgbClr val="3C1053"/>
      </a:accent4>
      <a:accent5>
        <a:srgbClr val="C4D600"/>
      </a:accent5>
      <a:accent6>
        <a:srgbClr val="3F4444"/>
      </a:accent6>
      <a:hlink>
        <a:srgbClr val="003865"/>
      </a:hlink>
      <a:folHlink>
        <a:srgbClr val="9DB0AC"/>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blank</Template>
  <TotalTime>7006</TotalTime>
  <Words>2537</Words>
  <Application>Microsoft Office PowerPoint</Application>
  <PresentationFormat>全屏显示(16:9)</PresentationFormat>
  <Paragraphs>168</Paragraphs>
  <Slides>9</Slides>
  <Notes>8</Notes>
  <HiddenSlides>0</HiddenSlides>
  <MMClips>0</MMClips>
  <ScaleCrop>false</ScaleCrop>
  <HeadingPairs>
    <vt:vector size="8" baseType="variant">
      <vt:variant>
        <vt:lpstr>已用的字体</vt:lpstr>
      </vt:variant>
      <vt:variant>
        <vt:i4>4</vt:i4>
      </vt:variant>
      <vt:variant>
        <vt:lpstr>主题</vt:lpstr>
      </vt:variant>
      <vt:variant>
        <vt:i4>7</vt:i4>
      </vt:variant>
      <vt:variant>
        <vt:lpstr>嵌入 OLE 服务器</vt:lpstr>
      </vt:variant>
      <vt:variant>
        <vt:i4>1</vt:i4>
      </vt:variant>
      <vt:variant>
        <vt:lpstr>幻灯片标题</vt:lpstr>
      </vt:variant>
      <vt:variant>
        <vt:i4>9</vt:i4>
      </vt:variant>
    </vt:vector>
  </HeadingPairs>
  <TitlesOfParts>
    <vt:vector size="21" baseType="lpstr">
      <vt:lpstr>仿宋</vt:lpstr>
      <vt:lpstr>微软雅黑</vt:lpstr>
      <vt:lpstr>Arial</vt:lpstr>
      <vt:lpstr>Calibri</vt:lpstr>
      <vt:lpstr>AZ General Master Slide Options</vt:lpstr>
      <vt:lpstr>Content slides</vt:lpstr>
      <vt:lpstr>1_Content slides</vt:lpstr>
      <vt:lpstr>4_Content slides</vt:lpstr>
      <vt:lpstr>5_Content slides</vt:lpstr>
      <vt:lpstr>6_Content slides</vt:lpstr>
      <vt:lpstr>7_Content slides</vt:lpstr>
      <vt:lpstr>think-cell 幻灯片</vt:lpstr>
      <vt:lpstr>去氨加压素口服溶液(优诺晴®)  国内首个且唯一 获批去氨加压素口服液体制剂(儿童适宜剂型) 填补目录空白、满足儿童及吞咽困难患者用药需求 </vt:lpstr>
      <vt:lpstr>目录</vt:lpstr>
      <vt:lpstr>去氨加压素口服溶液基本信息介绍</vt:lpstr>
      <vt:lpstr>儿童夜遗尿症对患儿身心健康造成严重危害；中枢性尿崩症会引起人体内水代谢 的紊乱，甚至危及生命</vt:lpstr>
      <vt:lpstr>去氨加压素国内外已上市多年，不良反应轻且可控，安全性好；口服溶液 可最大程度控制饮水，探索最低剂量，进一步减少不良反应发生</vt:lpstr>
      <vt:lpstr>去氨加压素是指南共识一致推荐的用于儿童夜遗尿症和中枢性尿崩症治疗的 一线首选药物，口服溶液可显著提升治疗依从性，提供更精细的剂量递减方案</vt:lpstr>
      <vt:lpstr>国内外指南或共识对于去氨加压素(DDAVP)用于儿童夜遗尿症治疗的推荐</vt:lpstr>
      <vt:lpstr>去氨加压素口服溶液是国内首个去氨加压素口服液体制剂，满足精准剂量滴定， 儿童及吞咽困难患者治疗需求</vt:lpstr>
      <vt:lpstr>填补目录内去氨加压素口服液体制剂(儿童适宜剂型)的空白，保障儿童及吞咽 困难患者用药公平性和可及性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 Flora</dc:creator>
  <cp:keywords>16:9</cp:keywords>
  <dc:description>v1.0</dc:description>
  <cp:lastModifiedBy>Nichoel Shen</cp:lastModifiedBy>
  <cp:revision>942</cp:revision>
  <cp:lastPrinted>2018-03-07T14:46:00Z</cp:lastPrinted>
  <dcterms:created xsi:type="dcterms:W3CDTF">2020-09-02T02:15:00Z</dcterms:created>
  <dcterms:modified xsi:type="dcterms:W3CDTF">2023-07-12T04:01:58Z</dcterms:modified>
  <cp:category>Template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ient">
    <vt:lpwstr>AstraZeneca</vt:lpwstr>
  </property>
  <property fmtid="{D5CDD505-2E9C-101B-9397-08002B2CF9AE}" pid="3" name="Language">
    <vt:lpwstr>English (UK)</vt:lpwstr>
  </property>
  <property fmtid="{D5CDD505-2E9C-101B-9397-08002B2CF9AE}" pid="4" name="Owner">
    <vt:lpwstr>P L Kessler</vt:lpwstr>
  </property>
  <property fmtid="{D5CDD505-2E9C-101B-9397-08002B2CF9AE}" pid="5" name="Project">
    <vt:lpwstr>The Chase</vt:lpwstr>
  </property>
  <property fmtid="{D5CDD505-2E9C-101B-9397-08002B2CF9AE}" pid="6" name="Publisher">
    <vt:lpwstr>Kessler Associates</vt:lpwstr>
  </property>
  <property fmtid="{D5CDD505-2E9C-101B-9397-08002B2CF9AE}" pid="7" name="ICV">
    <vt:lpwstr>5A4AF511E8734DABBDCB117E9DA8198C</vt:lpwstr>
  </property>
  <property fmtid="{D5CDD505-2E9C-101B-9397-08002B2CF9AE}" pid="8" name="KSOProductBuildVer">
    <vt:lpwstr>2052-11.1.0.10650</vt:lpwstr>
  </property>
</Properties>
</file>