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3742" r:id="rId5"/>
    <p:sldId id="4807" r:id="rId6"/>
    <p:sldId id="4828" r:id="rId7"/>
    <p:sldId id="4820" r:id="rId8"/>
    <p:sldId id="4838" r:id="rId9"/>
    <p:sldId id="4832" r:id="rId10"/>
    <p:sldId id="4834" r:id="rId11"/>
    <p:sldId id="374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FE0BEB-3488-39B2-0558-A387968C6EDF}" v="39" dt="2023-07-10T08:59:20.773"/>
    <p1510:client id="{1A666CC9-6409-C4C4-D7A8-7BBBAA5A2310}" v="8" dt="2023-07-07T08:32:09.640"/>
    <p1510:client id="{20DB798B-A489-4A8D-98F3-CCE8D97369BE}" v="5" dt="2023-07-13T02:32:32.701"/>
    <p1510:client id="{228FA328-C528-DD32-044B-B7B924B227B1}" v="149" dt="2023-07-07T08:07:51.627"/>
    <p1510:client id="{2BB6317F-F31C-60CF-C952-10B28EB6CED2}" v="4" dt="2023-07-07T08:32:35.095"/>
    <p1510:client id="{5FE845E8-E5A5-5D41-6280-3DE9D03AC1C6}" v="3" dt="2023-07-07T08:13:00.825"/>
    <p1510:client id="{8FC21D37-6F31-A0B4-C121-E5C3C006CE74}" v="26" dt="2023-07-09T01:58:43.054"/>
    <p1510:client id="{9D6982C8-0FA8-AE64-7A21-86E6880D90D6}" v="199" dt="2023-07-09T02:53:48.765"/>
    <p1510:client id="{DF280045-1BB7-6BE5-AE9F-ECB5DAC6EEA1}" v="11" dt="2023-07-11T07:16:53.490"/>
    <p1510:client id="{F21A75D0-C1EA-C9C3-E85F-EF47AB6EB8CF}" v="65" dt="2023-07-07T06:45:49.573"/>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36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rena He" userId="S::serena.he@alebund.com::8ccb20d4-af6c-4aa6-afad-affcbf04d6d1" providerId="AD" clId="Web-{5FE845E8-E5A5-5D41-6280-3DE9D03AC1C6}"/>
    <pc:docChg chg="modSld">
      <pc:chgData name="Serena He" userId="S::serena.he@alebund.com::8ccb20d4-af6c-4aa6-afad-affcbf04d6d1" providerId="AD" clId="Web-{5FE845E8-E5A5-5D41-6280-3DE9D03AC1C6}" dt="2023-07-07T08:13:00.825" v="2" actId="20577"/>
      <pc:docMkLst>
        <pc:docMk/>
      </pc:docMkLst>
      <pc:sldChg chg="modSp">
        <pc:chgData name="Serena He" userId="S::serena.he@alebund.com::8ccb20d4-af6c-4aa6-afad-affcbf04d6d1" providerId="AD" clId="Web-{5FE845E8-E5A5-5D41-6280-3DE9D03AC1C6}" dt="2023-07-07T08:13:00.825" v="2" actId="20577"/>
        <pc:sldMkLst>
          <pc:docMk/>
          <pc:sldMk cId="1989377460" sldId="4834"/>
        </pc:sldMkLst>
        <pc:spChg chg="mod">
          <ac:chgData name="Serena He" userId="S::serena.he@alebund.com::8ccb20d4-af6c-4aa6-afad-affcbf04d6d1" providerId="AD" clId="Web-{5FE845E8-E5A5-5D41-6280-3DE9D03AC1C6}" dt="2023-07-07T08:13:00.825" v="2" actId="20577"/>
          <ac:spMkLst>
            <pc:docMk/>
            <pc:sldMk cId="1989377460" sldId="4834"/>
            <ac:spMk id="69" creationId="{1CBA41DF-17E1-1D3A-CD85-56DAFBBAA4B9}"/>
          </ac:spMkLst>
        </pc:spChg>
      </pc:sldChg>
    </pc:docChg>
  </pc:docChgLst>
  <pc:docChgLst>
    <pc:chgData name="Ningzhi Li" userId="27cfb097-a7c0-4171-967b-f58f8e96a2f6" providerId="ADAL" clId="{31349BE1-3677-4EA6-B980-A3E66C427114}"/>
    <pc:docChg chg="modSld modMainMaster">
      <pc:chgData name="Ningzhi Li" userId="27cfb097-a7c0-4171-967b-f58f8e96a2f6" providerId="ADAL" clId="{31349BE1-3677-4EA6-B980-A3E66C427114}" dt="2022-02-15T03:52:17.285" v="51" actId="207"/>
      <pc:docMkLst>
        <pc:docMk/>
      </pc:docMkLst>
      <pc:sldChg chg="modSp">
        <pc:chgData name="Ningzhi Li" userId="27cfb097-a7c0-4171-967b-f58f8e96a2f6" providerId="ADAL" clId="{31349BE1-3677-4EA6-B980-A3E66C427114}" dt="2022-02-15T03:47:23.263" v="0" actId="16037"/>
        <pc:sldMkLst>
          <pc:docMk/>
          <pc:sldMk cId="3291179646" sldId="3741"/>
        </pc:sldMkLst>
        <pc:spChg chg="mod">
          <ac:chgData name="Ningzhi Li" userId="27cfb097-a7c0-4171-967b-f58f8e96a2f6" providerId="ADAL" clId="{31349BE1-3677-4EA6-B980-A3E66C427114}" dt="2022-02-15T03:47:23.263" v="0" actId="16037"/>
          <ac:spMkLst>
            <pc:docMk/>
            <pc:sldMk cId="3291179646" sldId="3741"/>
            <ac:spMk id="5" creationId="{392F5F77-2147-4779-A864-97CBC97B7C83}"/>
          </ac:spMkLst>
        </pc:spChg>
      </pc:sldChg>
      <pc:sldMasterChg chg="modSldLayout">
        <pc:chgData name="Ningzhi Li" userId="27cfb097-a7c0-4171-967b-f58f8e96a2f6" providerId="ADAL" clId="{31349BE1-3677-4EA6-B980-A3E66C427114}" dt="2022-02-15T03:52:17.285" v="51" actId="207"/>
        <pc:sldMasterMkLst>
          <pc:docMk/>
          <pc:sldMasterMk cId="2208731644" sldId="2147483660"/>
        </pc:sldMasterMkLst>
        <pc:sldLayoutChg chg="modSp mod">
          <pc:chgData name="Ningzhi Li" userId="27cfb097-a7c0-4171-967b-f58f8e96a2f6" providerId="ADAL" clId="{31349BE1-3677-4EA6-B980-A3E66C427114}" dt="2022-02-15T03:47:54.173" v="40" actId="692"/>
          <pc:sldLayoutMkLst>
            <pc:docMk/>
            <pc:sldMasterMk cId="2208731644" sldId="2147483660"/>
            <pc:sldLayoutMk cId="3453526729" sldId="2147483661"/>
          </pc:sldLayoutMkLst>
          <pc:cxnChg chg="mod">
            <ac:chgData name="Ningzhi Li" userId="27cfb097-a7c0-4171-967b-f58f8e96a2f6" providerId="ADAL" clId="{31349BE1-3677-4EA6-B980-A3E66C427114}" dt="2022-02-15T03:47:54.173" v="40" actId="692"/>
            <ac:cxnSpMkLst>
              <pc:docMk/>
              <pc:sldMasterMk cId="2208731644" sldId="2147483660"/>
              <pc:sldLayoutMk cId="3453526729" sldId="2147483661"/>
              <ac:cxnSpMk id="7" creationId="{3CDD8979-F942-4D5A-A043-FDA9C7BFAFE0}"/>
            </ac:cxnSpMkLst>
          </pc:cxnChg>
        </pc:sldLayoutChg>
        <pc:sldLayoutChg chg="modSp mod">
          <pc:chgData name="Ningzhi Li" userId="27cfb097-a7c0-4171-967b-f58f8e96a2f6" providerId="ADAL" clId="{31349BE1-3677-4EA6-B980-A3E66C427114}" dt="2022-02-15T03:48:40.387" v="42" actId="692"/>
          <pc:sldLayoutMkLst>
            <pc:docMk/>
            <pc:sldMasterMk cId="2208731644" sldId="2147483660"/>
            <pc:sldLayoutMk cId="3491677897" sldId="2147483663"/>
          </pc:sldLayoutMkLst>
          <pc:cxnChg chg="mod">
            <ac:chgData name="Ningzhi Li" userId="27cfb097-a7c0-4171-967b-f58f8e96a2f6" providerId="ADAL" clId="{31349BE1-3677-4EA6-B980-A3E66C427114}" dt="2022-02-15T03:48:40.387" v="42" actId="692"/>
            <ac:cxnSpMkLst>
              <pc:docMk/>
              <pc:sldMasterMk cId="2208731644" sldId="2147483660"/>
              <pc:sldLayoutMk cId="3491677897" sldId="2147483663"/>
              <ac:cxnSpMk id="7" creationId="{59ADC126-8247-481C-9E35-0E4575660FBE}"/>
            </ac:cxnSpMkLst>
          </pc:cxnChg>
        </pc:sldLayoutChg>
        <pc:sldLayoutChg chg="modSp mod">
          <pc:chgData name="Ningzhi Li" userId="27cfb097-a7c0-4171-967b-f58f8e96a2f6" providerId="ADAL" clId="{31349BE1-3677-4EA6-B980-A3E66C427114}" dt="2022-02-15T03:52:17.285" v="51" actId="207"/>
          <pc:sldLayoutMkLst>
            <pc:docMk/>
            <pc:sldMasterMk cId="2208731644" sldId="2147483660"/>
            <pc:sldLayoutMk cId="933953657" sldId="2147483667"/>
          </pc:sldLayoutMkLst>
          <pc:spChg chg="mod">
            <ac:chgData name="Ningzhi Li" userId="27cfb097-a7c0-4171-967b-f58f8e96a2f6" providerId="ADAL" clId="{31349BE1-3677-4EA6-B980-A3E66C427114}" dt="2022-02-15T03:52:17.285" v="51" actId="207"/>
            <ac:spMkLst>
              <pc:docMk/>
              <pc:sldMasterMk cId="2208731644" sldId="2147483660"/>
              <pc:sldLayoutMk cId="933953657" sldId="2147483667"/>
              <ac:spMk id="5" creationId="{0461CA71-7744-41DB-BD7F-B2FEF49EB9CC}"/>
            </ac:spMkLst>
          </pc:spChg>
        </pc:sldLayoutChg>
      </pc:sldMasterChg>
    </pc:docChg>
  </pc:docChgLst>
  <pc:docChgLst>
    <pc:chgData name="Serena He" userId="S::serena.he@alebund.com::8ccb20d4-af6c-4aa6-afad-affcbf04d6d1" providerId="AD" clId="Web-{1A666CC9-6409-C4C4-D7A8-7BBBAA5A2310}"/>
    <pc:docChg chg="modSld">
      <pc:chgData name="Serena He" userId="S::serena.he@alebund.com::8ccb20d4-af6c-4aa6-afad-affcbf04d6d1" providerId="AD" clId="Web-{1A666CC9-6409-C4C4-D7A8-7BBBAA5A2310}" dt="2023-07-07T08:32:09.640" v="7" actId="20577"/>
      <pc:docMkLst>
        <pc:docMk/>
      </pc:docMkLst>
      <pc:sldChg chg="modSp">
        <pc:chgData name="Serena He" userId="S::serena.he@alebund.com::8ccb20d4-af6c-4aa6-afad-affcbf04d6d1" providerId="AD" clId="Web-{1A666CC9-6409-C4C4-D7A8-7BBBAA5A2310}" dt="2023-07-07T08:32:09.640" v="7" actId="20577"/>
        <pc:sldMkLst>
          <pc:docMk/>
          <pc:sldMk cId="3208157052" sldId="4832"/>
        </pc:sldMkLst>
        <pc:spChg chg="mod">
          <ac:chgData name="Serena He" userId="S::serena.he@alebund.com::8ccb20d4-af6c-4aa6-afad-affcbf04d6d1" providerId="AD" clId="Web-{1A666CC9-6409-C4C4-D7A8-7BBBAA5A2310}" dt="2023-07-07T08:32:09.640" v="7" actId="20577"/>
          <ac:spMkLst>
            <pc:docMk/>
            <pc:sldMk cId="3208157052" sldId="4832"/>
            <ac:spMk id="5" creationId="{96C15592-C724-9DDE-D99D-65D2D71390AF}"/>
          </ac:spMkLst>
        </pc:spChg>
      </pc:sldChg>
      <pc:sldChg chg="addSp modSp mod modClrScheme chgLayout">
        <pc:chgData name="Serena He" userId="S::serena.he@alebund.com::8ccb20d4-af6c-4aa6-afad-affcbf04d6d1" providerId="AD" clId="Web-{1A666CC9-6409-C4C4-D7A8-7BBBAA5A2310}" dt="2023-07-07T08:31:00.808" v="5" actId="20577"/>
        <pc:sldMkLst>
          <pc:docMk/>
          <pc:sldMk cId="1452968871" sldId="4839"/>
        </pc:sldMkLst>
        <pc:spChg chg="add mod">
          <ac:chgData name="Serena He" userId="S::serena.he@alebund.com::8ccb20d4-af6c-4aa6-afad-affcbf04d6d1" providerId="AD" clId="Web-{1A666CC9-6409-C4C4-D7A8-7BBBAA5A2310}" dt="2023-07-07T08:31:00.808" v="5" actId="20577"/>
          <ac:spMkLst>
            <pc:docMk/>
            <pc:sldMk cId="1452968871" sldId="4839"/>
            <ac:spMk id="2" creationId="{4196D9FD-0EE4-A918-8926-3B4741BD4CB6}"/>
          </ac:spMkLst>
        </pc:spChg>
        <pc:spChg chg="add mod">
          <ac:chgData name="Serena He" userId="S::serena.he@alebund.com::8ccb20d4-af6c-4aa6-afad-affcbf04d6d1" providerId="AD" clId="Web-{1A666CC9-6409-C4C4-D7A8-7BBBAA5A2310}" dt="2023-07-07T08:29:46.290" v="2" actId="20577"/>
          <ac:spMkLst>
            <pc:docMk/>
            <pc:sldMk cId="1452968871" sldId="4839"/>
            <ac:spMk id="3" creationId="{80BE7EBD-6892-8845-E76B-F9BF8D974F7B}"/>
          </ac:spMkLst>
        </pc:spChg>
      </pc:sldChg>
    </pc:docChg>
  </pc:docChgLst>
  <pc:docChgLst>
    <pc:chgData name="Serena He" userId="S::serena.he@alebund.com::8ccb20d4-af6c-4aa6-afad-affcbf04d6d1" providerId="AD" clId="Web-{20DB798B-A489-4A8D-98F3-CCE8D97369BE}"/>
    <pc:docChg chg="modSld">
      <pc:chgData name="Serena He" userId="S::serena.he@alebund.com::8ccb20d4-af6c-4aa6-afad-affcbf04d6d1" providerId="AD" clId="Web-{20DB798B-A489-4A8D-98F3-CCE8D97369BE}" dt="2023-07-13T02:32:32.701" v="3"/>
      <pc:docMkLst>
        <pc:docMk/>
      </pc:docMkLst>
      <pc:sldChg chg="modSp">
        <pc:chgData name="Serena He" userId="S::serena.he@alebund.com::8ccb20d4-af6c-4aa6-afad-affcbf04d6d1" providerId="AD" clId="Web-{20DB798B-A489-4A8D-98F3-CCE8D97369BE}" dt="2023-07-13T02:32:32.701" v="3"/>
        <pc:sldMkLst>
          <pc:docMk/>
          <pc:sldMk cId="1428410689" sldId="4820"/>
        </pc:sldMkLst>
        <pc:graphicFrameChg chg="modGraphic">
          <ac:chgData name="Serena He" userId="S::serena.he@alebund.com::8ccb20d4-af6c-4aa6-afad-affcbf04d6d1" providerId="AD" clId="Web-{20DB798B-A489-4A8D-98F3-CCE8D97369BE}" dt="2023-07-13T02:32:32.701" v="3"/>
          <ac:graphicFrameMkLst>
            <pc:docMk/>
            <pc:sldMk cId="1428410689" sldId="4820"/>
            <ac:graphicFrameMk id="3" creationId="{58E843CE-2115-CB12-8A26-61D74DAC7ACA}"/>
          </ac:graphicFrameMkLst>
        </pc:graphicFrameChg>
      </pc:sldChg>
    </pc:docChg>
  </pc:docChgLst>
  <pc:docChgLst>
    <pc:chgData name="Serena He" userId="S::serena.he@alebund.com::8ccb20d4-af6c-4aa6-afad-affcbf04d6d1" providerId="AD" clId="Web-{15FE0BEB-3488-39B2-0558-A387968C6EDF}"/>
    <pc:docChg chg="modSld">
      <pc:chgData name="Serena He" userId="S::serena.he@alebund.com::8ccb20d4-af6c-4aa6-afad-affcbf04d6d1" providerId="AD" clId="Web-{15FE0BEB-3488-39B2-0558-A387968C6EDF}" dt="2023-07-10T08:59:20.773" v="31" actId="1076"/>
      <pc:docMkLst>
        <pc:docMk/>
      </pc:docMkLst>
      <pc:sldChg chg="delSp modSp">
        <pc:chgData name="Serena He" userId="S::serena.he@alebund.com::8ccb20d4-af6c-4aa6-afad-affcbf04d6d1" providerId="AD" clId="Web-{15FE0BEB-3488-39B2-0558-A387968C6EDF}" dt="2023-07-10T08:59:20.773" v="31" actId="1076"/>
        <pc:sldMkLst>
          <pc:docMk/>
          <pc:sldMk cId="1428410689" sldId="4820"/>
        </pc:sldMkLst>
        <pc:graphicFrameChg chg="mod modGraphic">
          <ac:chgData name="Serena He" userId="S::serena.he@alebund.com::8ccb20d4-af6c-4aa6-afad-affcbf04d6d1" providerId="AD" clId="Web-{15FE0BEB-3488-39B2-0558-A387968C6EDF}" dt="2023-07-10T08:59:13.461" v="30"/>
          <ac:graphicFrameMkLst>
            <pc:docMk/>
            <pc:sldMk cId="1428410689" sldId="4820"/>
            <ac:graphicFrameMk id="3" creationId="{58E843CE-2115-CB12-8A26-61D74DAC7ACA}"/>
          </ac:graphicFrameMkLst>
        </pc:graphicFrameChg>
        <pc:picChg chg="mod">
          <ac:chgData name="Serena He" userId="S::serena.he@alebund.com::8ccb20d4-af6c-4aa6-afad-affcbf04d6d1" providerId="AD" clId="Web-{15FE0BEB-3488-39B2-0558-A387968C6EDF}" dt="2023-07-10T08:59:20.773" v="31" actId="1076"/>
          <ac:picMkLst>
            <pc:docMk/>
            <pc:sldMk cId="1428410689" sldId="4820"/>
            <ac:picMk id="7" creationId="{50BC5983-058E-28BE-FF6E-BCF4A824155D}"/>
          </ac:picMkLst>
        </pc:picChg>
        <pc:picChg chg="del">
          <ac:chgData name="Serena He" userId="S::serena.he@alebund.com::8ccb20d4-af6c-4aa6-afad-affcbf04d6d1" providerId="AD" clId="Web-{15FE0BEB-3488-39B2-0558-A387968C6EDF}" dt="2023-07-10T08:59:02.632" v="29"/>
          <ac:picMkLst>
            <pc:docMk/>
            <pc:sldMk cId="1428410689" sldId="4820"/>
            <ac:picMk id="1034" creationId="{371BAA20-629A-EE3A-C83A-BFB241733A7B}"/>
          </ac:picMkLst>
        </pc:picChg>
      </pc:sldChg>
    </pc:docChg>
  </pc:docChgLst>
  <pc:docChgLst>
    <pc:chgData name="Serena He" userId="S::serena.he@alebund.com::8ccb20d4-af6c-4aa6-afad-affcbf04d6d1" providerId="AD" clId="Web-{DF280045-1BB7-6BE5-AE9F-ECB5DAC6EEA1}"/>
    <pc:docChg chg="modSld">
      <pc:chgData name="Serena He" userId="S::serena.he@alebund.com::8ccb20d4-af6c-4aa6-afad-affcbf04d6d1" providerId="AD" clId="Web-{DF280045-1BB7-6BE5-AE9F-ECB5DAC6EEA1}" dt="2023-07-11T02:11:45.887" v="8" actId="20577"/>
      <pc:docMkLst>
        <pc:docMk/>
      </pc:docMkLst>
      <pc:sldChg chg="modSp">
        <pc:chgData name="Serena He" userId="S::serena.he@alebund.com::8ccb20d4-af6c-4aa6-afad-affcbf04d6d1" providerId="AD" clId="Web-{DF280045-1BB7-6BE5-AE9F-ECB5DAC6EEA1}" dt="2023-07-11T02:11:45.887" v="8" actId="20577"/>
        <pc:sldMkLst>
          <pc:docMk/>
          <pc:sldMk cId="2066487669" sldId="4828"/>
        </pc:sldMkLst>
        <pc:spChg chg="mod">
          <ac:chgData name="Serena He" userId="S::serena.he@alebund.com::8ccb20d4-af6c-4aa6-afad-affcbf04d6d1" providerId="AD" clId="Web-{DF280045-1BB7-6BE5-AE9F-ECB5DAC6EEA1}" dt="2023-07-11T02:11:33.621" v="3" actId="20577"/>
          <ac:spMkLst>
            <pc:docMk/>
            <pc:sldMk cId="2066487669" sldId="4828"/>
            <ac:spMk id="6" creationId="{759E0980-687C-A1C3-55B3-EAE399608F89}"/>
          </ac:spMkLst>
        </pc:spChg>
        <pc:spChg chg="mod">
          <ac:chgData name="Serena He" userId="S::serena.he@alebund.com::8ccb20d4-af6c-4aa6-afad-affcbf04d6d1" providerId="AD" clId="Web-{DF280045-1BB7-6BE5-AE9F-ECB5DAC6EEA1}" dt="2023-07-11T02:11:45.887" v="8" actId="20577"/>
          <ac:spMkLst>
            <pc:docMk/>
            <pc:sldMk cId="2066487669" sldId="4828"/>
            <ac:spMk id="8" creationId="{4D4AAA9C-78F1-84EE-261D-8A46D9376835}"/>
          </ac:spMkLst>
        </pc:spChg>
      </pc:sldChg>
    </pc:docChg>
  </pc:docChgLst>
  <pc:docChgLst>
    <pc:chgData name="来宾用户" userId="S::urn:spo:anon#2aab783d8050c7d14940fe8d42baefb1208932912e36f173e2448d7b797c6983::" providerId="AD" clId="Web-{8FC21D37-6F31-A0B4-C121-E5C3C006CE74}"/>
    <pc:docChg chg="modSld">
      <pc:chgData name="来宾用户" userId="S::urn:spo:anon#2aab783d8050c7d14940fe8d42baefb1208932912e36f173e2448d7b797c6983::" providerId="AD" clId="Web-{8FC21D37-6F31-A0B4-C121-E5C3C006CE74}" dt="2023-07-09T01:58:41.117" v="15"/>
      <pc:docMkLst>
        <pc:docMk/>
      </pc:docMkLst>
      <pc:sldChg chg="modSp">
        <pc:chgData name="来宾用户" userId="S::urn:spo:anon#2aab783d8050c7d14940fe8d42baefb1208932912e36f173e2448d7b797c6983::" providerId="AD" clId="Web-{8FC21D37-6F31-A0B4-C121-E5C3C006CE74}" dt="2023-07-09T01:58:41.117" v="15"/>
        <pc:sldMkLst>
          <pc:docMk/>
          <pc:sldMk cId="3729433964" sldId="4807"/>
        </pc:sldMkLst>
        <pc:graphicFrameChg chg="mod modGraphic">
          <ac:chgData name="来宾用户" userId="S::urn:spo:anon#2aab783d8050c7d14940fe8d42baefb1208932912e36f173e2448d7b797c6983::" providerId="AD" clId="Web-{8FC21D37-6F31-A0B4-C121-E5C3C006CE74}" dt="2023-07-09T01:58:41.117" v="15"/>
          <ac:graphicFrameMkLst>
            <pc:docMk/>
            <pc:sldMk cId="3729433964" sldId="4807"/>
            <ac:graphicFrameMk id="2" creationId="{CA9DE13F-026D-1C0B-292C-88090368C3CE}"/>
          </ac:graphicFrameMkLst>
        </pc:graphicFrameChg>
      </pc:sldChg>
    </pc:docChg>
  </pc:docChgLst>
  <pc:docChgLst>
    <pc:chgData name="Serena He" userId="S::serena.he@alebund.com::8ccb20d4-af6c-4aa6-afad-affcbf04d6d1" providerId="AD" clId="Web-{228FA328-C528-DD32-044B-B7B924B227B1}"/>
    <pc:docChg chg="modSld">
      <pc:chgData name="Serena He" userId="S::serena.he@alebund.com::8ccb20d4-af6c-4aa6-afad-affcbf04d6d1" providerId="AD" clId="Web-{228FA328-C528-DD32-044B-B7B924B227B1}" dt="2023-07-07T08:07:51.627" v="133"/>
      <pc:docMkLst>
        <pc:docMk/>
      </pc:docMkLst>
      <pc:sldChg chg="modSp">
        <pc:chgData name="Serena He" userId="S::serena.he@alebund.com::8ccb20d4-af6c-4aa6-afad-affcbf04d6d1" providerId="AD" clId="Web-{228FA328-C528-DD32-044B-B7B924B227B1}" dt="2023-07-07T07:42:38.884" v="127"/>
        <pc:sldMkLst>
          <pc:docMk/>
          <pc:sldMk cId="3729433964" sldId="4807"/>
        </pc:sldMkLst>
        <pc:spChg chg="mod">
          <ac:chgData name="Serena He" userId="S::serena.he@alebund.com::8ccb20d4-af6c-4aa6-afad-affcbf04d6d1" providerId="AD" clId="Web-{228FA328-C528-DD32-044B-B7B924B227B1}" dt="2023-07-07T06:53:31.011" v="84" actId="1076"/>
          <ac:spMkLst>
            <pc:docMk/>
            <pc:sldMk cId="3729433964" sldId="4807"/>
            <ac:spMk id="5" creationId="{81759CE3-26DF-03AE-8B1F-45BC03F212C3}"/>
          </ac:spMkLst>
        </pc:spChg>
        <pc:spChg chg="mod">
          <ac:chgData name="Serena He" userId="S::serena.he@alebund.com::8ccb20d4-af6c-4aa6-afad-affcbf04d6d1" providerId="AD" clId="Web-{228FA328-C528-DD32-044B-B7B924B227B1}" dt="2023-07-07T06:53:34.293" v="85" actId="1076"/>
          <ac:spMkLst>
            <pc:docMk/>
            <pc:sldMk cId="3729433964" sldId="4807"/>
            <ac:spMk id="7" creationId="{FC2A9C3E-CAEA-1835-DFA1-7AA45B770DC4}"/>
          </ac:spMkLst>
        </pc:spChg>
        <pc:graphicFrameChg chg="mod modGraphic">
          <ac:chgData name="Serena He" userId="S::serena.he@alebund.com::8ccb20d4-af6c-4aa6-afad-affcbf04d6d1" providerId="AD" clId="Web-{228FA328-C528-DD32-044B-B7B924B227B1}" dt="2023-07-07T07:42:38.884" v="127"/>
          <ac:graphicFrameMkLst>
            <pc:docMk/>
            <pc:sldMk cId="3729433964" sldId="4807"/>
            <ac:graphicFrameMk id="2" creationId="{CA9DE13F-026D-1C0B-292C-88090368C3CE}"/>
          </ac:graphicFrameMkLst>
        </pc:graphicFrameChg>
      </pc:sldChg>
      <pc:sldChg chg="modSp">
        <pc:chgData name="Serena He" userId="S::serena.he@alebund.com::8ccb20d4-af6c-4aa6-afad-affcbf04d6d1" providerId="AD" clId="Web-{228FA328-C528-DD32-044B-B7B924B227B1}" dt="2023-07-07T08:07:51.627" v="133"/>
        <pc:sldMkLst>
          <pc:docMk/>
          <pc:sldMk cId="2520243754" sldId="4838"/>
        </pc:sldMkLst>
        <pc:spChg chg="mod">
          <ac:chgData name="Serena He" userId="S::serena.he@alebund.com::8ccb20d4-af6c-4aa6-afad-affcbf04d6d1" providerId="AD" clId="Web-{228FA328-C528-DD32-044B-B7B924B227B1}" dt="2023-07-07T08:07:51.627" v="133"/>
          <ac:spMkLst>
            <pc:docMk/>
            <pc:sldMk cId="2520243754" sldId="4838"/>
            <ac:spMk id="23" creationId="{0C344CB5-3920-5020-F321-2C69022D682B}"/>
          </ac:spMkLst>
        </pc:spChg>
      </pc:sldChg>
    </pc:docChg>
  </pc:docChgLst>
  <pc:docChgLst>
    <pc:chgData name="Guest User" userId="S::urn:spo:anon#2aab783d8050c7d14940fe8d42baefb1208932912e36f173e2448d7b797c6983::" providerId="AD" clId="Web-{F21A75D0-C1EA-C9C3-E85F-EF47AB6EB8CF}"/>
    <pc:docChg chg="modSld">
      <pc:chgData name="Guest User" userId="S::urn:spo:anon#2aab783d8050c7d14940fe8d42baefb1208932912e36f173e2448d7b797c6983::" providerId="AD" clId="Web-{F21A75D0-C1EA-C9C3-E85F-EF47AB6EB8CF}" dt="2023-07-07T06:45:49.573" v="65"/>
      <pc:docMkLst>
        <pc:docMk/>
      </pc:docMkLst>
      <pc:sldChg chg="modSp">
        <pc:chgData name="Guest User" userId="S::urn:spo:anon#2aab783d8050c7d14940fe8d42baefb1208932912e36f173e2448d7b797c6983::" providerId="AD" clId="Web-{F21A75D0-C1EA-C9C3-E85F-EF47AB6EB8CF}" dt="2023-07-07T06:45:49.573" v="65"/>
        <pc:sldMkLst>
          <pc:docMk/>
          <pc:sldMk cId="3729433964" sldId="4807"/>
        </pc:sldMkLst>
        <pc:graphicFrameChg chg="mod modGraphic">
          <ac:chgData name="Guest User" userId="S::urn:spo:anon#2aab783d8050c7d14940fe8d42baefb1208932912e36f173e2448d7b797c6983::" providerId="AD" clId="Web-{F21A75D0-C1EA-C9C3-E85F-EF47AB6EB8CF}" dt="2023-07-07T06:45:49.573" v="65"/>
          <ac:graphicFrameMkLst>
            <pc:docMk/>
            <pc:sldMk cId="3729433964" sldId="4807"/>
            <ac:graphicFrameMk id="2" creationId="{CA9DE13F-026D-1C0B-292C-88090368C3CE}"/>
          </ac:graphicFrameMkLst>
        </pc:graphicFrameChg>
      </pc:sldChg>
    </pc:docChg>
  </pc:docChgLst>
  <pc:docChgLst>
    <pc:chgData name="来宾用户" userId="S::urn:spo:anon#2aab783d8050c7d14940fe8d42baefb1208932912e36f173e2448d7b797c6983::" providerId="AD" clId="Web-{9D6982C8-0FA8-AE64-7A21-86E6880D90D6}"/>
    <pc:docChg chg="modSld">
      <pc:chgData name="来宾用户" userId="S::urn:spo:anon#2aab783d8050c7d14940fe8d42baefb1208932912e36f173e2448d7b797c6983::" providerId="AD" clId="Web-{9D6982C8-0FA8-AE64-7A21-86E6880D90D6}" dt="2023-07-09T02:53:48.765" v="179" actId="20577"/>
      <pc:docMkLst>
        <pc:docMk/>
      </pc:docMkLst>
      <pc:sldChg chg="modSp">
        <pc:chgData name="来宾用户" userId="S::urn:spo:anon#2aab783d8050c7d14940fe8d42baefb1208932912e36f173e2448d7b797c6983::" providerId="AD" clId="Web-{9D6982C8-0FA8-AE64-7A21-86E6880D90D6}" dt="2023-07-09T02:27:44.838" v="95"/>
        <pc:sldMkLst>
          <pc:docMk/>
          <pc:sldMk cId="3729433964" sldId="4807"/>
        </pc:sldMkLst>
        <pc:graphicFrameChg chg="mod modGraphic">
          <ac:chgData name="来宾用户" userId="S::urn:spo:anon#2aab783d8050c7d14940fe8d42baefb1208932912e36f173e2448d7b797c6983::" providerId="AD" clId="Web-{9D6982C8-0FA8-AE64-7A21-86E6880D90D6}" dt="2023-07-09T02:27:44.838" v="95"/>
          <ac:graphicFrameMkLst>
            <pc:docMk/>
            <pc:sldMk cId="3729433964" sldId="4807"/>
            <ac:graphicFrameMk id="2" creationId="{CA9DE13F-026D-1C0B-292C-88090368C3CE}"/>
          </ac:graphicFrameMkLst>
        </pc:graphicFrameChg>
      </pc:sldChg>
      <pc:sldChg chg="modSp">
        <pc:chgData name="来宾用户" userId="S::urn:spo:anon#2aab783d8050c7d14940fe8d42baefb1208932912e36f173e2448d7b797c6983::" providerId="AD" clId="Web-{9D6982C8-0FA8-AE64-7A21-86E6880D90D6}" dt="2023-07-09T02:46:57.362" v="153"/>
        <pc:sldMkLst>
          <pc:docMk/>
          <pc:sldMk cId="1428410689" sldId="4820"/>
        </pc:sldMkLst>
        <pc:graphicFrameChg chg="mod modGraphic">
          <ac:chgData name="来宾用户" userId="S::urn:spo:anon#2aab783d8050c7d14940fe8d42baefb1208932912e36f173e2448d7b797c6983::" providerId="AD" clId="Web-{9D6982C8-0FA8-AE64-7A21-86E6880D90D6}" dt="2023-07-09T02:46:57.362" v="153"/>
          <ac:graphicFrameMkLst>
            <pc:docMk/>
            <pc:sldMk cId="1428410689" sldId="4820"/>
            <ac:graphicFrameMk id="3" creationId="{58E843CE-2115-CB12-8A26-61D74DAC7ACA}"/>
          </ac:graphicFrameMkLst>
        </pc:graphicFrameChg>
      </pc:sldChg>
      <pc:sldChg chg="modSp">
        <pc:chgData name="来宾用户" userId="S::urn:spo:anon#2aab783d8050c7d14940fe8d42baefb1208932912e36f173e2448d7b797c6983::" providerId="AD" clId="Web-{9D6982C8-0FA8-AE64-7A21-86E6880D90D6}" dt="2023-07-09T02:15:15.839" v="45" actId="20577"/>
        <pc:sldMkLst>
          <pc:docMk/>
          <pc:sldMk cId="2066487669" sldId="4828"/>
        </pc:sldMkLst>
        <pc:spChg chg="mod">
          <ac:chgData name="来宾用户" userId="S::urn:spo:anon#2aab783d8050c7d14940fe8d42baefb1208932912e36f173e2448d7b797c6983::" providerId="AD" clId="Web-{9D6982C8-0FA8-AE64-7A21-86E6880D90D6}" dt="2023-07-09T02:15:15.839" v="45" actId="20577"/>
          <ac:spMkLst>
            <pc:docMk/>
            <pc:sldMk cId="2066487669" sldId="4828"/>
            <ac:spMk id="6" creationId="{759E0980-687C-A1C3-55B3-EAE399608F89}"/>
          </ac:spMkLst>
        </pc:spChg>
        <pc:spChg chg="mod">
          <ac:chgData name="来宾用户" userId="S::urn:spo:anon#2aab783d8050c7d14940fe8d42baefb1208932912e36f173e2448d7b797c6983::" providerId="AD" clId="Web-{9D6982C8-0FA8-AE64-7A21-86E6880D90D6}" dt="2023-07-09T02:15:07.073" v="43" actId="20577"/>
          <ac:spMkLst>
            <pc:docMk/>
            <pc:sldMk cId="2066487669" sldId="4828"/>
            <ac:spMk id="8" creationId="{4D4AAA9C-78F1-84EE-261D-8A46D9376835}"/>
          </ac:spMkLst>
        </pc:spChg>
      </pc:sldChg>
      <pc:sldChg chg="modSp">
        <pc:chgData name="来宾用户" userId="S::urn:spo:anon#2aab783d8050c7d14940fe8d42baefb1208932912e36f173e2448d7b797c6983::" providerId="AD" clId="Web-{9D6982C8-0FA8-AE64-7A21-86E6880D90D6}" dt="2023-07-09T02:26:56.656" v="89" actId="20577"/>
        <pc:sldMkLst>
          <pc:docMk/>
          <pc:sldMk cId="3208157052" sldId="4832"/>
        </pc:sldMkLst>
        <pc:spChg chg="mod">
          <ac:chgData name="来宾用户" userId="S::urn:spo:anon#2aab783d8050c7d14940fe8d42baefb1208932912e36f173e2448d7b797c6983::" providerId="AD" clId="Web-{9D6982C8-0FA8-AE64-7A21-86E6880D90D6}" dt="2023-07-09T02:26:56.656" v="89" actId="20577"/>
          <ac:spMkLst>
            <pc:docMk/>
            <pc:sldMk cId="3208157052" sldId="4832"/>
            <ac:spMk id="5" creationId="{96C15592-C724-9DDE-D99D-65D2D71390AF}"/>
          </ac:spMkLst>
        </pc:spChg>
      </pc:sldChg>
      <pc:sldChg chg="modSp">
        <pc:chgData name="来宾用户" userId="S::urn:spo:anon#2aab783d8050c7d14940fe8d42baefb1208932912e36f173e2448d7b797c6983::" providerId="AD" clId="Web-{9D6982C8-0FA8-AE64-7A21-86E6880D90D6}" dt="2023-07-09T02:53:48.765" v="179" actId="20577"/>
        <pc:sldMkLst>
          <pc:docMk/>
          <pc:sldMk cId="1989377460" sldId="4834"/>
        </pc:sldMkLst>
        <pc:spChg chg="mod">
          <ac:chgData name="来宾用户" userId="S::urn:spo:anon#2aab783d8050c7d14940fe8d42baefb1208932912e36f173e2448d7b797c6983::" providerId="AD" clId="Web-{9D6982C8-0FA8-AE64-7A21-86E6880D90D6}" dt="2023-07-09T02:53:48.765" v="179" actId="20577"/>
          <ac:spMkLst>
            <pc:docMk/>
            <pc:sldMk cId="1989377460" sldId="4834"/>
            <ac:spMk id="69" creationId="{1CBA41DF-17E1-1D3A-CD85-56DAFBBAA4B9}"/>
          </ac:spMkLst>
        </pc:spChg>
      </pc:sldChg>
      <pc:sldChg chg="modSp">
        <pc:chgData name="来宾用户" userId="S::urn:spo:anon#2aab783d8050c7d14940fe8d42baefb1208932912e36f173e2448d7b797c6983::" providerId="AD" clId="Web-{9D6982C8-0FA8-AE64-7A21-86E6880D90D6}" dt="2023-07-09T02:52:52.073" v="177" actId="20577"/>
        <pc:sldMkLst>
          <pc:docMk/>
          <pc:sldMk cId="2520243754" sldId="4838"/>
        </pc:sldMkLst>
        <pc:spChg chg="mod">
          <ac:chgData name="来宾用户" userId="S::urn:spo:anon#2aab783d8050c7d14940fe8d42baefb1208932912e36f173e2448d7b797c6983::" providerId="AD" clId="Web-{9D6982C8-0FA8-AE64-7A21-86E6880D90D6}" dt="2023-07-09T02:52:52.073" v="177" actId="20577"/>
          <ac:spMkLst>
            <pc:docMk/>
            <pc:sldMk cId="2520243754" sldId="4838"/>
            <ac:spMk id="23" creationId="{0C344CB5-3920-5020-F321-2C69022D682B}"/>
          </ac:spMkLst>
        </pc:spChg>
      </pc:sldChg>
    </pc:docChg>
  </pc:docChgLst>
  <pc:docChgLst>
    <pc:chgData clId="Web-{DF280045-1BB7-6BE5-AE9F-ECB5DAC6EEA1}"/>
    <pc:docChg chg="modSld">
      <pc:chgData name="" userId="" providerId="" clId="Web-{DF280045-1BB7-6BE5-AE9F-ECB5DAC6EEA1}" dt="2023-07-11T02:35:59.282" v="0" actId="20577"/>
      <pc:docMkLst>
        <pc:docMk/>
      </pc:docMkLst>
      <pc:sldChg chg="modSp">
        <pc:chgData name="" userId="" providerId="" clId="Web-{DF280045-1BB7-6BE5-AE9F-ECB5DAC6EEA1}" dt="2023-07-11T02:35:59.282" v="0" actId="20577"/>
        <pc:sldMkLst>
          <pc:docMk/>
          <pc:sldMk cId="2066487669" sldId="4828"/>
        </pc:sldMkLst>
        <pc:spChg chg="mod">
          <ac:chgData name="" userId="" providerId="" clId="Web-{DF280045-1BB7-6BE5-AE9F-ECB5DAC6EEA1}" dt="2023-07-11T02:35:59.282" v="0" actId="20577"/>
          <ac:spMkLst>
            <pc:docMk/>
            <pc:sldMk cId="2066487669" sldId="4828"/>
            <ac:spMk id="8" creationId="{4D4AAA9C-78F1-84EE-261D-8A46D9376835}"/>
          </ac:spMkLst>
        </pc:spChg>
      </pc:sldChg>
    </pc:docChg>
  </pc:docChgLst>
  <pc:docChgLst>
    <pc:chgData name="Serena He" userId="S::serena.he@alebund.com::8ccb20d4-af6c-4aa6-afad-affcbf04d6d1" providerId="AD" clId="Web-{2BB6317F-F31C-60CF-C952-10B28EB6CED2}"/>
    <pc:docChg chg="modSld">
      <pc:chgData name="Serena He" userId="S::serena.he@alebund.com::8ccb20d4-af6c-4aa6-afad-affcbf04d6d1" providerId="AD" clId="Web-{2BB6317F-F31C-60CF-C952-10B28EB6CED2}" dt="2023-07-07T08:21:26.308" v="2" actId="20577"/>
      <pc:docMkLst>
        <pc:docMk/>
      </pc:docMkLst>
      <pc:sldChg chg="modSp">
        <pc:chgData name="Serena He" userId="S::serena.he@alebund.com::8ccb20d4-af6c-4aa6-afad-affcbf04d6d1" providerId="AD" clId="Web-{2BB6317F-F31C-60CF-C952-10B28EB6CED2}" dt="2023-07-07T08:21:26.308" v="2" actId="20577"/>
        <pc:sldMkLst>
          <pc:docMk/>
          <pc:sldMk cId="1989377460" sldId="4834"/>
        </pc:sldMkLst>
        <pc:spChg chg="mod">
          <ac:chgData name="Serena He" userId="S::serena.he@alebund.com::8ccb20d4-af6c-4aa6-afad-affcbf04d6d1" providerId="AD" clId="Web-{2BB6317F-F31C-60CF-C952-10B28EB6CED2}" dt="2023-07-07T08:21:26.308" v="2" actId="20577"/>
          <ac:spMkLst>
            <pc:docMk/>
            <pc:sldMk cId="1989377460" sldId="4834"/>
            <ac:spMk id="69" creationId="{1CBA41DF-17E1-1D3A-CD85-56DAFBBAA4B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CEA04E-D55F-4D5E-A661-09744169BDA5}" type="datetimeFigureOut">
              <a:rPr lang="zh-CN" altLang="en-US" smtClean="0"/>
              <a:t>2023/7/13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06CEAD-4C41-45F3-91FA-04EBBE066772}" type="slidenum">
              <a:rPr lang="zh-CN" altLang="en-US" smtClean="0"/>
              <a:t>‹#›</a:t>
            </a:fld>
            <a:endParaRPr lang="zh-CN" altLang="en-US"/>
          </a:p>
        </p:txBody>
      </p:sp>
    </p:spTree>
    <p:extLst>
      <p:ext uri="{BB962C8B-B14F-4D97-AF65-F5344CB8AC3E}">
        <p14:creationId xmlns:p14="http://schemas.microsoft.com/office/powerpoint/2010/main" val="759469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zh-CN" altLang="en-US"/>
          </a:p>
        </p:txBody>
      </p:sp>
      <p:sp>
        <p:nvSpPr>
          <p:cNvPr id="4" name="Slide Number Placeholder 3"/>
          <p:cNvSpPr>
            <a:spLocks noGrp="1"/>
          </p:cNvSpPr>
          <p:nvPr>
            <p:ph type="sldNum" sz="quarter" idx="5"/>
          </p:nvPr>
        </p:nvSpPr>
        <p:spPr/>
        <p:txBody>
          <a:bodyPr/>
          <a:lstStyle/>
          <a:p>
            <a:fld id="{CEA95853-29CE-4B0F-98B4-F1C823257EA7}" type="slidenum">
              <a:rPr lang="zh-CN" altLang="en-US" smtClean="0"/>
              <a:t>2</a:t>
            </a:fld>
            <a:endParaRPr lang="zh-CN" altLang="en-US"/>
          </a:p>
        </p:txBody>
      </p:sp>
    </p:spTree>
    <p:extLst>
      <p:ext uri="{BB962C8B-B14F-4D97-AF65-F5344CB8AC3E}">
        <p14:creationId xmlns:p14="http://schemas.microsoft.com/office/powerpoint/2010/main" val="3941274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a:p>
        </p:txBody>
      </p:sp>
      <p:sp>
        <p:nvSpPr>
          <p:cNvPr id="4" name="Slide Number Placeholder 3"/>
          <p:cNvSpPr>
            <a:spLocks noGrp="1"/>
          </p:cNvSpPr>
          <p:nvPr>
            <p:ph type="sldNum" sz="quarter" idx="5"/>
          </p:nvPr>
        </p:nvSpPr>
        <p:spPr/>
        <p:txBody>
          <a:bodyPr/>
          <a:lstStyle/>
          <a:p>
            <a:fld id="{CEA95853-29CE-4B0F-98B4-F1C823257EA7}" type="slidenum">
              <a:rPr lang="zh-CN" altLang="en-US" smtClean="0"/>
              <a:t>3</a:t>
            </a:fld>
            <a:endParaRPr lang="zh-CN" altLang="en-US"/>
          </a:p>
        </p:txBody>
      </p:sp>
    </p:spTree>
    <p:extLst>
      <p:ext uri="{BB962C8B-B14F-4D97-AF65-F5344CB8AC3E}">
        <p14:creationId xmlns:p14="http://schemas.microsoft.com/office/powerpoint/2010/main" val="100402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Slide Number Placeholder 3"/>
          <p:cNvSpPr>
            <a:spLocks noGrp="1"/>
          </p:cNvSpPr>
          <p:nvPr>
            <p:ph type="sldNum" sz="quarter" idx="5"/>
          </p:nvPr>
        </p:nvSpPr>
        <p:spPr/>
        <p:txBody>
          <a:bodyPr/>
          <a:lstStyle/>
          <a:p>
            <a:fld id="{CEA95853-29CE-4B0F-98B4-F1C823257EA7}" type="slidenum">
              <a:rPr lang="zh-CN" altLang="en-US" smtClean="0"/>
              <a:t>4</a:t>
            </a:fld>
            <a:endParaRPr lang="zh-CN" altLang="en-US"/>
          </a:p>
        </p:txBody>
      </p:sp>
    </p:spTree>
    <p:extLst>
      <p:ext uri="{BB962C8B-B14F-4D97-AF65-F5344CB8AC3E}">
        <p14:creationId xmlns:p14="http://schemas.microsoft.com/office/powerpoint/2010/main" val="3333206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Slide Number Placeholder 3"/>
          <p:cNvSpPr>
            <a:spLocks noGrp="1"/>
          </p:cNvSpPr>
          <p:nvPr>
            <p:ph type="sldNum" sz="quarter" idx="5"/>
          </p:nvPr>
        </p:nvSpPr>
        <p:spPr/>
        <p:txBody>
          <a:bodyPr/>
          <a:lstStyle/>
          <a:p>
            <a:fld id="{CEA95853-29CE-4B0F-98B4-F1C823257EA7}" type="slidenum">
              <a:rPr lang="zh-CN" altLang="en-US" smtClean="0"/>
              <a:t>5</a:t>
            </a:fld>
            <a:endParaRPr lang="zh-CN" altLang="en-US"/>
          </a:p>
        </p:txBody>
      </p:sp>
    </p:spTree>
    <p:extLst>
      <p:ext uri="{BB962C8B-B14F-4D97-AF65-F5344CB8AC3E}">
        <p14:creationId xmlns:p14="http://schemas.microsoft.com/office/powerpoint/2010/main" val="370439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endParaRPr lang="en-US" altLang="zh-CN" b="0" i="0">
              <a:solidFill>
                <a:srgbClr val="5B616B"/>
              </a:solidFill>
              <a:effectLst/>
              <a:latin typeface="BlinkMacSystemFont"/>
            </a:endParaRPr>
          </a:p>
        </p:txBody>
      </p:sp>
      <p:sp>
        <p:nvSpPr>
          <p:cNvPr id="4" name="灯片编号占位符 3"/>
          <p:cNvSpPr>
            <a:spLocks noGrp="1"/>
          </p:cNvSpPr>
          <p:nvPr>
            <p:ph type="sldNum" sz="quarter" idx="5"/>
          </p:nvPr>
        </p:nvSpPr>
        <p:spPr/>
        <p:txBody>
          <a:bodyPr/>
          <a:lstStyle/>
          <a:p>
            <a:fld id="{CEA95853-29CE-4B0F-98B4-F1C823257EA7}" type="slidenum">
              <a:rPr lang="zh-CN" altLang="en-US" smtClean="0"/>
              <a:t>7</a:t>
            </a:fld>
            <a:endParaRPr lang="zh-CN" altLang="en-US"/>
          </a:p>
        </p:txBody>
      </p:sp>
    </p:spTree>
    <p:extLst>
      <p:ext uri="{BB962C8B-B14F-4D97-AF65-F5344CB8AC3E}">
        <p14:creationId xmlns:p14="http://schemas.microsoft.com/office/powerpoint/2010/main" val="3434031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礼邦1">
    <p:spTree>
      <p:nvGrpSpPr>
        <p:cNvPr id="1" name=""/>
        <p:cNvGrpSpPr/>
        <p:nvPr/>
      </p:nvGrpSpPr>
      <p:grpSpPr>
        <a:xfrm>
          <a:off x="0" y="0"/>
          <a:ext cx="0" cy="0"/>
          <a:chOff x="0" y="0"/>
          <a:chExt cx="0" cy="0"/>
        </a:xfrm>
      </p:grpSpPr>
      <p:cxnSp>
        <p:nvCxnSpPr>
          <p:cNvPr id="7" name="直接连接符 6">
            <a:extLst>
              <a:ext uri="{FF2B5EF4-FFF2-40B4-BE49-F238E27FC236}">
                <a16:creationId xmlns:a16="http://schemas.microsoft.com/office/drawing/2014/main" id="{3CDD8979-F942-4D5A-A043-FDA9C7BFAFE0}"/>
              </a:ext>
            </a:extLst>
          </p:cNvPr>
          <p:cNvCxnSpPr>
            <a:cxnSpLocks/>
          </p:cNvCxnSpPr>
          <p:nvPr userDrawn="1"/>
        </p:nvCxnSpPr>
        <p:spPr>
          <a:xfrm>
            <a:off x="522000" y="1335048"/>
            <a:ext cx="11670000" cy="0"/>
          </a:xfrm>
          <a:prstGeom prst="line">
            <a:avLst/>
          </a:prstGeom>
          <a:ln w="69850" cmpd="tri">
            <a:gradFill flip="none" rotWithShape="1">
              <a:gsLst>
                <a:gs pos="0">
                  <a:schemeClr val="accent3"/>
                </a:gs>
                <a:gs pos="100000">
                  <a:schemeClr val="accent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2" name="标题 1">
            <a:extLst>
              <a:ext uri="{FF2B5EF4-FFF2-40B4-BE49-F238E27FC236}">
                <a16:creationId xmlns:a16="http://schemas.microsoft.com/office/drawing/2014/main" id="{DBED1E01-6796-4B0D-B908-B2D092F76D0A}"/>
              </a:ext>
            </a:extLst>
          </p:cNvPr>
          <p:cNvSpPr>
            <a:spLocks noGrp="1"/>
          </p:cNvSpPr>
          <p:nvPr>
            <p:ph type="title"/>
          </p:nvPr>
        </p:nvSpPr>
        <p:spPr>
          <a:xfrm>
            <a:off x="522000" y="377166"/>
            <a:ext cx="10515600" cy="843070"/>
          </a:xfrm>
        </p:spPr>
        <p:txBody>
          <a:bodyPr>
            <a:noAutofit/>
          </a:bodyPr>
          <a:lstStyle>
            <a:lvl1pPr>
              <a:defRPr b="1" baseline="0"/>
            </a:lvl1pPr>
          </a:lstStyle>
          <a:p>
            <a:r>
              <a:rPr lang="zh-CN" altLang="en-US"/>
              <a:t>单击此处编辑母版标题样式</a:t>
            </a:r>
          </a:p>
        </p:txBody>
      </p:sp>
      <p:sp>
        <p:nvSpPr>
          <p:cNvPr id="3" name="内容占位符 2">
            <a:extLst>
              <a:ext uri="{FF2B5EF4-FFF2-40B4-BE49-F238E27FC236}">
                <a16:creationId xmlns:a16="http://schemas.microsoft.com/office/drawing/2014/main" id="{C9BE2998-16D0-4FA8-9FC9-058B0B103A4E}"/>
              </a:ext>
            </a:extLst>
          </p:cNvPr>
          <p:cNvSpPr>
            <a:spLocks noGrp="1"/>
          </p:cNvSpPr>
          <p:nvPr>
            <p:ph idx="1"/>
          </p:nvPr>
        </p:nvSpPr>
        <p:spPr>
          <a:xfrm>
            <a:off x="522000" y="1456462"/>
            <a:ext cx="10515600" cy="4892869"/>
          </a:xfrm>
        </p:spPr>
        <p:txBody>
          <a:bodyPr/>
          <a:lstStyle>
            <a:lvl1pPr marL="266713" indent="-266713">
              <a:buFont typeface="Arial" panose="020B0604020202020204" pitchFamily="34" charset="0"/>
              <a:buChar char="•"/>
              <a:defRPr baseline="0"/>
            </a:lvl1pPr>
            <a:lvl2pPr marL="630270" indent="-173047">
              <a:buFont typeface="Arial" panose="020B0604020202020204" pitchFamily="34" charset="0"/>
              <a:buChar char="•"/>
              <a:defRPr baseline="0"/>
            </a:lvl2pPr>
            <a:lvl3pPr marL="914446" indent="0">
              <a:buNone/>
              <a:defRPr/>
            </a:lvl3pPr>
          </a:lstStyle>
          <a:p>
            <a:pPr lvl="0"/>
            <a:r>
              <a:rPr lang="zh-CN" altLang="en-US"/>
              <a:t>单击此处编辑母版文本样式</a:t>
            </a:r>
          </a:p>
          <a:p>
            <a:pPr lvl="1"/>
            <a:r>
              <a:rPr lang="zh-CN" altLang="en-US"/>
              <a:t>二级</a:t>
            </a:r>
          </a:p>
        </p:txBody>
      </p:sp>
      <p:sp>
        <p:nvSpPr>
          <p:cNvPr id="10" name="文本框 9">
            <a:extLst>
              <a:ext uri="{FF2B5EF4-FFF2-40B4-BE49-F238E27FC236}">
                <a16:creationId xmlns:a16="http://schemas.microsoft.com/office/drawing/2014/main" id="{6C81871D-AA74-45A0-A414-FB94AEB24C2A}"/>
              </a:ext>
            </a:extLst>
          </p:cNvPr>
          <p:cNvSpPr txBox="1"/>
          <p:nvPr userDrawn="1"/>
        </p:nvSpPr>
        <p:spPr>
          <a:xfrm>
            <a:off x="11654971" y="6585555"/>
            <a:ext cx="469488" cy="261610"/>
          </a:xfrm>
          <a:prstGeom prst="rect">
            <a:avLst/>
          </a:prstGeom>
          <a:noFill/>
        </p:spPr>
        <p:txBody>
          <a:bodyPr wrap="square" rtlCol="0">
            <a:spAutoFit/>
          </a:bodyPr>
          <a:lstStyle/>
          <a:p>
            <a:pPr algn="r"/>
            <a:fld id="{87D0A367-088C-45E6-B7FA-7DD25C91536A}" type="slidenum">
              <a:rPr lang="en-US" altLang="zh-CN" sz="1100" smtClean="0"/>
              <a:pPr algn="r"/>
              <a:t>‹#›</a:t>
            </a:fld>
            <a:endParaRPr lang="zh-CN" altLang="en-US" sz="1100"/>
          </a:p>
        </p:txBody>
      </p:sp>
      <p:sp>
        <p:nvSpPr>
          <p:cNvPr id="6" name="文本框 5">
            <a:extLst>
              <a:ext uri="{FF2B5EF4-FFF2-40B4-BE49-F238E27FC236}">
                <a16:creationId xmlns:a16="http://schemas.microsoft.com/office/drawing/2014/main" id="{AF0B8DB9-FF0B-4DD4-B836-68423333B4F5}"/>
              </a:ext>
            </a:extLst>
          </p:cNvPr>
          <p:cNvSpPr txBox="1"/>
          <p:nvPr userDrawn="1"/>
        </p:nvSpPr>
        <p:spPr>
          <a:xfrm>
            <a:off x="5325342" y="6585557"/>
            <a:ext cx="1541319" cy="246221"/>
          </a:xfrm>
          <a:prstGeom prst="rect">
            <a:avLst/>
          </a:prstGeom>
          <a:noFill/>
        </p:spPr>
        <p:txBody>
          <a:bodyPr wrap="square" rtlCol="0">
            <a:spAutoFit/>
          </a:bodyPr>
          <a:lstStyle/>
          <a:p>
            <a:pPr algn="ctr"/>
            <a:r>
              <a:rPr lang="en-US" altLang="zh-CN" sz="1000" i="1">
                <a:solidFill>
                  <a:schemeClr val="tx2"/>
                </a:solidFill>
                <a:latin typeface="Calibri" panose="020F0502020204030204" pitchFamily="34" charset="0"/>
                <a:cs typeface="Calibri" panose="020F0502020204030204" pitchFamily="34" charset="0"/>
              </a:rPr>
              <a:t>Confidential </a:t>
            </a:r>
            <a:r>
              <a:rPr lang="zh-CN" altLang="en-US" sz="1000" i="1">
                <a:solidFill>
                  <a:schemeClr val="tx2"/>
                </a:solidFill>
                <a:latin typeface="Calibri" panose="020F0502020204030204" pitchFamily="34" charset="0"/>
                <a:cs typeface="Calibri" panose="020F0502020204030204" pitchFamily="34" charset="0"/>
              </a:rPr>
              <a:t>保密</a:t>
            </a:r>
          </a:p>
        </p:txBody>
      </p:sp>
    </p:spTree>
    <p:extLst>
      <p:ext uri="{BB962C8B-B14F-4D97-AF65-F5344CB8AC3E}">
        <p14:creationId xmlns:p14="http://schemas.microsoft.com/office/powerpoint/2010/main" val="3453526729"/>
      </p:ext>
    </p:extLst>
  </p:cSld>
  <p:clrMapOvr>
    <a:masterClrMapping/>
  </p:clrMapOvr>
  <p:extLst>
    <p:ext uri="{DCECCB84-F9BA-43D5-87BE-67443E8EF086}">
      <p15:sldGuideLst xmlns:p15="http://schemas.microsoft.com/office/powerpoint/2012/main">
        <p15:guide id="1" orient="horz" pos="232">
          <p15:clr>
            <a:srgbClr val="FBAE40"/>
          </p15:clr>
        </p15:guide>
        <p15:guide id="2" pos="32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礼邦1">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ED1E01-6796-4B0D-B908-B2D092F76D0A}"/>
              </a:ext>
            </a:extLst>
          </p:cNvPr>
          <p:cNvSpPr>
            <a:spLocks noGrp="1"/>
          </p:cNvSpPr>
          <p:nvPr>
            <p:ph type="title"/>
          </p:nvPr>
        </p:nvSpPr>
        <p:spPr>
          <a:xfrm>
            <a:off x="522000" y="377166"/>
            <a:ext cx="10515600" cy="843070"/>
          </a:xfrm>
        </p:spPr>
        <p:txBody>
          <a:bodyPr>
            <a:noAutofit/>
          </a:bodyPr>
          <a:lstStyle>
            <a:lvl1pPr>
              <a:defRPr b="1" baseline="0"/>
            </a:lvl1pPr>
          </a:lstStyle>
          <a:p>
            <a:r>
              <a:rPr lang="zh-CN" altLang="en-US"/>
              <a:t>单击此处编辑母版标题样式</a:t>
            </a:r>
          </a:p>
        </p:txBody>
      </p:sp>
      <p:sp>
        <p:nvSpPr>
          <p:cNvPr id="3" name="内容占位符 2">
            <a:extLst>
              <a:ext uri="{FF2B5EF4-FFF2-40B4-BE49-F238E27FC236}">
                <a16:creationId xmlns:a16="http://schemas.microsoft.com/office/drawing/2014/main" id="{C9BE2998-16D0-4FA8-9FC9-058B0B103A4E}"/>
              </a:ext>
            </a:extLst>
          </p:cNvPr>
          <p:cNvSpPr>
            <a:spLocks noGrp="1"/>
          </p:cNvSpPr>
          <p:nvPr>
            <p:ph idx="1"/>
          </p:nvPr>
        </p:nvSpPr>
        <p:spPr>
          <a:xfrm>
            <a:off x="522000" y="1456462"/>
            <a:ext cx="10515600" cy="4892869"/>
          </a:xfrm>
        </p:spPr>
        <p:txBody>
          <a:bodyPr/>
          <a:lstStyle>
            <a:lvl1pPr marL="266713" indent="-266713">
              <a:buFont typeface="Arial" panose="020B0604020202020204" pitchFamily="34" charset="0"/>
              <a:buChar char="•"/>
              <a:defRPr baseline="0"/>
            </a:lvl1pPr>
            <a:lvl2pPr marL="630270" indent="-173047">
              <a:buFont typeface="Arial" panose="020B0604020202020204" pitchFamily="34" charset="0"/>
              <a:buChar char="•"/>
              <a:defRPr baseline="0"/>
            </a:lvl2pPr>
            <a:lvl3pPr marL="914446" indent="0">
              <a:buNone/>
              <a:defRPr/>
            </a:lvl3pPr>
          </a:lstStyle>
          <a:p>
            <a:pPr lvl="0"/>
            <a:r>
              <a:rPr lang="zh-CN" altLang="en-US"/>
              <a:t>单击此处编辑母版文本样式</a:t>
            </a:r>
          </a:p>
          <a:p>
            <a:pPr lvl="1"/>
            <a:r>
              <a:rPr lang="zh-CN" altLang="en-US"/>
              <a:t>二级</a:t>
            </a:r>
          </a:p>
        </p:txBody>
      </p:sp>
      <p:sp>
        <p:nvSpPr>
          <p:cNvPr id="10" name="文本框 9">
            <a:extLst>
              <a:ext uri="{FF2B5EF4-FFF2-40B4-BE49-F238E27FC236}">
                <a16:creationId xmlns:a16="http://schemas.microsoft.com/office/drawing/2014/main" id="{6C81871D-AA74-45A0-A414-FB94AEB24C2A}"/>
              </a:ext>
            </a:extLst>
          </p:cNvPr>
          <p:cNvSpPr txBox="1"/>
          <p:nvPr userDrawn="1"/>
        </p:nvSpPr>
        <p:spPr>
          <a:xfrm>
            <a:off x="11654971" y="6585555"/>
            <a:ext cx="469488" cy="261610"/>
          </a:xfrm>
          <a:prstGeom prst="rect">
            <a:avLst/>
          </a:prstGeom>
          <a:noFill/>
        </p:spPr>
        <p:txBody>
          <a:bodyPr wrap="square" rtlCol="0">
            <a:spAutoFit/>
          </a:bodyPr>
          <a:lstStyle/>
          <a:p>
            <a:pPr algn="r"/>
            <a:fld id="{87D0A367-088C-45E6-B7FA-7DD25C91536A}" type="slidenum">
              <a:rPr lang="en-US" altLang="zh-CN" sz="1100" smtClean="0"/>
              <a:pPr algn="r"/>
              <a:t>‹#›</a:t>
            </a:fld>
            <a:endParaRPr lang="zh-CN" altLang="en-US" sz="1100"/>
          </a:p>
        </p:txBody>
      </p:sp>
      <p:sp>
        <p:nvSpPr>
          <p:cNvPr id="6" name="文本框 5">
            <a:extLst>
              <a:ext uri="{FF2B5EF4-FFF2-40B4-BE49-F238E27FC236}">
                <a16:creationId xmlns:a16="http://schemas.microsoft.com/office/drawing/2014/main" id="{18F6836C-1738-4105-9B57-D3B1D42606E7}"/>
              </a:ext>
            </a:extLst>
          </p:cNvPr>
          <p:cNvSpPr txBox="1"/>
          <p:nvPr userDrawn="1"/>
        </p:nvSpPr>
        <p:spPr>
          <a:xfrm>
            <a:off x="5325342" y="6585557"/>
            <a:ext cx="1541319" cy="246221"/>
          </a:xfrm>
          <a:prstGeom prst="rect">
            <a:avLst/>
          </a:prstGeom>
          <a:noFill/>
        </p:spPr>
        <p:txBody>
          <a:bodyPr wrap="square" rtlCol="0">
            <a:spAutoFit/>
          </a:bodyPr>
          <a:lstStyle/>
          <a:p>
            <a:pPr algn="ctr"/>
            <a:r>
              <a:rPr lang="en-US" altLang="zh-CN" sz="1000" i="1">
                <a:solidFill>
                  <a:schemeClr val="tx2"/>
                </a:solidFill>
                <a:latin typeface="Calibri" panose="020F0502020204030204" pitchFamily="34" charset="0"/>
                <a:cs typeface="Calibri" panose="020F0502020204030204" pitchFamily="34" charset="0"/>
              </a:rPr>
              <a:t>Confidential </a:t>
            </a:r>
            <a:r>
              <a:rPr lang="zh-CN" altLang="en-US" sz="1000" i="1">
                <a:solidFill>
                  <a:schemeClr val="tx2"/>
                </a:solidFill>
                <a:latin typeface="Calibri" panose="020F0502020204030204" pitchFamily="34" charset="0"/>
                <a:cs typeface="Calibri" panose="020F0502020204030204" pitchFamily="34" charset="0"/>
              </a:rPr>
              <a:t>保密</a:t>
            </a:r>
          </a:p>
        </p:txBody>
      </p:sp>
    </p:spTree>
    <p:extLst>
      <p:ext uri="{BB962C8B-B14F-4D97-AF65-F5344CB8AC3E}">
        <p14:creationId xmlns:p14="http://schemas.microsoft.com/office/powerpoint/2010/main" val="1571139440"/>
      </p:ext>
    </p:extLst>
  </p:cSld>
  <p:clrMapOvr>
    <a:masterClrMapping/>
  </p:clrMapOvr>
  <p:extLst>
    <p:ext uri="{DCECCB84-F9BA-43D5-87BE-67443E8EF086}">
      <p15:sldGuideLst xmlns:p15="http://schemas.microsoft.com/office/powerpoint/2012/main">
        <p15:guide id="1" orient="horz" pos="232">
          <p15:clr>
            <a:srgbClr val="FBAE40"/>
          </p15:clr>
        </p15:guide>
        <p15:guide id="2" pos="325">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6" name="标题 1">
            <a:extLst>
              <a:ext uri="{FF2B5EF4-FFF2-40B4-BE49-F238E27FC236}">
                <a16:creationId xmlns:a16="http://schemas.microsoft.com/office/drawing/2014/main" id="{A019EB2F-0221-4631-AD13-F0EA2336B775}"/>
              </a:ext>
            </a:extLst>
          </p:cNvPr>
          <p:cNvSpPr>
            <a:spLocks noGrp="1"/>
          </p:cNvSpPr>
          <p:nvPr>
            <p:ph type="ctrTitle" hasCustomPrompt="1"/>
          </p:nvPr>
        </p:nvSpPr>
        <p:spPr>
          <a:xfrm>
            <a:off x="3333135" y="1494055"/>
            <a:ext cx="8185764" cy="1737360"/>
          </a:xfrm>
        </p:spPr>
        <p:txBody>
          <a:bodyPr anchor="b">
            <a:normAutofit/>
          </a:bodyPr>
          <a:lstStyle>
            <a:lvl1pPr algn="l">
              <a:defRPr sz="4000" baseline="0">
                <a:solidFill>
                  <a:schemeClr val="tx1"/>
                </a:solidFill>
                <a:latin typeface="Calibri" panose="020F0502020204030204" pitchFamily="34" charset="0"/>
                <a:ea typeface="微软雅黑" panose="020B0503020204020204" pitchFamily="34" charset="-122"/>
              </a:defRPr>
            </a:lvl1pPr>
          </a:lstStyle>
          <a:p>
            <a:r>
              <a:rPr lang="en-US"/>
              <a:t>Click to edit Master title style</a:t>
            </a:r>
            <a:endParaRPr lang="zh-CN" altLang="en-US"/>
          </a:p>
        </p:txBody>
      </p:sp>
      <p:sp>
        <p:nvSpPr>
          <p:cNvPr id="7" name="文本占位符 13">
            <a:extLst>
              <a:ext uri="{FF2B5EF4-FFF2-40B4-BE49-F238E27FC236}">
                <a16:creationId xmlns:a16="http://schemas.microsoft.com/office/drawing/2014/main" id="{B8E79790-9DAF-482E-8238-C816EDB0C1EF}"/>
              </a:ext>
            </a:extLst>
          </p:cNvPr>
          <p:cNvSpPr>
            <a:spLocks noGrp="1"/>
          </p:cNvSpPr>
          <p:nvPr>
            <p:ph type="body" sz="quarter" idx="10" hasCustomPrompt="1"/>
          </p:nvPr>
        </p:nvSpPr>
        <p:spPr>
          <a:xfrm>
            <a:off x="3393620" y="4925830"/>
            <a:ext cx="8392705" cy="296271"/>
          </a:xfrm>
        </p:spPr>
        <p:txBody>
          <a:bodyPr vert="horz" anchor="ctr">
            <a:noAutofit/>
          </a:bodyPr>
          <a:lstStyle>
            <a:lvl1pPr marL="0" indent="0" algn="l">
              <a:lnSpc>
                <a:spcPct val="100000"/>
              </a:lnSpc>
              <a:spcBef>
                <a:spcPts val="0"/>
              </a:spcBef>
              <a:buNone/>
              <a:defRPr sz="1500" b="0" baseline="0">
                <a:solidFill>
                  <a:schemeClr val="tx1"/>
                </a:solidFill>
                <a:latin typeface="Calibri" panose="020F0502020204030204" pitchFamily="34" charset="0"/>
                <a:ea typeface="微软雅黑" panose="020B0503020204020204" pitchFamily="34" charset="-122"/>
              </a:defRPr>
            </a:lvl1pPr>
            <a:lvl2pPr marL="457189" indent="0">
              <a:buNone/>
              <a:defRPr/>
            </a:lvl2pPr>
            <a:lvl3pPr marL="914376" indent="0">
              <a:buNone/>
              <a:defRPr/>
            </a:lvl3pPr>
            <a:lvl4pPr marL="1371565" indent="0">
              <a:buNone/>
              <a:defRPr/>
            </a:lvl4pPr>
            <a:lvl5pPr marL="1828755" indent="0">
              <a:buNone/>
              <a:defRPr/>
            </a:lvl5pPr>
          </a:lstStyle>
          <a:p>
            <a:pPr lvl="0"/>
            <a:r>
              <a:rPr lang="en-US" altLang="zh-CN"/>
              <a:t>Signature</a:t>
            </a:r>
          </a:p>
        </p:txBody>
      </p:sp>
      <p:sp>
        <p:nvSpPr>
          <p:cNvPr id="8" name="文本占位符 13">
            <a:extLst>
              <a:ext uri="{FF2B5EF4-FFF2-40B4-BE49-F238E27FC236}">
                <a16:creationId xmlns:a16="http://schemas.microsoft.com/office/drawing/2014/main" id="{4877A7E0-9EE7-4CD3-921A-EEFE6445AB3C}"/>
              </a:ext>
            </a:extLst>
          </p:cNvPr>
          <p:cNvSpPr>
            <a:spLocks noGrp="1"/>
          </p:cNvSpPr>
          <p:nvPr>
            <p:ph type="body" sz="quarter" idx="11" hasCustomPrompt="1"/>
          </p:nvPr>
        </p:nvSpPr>
        <p:spPr>
          <a:xfrm>
            <a:off x="3393620" y="5222100"/>
            <a:ext cx="8392705" cy="296271"/>
          </a:xfrm>
        </p:spPr>
        <p:txBody>
          <a:bodyPr vert="horz" anchor="ctr">
            <a:noAutofit/>
          </a:bodyPr>
          <a:lstStyle>
            <a:lvl1pPr marL="0" indent="0" algn="l">
              <a:lnSpc>
                <a:spcPct val="100000"/>
              </a:lnSpc>
              <a:spcBef>
                <a:spcPts val="0"/>
              </a:spcBef>
              <a:buNone/>
              <a:defRPr sz="1500" b="0" baseline="0">
                <a:solidFill>
                  <a:schemeClr val="tx1"/>
                </a:solidFill>
                <a:latin typeface="Calibri" panose="020F0502020204030204" pitchFamily="34" charset="0"/>
                <a:ea typeface="微软雅黑" panose="020B0503020204020204" pitchFamily="34" charset="-122"/>
              </a:defRPr>
            </a:lvl1pPr>
            <a:lvl2pPr marL="457189" indent="0">
              <a:buNone/>
              <a:defRPr/>
            </a:lvl2pPr>
            <a:lvl3pPr marL="914376" indent="0">
              <a:buNone/>
              <a:defRPr/>
            </a:lvl3pPr>
            <a:lvl4pPr marL="1371565" indent="0">
              <a:buNone/>
              <a:defRPr/>
            </a:lvl4pPr>
            <a:lvl5pPr marL="1828755" indent="0">
              <a:buNone/>
              <a:defRPr/>
            </a:lvl5pPr>
          </a:lstStyle>
          <a:p>
            <a:pPr lvl="0"/>
            <a:r>
              <a:rPr lang="en-US" altLang="zh-CN"/>
              <a:t>Date</a:t>
            </a:r>
            <a:endParaRPr lang="zh-CN" altLang="en-US"/>
          </a:p>
        </p:txBody>
      </p:sp>
      <p:pic>
        <p:nvPicPr>
          <p:cNvPr id="4" name="图片 3" descr="游戏机里面的人物&#10;&#10;低可信度描述已自动生成">
            <a:extLst>
              <a:ext uri="{FF2B5EF4-FFF2-40B4-BE49-F238E27FC236}">
                <a16:creationId xmlns:a16="http://schemas.microsoft.com/office/drawing/2014/main" id="{B9428EB8-2D30-4FDA-8888-9BCE5C746DD4}"/>
              </a:ext>
            </a:extLst>
          </p:cNvPr>
          <p:cNvPicPr>
            <a:picLocks noChangeAspect="1"/>
          </p:cNvPicPr>
          <p:nvPr userDrawn="1"/>
        </p:nvPicPr>
        <p:blipFill rotWithShape="1">
          <a:blip r:embed="rId2" cstate="screen">
            <a:alphaModFix amt="85000"/>
            <a:extLst>
              <a:ext uri="{28A0092B-C50C-407E-A947-70E740481C1C}">
                <a14:useLocalDpi xmlns:a14="http://schemas.microsoft.com/office/drawing/2010/main"/>
              </a:ext>
            </a:extLst>
          </a:blip>
          <a:srcRect/>
          <a:stretch/>
        </p:blipFill>
        <p:spPr>
          <a:xfrm>
            <a:off x="0" y="2"/>
            <a:ext cx="2838450" cy="6857999"/>
          </a:xfrm>
          <a:prstGeom prst="rect">
            <a:avLst/>
          </a:prstGeom>
        </p:spPr>
      </p:pic>
      <p:sp>
        <p:nvSpPr>
          <p:cNvPr id="3" name="文本占位符 2">
            <a:extLst>
              <a:ext uri="{FF2B5EF4-FFF2-40B4-BE49-F238E27FC236}">
                <a16:creationId xmlns:a16="http://schemas.microsoft.com/office/drawing/2014/main" id="{C7ECF857-20AD-4D0F-8A98-E41782864D73}"/>
              </a:ext>
            </a:extLst>
          </p:cNvPr>
          <p:cNvSpPr>
            <a:spLocks noGrp="1"/>
          </p:cNvSpPr>
          <p:nvPr>
            <p:ph type="body" sz="quarter" idx="12" hasCustomPrompt="1"/>
          </p:nvPr>
        </p:nvSpPr>
        <p:spPr>
          <a:xfrm>
            <a:off x="3333750" y="3272542"/>
            <a:ext cx="8185150" cy="500063"/>
          </a:xfrm>
        </p:spPr>
        <p:txBody>
          <a:bodyPr/>
          <a:lstStyle>
            <a:lvl1pPr marL="0" indent="0">
              <a:lnSpc>
                <a:spcPct val="100000"/>
              </a:lnSpc>
              <a:spcBef>
                <a:spcPts val="0"/>
              </a:spcBef>
              <a:buNone/>
              <a:defRPr/>
            </a:lvl1pPr>
          </a:lstStyle>
          <a:p>
            <a:pPr lvl="0"/>
            <a:r>
              <a:rPr lang="en-US" altLang="zh-CN"/>
              <a:t>Click to edit Subtitle style                                                                                                                                                                             </a:t>
            </a:r>
            <a:endParaRPr lang="zh-CN" altLang="en-US"/>
          </a:p>
        </p:txBody>
      </p:sp>
    </p:spTree>
    <p:extLst>
      <p:ext uri="{BB962C8B-B14F-4D97-AF65-F5344CB8AC3E}">
        <p14:creationId xmlns:p14="http://schemas.microsoft.com/office/powerpoint/2010/main" val="3832471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5" name="副标题 2">
            <a:extLst>
              <a:ext uri="{FF2B5EF4-FFF2-40B4-BE49-F238E27FC236}">
                <a16:creationId xmlns:a16="http://schemas.microsoft.com/office/drawing/2014/main" id="{F304F73F-2687-4E87-A321-AF0DC42A0D5C}"/>
              </a:ext>
            </a:extLst>
          </p:cNvPr>
          <p:cNvSpPr>
            <a:spLocks noGrp="1"/>
          </p:cNvSpPr>
          <p:nvPr>
            <p:ph type="subTitle" idx="1"/>
          </p:nvPr>
        </p:nvSpPr>
        <p:spPr>
          <a:xfrm>
            <a:off x="515938" y="3269516"/>
            <a:ext cx="8185764" cy="558799"/>
          </a:xfrm>
        </p:spPr>
        <p:txBody>
          <a:bodyPr anchor="ctr">
            <a:normAutofit/>
          </a:bodyPr>
          <a:lstStyle>
            <a:lvl1pPr marL="0" indent="0" algn="l">
              <a:lnSpc>
                <a:spcPct val="100000"/>
              </a:lnSpc>
              <a:spcBef>
                <a:spcPts val="0"/>
              </a:spcBef>
              <a:buNone/>
              <a:defRPr sz="2000">
                <a:solidFill>
                  <a:schemeClr val="tx1"/>
                </a:solidFill>
              </a:defRPr>
            </a:lvl1pPr>
            <a:lvl2pPr marL="457190" indent="0" algn="ctr">
              <a:buNone/>
              <a:defRPr sz="2000"/>
            </a:lvl2pPr>
            <a:lvl3pPr marL="914378" indent="0" algn="ctr">
              <a:buNone/>
              <a:defRPr sz="1800"/>
            </a:lvl3pPr>
            <a:lvl4pPr marL="1371567" indent="0" algn="ctr">
              <a:buNone/>
              <a:defRPr sz="1600"/>
            </a:lvl4pPr>
            <a:lvl5pPr marL="1828755" indent="0" algn="ctr">
              <a:buNone/>
              <a:defRPr sz="1600"/>
            </a:lvl5pPr>
            <a:lvl6pPr marL="2285944" indent="0" algn="ctr">
              <a:buNone/>
              <a:defRPr sz="1600"/>
            </a:lvl6pPr>
            <a:lvl7pPr marL="2743131" indent="0" algn="ctr">
              <a:buNone/>
              <a:defRPr sz="1600"/>
            </a:lvl7pPr>
            <a:lvl8pPr marL="3200320" indent="0" algn="ctr">
              <a:buNone/>
              <a:defRPr sz="1600"/>
            </a:lvl8pPr>
            <a:lvl9pPr marL="3657510" indent="0" algn="ctr">
              <a:buNone/>
              <a:defRPr sz="1600"/>
            </a:lvl9pPr>
          </a:lstStyle>
          <a:p>
            <a:r>
              <a:rPr lang="en-US"/>
              <a:t>Click to edit Master subtitle style</a:t>
            </a:r>
          </a:p>
        </p:txBody>
      </p:sp>
      <p:sp>
        <p:nvSpPr>
          <p:cNvPr id="6" name="标题 1">
            <a:extLst>
              <a:ext uri="{FF2B5EF4-FFF2-40B4-BE49-F238E27FC236}">
                <a16:creationId xmlns:a16="http://schemas.microsoft.com/office/drawing/2014/main" id="{A019EB2F-0221-4631-AD13-F0EA2336B775}"/>
              </a:ext>
            </a:extLst>
          </p:cNvPr>
          <p:cNvSpPr>
            <a:spLocks noGrp="1"/>
          </p:cNvSpPr>
          <p:nvPr>
            <p:ph type="ctrTitle" hasCustomPrompt="1"/>
          </p:nvPr>
        </p:nvSpPr>
        <p:spPr>
          <a:xfrm>
            <a:off x="515938" y="1494055"/>
            <a:ext cx="8185764" cy="1737360"/>
          </a:xfrm>
        </p:spPr>
        <p:txBody>
          <a:bodyPr anchor="b">
            <a:normAutofit/>
          </a:bodyPr>
          <a:lstStyle>
            <a:lvl1pPr algn="l">
              <a:defRPr sz="4000">
                <a:solidFill>
                  <a:schemeClr val="tx1"/>
                </a:solidFill>
              </a:defRPr>
            </a:lvl1pPr>
          </a:lstStyle>
          <a:p>
            <a:r>
              <a:rPr lang="en-US"/>
              <a:t>Click to edit Master title style</a:t>
            </a:r>
            <a:endParaRPr lang="zh-CN" altLang="en-US"/>
          </a:p>
        </p:txBody>
      </p:sp>
      <p:sp>
        <p:nvSpPr>
          <p:cNvPr id="7" name="文本占位符 13">
            <a:extLst>
              <a:ext uri="{FF2B5EF4-FFF2-40B4-BE49-F238E27FC236}">
                <a16:creationId xmlns:a16="http://schemas.microsoft.com/office/drawing/2014/main" id="{B8E79790-9DAF-482E-8238-C816EDB0C1EF}"/>
              </a:ext>
            </a:extLst>
          </p:cNvPr>
          <p:cNvSpPr>
            <a:spLocks noGrp="1"/>
          </p:cNvSpPr>
          <p:nvPr>
            <p:ph type="body" sz="quarter" idx="10" hasCustomPrompt="1"/>
          </p:nvPr>
        </p:nvSpPr>
        <p:spPr>
          <a:xfrm>
            <a:off x="515939" y="3998510"/>
            <a:ext cx="8392705" cy="296271"/>
          </a:xfrm>
        </p:spPr>
        <p:txBody>
          <a:bodyPr vert="horz" anchor="ctr">
            <a:noAutofit/>
          </a:bodyPr>
          <a:lstStyle>
            <a:lvl1pPr marL="0" indent="0" algn="l">
              <a:lnSpc>
                <a:spcPct val="100000"/>
              </a:lnSpc>
              <a:spcBef>
                <a:spcPts val="0"/>
              </a:spcBef>
              <a:buNone/>
              <a:defRPr sz="1500" b="0">
                <a:solidFill>
                  <a:schemeClr val="tx1"/>
                </a:solidFill>
              </a:defRPr>
            </a:lvl1pPr>
            <a:lvl2pPr marL="457189" indent="0">
              <a:buNone/>
              <a:defRPr/>
            </a:lvl2pPr>
            <a:lvl3pPr marL="914376" indent="0">
              <a:buNone/>
              <a:defRPr/>
            </a:lvl3pPr>
            <a:lvl4pPr marL="1371565" indent="0">
              <a:buNone/>
              <a:defRPr/>
            </a:lvl4pPr>
            <a:lvl5pPr marL="1828755" indent="0">
              <a:buNone/>
              <a:defRPr/>
            </a:lvl5pPr>
          </a:lstStyle>
          <a:p>
            <a:pPr lvl="0"/>
            <a:r>
              <a:rPr lang="en-US" altLang="zh-CN"/>
              <a:t>Signature</a:t>
            </a:r>
          </a:p>
        </p:txBody>
      </p:sp>
      <p:sp>
        <p:nvSpPr>
          <p:cNvPr id="8" name="文本占位符 13">
            <a:extLst>
              <a:ext uri="{FF2B5EF4-FFF2-40B4-BE49-F238E27FC236}">
                <a16:creationId xmlns:a16="http://schemas.microsoft.com/office/drawing/2014/main" id="{4877A7E0-9EE7-4CD3-921A-EEFE6445AB3C}"/>
              </a:ext>
            </a:extLst>
          </p:cNvPr>
          <p:cNvSpPr>
            <a:spLocks noGrp="1"/>
          </p:cNvSpPr>
          <p:nvPr>
            <p:ph type="body" sz="quarter" idx="11" hasCustomPrompt="1"/>
          </p:nvPr>
        </p:nvSpPr>
        <p:spPr>
          <a:xfrm>
            <a:off x="515939" y="4294780"/>
            <a:ext cx="8392705" cy="296271"/>
          </a:xfrm>
        </p:spPr>
        <p:txBody>
          <a:bodyPr vert="horz" anchor="ctr">
            <a:noAutofit/>
          </a:bodyPr>
          <a:lstStyle>
            <a:lvl1pPr marL="0" indent="0" algn="l">
              <a:lnSpc>
                <a:spcPct val="100000"/>
              </a:lnSpc>
              <a:spcBef>
                <a:spcPts val="0"/>
              </a:spcBef>
              <a:buNone/>
              <a:defRPr sz="1500" b="0">
                <a:solidFill>
                  <a:schemeClr val="tx1"/>
                </a:solidFill>
              </a:defRPr>
            </a:lvl1pPr>
            <a:lvl2pPr marL="457189" indent="0">
              <a:buNone/>
              <a:defRPr/>
            </a:lvl2pPr>
            <a:lvl3pPr marL="914376" indent="0">
              <a:buNone/>
              <a:defRPr/>
            </a:lvl3pPr>
            <a:lvl4pPr marL="1371565" indent="0">
              <a:buNone/>
              <a:defRPr/>
            </a:lvl4pPr>
            <a:lvl5pPr marL="1828755" indent="0">
              <a:buNone/>
              <a:defRPr/>
            </a:lvl5pPr>
          </a:lstStyle>
          <a:p>
            <a:pPr lvl="0"/>
            <a:r>
              <a:rPr lang="en-US" altLang="zh-CN"/>
              <a:t>Date</a:t>
            </a:r>
            <a:endParaRPr lang="zh-CN" altLang="en-US"/>
          </a:p>
        </p:txBody>
      </p:sp>
      <p:pic>
        <p:nvPicPr>
          <p:cNvPr id="4" name="图片 3" descr="游戏机里面的人物&#10;&#10;低可信度描述已自动生成">
            <a:extLst>
              <a:ext uri="{FF2B5EF4-FFF2-40B4-BE49-F238E27FC236}">
                <a16:creationId xmlns:a16="http://schemas.microsoft.com/office/drawing/2014/main" id="{B9428EB8-2D30-4FDA-8888-9BCE5C746DD4}"/>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4591050"/>
            <a:ext cx="12192000" cy="2266950"/>
          </a:xfrm>
          <a:prstGeom prst="rect">
            <a:avLst/>
          </a:prstGeom>
        </p:spPr>
      </p:pic>
    </p:spTree>
    <p:extLst>
      <p:ext uri="{BB962C8B-B14F-4D97-AF65-F5344CB8AC3E}">
        <p14:creationId xmlns:p14="http://schemas.microsoft.com/office/powerpoint/2010/main" val="629068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9A9D82-1074-4CE5-9E74-7C0C30894BFC}"/>
              </a:ext>
            </a:extLst>
          </p:cNvPr>
          <p:cNvSpPr>
            <a:spLocks noGrp="1"/>
          </p:cNvSpPr>
          <p:nvPr>
            <p:ph type="title"/>
          </p:nvPr>
        </p:nvSpPr>
        <p:spPr/>
        <p:txBody>
          <a:bodyPr/>
          <a:lstStyle/>
          <a:p>
            <a:r>
              <a:rPr lang="zh-CN" altLang="en-US"/>
              <a:t>单击此处编辑母版标题样式</a:t>
            </a:r>
            <a:endParaRPr lang="en-US"/>
          </a:p>
        </p:txBody>
      </p:sp>
      <p:pic>
        <p:nvPicPr>
          <p:cNvPr id="3" name="内容占位符 4">
            <a:extLst>
              <a:ext uri="{FF2B5EF4-FFF2-40B4-BE49-F238E27FC236}">
                <a16:creationId xmlns:a16="http://schemas.microsoft.com/office/drawing/2014/main" id="{51F8C826-C80E-43D1-8E7A-450C3F2737E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76400" y="5280786"/>
            <a:ext cx="10515600" cy="884514"/>
          </a:xfrm>
          <a:prstGeom prst="rect">
            <a:avLst/>
          </a:prstGeom>
        </p:spPr>
      </p:pic>
      <p:pic>
        <p:nvPicPr>
          <p:cNvPr id="4" name="图片 3">
            <a:extLst>
              <a:ext uri="{FF2B5EF4-FFF2-40B4-BE49-F238E27FC236}">
                <a16:creationId xmlns:a16="http://schemas.microsoft.com/office/drawing/2014/main" id="{D80CE965-620C-491C-AB89-268AC25ACC5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67144" y="4829338"/>
            <a:ext cx="10624856" cy="893705"/>
          </a:xfrm>
          <a:prstGeom prst="rect">
            <a:avLst/>
          </a:prstGeom>
        </p:spPr>
      </p:pic>
    </p:spTree>
    <p:extLst>
      <p:ext uri="{BB962C8B-B14F-4D97-AF65-F5344CB8AC3E}">
        <p14:creationId xmlns:p14="http://schemas.microsoft.com/office/powerpoint/2010/main" val="4201343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grpSp>
        <p:nvGrpSpPr>
          <p:cNvPr id="6" name="组合 5">
            <a:extLst>
              <a:ext uri="{FF2B5EF4-FFF2-40B4-BE49-F238E27FC236}">
                <a16:creationId xmlns:a16="http://schemas.microsoft.com/office/drawing/2014/main" id="{E9446C98-B457-49E9-B7D4-723BC3E9B418}"/>
              </a:ext>
            </a:extLst>
          </p:cNvPr>
          <p:cNvGrpSpPr/>
          <p:nvPr userDrawn="1"/>
        </p:nvGrpSpPr>
        <p:grpSpPr>
          <a:xfrm>
            <a:off x="2011451" y="729000"/>
            <a:ext cx="8169099" cy="5664292"/>
            <a:chOff x="2011450" y="729000"/>
            <a:chExt cx="8169099" cy="5664292"/>
          </a:xfrm>
        </p:grpSpPr>
        <p:pic>
          <p:nvPicPr>
            <p:cNvPr id="3" name="图片 2" descr="建筑与房屋的城市空拍图黑白照&#10;&#10;描述已自动生成">
              <a:extLst>
                <a:ext uri="{FF2B5EF4-FFF2-40B4-BE49-F238E27FC236}">
                  <a16:creationId xmlns:a16="http://schemas.microsoft.com/office/drawing/2014/main" id="{A1A632A2-BB52-410D-BA12-AA71CA596EA5}"/>
                </a:ext>
              </a:extLst>
            </p:cNvPr>
            <p:cNvPicPr>
              <a:picLocks noChangeAspect="1"/>
            </p:cNvPicPr>
            <p:nvPr userDrawn="1"/>
          </p:nvPicPr>
          <p:blipFill rotWithShape="1">
            <a:blip r:embed="rId2">
              <a:clrChange>
                <a:clrFrom>
                  <a:srgbClr val="FFFFFF"/>
                </a:clrFrom>
                <a:clrTo>
                  <a:srgbClr val="FFFFFF">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l="11151" t="10650"/>
            <a:stretch/>
          </p:blipFill>
          <p:spPr>
            <a:xfrm>
              <a:off x="2011450" y="729000"/>
              <a:ext cx="8169099" cy="5064128"/>
            </a:xfrm>
            <a:prstGeom prst="rect">
              <a:avLst/>
            </a:prstGeom>
          </p:spPr>
        </p:pic>
        <p:sp>
          <p:nvSpPr>
            <p:cNvPr id="5" name="文本框 4">
              <a:extLst>
                <a:ext uri="{FF2B5EF4-FFF2-40B4-BE49-F238E27FC236}">
                  <a16:creationId xmlns:a16="http://schemas.microsoft.com/office/drawing/2014/main" id="{0461CA71-7744-41DB-BD7F-B2FEF49EB9CC}"/>
                </a:ext>
              </a:extLst>
            </p:cNvPr>
            <p:cNvSpPr txBox="1"/>
            <p:nvPr userDrawn="1"/>
          </p:nvSpPr>
          <p:spPr>
            <a:xfrm>
              <a:off x="2301619" y="5192963"/>
              <a:ext cx="7588760" cy="1200329"/>
            </a:xfrm>
            <a:prstGeom prst="rect">
              <a:avLst/>
            </a:prstGeom>
            <a:noFill/>
          </p:spPr>
          <p:txBody>
            <a:bodyPr wrap="square" lIns="0" tIns="0" rIns="0" bIns="0" rtlCol="0">
              <a:noAutofit/>
            </a:bodyPr>
            <a:lstStyle/>
            <a:p>
              <a:pPr marL="0" indent="0" algn="ctr">
                <a:lnSpc>
                  <a:spcPct val="100000"/>
                </a:lnSpc>
                <a:spcBef>
                  <a:spcPts val="0"/>
                </a:spcBef>
                <a:spcAft>
                  <a:spcPts val="0"/>
                </a:spcAft>
                <a:buNone/>
                <a:defRPr/>
              </a:pPr>
              <a:r>
                <a:rPr lang="en-US" altLang="zh-CN" sz="4400">
                  <a:solidFill>
                    <a:schemeClr val="accent5"/>
                  </a:solidFill>
                  <a:effectLst/>
                  <a:latin typeface="华文隶书" panose="02010800040101010101" pitchFamily="2" charset="-122"/>
                  <a:ea typeface="华文隶书" panose="02010800040101010101" pitchFamily="2" charset="-122"/>
                  <a:cs typeface="Times New Roman" panose="02020603050405020304" pitchFamily="18" charset="0"/>
                </a:rPr>
                <a:t>Innovate</a:t>
              </a:r>
              <a:r>
                <a:rPr lang="en-US" altLang="zh-CN" sz="4400">
                  <a:solidFill>
                    <a:prstClr val="black">
                      <a:tint val="75000"/>
                    </a:prstClr>
                  </a:solidFill>
                  <a:effectLst/>
                  <a:latin typeface="华文隶书" panose="02010800040101010101" pitchFamily="2" charset="-122"/>
                  <a:ea typeface="华文隶书" panose="02010800040101010101" pitchFamily="2" charset="-122"/>
                  <a:cs typeface="Times New Roman" panose="02020603050405020304" pitchFamily="18" charset="0"/>
                </a:rPr>
                <a:t> </a:t>
              </a:r>
              <a:r>
                <a:rPr lang="en-US" altLang="zh-CN" sz="4400">
                  <a:solidFill>
                    <a:schemeClr val="accent3"/>
                  </a:solidFill>
                  <a:effectLst/>
                  <a:latin typeface="华文隶书" panose="02010800040101010101" pitchFamily="2" charset="-122"/>
                  <a:ea typeface="华文隶书" panose="02010800040101010101" pitchFamily="2" charset="-122"/>
                  <a:cs typeface="Times New Roman" panose="02020603050405020304" pitchFamily="18" charset="0"/>
                </a:rPr>
                <a:t>Renal</a:t>
              </a:r>
              <a:r>
                <a:rPr lang="en-US" altLang="zh-CN" sz="4400">
                  <a:solidFill>
                    <a:prstClr val="black">
                      <a:tint val="75000"/>
                    </a:prstClr>
                  </a:solidFill>
                  <a:effectLst/>
                  <a:latin typeface="华文隶书" panose="02010800040101010101" pitchFamily="2" charset="-122"/>
                  <a:ea typeface="华文隶书" panose="02010800040101010101" pitchFamily="2" charset="-122"/>
                  <a:cs typeface="Times New Roman" panose="02020603050405020304" pitchFamily="18" charset="0"/>
                </a:rPr>
                <a:t> </a:t>
              </a:r>
              <a:r>
                <a:rPr lang="en-US" altLang="zh-CN" sz="4400">
                  <a:solidFill>
                    <a:schemeClr val="accent5"/>
                  </a:solidFill>
                  <a:effectLst/>
                  <a:latin typeface="华文隶书" panose="02010800040101010101" pitchFamily="2" charset="-122"/>
                  <a:ea typeface="华文隶书" panose="02010800040101010101" pitchFamily="2" charset="-122"/>
                  <a:cs typeface="Times New Roman" panose="02020603050405020304" pitchFamily="18" charset="0"/>
                </a:rPr>
                <a:t>Medications</a:t>
              </a:r>
              <a:endParaRPr kumimoji="0" lang="en-US" altLang="zh-CN" sz="4400" b="1" i="0" u="none" strike="noStrike" kern="1200" cap="none" spc="0" normalizeH="0" baseline="0" noProof="0">
                <a:ln>
                  <a:noFill/>
                </a:ln>
                <a:solidFill>
                  <a:schemeClr val="accent5"/>
                </a:solidFill>
                <a:effectLst/>
                <a:uLnTx/>
                <a:uFillTx/>
                <a:latin typeface="华文隶书" panose="02010800040101010101" pitchFamily="2" charset="-122"/>
                <a:ea typeface="华文隶书" panose="02010800040101010101" pitchFamily="2" charset="-122"/>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0" normalizeH="0" baseline="0" noProof="0">
                  <a:ln>
                    <a:noFill/>
                  </a:ln>
                  <a:solidFill>
                    <a:schemeClr val="accent3"/>
                  </a:solidFill>
                  <a:effectLst/>
                  <a:uLnTx/>
                  <a:uFillTx/>
                  <a:latin typeface="华文新魏" panose="02010800040101010101" pitchFamily="2" charset="-122"/>
                  <a:ea typeface="华文新魏" panose="02010800040101010101" pitchFamily="2" charset="-122"/>
                  <a:cs typeface="+mn-cs"/>
                </a:rPr>
                <a:t>礼</a:t>
              </a:r>
              <a:r>
                <a:rPr kumimoji="0" lang="zh-CN" altLang="en-US" sz="4400" b="1" i="0" u="none" strike="noStrike" kern="1200" cap="none" spc="0" normalizeH="0" baseline="0" noProof="0">
                  <a:ln>
                    <a:noFill/>
                  </a:ln>
                  <a:solidFill>
                    <a:schemeClr val="accent5"/>
                  </a:solidFill>
                  <a:effectLst/>
                  <a:uLnTx/>
                  <a:uFillTx/>
                  <a:latin typeface="华文新魏" panose="02010800040101010101" pitchFamily="2" charset="-122"/>
                  <a:ea typeface="华文新魏" panose="02010800040101010101" pitchFamily="2" charset="-122"/>
                  <a:cs typeface="+mn-cs"/>
                </a:rPr>
                <a:t>以道行</a:t>
              </a:r>
              <a:r>
                <a:rPr kumimoji="0" lang="en-US" altLang="zh-CN" sz="4400" b="1" i="0" u="none" strike="noStrike" kern="1200" cap="none" spc="0" normalizeH="0" baseline="0" noProof="0">
                  <a:ln>
                    <a:noFill/>
                  </a:ln>
                  <a:solidFill>
                    <a:prstClr val="black"/>
                  </a:solidFill>
                  <a:effectLst/>
                  <a:uLnTx/>
                  <a:uFillTx/>
                  <a:latin typeface="华文新魏" panose="02010800040101010101" pitchFamily="2" charset="-122"/>
                  <a:ea typeface="华文新魏" panose="02010800040101010101" pitchFamily="2" charset="-122"/>
                  <a:cs typeface="+mn-cs"/>
                </a:rPr>
                <a:t>	</a:t>
              </a:r>
              <a:r>
                <a:rPr kumimoji="0" lang="zh-CN" altLang="en-US" sz="4400" b="1" i="0" u="none" strike="noStrike" kern="1200" cap="none" spc="0" normalizeH="0" baseline="0" noProof="0">
                  <a:ln>
                    <a:noFill/>
                  </a:ln>
                  <a:solidFill>
                    <a:schemeClr val="accent5"/>
                  </a:solidFill>
                  <a:effectLst/>
                  <a:uLnTx/>
                  <a:uFillTx/>
                  <a:latin typeface="华文新魏" panose="02010800040101010101" pitchFamily="2" charset="-122"/>
                  <a:ea typeface="华文新魏" panose="02010800040101010101" pitchFamily="2" charset="-122"/>
                  <a:cs typeface="+mn-cs"/>
                </a:rPr>
                <a:t>民为</a:t>
              </a:r>
              <a:r>
                <a:rPr kumimoji="0" lang="zh-CN" altLang="en-US" sz="4400" b="1" i="0" u="none" strike="noStrike" kern="1200" cap="none" spc="0" normalizeH="0" baseline="0" noProof="0">
                  <a:ln>
                    <a:noFill/>
                  </a:ln>
                  <a:solidFill>
                    <a:schemeClr val="accent3"/>
                  </a:solidFill>
                  <a:effectLst/>
                  <a:uLnTx/>
                  <a:uFillTx/>
                  <a:latin typeface="华文新魏" panose="02010800040101010101" pitchFamily="2" charset="-122"/>
                  <a:ea typeface="华文新魏" panose="02010800040101010101" pitchFamily="2" charset="-122"/>
                  <a:cs typeface="+mn-cs"/>
                </a:rPr>
                <a:t>邦</a:t>
              </a:r>
              <a:r>
                <a:rPr kumimoji="0" lang="zh-CN" altLang="en-US" sz="4400" b="1" i="0" u="none" strike="noStrike" kern="1200" cap="none" spc="0" normalizeH="0" baseline="0" noProof="0">
                  <a:ln>
                    <a:noFill/>
                  </a:ln>
                  <a:solidFill>
                    <a:schemeClr val="accent5"/>
                  </a:solidFill>
                  <a:effectLst/>
                  <a:uLnTx/>
                  <a:uFillTx/>
                  <a:latin typeface="华文新魏" panose="02010800040101010101" pitchFamily="2" charset="-122"/>
                  <a:ea typeface="华文新魏" panose="02010800040101010101" pitchFamily="2" charset="-122"/>
                  <a:cs typeface="+mn-cs"/>
                </a:rPr>
                <a:t>本</a:t>
              </a:r>
              <a:endParaRPr kumimoji="0" lang="en-US" altLang="zh-CN" sz="4400" b="1" i="0" u="none" strike="noStrike" kern="1200" cap="none" spc="0" normalizeH="0" baseline="0" noProof="0">
                <a:ln>
                  <a:noFill/>
                </a:ln>
                <a:solidFill>
                  <a:schemeClr val="accent5"/>
                </a:solidFill>
                <a:effectLst/>
                <a:uLnTx/>
                <a:uFillTx/>
                <a:latin typeface="华文新魏" panose="02010800040101010101" pitchFamily="2" charset="-122"/>
                <a:ea typeface="华文新魏" panose="02010800040101010101" pitchFamily="2" charset="-122"/>
                <a:cs typeface="+mn-cs"/>
              </a:endParaRPr>
            </a:p>
          </p:txBody>
        </p:sp>
      </p:grpSp>
      <p:sp>
        <p:nvSpPr>
          <p:cNvPr id="8" name="文本框 7">
            <a:extLst>
              <a:ext uri="{FF2B5EF4-FFF2-40B4-BE49-F238E27FC236}">
                <a16:creationId xmlns:a16="http://schemas.microsoft.com/office/drawing/2014/main" id="{878C2A2A-C5DB-4277-B300-43FA578851DB}"/>
              </a:ext>
            </a:extLst>
          </p:cNvPr>
          <p:cNvSpPr txBox="1"/>
          <p:nvPr userDrawn="1"/>
        </p:nvSpPr>
        <p:spPr>
          <a:xfrm>
            <a:off x="3048000" y="2828835"/>
            <a:ext cx="6096000" cy="120032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7200" b="1">
                <a:solidFill>
                  <a:schemeClr val="tx1">
                    <a:lumMod val="65000"/>
                    <a:lumOff val="35000"/>
                  </a:schemeClr>
                </a:solidFill>
                <a:latin typeface="华文隶书" panose="02010800040101010101" pitchFamily="2" charset="-122"/>
                <a:ea typeface="华文隶书" panose="02010800040101010101" pitchFamily="2" charset="-122"/>
              </a:rPr>
              <a:t>Thank you </a:t>
            </a:r>
            <a:endParaRPr kumimoji="0" lang="zh-CN" altLang="en-US" sz="7200" b="1" i="0" u="none" strike="noStrike" kern="1200" cap="none" spc="0" normalizeH="0" baseline="0" noProof="0">
              <a:ln>
                <a:noFill/>
              </a:ln>
              <a:solidFill>
                <a:schemeClr val="tx1">
                  <a:lumMod val="65000"/>
                  <a:lumOff val="35000"/>
                </a:schemeClr>
              </a:solidFill>
              <a:effectLst/>
              <a:uLnTx/>
              <a:uFillTx/>
              <a:latin typeface="华文隶书" panose="02010800040101010101" pitchFamily="2" charset="-122"/>
              <a:ea typeface="华文隶书" panose="02010800040101010101" pitchFamily="2" charset="-122"/>
            </a:endParaRPr>
          </a:p>
        </p:txBody>
      </p:sp>
    </p:spTree>
    <p:extLst>
      <p:ext uri="{BB962C8B-B14F-4D97-AF65-F5344CB8AC3E}">
        <p14:creationId xmlns:p14="http://schemas.microsoft.com/office/powerpoint/2010/main" val="933953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73F304-6B78-4ADD-8836-C463C4C43CF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CF6F770-11A4-4D33-BE69-3BA3DA8E202F}"/>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4A74F33-6A6B-4520-9654-7041793E2ADC}"/>
              </a:ext>
            </a:extLst>
          </p:cNvPr>
          <p:cNvSpPr>
            <a:spLocks noGrp="1"/>
          </p:cNvSpPr>
          <p:nvPr>
            <p:ph type="dt" sz="half" idx="10"/>
          </p:nvPr>
        </p:nvSpPr>
        <p:spPr/>
        <p:txBody>
          <a:bodyPr/>
          <a:lstStyle/>
          <a:p>
            <a:fld id="{4795435D-13B7-411E-BAD2-0D6D05429860}" type="datetimeFigureOut">
              <a:rPr lang="zh-CN" altLang="en-US" smtClean="0"/>
              <a:t>2023/7/13</a:t>
            </a:fld>
            <a:endParaRPr lang="zh-CN" altLang="en-US"/>
          </a:p>
        </p:txBody>
      </p:sp>
      <p:sp>
        <p:nvSpPr>
          <p:cNvPr id="5" name="页脚占位符 4">
            <a:extLst>
              <a:ext uri="{FF2B5EF4-FFF2-40B4-BE49-F238E27FC236}">
                <a16:creationId xmlns:a16="http://schemas.microsoft.com/office/drawing/2014/main" id="{EFCBD2CE-DA50-4FEA-89AC-E2F3C2082C5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7909DF1-F772-457C-AC7E-C6DB768CDA7F}"/>
              </a:ext>
            </a:extLst>
          </p:cNvPr>
          <p:cNvSpPr>
            <a:spLocks noGrp="1"/>
          </p:cNvSpPr>
          <p:nvPr>
            <p:ph type="sldNum" sz="quarter" idx="12"/>
          </p:nvPr>
        </p:nvSpPr>
        <p:spPr/>
        <p:txBody>
          <a:bodyPr/>
          <a:lstStyle/>
          <a:p>
            <a:fld id="{FAB399E8-973F-4529-AF82-8DBDFB031450}" type="slidenum">
              <a:rPr lang="zh-CN" altLang="en-US" smtClean="0"/>
              <a:t>‹#›</a:t>
            </a:fld>
            <a:endParaRPr lang="zh-CN" altLang="en-US"/>
          </a:p>
        </p:txBody>
      </p:sp>
    </p:spTree>
    <p:extLst>
      <p:ext uri="{BB962C8B-B14F-4D97-AF65-F5344CB8AC3E}">
        <p14:creationId xmlns:p14="http://schemas.microsoft.com/office/powerpoint/2010/main" val="1930927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7500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BA20919-59BE-4ADE-9ED3-E18132A09B35}"/>
              </a:ext>
            </a:extLst>
          </p:cNvPr>
          <p:cNvSpPr>
            <a:spLocks noGrp="1"/>
          </p:cNvSpPr>
          <p:nvPr>
            <p:ph type="title"/>
          </p:nvPr>
        </p:nvSpPr>
        <p:spPr>
          <a:xfrm>
            <a:off x="522288" y="577450"/>
            <a:ext cx="10515600" cy="843070"/>
          </a:xfrm>
          <a:prstGeom prst="rect">
            <a:avLst/>
          </a:prstGeom>
        </p:spPr>
        <p:txBody>
          <a:bodyPr vert="horz" lIns="91440" tIns="45720" rIns="91440" bIns="45720" rtlCol="0" anchor="b">
            <a:no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F140076A-B341-4516-B721-793BFC797C0A}"/>
              </a:ext>
            </a:extLst>
          </p:cNvPr>
          <p:cNvSpPr>
            <a:spLocks noGrp="1"/>
          </p:cNvSpPr>
          <p:nvPr>
            <p:ph type="body" idx="1"/>
          </p:nvPr>
        </p:nvSpPr>
        <p:spPr>
          <a:xfrm>
            <a:off x="522288" y="1659966"/>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p:txBody>
      </p:sp>
      <p:pic>
        <p:nvPicPr>
          <p:cNvPr id="7" name="图片 6" descr="徽标&#10;&#10;描述已自动生成">
            <a:extLst>
              <a:ext uri="{FF2B5EF4-FFF2-40B4-BE49-F238E27FC236}">
                <a16:creationId xmlns:a16="http://schemas.microsoft.com/office/drawing/2014/main" id="{828A18A7-B4A8-4424-9ED9-FC1EA5EB597F}"/>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142329" y="0"/>
            <a:ext cx="2049671" cy="759745"/>
          </a:xfrm>
          <a:prstGeom prst="rect">
            <a:avLst/>
          </a:prstGeom>
        </p:spPr>
      </p:pic>
    </p:spTree>
    <p:extLst>
      <p:ext uri="{BB962C8B-B14F-4D97-AF65-F5344CB8AC3E}">
        <p14:creationId xmlns:p14="http://schemas.microsoft.com/office/powerpoint/2010/main" val="2208731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8" r:id="rId5"/>
    <p:sldLayoutId id="2147483667" r:id="rId6"/>
    <p:sldLayoutId id="2147483669" r:id="rId7"/>
    <p:sldLayoutId id="2147483670" r:id="rId8"/>
  </p:sldLayoutIdLst>
  <p:hf hdr="0" ftr="0" dt="0"/>
  <p:txStyles>
    <p:titleStyle>
      <a:lvl1pPr algn="l" defTabSz="914446" rtl="0" eaLnBrk="1" latinLnBrk="0" hangingPunct="1">
        <a:lnSpc>
          <a:spcPct val="90000"/>
        </a:lnSpc>
        <a:spcBef>
          <a:spcPct val="0"/>
        </a:spcBef>
        <a:buNone/>
        <a:defRPr sz="2800" b="1" kern="1200" baseline="0">
          <a:solidFill>
            <a:schemeClr val="tx1"/>
          </a:solidFill>
          <a:latin typeface="Calibri" panose="020F0502020204030204" pitchFamily="34" charset="0"/>
          <a:ea typeface="微软雅黑" panose="020B0503020204020204" pitchFamily="34" charset="-122"/>
          <a:cs typeface="Calibri" panose="020F0502020204030204" pitchFamily="34" charset="0"/>
        </a:defRPr>
      </a:lvl1pPr>
    </p:titleStyle>
    <p:bodyStyle>
      <a:lvl1pPr marL="228611" indent="-228611" algn="l" defTabSz="914446" rtl="0" eaLnBrk="1" latinLnBrk="0" hangingPunct="1">
        <a:lnSpc>
          <a:spcPct val="150000"/>
        </a:lnSpc>
        <a:spcBef>
          <a:spcPts val="1000"/>
        </a:spcBef>
        <a:buFont typeface="Arial" panose="020B0604020202020204" pitchFamily="34" charset="0"/>
        <a:buChar char="•"/>
        <a:defRPr sz="2000" kern="1200" baseline="0">
          <a:solidFill>
            <a:schemeClr val="tx1"/>
          </a:solidFill>
          <a:latin typeface="Calibri" panose="020F0502020204030204" pitchFamily="34" charset="0"/>
          <a:ea typeface="微软雅黑" panose="020B0503020204020204" pitchFamily="34" charset="-122"/>
          <a:cs typeface="+mn-cs"/>
        </a:defRPr>
      </a:lvl1pPr>
      <a:lvl2pPr marL="685834" indent="-228611" algn="l" defTabSz="914446" rtl="0" eaLnBrk="1" latinLnBrk="0" hangingPunct="1">
        <a:lnSpc>
          <a:spcPct val="150000"/>
        </a:lnSpc>
        <a:spcBef>
          <a:spcPts val="500"/>
        </a:spcBef>
        <a:buFont typeface="Arial" panose="020B0604020202020204" pitchFamily="34" charset="0"/>
        <a:buChar char="•"/>
        <a:defRPr sz="1800" kern="1200" baseline="0">
          <a:solidFill>
            <a:schemeClr val="tx1"/>
          </a:solidFill>
          <a:latin typeface="Calibri" panose="020F0502020204030204" pitchFamily="34" charset="0"/>
          <a:ea typeface="微软雅黑" panose="020B0503020204020204" pitchFamily="34" charset="-122"/>
          <a:cs typeface="+mn-cs"/>
        </a:defRPr>
      </a:lvl2pPr>
      <a:lvl3pPr marL="1143057" indent="-228611" algn="l" defTabSz="914446" rtl="0" eaLnBrk="1" latinLnBrk="0" hangingPunct="1">
        <a:lnSpc>
          <a:spcPct val="150000"/>
        </a:lnSpc>
        <a:spcBef>
          <a:spcPts val="500"/>
        </a:spcBef>
        <a:buFont typeface="Arial" panose="020B0604020202020204" pitchFamily="34" charset="0"/>
        <a:buChar char="•"/>
        <a:defRPr sz="1800" kern="1200" baseline="0">
          <a:solidFill>
            <a:schemeClr val="tx1"/>
          </a:solidFill>
          <a:latin typeface="Calibri" panose="020F0502020204030204" pitchFamily="34" charset="0"/>
          <a:ea typeface="微软雅黑" panose="020B0503020204020204" pitchFamily="34" charset="-122"/>
          <a:cs typeface="+mn-cs"/>
        </a:defRPr>
      </a:lvl3pPr>
      <a:lvl4pPr marL="1600280" indent="-228611" algn="l" defTabSz="914446" rtl="0" eaLnBrk="1" latinLnBrk="0" hangingPunct="1">
        <a:lnSpc>
          <a:spcPct val="150000"/>
        </a:lnSpc>
        <a:spcBef>
          <a:spcPts val="500"/>
        </a:spcBef>
        <a:buFont typeface="Arial" panose="020B0604020202020204" pitchFamily="34" charset="0"/>
        <a:buChar char="•"/>
        <a:defRPr sz="1800" kern="1200" baseline="0">
          <a:solidFill>
            <a:schemeClr val="tx1"/>
          </a:solidFill>
          <a:latin typeface="Calibri" panose="020F0502020204030204" pitchFamily="34" charset="0"/>
          <a:ea typeface="微软雅黑" panose="020B0503020204020204" pitchFamily="34" charset="-122"/>
          <a:cs typeface="+mn-cs"/>
        </a:defRPr>
      </a:lvl4pPr>
      <a:lvl5pPr marL="2057503" indent="-228611" algn="l" defTabSz="914446" rtl="0" eaLnBrk="1" latinLnBrk="0" hangingPunct="1">
        <a:lnSpc>
          <a:spcPct val="150000"/>
        </a:lnSpc>
        <a:spcBef>
          <a:spcPts val="500"/>
        </a:spcBef>
        <a:buFont typeface="Arial" panose="020B0604020202020204" pitchFamily="34" charset="0"/>
        <a:buChar char="•"/>
        <a:defRPr sz="1800" kern="1200" baseline="0">
          <a:solidFill>
            <a:schemeClr val="tx1"/>
          </a:solidFill>
          <a:latin typeface="Calibri" panose="020F0502020204030204" pitchFamily="34" charset="0"/>
          <a:ea typeface="微软雅黑" panose="020B0503020204020204" pitchFamily="34" charset="-122"/>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p15:clr>
            <a:srgbClr val="F26B43"/>
          </p15:clr>
        </p15:guide>
        <p15:guide id="2" pos="325">
          <p15:clr>
            <a:srgbClr val="F26B43"/>
          </p15:clr>
        </p15:guide>
        <p15:guide id="3" orient="horz" pos="91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hyperlink" Target="https://www.fda.gov/drugs/resources-information-approved-drugs/fda-approves-mircera-anemia-associated-chronic-kidney-disease-pediatric-patients-dialysis"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255F03E5-3247-49B4-B28C-D9D4E5160232}"/>
              </a:ext>
            </a:extLst>
          </p:cNvPr>
          <p:cNvSpPr>
            <a:spLocks noGrp="1"/>
          </p:cNvSpPr>
          <p:nvPr>
            <p:ph type="ctrTitle"/>
          </p:nvPr>
        </p:nvSpPr>
        <p:spPr>
          <a:xfrm>
            <a:off x="515938" y="1494055"/>
            <a:ext cx="9121838" cy="1737360"/>
          </a:xfrm>
        </p:spPr>
        <p:txBody>
          <a:bodyPr/>
          <a:lstStyle/>
          <a:p>
            <a:pPr>
              <a:lnSpc>
                <a:spcPct val="120000"/>
              </a:lnSpc>
              <a:spcBef>
                <a:spcPts val="600"/>
              </a:spcBef>
              <a:spcAft>
                <a:spcPts val="600"/>
              </a:spcAft>
            </a:pPr>
            <a:r>
              <a:rPr lang="zh-CN" altLang="en-US" dirty="0"/>
              <a:t>甲氧聚二醇重组人促红素注射液</a:t>
            </a:r>
            <a:br>
              <a:rPr lang="en-US" altLang="zh-CN" dirty="0"/>
            </a:br>
            <a:r>
              <a:rPr lang="en-US" altLang="zh-CN" sz="2800" dirty="0"/>
              <a:t>-</a:t>
            </a:r>
            <a:r>
              <a:rPr lang="zh-CN" altLang="en-US" sz="2800" dirty="0"/>
              <a:t>长效促红细胞生成素受体激动剂</a:t>
            </a:r>
            <a:endParaRPr lang="en-US" dirty="0"/>
          </a:p>
        </p:txBody>
      </p:sp>
      <p:sp>
        <p:nvSpPr>
          <p:cNvPr id="7" name="文本占位符 6">
            <a:extLst>
              <a:ext uri="{FF2B5EF4-FFF2-40B4-BE49-F238E27FC236}">
                <a16:creationId xmlns:a16="http://schemas.microsoft.com/office/drawing/2014/main" id="{80BAA594-93DC-45C6-AF89-1BE14E184426}"/>
              </a:ext>
            </a:extLst>
          </p:cNvPr>
          <p:cNvSpPr>
            <a:spLocks noGrp="1"/>
          </p:cNvSpPr>
          <p:nvPr>
            <p:ph type="body" sz="quarter" idx="10"/>
          </p:nvPr>
        </p:nvSpPr>
        <p:spPr>
          <a:xfrm>
            <a:off x="515938" y="3767329"/>
            <a:ext cx="8392705" cy="737458"/>
          </a:xfrm>
        </p:spPr>
        <p:txBody>
          <a:bodyPr/>
          <a:lstStyle/>
          <a:p>
            <a:r>
              <a:rPr lang="zh-CN" altLang="en-US" dirty="0"/>
              <a:t>医保申报基本信息（不含价格费用信息）</a:t>
            </a:r>
            <a:endParaRPr lang="en-US" altLang="zh-CN" dirty="0"/>
          </a:p>
          <a:p>
            <a:r>
              <a:rPr lang="en-US" dirty="0"/>
              <a:t>2023</a:t>
            </a:r>
            <a:r>
              <a:rPr lang="zh-CN" altLang="en-US" dirty="0"/>
              <a:t>年</a:t>
            </a:r>
            <a:r>
              <a:rPr lang="en-US" altLang="zh-CN" dirty="0"/>
              <a:t>7</a:t>
            </a:r>
            <a:r>
              <a:rPr lang="zh-CN" altLang="en-US" dirty="0"/>
              <a:t>月</a:t>
            </a:r>
            <a:endParaRPr lang="en-US" dirty="0"/>
          </a:p>
        </p:txBody>
      </p:sp>
    </p:spTree>
    <p:extLst>
      <p:ext uri="{BB962C8B-B14F-4D97-AF65-F5344CB8AC3E}">
        <p14:creationId xmlns:p14="http://schemas.microsoft.com/office/powerpoint/2010/main" val="378497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
            <a:extLst>
              <a:ext uri="{FF2B5EF4-FFF2-40B4-BE49-F238E27FC236}">
                <a16:creationId xmlns:a16="http://schemas.microsoft.com/office/drawing/2014/main" id="{0032F7D9-E3F6-3A77-0E03-B283FC33877F}"/>
              </a:ext>
            </a:extLst>
          </p:cNvPr>
          <p:cNvSpPr txBox="1"/>
          <p:nvPr/>
        </p:nvSpPr>
        <p:spPr>
          <a:xfrm>
            <a:off x="456566" y="156397"/>
            <a:ext cx="4201160" cy="597877"/>
          </a:xfrm>
          <a:prstGeom prst="rect">
            <a:avLst/>
          </a:prstGeom>
          <a:noFill/>
        </p:spPr>
        <p:txBody>
          <a:bodyPr wrap="square"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zh-CN" altLang="en-US" sz="2800" b="1">
                <a:solidFill>
                  <a:srgbClr val="262626"/>
                </a:solidFill>
                <a:latin typeface="微软雅黑" panose="020B0503020204020204" pitchFamily="34" charset="-122"/>
                <a:ea typeface="微软雅黑" panose="020B0503020204020204" pitchFamily="34" charset="-122"/>
              </a:rPr>
              <a:t>一、</a:t>
            </a:r>
            <a:r>
              <a:rPr kumimoji="0" lang="zh-CN" altLang="en-US" sz="2800" b="1" i="0" u="none" strike="noStrike" kern="1200" cap="none" spc="0" normalizeH="0" baseline="0" noProof="0">
                <a:ln>
                  <a:noFill/>
                </a:ln>
                <a:solidFill>
                  <a:srgbClr val="262626"/>
                </a:solidFill>
                <a:effectLst/>
                <a:uLnTx/>
                <a:uFillTx/>
                <a:latin typeface="微软雅黑" panose="020B0503020204020204" pitchFamily="34" charset="-122"/>
                <a:ea typeface="微软雅黑" panose="020B0503020204020204" pitchFamily="34" charset="-122"/>
              </a:rPr>
              <a:t>药物基本信息</a:t>
            </a:r>
          </a:p>
        </p:txBody>
      </p:sp>
      <p:graphicFrame>
        <p:nvGraphicFramePr>
          <p:cNvPr id="2" name="Table 5">
            <a:extLst>
              <a:ext uri="{FF2B5EF4-FFF2-40B4-BE49-F238E27FC236}">
                <a16:creationId xmlns:a16="http://schemas.microsoft.com/office/drawing/2014/main" id="{CA9DE13F-026D-1C0B-292C-88090368C3CE}"/>
              </a:ext>
            </a:extLst>
          </p:cNvPr>
          <p:cNvGraphicFramePr>
            <a:graphicFrameLocks noGrp="1"/>
          </p:cNvGraphicFramePr>
          <p:nvPr>
            <p:extLst>
              <p:ext uri="{D42A27DB-BD31-4B8C-83A1-F6EECF244321}">
                <p14:modId xmlns:p14="http://schemas.microsoft.com/office/powerpoint/2010/main" val="1008539713"/>
              </p:ext>
            </p:extLst>
          </p:nvPr>
        </p:nvGraphicFramePr>
        <p:xfrm>
          <a:off x="356429" y="641135"/>
          <a:ext cx="11466356" cy="6051846"/>
        </p:xfrm>
        <a:graphic>
          <a:graphicData uri="http://schemas.openxmlformats.org/drawingml/2006/table">
            <a:tbl>
              <a:tblPr>
                <a:tableStyleId>{5C22544A-7EE6-4342-B048-85BDC9FD1C3A}</a:tableStyleId>
              </a:tblPr>
              <a:tblGrid>
                <a:gridCol w="2373471">
                  <a:extLst>
                    <a:ext uri="{9D8B030D-6E8A-4147-A177-3AD203B41FA5}">
                      <a16:colId xmlns:a16="http://schemas.microsoft.com/office/drawing/2014/main" val="2850991830"/>
                    </a:ext>
                  </a:extLst>
                </a:gridCol>
                <a:gridCol w="9092885">
                  <a:extLst>
                    <a:ext uri="{9D8B030D-6E8A-4147-A177-3AD203B41FA5}">
                      <a16:colId xmlns:a16="http://schemas.microsoft.com/office/drawing/2014/main" val="2388631394"/>
                    </a:ext>
                  </a:extLst>
                </a:gridCol>
              </a:tblGrid>
              <a:tr h="400134">
                <a:tc>
                  <a:txBody>
                    <a:bodyPr/>
                    <a:lstStyle/>
                    <a:p>
                      <a:pPr algn="l">
                        <a:lnSpc>
                          <a:spcPct val="100000"/>
                        </a:lnSpc>
                      </a:pPr>
                      <a:r>
                        <a:rPr lang="zh-CN" altLang="en-US" sz="1200" b="0" i="0" u="none" strike="noStrike" baseline="0" dirty="0">
                          <a:solidFill>
                            <a:schemeClr val="tx1">
                              <a:lumMod val="75000"/>
                              <a:lumOff val="25000"/>
                            </a:schemeClr>
                          </a:solidFill>
                          <a:latin typeface="微软雅黑" panose="020B0503020204020204" pitchFamily="34" charset="-122"/>
                          <a:ea typeface="微软雅黑" panose="020B0503020204020204" pitchFamily="34" charset="-122"/>
                        </a:rPr>
                        <a:t>通用名：</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a:txBody>
                  <a:tcPr marL="274320" marR="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lang="zh-CN" altLang="en-US" sz="2000" b="1" i="0" u="none" strike="noStrike" baseline="0" dirty="0">
                          <a:solidFill>
                            <a:schemeClr val="accent3"/>
                          </a:solidFill>
                          <a:latin typeface="微软雅黑" panose="020B0503020204020204" pitchFamily="34" charset="-122"/>
                          <a:ea typeface="微软雅黑" panose="020B0503020204020204" pitchFamily="34" charset="-122"/>
                        </a:rPr>
                        <a:t>甲氧聚二醇重组人促红素注射液</a:t>
                      </a:r>
                      <a:endParaRPr lang="en-US" altLang="zh-CN" sz="2000" b="1" i="0" u="none" strike="noStrike" baseline="0" dirty="0">
                        <a:solidFill>
                          <a:schemeClr val="accent3"/>
                        </a:solidFill>
                        <a:latin typeface="微软雅黑" panose="020B0503020204020204" pitchFamily="34" charset="-122"/>
                        <a:ea typeface="微软雅黑" panose="020B0503020204020204" pitchFamily="34" charset="-122"/>
                      </a:endParaRPr>
                    </a:p>
                  </a:txBody>
                  <a:tcPr marL="0" marR="27432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5993830"/>
                  </a:ext>
                </a:extLst>
              </a:tr>
              <a:tr h="3868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rPr>
                        <a:t>药物分类：</a:t>
                      </a:r>
                      <a:endParaRPr lang="en-US" altLang="zh-CN"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endParaRPr>
                    </a:p>
                  </a:txBody>
                  <a:tcPr marL="274320" marR="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lang="zh-CN" altLang="en-US" sz="1200" dirty="0">
                          <a:solidFill>
                            <a:schemeClr val="tx1">
                              <a:lumMod val="75000"/>
                              <a:lumOff val="25000"/>
                            </a:schemeClr>
                          </a:solidFill>
                          <a:latin typeface="微软雅黑"/>
                          <a:ea typeface="微软雅黑"/>
                        </a:rPr>
                        <a:t>处方药，治疗用生物制品</a:t>
                      </a:r>
                      <a:r>
                        <a:rPr lang="en-US" altLang="zh-CN" sz="1200" dirty="0">
                          <a:solidFill>
                            <a:schemeClr val="tx1">
                              <a:lumMod val="75000"/>
                              <a:lumOff val="25000"/>
                            </a:schemeClr>
                          </a:solidFill>
                          <a:latin typeface="微软雅黑"/>
                          <a:ea typeface="微软雅黑"/>
                        </a:rPr>
                        <a:t>7</a:t>
                      </a:r>
                      <a:r>
                        <a:rPr lang="zh-CN" altLang="en-US" sz="1200" dirty="0">
                          <a:solidFill>
                            <a:schemeClr val="tx1">
                              <a:lumMod val="75000"/>
                              <a:lumOff val="25000"/>
                            </a:schemeClr>
                          </a:solidFill>
                          <a:latin typeface="微软雅黑"/>
                          <a:ea typeface="微软雅黑"/>
                        </a:rPr>
                        <a:t>类</a:t>
                      </a:r>
                    </a:p>
                  </a:txBody>
                  <a:tcPr marL="0" marR="27432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1950644"/>
                  </a:ext>
                </a:extLst>
              </a:tr>
              <a:tr h="3868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rPr>
                        <a:t>注册规格：</a:t>
                      </a:r>
                      <a:endParaRPr lang="en-US" altLang="zh-CN"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endParaRPr>
                    </a:p>
                  </a:txBody>
                  <a:tcPr marL="274320" marR="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lang="en-US" altLang="zh-CN" sz="1200" b="0" i="0" u="none" strike="noStrike" baseline="0">
                          <a:solidFill>
                            <a:schemeClr val="tx1">
                              <a:lumMod val="75000"/>
                              <a:lumOff val="25000"/>
                            </a:schemeClr>
                          </a:solidFill>
                          <a:latin typeface="微软雅黑"/>
                          <a:ea typeface="微软雅黑"/>
                        </a:rPr>
                        <a:t>50μg</a:t>
                      </a:r>
                      <a:r>
                        <a:rPr lang="zh-CN" altLang="en-US" sz="1200" b="0" i="0" u="none" strike="noStrike" baseline="0">
                          <a:solidFill>
                            <a:schemeClr val="tx1">
                              <a:lumMod val="75000"/>
                              <a:lumOff val="25000"/>
                            </a:schemeClr>
                          </a:solidFill>
                          <a:latin typeface="微软雅黑"/>
                          <a:ea typeface="微软雅黑"/>
                        </a:rPr>
                        <a:t>、</a:t>
                      </a:r>
                      <a:r>
                        <a:rPr lang="en-US" altLang="zh-CN" sz="1200" b="0" i="0" u="none" strike="noStrike" baseline="0">
                          <a:solidFill>
                            <a:schemeClr val="tx1">
                              <a:lumMod val="75000"/>
                              <a:lumOff val="25000"/>
                            </a:schemeClr>
                          </a:solidFill>
                          <a:latin typeface="微软雅黑"/>
                          <a:ea typeface="微软雅黑"/>
                        </a:rPr>
                        <a:t>75μg</a:t>
                      </a:r>
                      <a:r>
                        <a:rPr lang="zh-CN" altLang="en-US" sz="1200" b="0" i="0" u="none" strike="noStrike" baseline="0">
                          <a:solidFill>
                            <a:schemeClr val="tx1">
                              <a:lumMod val="75000"/>
                              <a:lumOff val="25000"/>
                            </a:schemeClr>
                          </a:solidFill>
                          <a:latin typeface="微软雅黑"/>
                          <a:ea typeface="微软雅黑"/>
                        </a:rPr>
                        <a:t>、</a:t>
                      </a:r>
                      <a:r>
                        <a:rPr lang="en-US" altLang="zh-CN" sz="1200" b="0" i="0" u="none" strike="noStrike" baseline="0">
                          <a:solidFill>
                            <a:schemeClr val="tx1">
                              <a:lumMod val="75000"/>
                              <a:lumOff val="25000"/>
                            </a:schemeClr>
                          </a:solidFill>
                          <a:latin typeface="微软雅黑"/>
                          <a:ea typeface="微软雅黑"/>
                        </a:rPr>
                        <a:t>100μg</a:t>
                      </a:r>
                      <a:r>
                        <a:rPr lang="zh-CN" altLang="en-US" sz="1200" b="0" i="0" u="none" strike="noStrike" baseline="0">
                          <a:solidFill>
                            <a:schemeClr val="tx1">
                              <a:lumMod val="75000"/>
                              <a:lumOff val="25000"/>
                            </a:schemeClr>
                          </a:solidFill>
                          <a:latin typeface="微软雅黑"/>
                          <a:ea typeface="微软雅黑"/>
                        </a:rPr>
                        <a:t>、</a:t>
                      </a:r>
                      <a:r>
                        <a:rPr lang="en-US" altLang="zh-CN" sz="1200" b="0" i="0" u="none" strike="noStrike" baseline="0">
                          <a:solidFill>
                            <a:schemeClr val="tx1">
                              <a:lumMod val="75000"/>
                              <a:lumOff val="25000"/>
                            </a:schemeClr>
                          </a:solidFill>
                          <a:latin typeface="微软雅黑"/>
                          <a:ea typeface="微软雅黑"/>
                        </a:rPr>
                        <a:t>120μg</a:t>
                      </a:r>
                      <a:r>
                        <a:rPr lang="zh-CN" altLang="en-US" sz="1200" b="0" i="0" u="none" strike="noStrike" baseline="0">
                          <a:solidFill>
                            <a:schemeClr val="tx1">
                              <a:lumMod val="75000"/>
                              <a:lumOff val="25000"/>
                            </a:schemeClr>
                          </a:solidFill>
                          <a:latin typeface="微软雅黑"/>
                          <a:ea typeface="微软雅黑"/>
                        </a:rPr>
                        <a:t>、</a:t>
                      </a:r>
                      <a:r>
                        <a:rPr lang="en-US" altLang="zh-CN" sz="1200" b="0" i="0" u="none" strike="noStrike" baseline="0">
                          <a:solidFill>
                            <a:schemeClr val="tx1">
                              <a:lumMod val="75000"/>
                              <a:lumOff val="25000"/>
                            </a:schemeClr>
                          </a:solidFill>
                          <a:latin typeface="微软雅黑"/>
                          <a:ea typeface="微软雅黑"/>
                        </a:rPr>
                        <a:t>150μg/0.3ml</a:t>
                      </a:r>
                      <a:endParaRPr lang="zh-CN" altLang="en-US" sz="1200">
                        <a:solidFill>
                          <a:schemeClr val="tx1">
                            <a:lumMod val="75000"/>
                            <a:lumOff val="25000"/>
                          </a:schemeClr>
                        </a:solidFill>
                        <a:latin typeface="微软雅黑"/>
                        <a:ea typeface="微软雅黑"/>
                      </a:endParaRPr>
                    </a:p>
                  </a:txBody>
                  <a:tcPr marL="0" marR="27432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2039577"/>
                  </a:ext>
                </a:extLst>
              </a:tr>
              <a:tr h="3868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rPr>
                        <a:t>适应症：</a:t>
                      </a:r>
                      <a:endParaRPr lang="en-US" altLang="zh-CN"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endParaRPr>
                    </a:p>
                  </a:txBody>
                  <a:tcPr marL="274320" marR="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lang="zh-CN" altLang="en-US" sz="1200" b="0" i="0" u="none" strike="noStrike" baseline="0" dirty="0">
                          <a:solidFill>
                            <a:schemeClr val="tx1">
                              <a:lumMod val="75000"/>
                              <a:lumOff val="25000"/>
                            </a:schemeClr>
                          </a:solidFill>
                          <a:latin typeface="微软雅黑"/>
                          <a:ea typeface="微软雅黑"/>
                        </a:rPr>
                        <a:t>本品适用于治疗因慢性肾脏病引起的贫血，且正在接受红细胞生成刺激剂类药品治疗的患者</a:t>
                      </a:r>
                      <a:r>
                        <a:rPr lang="en-US" altLang="zh-CN" sz="1200" b="0" i="0" u="none" strike="noStrike" baseline="30000" dirty="0">
                          <a:solidFill>
                            <a:schemeClr val="tx1">
                              <a:lumMod val="75000"/>
                              <a:lumOff val="25000"/>
                            </a:schemeClr>
                          </a:solidFill>
                          <a:latin typeface="微软雅黑"/>
                          <a:ea typeface="微软雅黑"/>
                        </a:rPr>
                        <a:t>1</a:t>
                      </a:r>
                      <a:endParaRPr lang="zh-CN" altLang="en-US" sz="1200" baseline="30000" dirty="0">
                        <a:solidFill>
                          <a:schemeClr val="tx1">
                            <a:lumMod val="75000"/>
                            <a:lumOff val="25000"/>
                          </a:schemeClr>
                        </a:solidFill>
                        <a:latin typeface="微软雅黑"/>
                        <a:ea typeface="微软雅黑"/>
                      </a:endParaRPr>
                    </a:p>
                  </a:txBody>
                  <a:tcPr marL="0" marR="27432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8076955"/>
                  </a:ext>
                </a:extLst>
              </a:tr>
              <a:tr h="4616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rPr>
                        <a:t>用法用量：</a:t>
                      </a:r>
                      <a:endParaRPr lang="en-US" altLang="zh-CN"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endParaRPr>
                    </a:p>
                  </a:txBody>
                  <a:tcPr marL="274320" marR="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lang="zh-CN" altLang="en-US" sz="1200" b="0" i="0" u="none" strike="noStrike" baseline="0" dirty="0">
                          <a:solidFill>
                            <a:schemeClr val="tx1">
                              <a:lumMod val="75000"/>
                              <a:lumOff val="25000"/>
                            </a:schemeClr>
                          </a:solidFill>
                          <a:latin typeface="微软雅黑"/>
                          <a:ea typeface="微软雅黑"/>
                        </a:rPr>
                        <a:t>起始治疗需要在专业的医疗人员监督下进行，起始剂量应根据患者换药前每周的促红细胞生成素（依泊汀</a:t>
                      </a:r>
                      <a:r>
                        <a:rPr lang="en-US" altLang="zh-CN" sz="1200" b="0" i="0" u="none" strike="noStrike" baseline="0" dirty="0">
                          <a:solidFill>
                            <a:schemeClr val="tx1">
                              <a:lumMod val="75000"/>
                              <a:lumOff val="25000"/>
                            </a:schemeClr>
                          </a:solidFill>
                          <a:latin typeface="微软雅黑"/>
                          <a:ea typeface="微软雅黑"/>
                        </a:rPr>
                        <a:t>α</a:t>
                      </a:r>
                      <a:r>
                        <a:rPr lang="zh-CN" altLang="en-US" sz="1200" b="0" i="0" u="none" strike="noStrike" baseline="0" dirty="0">
                          <a:solidFill>
                            <a:schemeClr val="tx1">
                              <a:lumMod val="75000"/>
                              <a:lumOff val="25000"/>
                            </a:schemeClr>
                          </a:solidFill>
                          <a:latin typeface="微软雅黑"/>
                          <a:ea typeface="微软雅黑"/>
                        </a:rPr>
                        <a:t>或依泊汀</a:t>
                      </a:r>
                      <a:r>
                        <a:rPr lang="en-US" altLang="zh-CN" sz="1200" b="0" i="0" u="none" strike="noStrike" baseline="0" dirty="0">
                          <a:solidFill>
                            <a:schemeClr val="tx1">
                              <a:lumMod val="75000"/>
                              <a:lumOff val="25000"/>
                            </a:schemeClr>
                          </a:solidFill>
                          <a:latin typeface="微软雅黑"/>
                          <a:ea typeface="微软雅黑"/>
                        </a:rPr>
                        <a:t>β</a:t>
                      </a:r>
                      <a:r>
                        <a:rPr lang="zh-CN" altLang="en-US" sz="1200" b="0" i="0" u="none" strike="noStrike" baseline="0" dirty="0">
                          <a:solidFill>
                            <a:schemeClr val="tx1">
                              <a:lumMod val="75000"/>
                              <a:lumOff val="25000"/>
                            </a:schemeClr>
                          </a:solidFill>
                          <a:latin typeface="微软雅黑"/>
                          <a:ea typeface="微软雅黑"/>
                        </a:rPr>
                        <a:t>）或达依泊汀</a:t>
                      </a:r>
                      <a:r>
                        <a:rPr lang="en-US" altLang="zh-CN" sz="1200" b="0" i="0" u="none" strike="noStrike" baseline="0" dirty="0">
                          <a:solidFill>
                            <a:schemeClr val="tx1">
                              <a:lumMod val="75000"/>
                              <a:lumOff val="25000"/>
                            </a:schemeClr>
                          </a:solidFill>
                          <a:latin typeface="微软雅黑"/>
                          <a:ea typeface="微软雅黑"/>
                        </a:rPr>
                        <a:t>α</a:t>
                      </a:r>
                      <a:r>
                        <a:rPr lang="zh-CN" altLang="en-US" sz="1200" b="0" i="0" u="none" strike="noStrike" baseline="0" dirty="0">
                          <a:solidFill>
                            <a:schemeClr val="tx1">
                              <a:lumMod val="75000"/>
                              <a:lumOff val="25000"/>
                            </a:schemeClr>
                          </a:solidFill>
                          <a:latin typeface="微软雅黑"/>
                          <a:ea typeface="微软雅黑"/>
                        </a:rPr>
                        <a:t>的用药剂量进行换算，每月</a:t>
                      </a:r>
                      <a:r>
                        <a:rPr lang="en-US" altLang="zh-CN" sz="1200" b="0" i="0" u="none" strike="noStrike" baseline="0" dirty="0">
                          <a:solidFill>
                            <a:schemeClr val="tx1">
                              <a:lumMod val="75000"/>
                              <a:lumOff val="25000"/>
                            </a:schemeClr>
                          </a:solidFill>
                          <a:latin typeface="微软雅黑"/>
                          <a:ea typeface="微软雅黑"/>
                        </a:rPr>
                        <a:t>1</a:t>
                      </a:r>
                      <a:r>
                        <a:rPr lang="zh-CN" altLang="en-US" sz="1200" b="0" i="0" u="none" strike="noStrike" baseline="0" dirty="0">
                          <a:solidFill>
                            <a:schemeClr val="tx1">
                              <a:lumMod val="75000"/>
                              <a:lumOff val="25000"/>
                            </a:schemeClr>
                          </a:solidFill>
                          <a:latin typeface="微软雅黑"/>
                          <a:ea typeface="微软雅黑"/>
                        </a:rPr>
                        <a:t>次静脉或皮下给药</a:t>
                      </a:r>
                      <a:r>
                        <a:rPr lang="en-US" altLang="zh-CN" sz="1200" b="0" i="0" u="none" strike="noStrike" baseline="30000" dirty="0">
                          <a:solidFill>
                            <a:schemeClr val="tx1">
                              <a:lumMod val="75000"/>
                              <a:lumOff val="25000"/>
                            </a:schemeClr>
                          </a:solidFill>
                          <a:latin typeface="微软雅黑"/>
                          <a:ea typeface="微软雅黑"/>
                        </a:rPr>
                        <a:t>1</a:t>
                      </a:r>
                      <a:endParaRPr lang="zh-CN" altLang="en-US" sz="1200" baseline="30000" dirty="0">
                        <a:solidFill>
                          <a:schemeClr val="tx1">
                            <a:lumMod val="75000"/>
                            <a:lumOff val="25000"/>
                          </a:schemeClr>
                        </a:solidFill>
                        <a:latin typeface="微软雅黑"/>
                        <a:ea typeface="微软雅黑"/>
                      </a:endParaRPr>
                    </a:p>
                  </a:txBody>
                  <a:tcPr marL="0" marR="27432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91692696"/>
                  </a:ext>
                </a:extLst>
              </a:tr>
              <a:tr h="3868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rPr>
                        <a:t>中国大陆首次上市时间：</a:t>
                      </a:r>
                      <a:endParaRPr lang="en-US" altLang="zh-CN" sz="1200">
                        <a:solidFill>
                          <a:schemeClr val="tx1">
                            <a:lumMod val="75000"/>
                            <a:lumOff val="25000"/>
                          </a:schemeClr>
                        </a:solidFill>
                        <a:latin typeface="微软雅黑" panose="020B0503020204020204" pitchFamily="34" charset="-122"/>
                        <a:ea typeface="微软雅黑" panose="020B0503020204020204" pitchFamily="34" charset="-122"/>
                      </a:endParaRPr>
                    </a:p>
                  </a:txBody>
                  <a:tcPr marL="274320" marR="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lang="en-US" altLang="zh-CN" sz="1200" b="0" i="0" u="none" strike="noStrike" baseline="0">
                          <a:solidFill>
                            <a:schemeClr val="tx1">
                              <a:lumMod val="75000"/>
                              <a:lumOff val="25000"/>
                            </a:schemeClr>
                          </a:solidFill>
                          <a:latin typeface="微软雅黑"/>
                          <a:ea typeface="微软雅黑"/>
                        </a:rPr>
                        <a:t>2018</a:t>
                      </a:r>
                      <a:r>
                        <a:rPr lang="zh-CN" altLang="en-US" sz="1200" b="0" i="0" u="none" strike="noStrike" baseline="0">
                          <a:solidFill>
                            <a:schemeClr val="tx1">
                              <a:lumMod val="75000"/>
                              <a:lumOff val="25000"/>
                            </a:schemeClr>
                          </a:solidFill>
                          <a:latin typeface="微软雅黑"/>
                          <a:ea typeface="微软雅黑"/>
                        </a:rPr>
                        <a:t>年</a:t>
                      </a:r>
                      <a:r>
                        <a:rPr lang="en-US" altLang="zh-CN" sz="1200">
                          <a:solidFill>
                            <a:schemeClr val="tx1">
                              <a:lumMod val="75000"/>
                              <a:lumOff val="25000"/>
                            </a:schemeClr>
                          </a:solidFill>
                          <a:latin typeface="微软雅黑"/>
                          <a:ea typeface="微软雅黑"/>
                        </a:rPr>
                        <a:t>4</a:t>
                      </a:r>
                      <a:r>
                        <a:rPr lang="zh-CN" altLang="en-US" sz="1200">
                          <a:solidFill>
                            <a:schemeClr val="tx1">
                              <a:lumMod val="75000"/>
                              <a:lumOff val="25000"/>
                            </a:schemeClr>
                          </a:solidFill>
                          <a:latin typeface="微软雅黑"/>
                          <a:ea typeface="微软雅黑"/>
                        </a:rPr>
                        <a:t>月批准上市</a:t>
                      </a:r>
                      <a:endParaRPr lang="zh-CN" altLang="en-US" sz="1200" strike="sngStrike">
                        <a:solidFill>
                          <a:schemeClr val="tx1">
                            <a:lumMod val="75000"/>
                            <a:lumOff val="25000"/>
                          </a:schemeClr>
                        </a:solidFill>
                        <a:highlight>
                          <a:srgbClr val="FFFF00"/>
                        </a:highlight>
                        <a:latin typeface="微软雅黑"/>
                        <a:ea typeface="微软雅黑"/>
                      </a:endParaRPr>
                    </a:p>
                  </a:txBody>
                  <a:tcPr marL="0" marR="27432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92173"/>
                  </a:ext>
                </a:extLst>
              </a:tr>
              <a:tr h="4616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rPr>
                        <a:t>目前大陆地区同通用名</a:t>
                      </a:r>
                      <a:endParaRPr lang="en-US" altLang="zh-CN"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rPr>
                        <a:t>药品的上市情况：</a:t>
                      </a:r>
                      <a:endParaRPr lang="en-US" altLang="zh-CN"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endParaRPr>
                    </a:p>
                  </a:txBody>
                  <a:tcPr marL="274320" marR="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lang="zh-CN" altLang="en-US"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rPr>
                        <a:t>无同通用名药品</a:t>
                      </a:r>
                    </a:p>
                  </a:txBody>
                  <a:tcPr marL="0" marR="27432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0676361"/>
                  </a:ext>
                </a:extLst>
              </a:tr>
              <a:tr h="4616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rPr>
                        <a:t>全球首个上市国家地区</a:t>
                      </a:r>
                      <a:endParaRPr lang="en-US" altLang="zh-CN"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rPr>
                        <a:t>及上市时间：</a:t>
                      </a:r>
                      <a:endParaRPr lang="en-US" altLang="zh-CN"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endParaRPr>
                    </a:p>
                  </a:txBody>
                  <a:tcPr marL="274320" marR="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lang="zh-CN" altLang="en-US" sz="1200" b="0" i="0" u="none" strike="noStrike" baseline="0">
                          <a:solidFill>
                            <a:schemeClr val="tx1">
                              <a:lumMod val="75000"/>
                              <a:lumOff val="25000"/>
                            </a:schemeClr>
                          </a:solidFill>
                          <a:latin typeface="微软雅黑"/>
                          <a:ea typeface="微软雅黑"/>
                        </a:rPr>
                        <a:t>欧洲（</a:t>
                      </a:r>
                      <a:r>
                        <a:rPr lang="en-US" altLang="zh-CN" sz="1200" b="0" i="0" u="none" strike="noStrike" baseline="0">
                          <a:solidFill>
                            <a:schemeClr val="tx1">
                              <a:lumMod val="75000"/>
                              <a:lumOff val="25000"/>
                            </a:schemeClr>
                          </a:solidFill>
                          <a:latin typeface="微软雅黑"/>
                          <a:ea typeface="微软雅黑"/>
                        </a:rPr>
                        <a:t>2007</a:t>
                      </a:r>
                      <a:r>
                        <a:rPr lang="zh-CN" altLang="en-US" sz="1200" b="0" i="0" u="none" strike="noStrike" baseline="0">
                          <a:solidFill>
                            <a:schemeClr val="tx1">
                              <a:lumMod val="75000"/>
                              <a:lumOff val="25000"/>
                            </a:schemeClr>
                          </a:solidFill>
                          <a:latin typeface="微软雅黑"/>
                          <a:ea typeface="微软雅黑"/>
                        </a:rPr>
                        <a:t>年）</a:t>
                      </a:r>
                      <a:endParaRPr lang="zh-CN" altLang="en-US" sz="1200">
                        <a:solidFill>
                          <a:schemeClr val="tx1">
                            <a:lumMod val="75000"/>
                            <a:lumOff val="25000"/>
                          </a:schemeClr>
                        </a:solidFill>
                        <a:latin typeface="微软雅黑" panose="020B0503020204020204" pitchFamily="34" charset="-122"/>
                        <a:ea typeface="微软雅黑" panose="020B0503020204020204" pitchFamily="34" charset="-122"/>
                      </a:endParaRPr>
                    </a:p>
                  </a:txBody>
                  <a:tcPr marL="0" marR="27432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86242798"/>
                  </a:ext>
                </a:extLst>
              </a:tr>
              <a:tr h="6463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rPr>
                        <a:t>疾病基本情况：</a:t>
                      </a:r>
                      <a:endParaRPr lang="en-US" altLang="zh-CN"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endParaRPr>
                    </a:p>
                  </a:txBody>
                  <a:tcPr marL="274320" marR="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lvl="0" algn="l">
                        <a:lnSpc>
                          <a:spcPct val="100000"/>
                        </a:lnSpc>
                        <a:spcBef>
                          <a:spcPts val="0"/>
                        </a:spcBef>
                        <a:spcAft>
                          <a:spcPts val="0"/>
                        </a:spcAft>
                        <a:buNone/>
                      </a:pPr>
                      <a:r>
                        <a:rPr lang="zh-CN" altLang="en-US" sz="1200" kern="1200" noProof="0" dirty="0">
                          <a:solidFill>
                            <a:schemeClr val="tx1">
                              <a:lumMod val="75000"/>
                              <a:lumOff val="25000"/>
                            </a:schemeClr>
                          </a:solidFill>
                          <a:latin typeface="微软雅黑"/>
                          <a:ea typeface="微软雅黑"/>
                          <a:cs typeface="+mn-cs"/>
                        </a:rPr>
                        <a:t>我国约有</a:t>
                      </a:r>
                      <a:r>
                        <a:rPr lang="en-US" altLang="zh-CN" sz="1200" kern="1200" noProof="0" dirty="0">
                          <a:solidFill>
                            <a:schemeClr val="tx1">
                              <a:lumMod val="75000"/>
                              <a:lumOff val="25000"/>
                            </a:schemeClr>
                          </a:solidFill>
                          <a:latin typeface="微软雅黑"/>
                          <a:ea typeface="微软雅黑"/>
                          <a:cs typeface="+mn-cs"/>
                        </a:rPr>
                        <a:t>9500</a:t>
                      </a:r>
                      <a:r>
                        <a:rPr lang="zh-CN" altLang="en-US" sz="1200" kern="1200" noProof="0" dirty="0">
                          <a:solidFill>
                            <a:schemeClr val="tx1">
                              <a:lumMod val="75000"/>
                              <a:lumOff val="25000"/>
                            </a:schemeClr>
                          </a:solidFill>
                          <a:latin typeface="微软雅黑"/>
                          <a:ea typeface="微软雅黑"/>
                          <a:cs typeface="+mn-cs"/>
                        </a:rPr>
                        <a:t>万慢性肾脏病患者，肾性贫血为</a:t>
                      </a:r>
                      <a:r>
                        <a:rPr lang="en-US" altLang="zh-CN" sz="1200" kern="1200" noProof="0" dirty="0">
                          <a:solidFill>
                            <a:schemeClr val="tx1">
                              <a:lumMod val="75000"/>
                              <a:lumOff val="25000"/>
                            </a:schemeClr>
                          </a:solidFill>
                          <a:latin typeface="微软雅黑"/>
                          <a:ea typeface="微软雅黑"/>
                          <a:cs typeface="+mn-cs"/>
                        </a:rPr>
                        <a:t>CKD</a:t>
                      </a:r>
                      <a:r>
                        <a:rPr lang="zh-CN" altLang="en-US" sz="1200" kern="1200" noProof="0" dirty="0">
                          <a:solidFill>
                            <a:schemeClr val="tx1">
                              <a:lumMod val="75000"/>
                              <a:lumOff val="25000"/>
                            </a:schemeClr>
                          </a:solidFill>
                          <a:latin typeface="微软雅黑"/>
                          <a:ea typeface="微软雅黑"/>
                          <a:cs typeface="+mn-cs"/>
                        </a:rPr>
                        <a:t>功能失代偿期主要并发症之一。每年约</a:t>
                      </a:r>
                      <a:r>
                        <a:rPr lang="en-US" altLang="zh-CN" sz="1200" kern="1200" noProof="0" dirty="0">
                          <a:solidFill>
                            <a:schemeClr val="tx1">
                              <a:lumMod val="75000"/>
                              <a:lumOff val="25000"/>
                            </a:schemeClr>
                          </a:solidFill>
                          <a:latin typeface="微软雅黑"/>
                          <a:ea typeface="微软雅黑"/>
                          <a:cs typeface="+mn-cs"/>
                        </a:rPr>
                        <a:t>30</a:t>
                      </a:r>
                      <a:r>
                        <a:rPr lang="zh-CN" altLang="en-US" sz="1200" kern="1200" noProof="0" dirty="0">
                          <a:solidFill>
                            <a:schemeClr val="tx1">
                              <a:lumMod val="75000"/>
                              <a:lumOff val="25000"/>
                            </a:schemeClr>
                          </a:solidFill>
                          <a:latin typeface="微软雅黑"/>
                          <a:ea typeface="微软雅黑"/>
                          <a:cs typeface="+mn-cs"/>
                        </a:rPr>
                        <a:t>万</a:t>
                      </a:r>
                      <a:r>
                        <a:rPr lang="en-US" altLang="zh-CN" sz="1200" kern="1200" noProof="0" dirty="0">
                          <a:solidFill>
                            <a:schemeClr val="tx1">
                              <a:lumMod val="75000"/>
                              <a:lumOff val="25000"/>
                            </a:schemeClr>
                          </a:solidFill>
                          <a:latin typeface="微软雅黑"/>
                          <a:ea typeface="微软雅黑"/>
                          <a:cs typeface="+mn-cs"/>
                        </a:rPr>
                        <a:t>CKD</a:t>
                      </a:r>
                      <a:r>
                        <a:rPr lang="zh-CN" altLang="en-US" sz="1200" kern="1200" noProof="0" dirty="0">
                          <a:solidFill>
                            <a:schemeClr val="tx1">
                              <a:lumMod val="75000"/>
                              <a:lumOff val="25000"/>
                            </a:schemeClr>
                          </a:solidFill>
                          <a:latin typeface="微软雅黑"/>
                          <a:ea typeface="微软雅黑"/>
                          <a:cs typeface="+mn-cs"/>
                        </a:rPr>
                        <a:t>患者进展至终末期肾病需要透析，目前在透患者近百万，绝大部分人患有贫血。</a:t>
                      </a:r>
                      <a:endParaRPr lang="en-US" altLang="zh-CN" sz="1200" kern="1200" noProof="0" dirty="0">
                        <a:solidFill>
                          <a:schemeClr val="tx1">
                            <a:lumMod val="75000"/>
                            <a:lumOff val="25000"/>
                          </a:schemeClr>
                        </a:solidFill>
                        <a:latin typeface="微软雅黑"/>
                        <a:ea typeface="微软雅黑"/>
                        <a:cs typeface="+mn-cs"/>
                      </a:endParaRPr>
                    </a:p>
                    <a:p>
                      <a:pPr lvl="0" algn="l">
                        <a:lnSpc>
                          <a:spcPct val="100000"/>
                        </a:lnSpc>
                        <a:spcBef>
                          <a:spcPts val="0"/>
                        </a:spcBef>
                        <a:spcAft>
                          <a:spcPts val="0"/>
                        </a:spcAft>
                        <a:buNone/>
                      </a:pPr>
                      <a:r>
                        <a:rPr lang="zh-CN" altLang="en-US" sz="1200" kern="1200" noProof="0" dirty="0">
                          <a:solidFill>
                            <a:schemeClr val="tx1">
                              <a:lumMod val="75000"/>
                              <a:lumOff val="25000"/>
                            </a:schemeClr>
                          </a:solidFill>
                          <a:latin typeface="微软雅黑"/>
                          <a:ea typeface="微软雅黑"/>
                          <a:cs typeface="+mn-cs"/>
                        </a:rPr>
                        <a:t>不同阶段的贫血率为：血液透析患者</a:t>
                      </a:r>
                      <a:r>
                        <a:rPr lang="en-US" altLang="zh-CN" sz="1200" kern="1200" noProof="0" dirty="0">
                          <a:solidFill>
                            <a:schemeClr val="tx1">
                              <a:lumMod val="75000"/>
                              <a:lumOff val="25000"/>
                            </a:schemeClr>
                          </a:solidFill>
                          <a:latin typeface="微软雅黑"/>
                          <a:ea typeface="微软雅黑"/>
                          <a:cs typeface="+mn-cs"/>
                        </a:rPr>
                        <a:t>&gt;95%</a:t>
                      </a:r>
                      <a:r>
                        <a:rPr lang="zh-CN" altLang="en-US" sz="1200" kern="1200" noProof="0" dirty="0">
                          <a:solidFill>
                            <a:schemeClr val="tx1">
                              <a:lumMod val="75000"/>
                              <a:lumOff val="25000"/>
                            </a:schemeClr>
                          </a:solidFill>
                          <a:latin typeface="微软雅黑"/>
                          <a:ea typeface="微软雅黑"/>
                          <a:cs typeface="+mn-cs"/>
                        </a:rPr>
                        <a:t>，腹膜透析患者</a:t>
                      </a:r>
                      <a:r>
                        <a:rPr lang="en-US" altLang="zh-CN" sz="1200" kern="1200" noProof="0" dirty="0">
                          <a:solidFill>
                            <a:schemeClr val="tx1">
                              <a:lumMod val="75000"/>
                              <a:lumOff val="25000"/>
                            </a:schemeClr>
                          </a:solidFill>
                          <a:latin typeface="微软雅黑"/>
                          <a:ea typeface="微软雅黑"/>
                          <a:cs typeface="+mn-cs"/>
                        </a:rPr>
                        <a:t>&gt;80%</a:t>
                      </a:r>
                      <a:r>
                        <a:rPr lang="zh-CN" altLang="en-US" sz="1200" kern="1200" noProof="0" dirty="0">
                          <a:solidFill>
                            <a:schemeClr val="tx1">
                              <a:lumMod val="75000"/>
                              <a:lumOff val="25000"/>
                            </a:schemeClr>
                          </a:solidFill>
                          <a:latin typeface="微软雅黑"/>
                          <a:ea typeface="微软雅黑"/>
                          <a:cs typeface="+mn-cs"/>
                        </a:rPr>
                        <a:t>。</a:t>
                      </a:r>
                      <a:r>
                        <a:rPr lang="en-US" altLang="zh-CN" sz="1200" kern="1200" noProof="0" dirty="0">
                          <a:solidFill>
                            <a:schemeClr val="tx1">
                              <a:lumMod val="75000"/>
                              <a:lumOff val="25000"/>
                            </a:schemeClr>
                          </a:solidFill>
                          <a:latin typeface="微软雅黑"/>
                          <a:ea typeface="微软雅黑"/>
                          <a:cs typeface="+mn-cs"/>
                        </a:rPr>
                        <a:t>3</a:t>
                      </a:r>
                      <a:r>
                        <a:rPr lang="zh-CN" altLang="en-US" sz="1200" kern="1200" noProof="0" dirty="0">
                          <a:solidFill>
                            <a:schemeClr val="tx1">
                              <a:lumMod val="75000"/>
                              <a:lumOff val="25000"/>
                            </a:schemeClr>
                          </a:solidFill>
                          <a:latin typeface="微软雅黑"/>
                          <a:ea typeface="微软雅黑"/>
                          <a:cs typeface="+mn-cs"/>
                        </a:rPr>
                        <a:t>期非透析患者贫血率为</a:t>
                      </a:r>
                      <a:r>
                        <a:rPr lang="en-US" altLang="zh-CN" sz="1200" kern="1200" noProof="0" dirty="0">
                          <a:solidFill>
                            <a:schemeClr val="tx1">
                              <a:lumMod val="75000"/>
                              <a:lumOff val="25000"/>
                            </a:schemeClr>
                          </a:solidFill>
                          <a:latin typeface="微软雅黑"/>
                          <a:ea typeface="微软雅黑"/>
                          <a:cs typeface="+mn-cs"/>
                        </a:rPr>
                        <a:t>10%</a:t>
                      </a:r>
                      <a:r>
                        <a:rPr lang="zh-CN" altLang="en-US" sz="1200" kern="1200" noProof="0" dirty="0">
                          <a:solidFill>
                            <a:schemeClr val="tx1">
                              <a:lumMod val="75000"/>
                              <a:lumOff val="25000"/>
                            </a:schemeClr>
                          </a:solidFill>
                          <a:latin typeface="微软雅黑"/>
                          <a:ea typeface="微软雅黑"/>
                          <a:cs typeface="+mn-cs"/>
                        </a:rPr>
                        <a:t>，</a:t>
                      </a:r>
                      <a:r>
                        <a:rPr lang="en-US" altLang="zh-CN" sz="1200" kern="1200" noProof="0" dirty="0">
                          <a:solidFill>
                            <a:schemeClr val="tx1">
                              <a:lumMod val="75000"/>
                              <a:lumOff val="25000"/>
                            </a:schemeClr>
                          </a:solidFill>
                          <a:latin typeface="微软雅黑"/>
                          <a:ea typeface="微软雅黑"/>
                          <a:cs typeface="+mn-cs"/>
                        </a:rPr>
                        <a:t>4</a:t>
                      </a:r>
                      <a:r>
                        <a:rPr lang="zh-CN" altLang="en-US" sz="1200" kern="1200" noProof="0" dirty="0">
                          <a:solidFill>
                            <a:schemeClr val="tx1">
                              <a:lumMod val="75000"/>
                              <a:lumOff val="25000"/>
                            </a:schemeClr>
                          </a:solidFill>
                          <a:latin typeface="微软雅黑"/>
                          <a:ea typeface="微软雅黑"/>
                          <a:cs typeface="+mn-cs"/>
                        </a:rPr>
                        <a:t>期非透析患者贫血率为</a:t>
                      </a:r>
                      <a:r>
                        <a:rPr lang="en-US" altLang="zh-CN" sz="1200" kern="1200" noProof="0" dirty="0">
                          <a:solidFill>
                            <a:schemeClr val="tx1">
                              <a:lumMod val="75000"/>
                              <a:lumOff val="25000"/>
                            </a:schemeClr>
                          </a:solidFill>
                          <a:latin typeface="微软雅黑"/>
                          <a:ea typeface="微软雅黑"/>
                          <a:cs typeface="+mn-cs"/>
                        </a:rPr>
                        <a:t>&gt;50%</a:t>
                      </a:r>
                      <a:r>
                        <a:rPr lang="zh-CN" altLang="en-US" sz="1200" kern="1200" noProof="0" dirty="0">
                          <a:solidFill>
                            <a:schemeClr val="tx1">
                              <a:lumMod val="75000"/>
                              <a:lumOff val="25000"/>
                            </a:schemeClr>
                          </a:solidFill>
                          <a:latin typeface="微软雅黑"/>
                          <a:ea typeface="微软雅黑"/>
                          <a:cs typeface="+mn-cs"/>
                        </a:rPr>
                        <a:t>，</a:t>
                      </a:r>
                      <a:r>
                        <a:rPr lang="en-US" altLang="zh-CN" sz="1200" kern="1200" noProof="0" dirty="0">
                          <a:solidFill>
                            <a:schemeClr val="tx1">
                              <a:lumMod val="75000"/>
                              <a:lumOff val="25000"/>
                            </a:schemeClr>
                          </a:solidFill>
                          <a:latin typeface="微软雅黑"/>
                          <a:ea typeface="微软雅黑"/>
                          <a:cs typeface="+mn-cs"/>
                        </a:rPr>
                        <a:t>5</a:t>
                      </a:r>
                      <a:r>
                        <a:rPr lang="zh-CN" altLang="en-US" sz="1200" kern="1200" noProof="0" dirty="0">
                          <a:solidFill>
                            <a:schemeClr val="tx1">
                              <a:lumMod val="75000"/>
                              <a:lumOff val="25000"/>
                            </a:schemeClr>
                          </a:solidFill>
                          <a:latin typeface="微软雅黑"/>
                          <a:ea typeface="微软雅黑"/>
                          <a:cs typeface="+mn-cs"/>
                        </a:rPr>
                        <a:t>期非透析患者贫血率为</a:t>
                      </a:r>
                      <a:r>
                        <a:rPr lang="en-US" altLang="zh-CN" sz="1200" kern="1200" noProof="0" dirty="0">
                          <a:solidFill>
                            <a:schemeClr val="tx1">
                              <a:lumMod val="75000"/>
                              <a:lumOff val="25000"/>
                            </a:schemeClr>
                          </a:solidFill>
                          <a:latin typeface="微软雅黑"/>
                          <a:ea typeface="微软雅黑"/>
                          <a:cs typeface="+mn-cs"/>
                        </a:rPr>
                        <a:t>&gt;75%</a:t>
                      </a:r>
                      <a:r>
                        <a:rPr lang="zh-CN" altLang="en-US" sz="1200" kern="1200" noProof="0" dirty="0">
                          <a:solidFill>
                            <a:schemeClr val="tx1">
                              <a:lumMod val="75000"/>
                              <a:lumOff val="25000"/>
                            </a:schemeClr>
                          </a:solidFill>
                          <a:latin typeface="微软雅黑"/>
                          <a:ea typeface="微软雅黑"/>
                          <a:cs typeface="+mn-cs"/>
                        </a:rPr>
                        <a:t>。</a:t>
                      </a:r>
                      <a:endParaRPr lang="en-US" altLang="zh-CN" sz="1200" kern="1200" noProof="0" dirty="0">
                        <a:solidFill>
                          <a:schemeClr val="tx1">
                            <a:lumMod val="75000"/>
                            <a:lumOff val="25000"/>
                          </a:schemeClr>
                        </a:solidFill>
                        <a:latin typeface="微软雅黑"/>
                        <a:ea typeface="微软雅黑"/>
                        <a:cs typeface="+mn-cs"/>
                      </a:endParaRPr>
                    </a:p>
                    <a:p>
                      <a:pPr lvl="0" algn="l">
                        <a:lnSpc>
                          <a:spcPct val="100000"/>
                        </a:lnSpc>
                        <a:spcBef>
                          <a:spcPts val="0"/>
                        </a:spcBef>
                        <a:spcAft>
                          <a:spcPts val="0"/>
                        </a:spcAft>
                        <a:buNone/>
                      </a:pPr>
                      <a:r>
                        <a:rPr lang="zh-CN" altLang="en-US" sz="1200" kern="1200" noProof="0" dirty="0">
                          <a:solidFill>
                            <a:schemeClr val="tx1">
                              <a:lumMod val="75000"/>
                              <a:lumOff val="25000"/>
                            </a:schemeClr>
                          </a:solidFill>
                          <a:latin typeface="微软雅黑"/>
                          <a:ea typeface="微软雅黑"/>
                          <a:cs typeface="+mn-cs"/>
                        </a:rPr>
                        <a:t>肾性贫血患者较常规贫血难以纠正，患者乏力严重，生活质量低下。</a:t>
                      </a:r>
                      <a:endParaRPr lang="zh-CN" altLang="en-US" sz="1200" kern="1200" dirty="0">
                        <a:solidFill>
                          <a:schemeClr val="tx1">
                            <a:lumMod val="75000"/>
                            <a:lumOff val="25000"/>
                          </a:schemeClr>
                        </a:solidFill>
                        <a:latin typeface="微软雅黑"/>
                        <a:ea typeface="微软雅黑"/>
                        <a:cs typeface="+mn-cs"/>
                      </a:endParaRPr>
                    </a:p>
                  </a:txBody>
                  <a:tcPr marL="0" marR="27432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39245514"/>
                  </a:ext>
                </a:extLst>
              </a:tr>
              <a:tr h="461693">
                <a:tc>
                  <a:txBody>
                    <a:bodyPr/>
                    <a:lstStyle/>
                    <a:p>
                      <a:pPr marL="0" marR="0" lvl="0" indent="0" algn="l" defTabSz="914400">
                        <a:lnSpc>
                          <a:spcPct val="100000"/>
                        </a:lnSpc>
                        <a:spcBef>
                          <a:spcPts val="0"/>
                        </a:spcBef>
                        <a:spcAft>
                          <a:spcPts val="0"/>
                        </a:spcAft>
                        <a:buNone/>
                        <a:tabLst/>
                        <a:defRPr/>
                      </a:pPr>
                      <a:r>
                        <a:rPr lang="zh-CN" sz="1200" b="0" i="0" u="none" strike="noStrike" baseline="0" noProof="0">
                          <a:solidFill>
                            <a:srgbClr val="404040"/>
                          </a:solidFill>
                          <a:latin typeface="微软雅黑"/>
                          <a:ea typeface="微软雅黑"/>
                        </a:rPr>
                        <a:t>同疾病治疗领域内或药理作用药品上市情况</a:t>
                      </a:r>
                      <a:r>
                        <a:rPr lang="zh-CN" altLang="en-US" sz="1200" b="0" i="0" u="none" strike="noStrike" baseline="0">
                          <a:solidFill>
                            <a:schemeClr val="tx1">
                              <a:lumMod val="75000"/>
                              <a:lumOff val="25000"/>
                            </a:schemeClr>
                          </a:solidFill>
                          <a:latin typeface="微软雅黑"/>
                          <a:ea typeface="微软雅黑"/>
                        </a:rPr>
                        <a:t>：</a:t>
                      </a:r>
                      <a:endParaRPr lang="en-US" altLang="zh-CN" sz="1200" b="0" i="0" u="none" strike="noStrike" baseline="0">
                        <a:solidFill>
                          <a:schemeClr val="tx1">
                            <a:lumMod val="75000"/>
                            <a:lumOff val="25000"/>
                          </a:schemeClr>
                        </a:solidFill>
                        <a:latin typeface="微软雅黑"/>
                        <a:ea typeface="微软雅黑"/>
                      </a:endParaRPr>
                    </a:p>
                  </a:txBody>
                  <a:tcPr marL="274320" marR="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a:lnSpc>
                          <a:spcPct val="100000"/>
                        </a:lnSpc>
                        <a:spcBef>
                          <a:spcPts val="0"/>
                        </a:spcBef>
                        <a:spcAft>
                          <a:spcPts val="0"/>
                        </a:spcAft>
                        <a:buNone/>
                      </a:pPr>
                      <a:r>
                        <a:rPr lang="zh-CN" altLang="en-US" sz="1200" b="0" i="0" u="none" strike="noStrike" kern="1200" baseline="0" noProof="0" dirty="0">
                          <a:solidFill>
                            <a:srgbClr val="404040"/>
                          </a:solidFill>
                          <a:latin typeface="微软雅黑"/>
                          <a:ea typeface="微软雅黑"/>
                          <a:cs typeface="+mn-cs"/>
                        </a:rPr>
                        <a:t>肾性贫血在国内医保目录内主要治疗药物为缺氧诱导因子脯氨酰羟化酶抑制剂（</a:t>
                      </a:r>
                      <a:r>
                        <a:rPr lang="en-US" altLang="zh-CN" sz="1200" b="0" i="0" u="none" strike="noStrike" kern="1200" baseline="0" noProof="0" dirty="0">
                          <a:solidFill>
                            <a:srgbClr val="404040"/>
                          </a:solidFill>
                          <a:latin typeface="微软雅黑"/>
                          <a:ea typeface="微软雅黑"/>
                          <a:cs typeface="+mn-cs"/>
                        </a:rPr>
                        <a:t>HIF-PHI</a:t>
                      </a:r>
                      <a:r>
                        <a:rPr lang="zh-CN" altLang="en-US" sz="1200" b="0" i="0" u="none" strike="noStrike" kern="1200" baseline="0" noProof="0" dirty="0">
                          <a:solidFill>
                            <a:srgbClr val="404040"/>
                          </a:solidFill>
                          <a:latin typeface="微软雅黑"/>
                          <a:ea typeface="微软雅黑"/>
                          <a:cs typeface="+mn-cs"/>
                        </a:rPr>
                        <a:t>，如罗沙司他胶囊，每周三次口服）和红细胞生成刺激剂（</a:t>
                      </a:r>
                      <a:r>
                        <a:rPr lang="en-US" altLang="zh-CN" sz="1200" b="0" i="0" u="none" strike="noStrike" kern="1200" baseline="0" noProof="0" dirty="0">
                          <a:solidFill>
                            <a:srgbClr val="404040"/>
                          </a:solidFill>
                          <a:latin typeface="微软雅黑"/>
                          <a:ea typeface="微软雅黑"/>
                          <a:cs typeface="+mn-cs"/>
                        </a:rPr>
                        <a:t>ESA</a:t>
                      </a:r>
                      <a:r>
                        <a:rPr lang="zh-CN" altLang="en-US" sz="1200" b="0" i="0" u="none" strike="noStrike" kern="1200" baseline="0" noProof="0" dirty="0">
                          <a:solidFill>
                            <a:srgbClr val="404040"/>
                          </a:solidFill>
                          <a:latin typeface="微软雅黑"/>
                          <a:ea typeface="微软雅黑"/>
                          <a:cs typeface="+mn-cs"/>
                        </a:rPr>
                        <a:t>，如</a:t>
                      </a:r>
                      <a:r>
                        <a:rPr lang="en-US" altLang="zh-CN" sz="1200" b="0" i="0" u="none" strike="noStrike" kern="1200" baseline="0" noProof="0" dirty="0" err="1">
                          <a:solidFill>
                            <a:srgbClr val="404040"/>
                          </a:solidFill>
                          <a:latin typeface="微软雅黑"/>
                          <a:ea typeface="微软雅黑"/>
                          <a:cs typeface="+mn-cs"/>
                        </a:rPr>
                        <a:t>rhuEPO</a:t>
                      </a:r>
                      <a:r>
                        <a:rPr lang="zh-CN" altLang="en-US" sz="1200" b="0" i="0" u="none" strike="noStrike" kern="1200" baseline="0" noProof="0" dirty="0">
                          <a:solidFill>
                            <a:srgbClr val="404040"/>
                          </a:solidFill>
                          <a:latin typeface="微软雅黑"/>
                          <a:ea typeface="微软雅黑"/>
                          <a:cs typeface="+mn-cs"/>
                        </a:rPr>
                        <a:t>即</a:t>
                      </a:r>
                      <a:r>
                        <a:rPr lang="en-US" altLang="zh-CN" sz="1200" b="0" i="0" u="none" strike="noStrike" kern="1200" baseline="0" noProof="0" dirty="0">
                          <a:solidFill>
                            <a:srgbClr val="404040"/>
                          </a:solidFill>
                          <a:latin typeface="微软雅黑"/>
                          <a:ea typeface="微软雅黑"/>
                          <a:cs typeface="+mn-cs"/>
                        </a:rPr>
                        <a:t>EPO-α</a:t>
                      </a:r>
                      <a:r>
                        <a:rPr lang="zh-CN" altLang="en-US" sz="1200" b="0" i="0" u="none" strike="noStrike" kern="1200" baseline="0" noProof="0" dirty="0">
                          <a:solidFill>
                            <a:srgbClr val="404040"/>
                          </a:solidFill>
                          <a:latin typeface="微软雅黑"/>
                          <a:ea typeface="微软雅黑"/>
                          <a:cs typeface="+mn-cs"/>
                        </a:rPr>
                        <a:t>、</a:t>
                      </a:r>
                      <a:r>
                        <a:rPr lang="en-US" altLang="zh-CN" sz="1200" b="0" i="0" u="none" strike="noStrike" kern="1200" baseline="0" noProof="0" dirty="0">
                          <a:solidFill>
                            <a:srgbClr val="404040"/>
                          </a:solidFill>
                          <a:latin typeface="微软雅黑"/>
                          <a:ea typeface="微软雅黑"/>
                          <a:cs typeface="+mn-cs"/>
                        </a:rPr>
                        <a:t>EPO-β</a:t>
                      </a:r>
                      <a:r>
                        <a:rPr lang="zh-CN" altLang="en-US" sz="1200" b="0" i="0" u="none" strike="noStrike" kern="1200" baseline="0" noProof="0" dirty="0">
                          <a:solidFill>
                            <a:srgbClr val="404040"/>
                          </a:solidFill>
                          <a:latin typeface="微软雅黑"/>
                          <a:ea typeface="微软雅黑"/>
                          <a:cs typeface="+mn-cs"/>
                        </a:rPr>
                        <a:t>，每周需注射</a:t>
                      </a:r>
                      <a:r>
                        <a:rPr lang="en-US" altLang="zh-CN" sz="1200" b="0" i="0" u="none" strike="noStrike" kern="1200" baseline="0" noProof="0" dirty="0">
                          <a:solidFill>
                            <a:srgbClr val="404040"/>
                          </a:solidFill>
                          <a:latin typeface="微软雅黑"/>
                          <a:ea typeface="微软雅黑"/>
                          <a:cs typeface="+mn-cs"/>
                        </a:rPr>
                        <a:t>2~3</a:t>
                      </a:r>
                      <a:r>
                        <a:rPr lang="zh-CN" altLang="en-US" sz="1200" b="0" i="0" u="none" strike="noStrike" kern="1200" baseline="0" noProof="0" dirty="0">
                          <a:solidFill>
                            <a:srgbClr val="404040"/>
                          </a:solidFill>
                          <a:latin typeface="微软雅黑"/>
                          <a:ea typeface="微软雅黑"/>
                          <a:cs typeface="+mn-cs"/>
                        </a:rPr>
                        <a:t>次；达依泊汀</a:t>
                      </a:r>
                      <a:r>
                        <a:rPr lang="en-US" altLang="zh-CN" sz="1200" b="0" i="0" u="none" strike="noStrike" kern="1200" baseline="0" noProof="0" dirty="0">
                          <a:solidFill>
                            <a:srgbClr val="404040"/>
                          </a:solidFill>
                          <a:latin typeface="微软雅黑"/>
                          <a:ea typeface="微软雅黑"/>
                          <a:cs typeface="+mn-cs"/>
                        </a:rPr>
                        <a:t>α</a:t>
                      </a:r>
                      <a:r>
                        <a:rPr lang="zh-CN" altLang="en-US" sz="1200" b="0" i="0" u="none" strike="noStrike" kern="1200" baseline="0" noProof="0" dirty="0">
                          <a:solidFill>
                            <a:srgbClr val="404040"/>
                          </a:solidFill>
                          <a:latin typeface="微软雅黑"/>
                          <a:ea typeface="微软雅黑"/>
                          <a:cs typeface="+mn-cs"/>
                        </a:rPr>
                        <a:t>，纠正期每周一次，维持期每</a:t>
                      </a:r>
                      <a:r>
                        <a:rPr lang="en-US" altLang="zh-CN" sz="1200" b="0" i="0" u="none" strike="noStrike" kern="1200" baseline="0" noProof="0" dirty="0">
                          <a:solidFill>
                            <a:srgbClr val="404040"/>
                          </a:solidFill>
                          <a:latin typeface="微软雅黑"/>
                          <a:ea typeface="微软雅黑"/>
                          <a:cs typeface="+mn-cs"/>
                        </a:rPr>
                        <a:t>1-2</a:t>
                      </a:r>
                      <a:r>
                        <a:rPr lang="zh-CN" altLang="en-US" sz="1200" b="0" i="0" u="none" strike="noStrike" kern="1200" baseline="0" noProof="0" dirty="0">
                          <a:solidFill>
                            <a:srgbClr val="404040"/>
                          </a:solidFill>
                          <a:latin typeface="微软雅黑"/>
                          <a:ea typeface="微软雅黑"/>
                          <a:cs typeface="+mn-cs"/>
                        </a:rPr>
                        <a:t>周一次 ）。本品通过延⻓⾎浆半衰期，⼤幅降低给药频率，缩短⾄每月⼀次</a:t>
                      </a:r>
                      <a:r>
                        <a:rPr lang="en-US" altLang="zh-CN" sz="1200" b="0" i="0" u="none" strike="noStrike" kern="1200" baseline="30000" dirty="0">
                          <a:solidFill>
                            <a:srgbClr val="404040"/>
                          </a:solidFill>
                          <a:latin typeface="微软雅黑"/>
                          <a:ea typeface="微软雅黑"/>
                          <a:cs typeface="+mn-cs"/>
                        </a:rPr>
                        <a:t>1</a:t>
                      </a:r>
                      <a:r>
                        <a:rPr lang="zh-CN" altLang="en-US" sz="1200" b="0" i="0" u="none" strike="noStrike" kern="1200" baseline="0" noProof="0" dirty="0">
                          <a:solidFill>
                            <a:srgbClr val="404040"/>
                          </a:solidFill>
                          <a:latin typeface="微软雅黑"/>
                          <a:ea typeface="微软雅黑"/>
                          <a:cs typeface="+mn-cs"/>
                        </a:rPr>
                        <a:t>，年注射次数从</a:t>
                      </a:r>
                      <a:r>
                        <a:rPr lang="en-US" altLang="zh-CN" sz="1200" b="0" i="0" u="none" strike="noStrike" kern="1200" baseline="0" noProof="0" dirty="0">
                          <a:solidFill>
                            <a:srgbClr val="404040"/>
                          </a:solidFill>
                          <a:latin typeface="微软雅黑"/>
                          <a:ea typeface="微软雅黑"/>
                          <a:cs typeface="+mn-cs"/>
                        </a:rPr>
                        <a:t>156</a:t>
                      </a:r>
                      <a:r>
                        <a:rPr lang="zh-CN" altLang="en-US" sz="1200" b="0" i="0" u="none" strike="noStrike" kern="1200" baseline="0" noProof="0" dirty="0">
                          <a:solidFill>
                            <a:srgbClr val="404040"/>
                          </a:solidFill>
                          <a:latin typeface="微软雅黑"/>
                          <a:ea typeface="微软雅黑"/>
                          <a:cs typeface="+mn-cs"/>
                        </a:rPr>
                        <a:t>次最多可减少⾄</a:t>
                      </a:r>
                      <a:r>
                        <a:rPr lang="en-US" altLang="zh-CN" sz="1200" b="0" i="0" u="none" strike="noStrike" kern="1200" baseline="0" noProof="0" dirty="0">
                          <a:solidFill>
                            <a:srgbClr val="404040"/>
                          </a:solidFill>
                          <a:latin typeface="微软雅黑"/>
                          <a:ea typeface="微软雅黑"/>
                          <a:cs typeface="+mn-cs"/>
                        </a:rPr>
                        <a:t>12</a:t>
                      </a:r>
                      <a:r>
                        <a:rPr lang="zh-CN" altLang="en-US" sz="1200" b="0" i="0" u="none" strike="noStrike" kern="1200" baseline="0" noProof="0" dirty="0">
                          <a:solidFill>
                            <a:srgbClr val="404040"/>
                          </a:solidFill>
                          <a:latin typeface="微软雅黑"/>
                          <a:ea typeface="微软雅黑"/>
                          <a:cs typeface="+mn-cs"/>
                        </a:rPr>
                        <a:t>次，是目前真正意义上的长效制剂，⼤幅降低医护⼈员⼯作时间，提⾼患者依从性</a:t>
                      </a:r>
                      <a:r>
                        <a:rPr lang="zh-CN" altLang="en-US" sz="1200" b="0" i="0" u="none" strike="noStrike" kern="1200" baseline="0" dirty="0">
                          <a:solidFill>
                            <a:srgbClr val="404040"/>
                          </a:solidFill>
                          <a:latin typeface="微软雅黑"/>
                          <a:ea typeface="微软雅黑"/>
                          <a:cs typeface="+mn-cs"/>
                        </a:rPr>
                        <a:t>。</a:t>
                      </a:r>
                    </a:p>
                  </a:txBody>
                  <a:tcPr marL="0" marR="27432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9034519"/>
                  </a:ext>
                </a:extLst>
              </a:tr>
              <a:tr h="4616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rPr>
                        <a:t>目录内肾性贫血治疗药品：</a:t>
                      </a:r>
                      <a:endParaRPr lang="en-US" altLang="zh-CN" sz="1200">
                        <a:solidFill>
                          <a:schemeClr val="tx1">
                            <a:lumMod val="75000"/>
                            <a:lumOff val="25000"/>
                          </a:schemeClr>
                        </a:solidFill>
                        <a:latin typeface="微软雅黑" panose="020B0503020204020204" pitchFamily="34" charset="-122"/>
                        <a:ea typeface="微软雅黑" panose="020B0503020204020204" pitchFamily="34" charset="-122"/>
                      </a:endParaRPr>
                    </a:p>
                  </a:txBody>
                  <a:tcPr marL="274320" marR="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lang="zh-CN" altLang="en-US" sz="1200" b="0" i="0" u="none" strike="noStrike" baseline="0" dirty="0">
                          <a:solidFill>
                            <a:schemeClr val="tx1">
                              <a:lumMod val="75000"/>
                              <a:lumOff val="25000"/>
                            </a:schemeClr>
                          </a:solidFill>
                          <a:latin typeface="微软雅黑"/>
                          <a:ea typeface="微软雅黑"/>
                        </a:rPr>
                        <a:t>罗沙司他胶囊、</a:t>
                      </a:r>
                      <a:r>
                        <a:rPr lang="zh-CN" altLang="en-US" sz="1200" b="0" i="0" u="none" strike="noStrike" kern="1200" baseline="0" dirty="0">
                          <a:solidFill>
                            <a:schemeClr val="tx1">
                              <a:lumMod val="75000"/>
                              <a:lumOff val="25000"/>
                            </a:schemeClr>
                          </a:solidFill>
                          <a:latin typeface="微软雅黑"/>
                          <a:ea typeface="微软雅黑"/>
                          <a:cs typeface="+mn-cs"/>
                        </a:rPr>
                        <a:t>重组人促红素注射液（短效）、达依泊汀</a:t>
                      </a:r>
                      <a:r>
                        <a:rPr lang="en-US" altLang="zh-CN" sz="1200" b="0" i="0" u="none" strike="noStrike" kern="1200" baseline="0" dirty="0">
                          <a:solidFill>
                            <a:schemeClr val="tx1">
                              <a:lumMod val="75000"/>
                              <a:lumOff val="25000"/>
                            </a:schemeClr>
                          </a:solidFill>
                          <a:latin typeface="微软雅黑"/>
                          <a:ea typeface="微软雅黑"/>
                          <a:cs typeface="+mn-cs"/>
                        </a:rPr>
                        <a:t>α</a:t>
                      </a:r>
                      <a:r>
                        <a:rPr lang="zh-CN" altLang="en-US" sz="1200" b="0" i="0" u="none" strike="noStrike" kern="1200" baseline="0" dirty="0">
                          <a:solidFill>
                            <a:schemeClr val="tx1">
                              <a:lumMod val="75000"/>
                              <a:lumOff val="25000"/>
                            </a:schemeClr>
                          </a:solidFill>
                          <a:latin typeface="微软雅黑"/>
                          <a:ea typeface="微软雅黑"/>
                          <a:cs typeface="+mn-cs"/>
                        </a:rPr>
                        <a:t>注射液（中效）</a:t>
                      </a:r>
                    </a:p>
                  </a:txBody>
                  <a:tcPr marL="0" marR="27432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7691125"/>
                  </a:ext>
                </a:extLst>
              </a:tr>
              <a:tr h="428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u="none" strike="noStrike" baseline="0">
                          <a:solidFill>
                            <a:schemeClr val="tx1">
                              <a:lumMod val="75000"/>
                              <a:lumOff val="25000"/>
                            </a:schemeClr>
                          </a:solidFill>
                          <a:latin typeface="微软雅黑" panose="020B0503020204020204" pitchFamily="34" charset="-122"/>
                          <a:ea typeface="微软雅黑" panose="020B0503020204020204" pitchFamily="34" charset="-122"/>
                        </a:rPr>
                        <a:t>目录内参照药品建议：</a:t>
                      </a:r>
                      <a:endParaRPr lang="en-US" altLang="zh-CN" sz="1200">
                        <a:solidFill>
                          <a:schemeClr val="tx1">
                            <a:lumMod val="75000"/>
                            <a:lumOff val="25000"/>
                          </a:schemeClr>
                        </a:solidFill>
                        <a:latin typeface="微软雅黑" panose="020B0503020204020204" pitchFamily="34" charset="-122"/>
                        <a:ea typeface="微软雅黑" panose="020B0503020204020204" pitchFamily="34" charset="-122"/>
                      </a:endParaRPr>
                    </a:p>
                  </a:txBody>
                  <a:tcPr marL="274320" marR="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lang="zh-CN" altLang="en-US" sz="1200" b="0" i="0" u="none" strike="noStrike" kern="1200" baseline="0" dirty="0">
                          <a:solidFill>
                            <a:schemeClr val="tx1">
                              <a:lumMod val="75000"/>
                              <a:lumOff val="25000"/>
                            </a:schemeClr>
                          </a:solidFill>
                          <a:latin typeface="微软雅黑"/>
                          <a:ea typeface="微软雅黑"/>
                          <a:cs typeface="+mn-cs"/>
                        </a:rPr>
                        <a:t>罗沙司他胶囊（罗沙司他是该治疗领域内临床应用最广泛的目录内药品，</a:t>
                      </a:r>
                      <a:r>
                        <a:rPr lang="en-US" altLang="zh-CN" sz="1200" b="0" i="0" u="none" strike="noStrike" baseline="0" dirty="0">
                          <a:solidFill>
                            <a:schemeClr val="tx1">
                              <a:lumMod val="75000"/>
                              <a:lumOff val="25000"/>
                            </a:schemeClr>
                          </a:solidFill>
                          <a:latin typeface="微软雅黑"/>
                          <a:ea typeface="微软雅黑"/>
                        </a:rPr>
                        <a:t>2022</a:t>
                      </a:r>
                      <a:r>
                        <a:rPr lang="zh-CN" altLang="en-US" sz="1200" b="0" i="0" u="none" strike="noStrike" baseline="0" dirty="0">
                          <a:solidFill>
                            <a:schemeClr val="tx1">
                              <a:lumMod val="75000"/>
                              <a:lumOff val="25000"/>
                            </a:schemeClr>
                          </a:solidFill>
                          <a:latin typeface="微软雅黑"/>
                          <a:ea typeface="微软雅黑"/>
                        </a:rPr>
                        <a:t>年销售金额</a:t>
                      </a:r>
                      <a:r>
                        <a:rPr lang="en-US" altLang="zh-CN" sz="1200" b="0" i="0" u="none" strike="noStrike" baseline="0" dirty="0">
                          <a:solidFill>
                            <a:schemeClr val="tx1">
                              <a:lumMod val="75000"/>
                              <a:lumOff val="25000"/>
                            </a:schemeClr>
                          </a:solidFill>
                          <a:latin typeface="微软雅黑"/>
                          <a:ea typeface="微软雅黑"/>
                        </a:rPr>
                        <a:t>14.6</a:t>
                      </a:r>
                      <a:r>
                        <a:rPr lang="zh-CN" altLang="en-US" sz="1200" dirty="0">
                          <a:solidFill>
                            <a:schemeClr val="tx1">
                              <a:lumMod val="75000"/>
                              <a:lumOff val="25000"/>
                            </a:schemeClr>
                          </a:solidFill>
                          <a:latin typeface="微软雅黑"/>
                          <a:ea typeface="微软雅黑"/>
                        </a:rPr>
                        <a:t>亿元，市场份额较高。</a:t>
                      </a:r>
                      <a:r>
                        <a:rPr lang="zh-CN" altLang="en-US" sz="1200" b="0" i="0" u="none" strike="noStrike" kern="1200" baseline="0" dirty="0">
                          <a:solidFill>
                            <a:schemeClr val="tx1">
                              <a:lumMod val="75000"/>
                              <a:lumOff val="25000"/>
                            </a:schemeClr>
                          </a:solidFill>
                          <a:latin typeface="微软雅黑"/>
                          <a:ea typeface="微软雅黑"/>
                          <a:cs typeface="+mn-cs"/>
                        </a:rPr>
                        <a:t>）</a:t>
                      </a:r>
                    </a:p>
                  </a:txBody>
                  <a:tcPr marL="0" marR="274320" anchor="ctr">
                    <a:lnL w="12700" cmpd="sng">
                      <a:noFill/>
                    </a:lnL>
                    <a:lnR w="12700" cmpd="sng">
                      <a:noFill/>
                    </a:lnR>
                    <a:lnT w="6350" cap="flat" cmpd="sng" algn="ctr">
                      <a:solidFill>
                        <a:schemeClr val="bg1">
                          <a:lumMod val="75000"/>
                        </a:schemeClr>
                      </a:solidFill>
                      <a:prstDash val="sysDash"/>
                      <a:round/>
                      <a:headEnd type="none" w="med" len="med"/>
                      <a:tailEnd type="none" w="med" len="med"/>
                    </a:lnT>
                    <a:lnB w="6350" cap="flat" cmpd="sng" algn="ctr">
                      <a:solidFill>
                        <a:schemeClr val="bg1">
                          <a:lumMod val="75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4109333"/>
                  </a:ext>
                </a:extLst>
              </a:tr>
            </a:tbl>
          </a:graphicData>
        </a:graphic>
      </p:graphicFrame>
      <p:sp>
        <p:nvSpPr>
          <p:cNvPr id="5" name="文本框 15">
            <a:extLst>
              <a:ext uri="{FF2B5EF4-FFF2-40B4-BE49-F238E27FC236}">
                <a16:creationId xmlns:a16="http://schemas.microsoft.com/office/drawing/2014/main" id="{81759CE3-26DF-03AE-8B1F-45BC03F212C3}"/>
              </a:ext>
            </a:extLst>
          </p:cNvPr>
          <p:cNvSpPr txBox="1">
            <a:spLocks noChangeArrowheads="1"/>
          </p:cNvSpPr>
          <p:nvPr/>
        </p:nvSpPr>
        <p:spPr bwMode="auto">
          <a:xfrm>
            <a:off x="9711497" y="6690048"/>
            <a:ext cx="2124074" cy="262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36000" bIns="36000" anchor="t" anchorCtr="0">
            <a:noAutofit/>
          </a:bodyPr>
          <a:lstStyle>
            <a:lvl1pPr marL="2286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indent="0">
              <a:spcBef>
                <a:spcPct val="0"/>
              </a:spcBef>
            </a:pPr>
            <a:r>
              <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rPr>
              <a:t>1. </a:t>
            </a:r>
            <a:r>
              <a:rPr lang="zh-CN" altLang="en-US" sz="800" dirty="0">
                <a:solidFill>
                  <a:schemeClr val="tx1">
                    <a:lumMod val="75000"/>
                    <a:lumOff val="25000"/>
                  </a:schemeClr>
                </a:solidFill>
                <a:latin typeface="微软雅黑 Light" panose="020B0502040204020203" pitchFamily="34" charset="-122"/>
                <a:ea typeface="微软雅黑 Light" panose="020B0502040204020203" pitchFamily="34" charset="-122"/>
              </a:rPr>
              <a:t>甲氧聚二醇重组人促红素注射液说明书</a:t>
            </a:r>
          </a:p>
        </p:txBody>
      </p:sp>
    </p:spTree>
    <p:extLst>
      <p:ext uri="{BB962C8B-B14F-4D97-AF65-F5344CB8AC3E}">
        <p14:creationId xmlns:p14="http://schemas.microsoft.com/office/powerpoint/2010/main" val="3729433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D4AAA9C-78F1-84EE-261D-8A46D9376835}"/>
              </a:ext>
            </a:extLst>
          </p:cNvPr>
          <p:cNvSpPr txBox="1"/>
          <p:nvPr/>
        </p:nvSpPr>
        <p:spPr>
          <a:xfrm>
            <a:off x="619879" y="1202762"/>
            <a:ext cx="10952242" cy="2854036"/>
          </a:xfrm>
          <a:prstGeom prst="rect">
            <a:avLst/>
          </a:prstGeom>
          <a:solidFill>
            <a:schemeClr val="bg1">
              <a:lumMod val="95000"/>
            </a:schemeClr>
          </a:solidFill>
        </p:spPr>
        <p:txBody>
          <a:bodyPr wrap="square" lIns="0" tIns="0" rIns="0" bIns="0" anchor="t" anchorCtr="0">
            <a:noAutofit/>
          </a:bodyPr>
          <a:lstStyle/>
          <a:p>
            <a:pPr>
              <a:lnSpc>
                <a:spcPct val="150000"/>
              </a:lnSpc>
            </a:pPr>
            <a:r>
              <a:rPr lang="en-US" altLang="zh-CN" sz="1300" dirty="0">
                <a:latin typeface="微软雅黑"/>
                <a:ea typeface="微软雅黑"/>
              </a:rPr>
              <a:t>1</a:t>
            </a:r>
            <a:r>
              <a:rPr lang="zh-CN" altLang="en-US" sz="1300" dirty="0">
                <a:latin typeface="微软雅黑"/>
                <a:ea typeface="微软雅黑"/>
              </a:rPr>
              <a:t>、药品说明书收载的安全性信息</a:t>
            </a:r>
            <a:r>
              <a:rPr lang="en-US" altLang="zh-CN" sz="1300" baseline="30000" dirty="0">
                <a:latin typeface="微软雅黑"/>
                <a:ea typeface="微软雅黑"/>
              </a:rPr>
              <a:t>1</a:t>
            </a:r>
            <a:endParaRPr lang="zh-CN" dirty="0"/>
          </a:p>
          <a:p>
            <a:pPr>
              <a:lnSpc>
                <a:spcPct val="150000"/>
              </a:lnSpc>
            </a:pPr>
            <a:r>
              <a:rPr lang="zh-CN" altLang="en-US" sz="1300" dirty="0">
                <a:latin typeface="微软雅黑"/>
                <a:ea typeface="微软雅黑"/>
              </a:rPr>
              <a:t>不良反应：常见的不良反应是高血压，不常见的不良反应为血管通路血栓症、头痛，其他不良反应的发生频率均属罕见</a:t>
            </a:r>
          </a:p>
          <a:p>
            <a:pPr>
              <a:lnSpc>
                <a:spcPct val="150000"/>
              </a:lnSpc>
            </a:pPr>
            <a:r>
              <a:rPr lang="zh-CN" altLang="en-US" sz="1300" dirty="0">
                <a:latin typeface="微软雅黑"/>
                <a:ea typeface="微软雅黑"/>
              </a:rPr>
              <a:t>禁忌：高血压控制不佳的患者；对本品活性成分或任何辅料成分过敏的患者。</a:t>
            </a:r>
          </a:p>
          <a:p>
            <a:pPr>
              <a:lnSpc>
                <a:spcPct val="150000"/>
              </a:lnSpc>
            </a:pPr>
            <a:r>
              <a:rPr lang="zh-CN" altLang="en-US" sz="1300" dirty="0">
                <a:latin typeface="微软雅黑"/>
                <a:ea typeface="微软雅黑"/>
              </a:rPr>
              <a:t>注意事项：补铁治疗；药物无效；纯红细胞再生障碍性贫血；血压监测；对肿瘤生长的作用；癫痫发作；严重过敏反应等。</a:t>
            </a:r>
          </a:p>
          <a:p>
            <a:pPr>
              <a:lnSpc>
                <a:spcPct val="150000"/>
              </a:lnSpc>
            </a:pPr>
            <a:r>
              <a:rPr lang="zh-CN" altLang="en-US" sz="1300" dirty="0">
                <a:latin typeface="微软雅黑"/>
                <a:ea typeface="微软雅黑"/>
              </a:rPr>
              <a:t>药物相互作用：临床研究结果未发现美信罗与其它药物之间的相互作用。</a:t>
            </a:r>
          </a:p>
          <a:p>
            <a:pPr>
              <a:lnSpc>
                <a:spcPct val="150000"/>
              </a:lnSpc>
            </a:pPr>
            <a:endParaRPr lang="zh-CN" altLang="en-US" sz="1300" b="1" dirty="0">
              <a:solidFill>
                <a:srgbClr val="C00000"/>
              </a:solidFill>
              <a:latin typeface="微软雅黑" panose="020B0503020204020204" pitchFamily="34" charset="-122"/>
              <a:ea typeface="微软雅黑" panose="020B0503020204020204" pitchFamily="34" charset="-122"/>
            </a:endParaRPr>
          </a:p>
          <a:p>
            <a:pPr>
              <a:lnSpc>
                <a:spcPct val="150000"/>
              </a:lnSpc>
            </a:pPr>
            <a:r>
              <a:rPr lang="en-US" altLang="zh-CN" sz="1300" dirty="0">
                <a:latin typeface="微软雅黑"/>
                <a:ea typeface="微软雅黑"/>
              </a:rPr>
              <a:t>2</a:t>
            </a:r>
            <a:r>
              <a:rPr lang="zh-CN" altLang="en-US" sz="1300" dirty="0">
                <a:latin typeface="微软雅黑"/>
                <a:ea typeface="微软雅黑"/>
              </a:rPr>
              <a:t>、国内外临床研究及上市后安全性概述：在完成最初的</a:t>
            </a:r>
            <a:r>
              <a:rPr lang="en-US" altLang="zh-CN" sz="1300" dirty="0">
                <a:latin typeface="微软雅黑"/>
                <a:ea typeface="微软雅黑"/>
              </a:rPr>
              <a:t>II</a:t>
            </a:r>
            <a:r>
              <a:rPr lang="zh-CN" altLang="en-US" sz="1300" dirty="0">
                <a:latin typeface="微软雅黑"/>
                <a:ea typeface="微软雅黑"/>
              </a:rPr>
              <a:t>期和</a:t>
            </a:r>
            <a:r>
              <a:rPr lang="en-US" altLang="zh-CN" sz="1300" dirty="0">
                <a:latin typeface="微软雅黑"/>
                <a:ea typeface="微软雅黑"/>
              </a:rPr>
              <a:t>III</a:t>
            </a:r>
            <a:r>
              <a:rPr lang="zh-CN" altLang="en-US" sz="1300" dirty="0">
                <a:latin typeface="微软雅黑"/>
                <a:ea typeface="微软雅黑"/>
              </a:rPr>
              <a:t>期临床研究之后，自</a:t>
            </a:r>
            <a:r>
              <a:rPr lang="en-US" altLang="zh-CN" sz="1300" dirty="0">
                <a:latin typeface="微软雅黑"/>
                <a:ea typeface="微软雅黑"/>
              </a:rPr>
              <a:t>2007</a:t>
            </a:r>
            <a:r>
              <a:rPr lang="zh-CN" altLang="en-US" sz="1300" dirty="0">
                <a:latin typeface="微软雅黑"/>
                <a:ea typeface="微软雅黑"/>
              </a:rPr>
              <a:t>年获批至今，已在欧洲、美国、日本等多国超过</a:t>
            </a:r>
            <a:r>
              <a:rPr lang="en-US" altLang="zh-CN" sz="1300" dirty="0">
                <a:latin typeface="微软雅黑"/>
                <a:ea typeface="微软雅黑"/>
              </a:rPr>
              <a:t>300</a:t>
            </a:r>
            <a:r>
              <a:rPr lang="zh-CN" altLang="en-US" sz="1300" dirty="0">
                <a:latin typeface="微软雅黑"/>
                <a:ea typeface="微软雅黑"/>
              </a:rPr>
              <a:t>万患者的临床应用中得到了良好的验证，更长期的治疗已经证实甲氧聚二醇重组人促红素和对照药物之间的总体安全性相似</a:t>
            </a:r>
            <a:r>
              <a:rPr lang="en-US" altLang="zh-CN" sz="1300" baseline="30000" dirty="0">
                <a:latin typeface="微软雅黑"/>
                <a:ea typeface="微软雅黑"/>
              </a:rPr>
              <a:t>2,3,4</a:t>
            </a:r>
            <a:r>
              <a:rPr lang="zh-CN" altLang="en-US" sz="1300" dirty="0">
                <a:latin typeface="微软雅黑"/>
                <a:ea typeface="微软雅黑"/>
              </a:rPr>
              <a:t>，其表现符合</a:t>
            </a:r>
            <a:r>
              <a:rPr lang="en-US" altLang="zh-CN" sz="1300" dirty="0">
                <a:latin typeface="微软雅黑"/>
                <a:ea typeface="微软雅黑"/>
              </a:rPr>
              <a:t>CKD</a:t>
            </a:r>
            <a:r>
              <a:rPr lang="zh-CN" altLang="en-US" sz="1300" dirty="0">
                <a:latin typeface="微软雅黑"/>
                <a:ea typeface="微软雅黑"/>
              </a:rPr>
              <a:t>研究人群特点。近五年无警告或撤市。</a:t>
            </a:r>
          </a:p>
        </p:txBody>
      </p:sp>
      <p:sp>
        <p:nvSpPr>
          <p:cNvPr id="6" name="TextBox 7">
            <a:extLst>
              <a:ext uri="{FF2B5EF4-FFF2-40B4-BE49-F238E27FC236}">
                <a16:creationId xmlns:a16="http://schemas.microsoft.com/office/drawing/2014/main" id="{759E0980-687C-A1C3-55B3-EAE399608F89}"/>
              </a:ext>
            </a:extLst>
          </p:cNvPr>
          <p:cNvSpPr txBox="1"/>
          <p:nvPr/>
        </p:nvSpPr>
        <p:spPr>
          <a:xfrm>
            <a:off x="619880" y="4338666"/>
            <a:ext cx="10952242" cy="1490532"/>
          </a:xfrm>
          <a:prstGeom prst="rect">
            <a:avLst/>
          </a:prstGeom>
          <a:noFill/>
        </p:spPr>
        <p:txBody>
          <a:bodyPr wrap="square" lIns="91440" tIns="45720" rIns="91440" bIns="45720" anchor="t" anchorCtr="0">
            <a:noAutofit/>
          </a:bodyPr>
          <a:lstStyle/>
          <a:p>
            <a:pPr marL="274320" indent="-274320">
              <a:lnSpc>
                <a:spcPct val="150000"/>
              </a:lnSpc>
              <a:buFont typeface="Wingdings" panose="05000000000000000000" pitchFamily="2" charset="2"/>
              <a:buChar char="n"/>
            </a:pPr>
            <a:r>
              <a:rPr lang="zh-CN" altLang="en-US" sz="1600" b="1" dirty="0">
                <a:solidFill>
                  <a:schemeClr val="accent3"/>
                </a:solidFill>
                <a:latin typeface="微软雅黑"/>
                <a:ea typeface="微软雅黑"/>
              </a:rPr>
              <a:t>安全性与对照药物</a:t>
            </a:r>
            <a:r>
              <a:rPr lang="en-US" altLang="zh-CN" sz="1600" b="1" dirty="0">
                <a:solidFill>
                  <a:schemeClr val="accent3"/>
                </a:solidFill>
                <a:latin typeface="微软雅黑"/>
                <a:ea typeface="微软雅黑"/>
              </a:rPr>
              <a:t>ESA</a:t>
            </a:r>
            <a:r>
              <a:rPr lang="zh-CN" altLang="en-US" sz="1600" b="1" dirty="0">
                <a:solidFill>
                  <a:schemeClr val="accent3"/>
                </a:solidFill>
                <a:latin typeface="微软雅黑"/>
                <a:ea typeface="微软雅黑"/>
              </a:rPr>
              <a:t>相似</a:t>
            </a:r>
            <a:r>
              <a:rPr lang="en-US" altLang="zh-CN" sz="1300" baseline="30000" dirty="0">
                <a:latin typeface="微软雅黑"/>
                <a:ea typeface="微软雅黑"/>
              </a:rPr>
              <a:t>2</a:t>
            </a:r>
            <a:r>
              <a:rPr lang="zh-CN" altLang="en-US" sz="1300" baseline="30000" dirty="0">
                <a:latin typeface="微软雅黑"/>
                <a:ea typeface="微软雅黑"/>
              </a:rPr>
              <a:t>，</a:t>
            </a:r>
            <a:r>
              <a:rPr lang="en-US" altLang="zh-CN" sz="1300" baseline="30000" dirty="0">
                <a:latin typeface="微软雅黑"/>
                <a:ea typeface="微软雅黑"/>
              </a:rPr>
              <a:t>3</a:t>
            </a:r>
            <a:r>
              <a:rPr lang="zh-CN" altLang="en-US" sz="1300" baseline="30000" dirty="0">
                <a:latin typeface="微软雅黑"/>
                <a:ea typeface="微软雅黑"/>
              </a:rPr>
              <a:t>，</a:t>
            </a:r>
            <a:r>
              <a:rPr lang="en-US" altLang="zh-CN" sz="1300" baseline="30000" dirty="0">
                <a:latin typeface="微软雅黑"/>
                <a:ea typeface="微软雅黑"/>
              </a:rPr>
              <a:t>4</a:t>
            </a:r>
            <a:endParaRPr lang="en-US" altLang="zh-CN" sz="1600" b="1" dirty="0">
              <a:solidFill>
                <a:schemeClr val="tx1">
                  <a:lumMod val="75000"/>
                  <a:lumOff val="25000"/>
                </a:schemeClr>
              </a:solidFill>
              <a:latin typeface="微软雅黑"/>
              <a:ea typeface="微软雅黑"/>
            </a:endParaRPr>
          </a:p>
          <a:p>
            <a:pPr marL="274320" lvl="1" indent="-274320">
              <a:lnSpc>
                <a:spcPct val="150000"/>
              </a:lnSpc>
              <a:buFont typeface="Arial" panose="020B0604020202020204" pitchFamily="34" charset="0"/>
              <a:buChar char="•"/>
            </a:pPr>
            <a:r>
              <a:rPr lang="zh-CN" sz="1400" dirty="0">
                <a:latin typeface="微软雅黑" panose="020B0503020204020204" pitchFamily="34" charset="-122"/>
                <a:ea typeface="微软雅黑" panose="020B0503020204020204" pitchFamily="34" charset="-122"/>
                <a:cs typeface="+mn-lt"/>
              </a:rPr>
              <a:t>长期心血管结局研究(MIRCERA PASS)显示，与参考ESA相比，</a:t>
            </a:r>
            <a:r>
              <a:rPr lang="zh-CN" altLang="en-US" sz="1400" dirty="0">
                <a:latin typeface="微软雅黑" panose="020B0503020204020204" pitchFamily="34" charset="-122"/>
                <a:ea typeface="微软雅黑" panose="020B0503020204020204" pitchFamily="34" charset="-122"/>
                <a:cs typeface="+mn-lt"/>
              </a:rPr>
              <a:t>甲氧聚二醇重组人促红素</a:t>
            </a:r>
            <a:r>
              <a:rPr lang="zh-CN" sz="1400" dirty="0">
                <a:latin typeface="微软雅黑" panose="020B0503020204020204" pitchFamily="34" charset="-122"/>
                <a:ea typeface="微软雅黑" panose="020B0503020204020204" pitchFamily="34" charset="-122"/>
                <a:cs typeface="+mn-lt"/>
              </a:rPr>
              <a:t>对全因死亡率和心血管事件安全性的影响相似。</a:t>
            </a:r>
          </a:p>
        </p:txBody>
      </p:sp>
      <p:sp>
        <p:nvSpPr>
          <p:cNvPr id="12" name="文本框 1">
            <a:extLst>
              <a:ext uri="{FF2B5EF4-FFF2-40B4-BE49-F238E27FC236}">
                <a16:creationId xmlns:a16="http://schemas.microsoft.com/office/drawing/2014/main" id="{1EB70E82-03C0-4D45-BCA1-E11B476F100B}"/>
              </a:ext>
            </a:extLst>
          </p:cNvPr>
          <p:cNvSpPr txBox="1"/>
          <p:nvPr/>
        </p:nvSpPr>
        <p:spPr>
          <a:xfrm>
            <a:off x="456566" y="156397"/>
            <a:ext cx="4201160" cy="597877"/>
          </a:xfrm>
          <a:prstGeom prst="rect">
            <a:avLst/>
          </a:prstGeom>
          <a:noFill/>
        </p:spPr>
        <p:txBody>
          <a:bodyPr wrap="square"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zh-CN" altLang="en-US" sz="2800" b="1">
                <a:solidFill>
                  <a:srgbClr val="262626"/>
                </a:solidFill>
                <a:latin typeface="微软雅黑" panose="020B0503020204020204" pitchFamily="34" charset="-122"/>
                <a:ea typeface="微软雅黑" panose="020B0503020204020204" pitchFamily="34" charset="-122"/>
              </a:rPr>
              <a:t>二、安全性</a:t>
            </a:r>
          </a:p>
        </p:txBody>
      </p:sp>
      <p:sp>
        <p:nvSpPr>
          <p:cNvPr id="3" name="文本框 2">
            <a:extLst>
              <a:ext uri="{FF2B5EF4-FFF2-40B4-BE49-F238E27FC236}">
                <a16:creationId xmlns:a16="http://schemas.microsoft.com/office/drawing/2014/main" id="{B9EE7AD9-6656-BE03-DC74-436D22C48085}"/>
              </a:ext>
            </a:extLst>
          </p:cNvPr>
          <p:cNvSpPr txBox="1"/>
          <p:nvPr/>
        </p:nvSpPr>
        <p:spPr>
          <a:xfrm>
            <a:off x="5889574" y="5829198"/>
            <a:ext cx="6302426" cy="930832"/>
          </a:xfrm>
          <a:prstGeom prst="rect">
            <a:avLst/>
          </a:prstGeom>
          <a:noFill/>
        </p:spPr>
        <p:txBody>
          <a:bodyPr wrap="square">
            <a:spAutoFit/>
          </a:bodyPr>
          <a:lstStyle/>
          <a:p>
            <a:pPr marL="295275" marR="0" lvl="0" indent="-228600" algn="l" rtl="0">
              <a:lnSpc>
                <a:spcPct val="115000"/>
              </a:lnSpc>
              <a:spcBef>
                <a:spcPts val="0"/>
              </a:spcBef>
              <a:spcAft>
                <a:spcPts val="0"/>
              </a:spcAft>
              <a:buClr>
                <a:schemeClr val="dk1"/>
              </a:buClr>
              <a:buSzPts val="750"/>
              <a:buFont typeface="+mj-lt"/>
              <a:buAutoNum type="arabicPeriod"/>
            </a:pPr>
            <a:r>
              <a:rPr lang="zh-CN" altLang="en-US"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甲氧聚二醇重组人促红素注射液说明书</a:t>
            </a:r>
            <a:endParaRPr lang="en-US" altLang="zh-CN"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endParaRPr>
          </a:p>
          <a:p>
            <a:pPr marL="295275" marR="0" lvl="0" indent="-228600" algn="l" rtl="0">
              <a:lnSpc>
                <a:spcPct val="115000"/>
              </a:lnSpc>
              <a:spcBef>
                <a:spcPts val="0"/>
              </a:spcBef>
              <a:spcAft>
                <a:spcPts val="0"/>
              </a:spcAft>
              <a:buClr>
                <a:schemeClr val="dk1"/>
              </a:buClr>
              <a:buSzPts val="750"/>
              <a:buFont typeface="+mj-lt"/>
              <a:buAutoNum type="arabicPeriod"/>
            </a:pPr>
            <a:r>
              <a:rPr lang="en-US" altLang="zh-CN" sz="800" dirty="0" err="1">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Macdougall</a:t>
            </a:r>
            <a:r>
              <a:rPr lang="en-US" altLang="zh-CN"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 I et al., </a:t>
            </a:r>
            <a:r>
              <a:rPr lang="en-US" altLang="zh-CN" sz="800" i="1"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CJASN</a:t>
            </a:r>
            <a:r>
              <a:rPr lang="en-US" altLang="zh-CN"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 2008; 3(2):337-347 (ARCTOS) / </a:t>
            </a:r>
            <a:r>
              <a:rPr lang="en-US" altLang="zh-CN" sz="800" dirty="0" err="1">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Sulowicz</a:t>
            </a:r>
            <a:r>
              <a:rPr lang="en-US" altLang="zh-CN"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 W et al., Clin J </a:t>
            </a:r>
            <a:r>
              <a:rPr lang="en-US" altLang="zh-CN" sz="800" i="1"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Am Soc Nephrol</a:t>
            </a:r>
            <a:r>
              <a:rPr lang="en-US" altLang="zh-CN"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 2007; 2:637-646 (PROTOS) / Levin NW et al., </a:t>
            </a:r>
            <a:r>
              <a:rPr lang="en-US" altLang="zh-CN" sz="800" i="1"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Lancet</a:t>
            </a:r>
            <a:r>
              <a:rPr lang="en-US" altLang="zh-CN"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 2007;370:1415-1421 (MAXIMA) / Klinger M et al., </a:t>
            </a:r>
            <a:r>
              <a:rPr lang="en-US" altLang="zh-CN" sz="800" i="1"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Am J of Kidney Diseases</a:t>
            </a:r>
            <a:r>
              <a:rPr lang="en-US" altLang="zh-CN"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 2007; 50(6): 989-1000 (AMICUS) / Roger SD, Locatelli F et al., </a:t>
            </a:r>
            <a:r>
              <a:rPr lang="en-US" altLang="zh-CN" sz="800" i="1"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Nephrol Dial Transplant.</a:t>
            </a:r>
            <a:r>
              <a:rPr lang="en-US" altLang="zh-CN"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 2011; 26:3980–3986. (CORDATUS)</a:t>
            </a:r>
          </a:p>
          <a:p>
            <a:pPr marL="295275" marR="0" lvl="0" indent="-228600" algn="l" rtl="0">
              <a:lnSpc>
                <a:spcPct val="115000"/>
              </a:lnSpc>
              <a:spcBef>
                <a:spcPts val="0"/>
              </a:spcBef>
              <a:spcAft>
                <a:spcPts val="0"/>
              </a:spcAft>
              <a:buClr>
                <a:schemeClr val="dk1"/>
              </a:buClr>
              <a:buSzPts val="750"/>
              <a:buFont typeface="+mj-lt"/>
              <a:buAutoNum type="arabicPeriod"/>
            </a:pPr>
            <a:r>
              <a:rPr lang="en-US" altLang="zh-CN"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Locatelli F et al., </a:t>
            </a:r>
            <a:r>
              <a:rPr lang="en-US" altLang="zh-CN" sz="800" i="1"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Adv </a:t>
            </a:r>
            <a:r>
              <a:rPr lang="en-US" altLang="zh-CN" sz="800" i="1" dirty="0" err="1">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Ther</a:t>
            </a:r>
            <a:r>
              <a:rPr lang="en-US" altLang="zh-CN" sz="800" i="1"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 </a:t>
            </a:r>
            <a:r>
              <a:rPr lang="en-US" altLang="zh-CN"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2016; 33:610–625</a:t>
            </a:r>
          </a:p>
          <a:p>
            <a:pPr marL="295275" marR="0" lvl="0" indent="-228600" algn="l" rtl="0">
              <a:lnSpc>
                <a:spcPct val="115000"/>
              </a:lnSpc>
              <a:spcBef>
                <a:spcPts val="0"/>
              </a:spcBef>
              <a:spcAft>
                <a:spcPts val="0"/>
              </a:spcAft>
              <a:buClr>
                <a:schemeClr val="dk1"/>
              </a:buClr>
              <a:buSzPts val="750"/>
              <a:buFont typeface="+mj-lt"/>
              <a:buAutoNum type="arabicPeriod"/>
            </a:pPr>
            <a:r>
              <a:rPr lang="en-US" altLang="zh-CN"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Locatelli F, </a:t>
            </a:r>
            <a:r>
              <a:rPr lang="en-US" altLang="zh-CN" sz="800" dirty="0" err="1">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Hannedouche</a:t>
            </a:r>
            <a:r>
              <a:rPr lang="en-US" altLang="zh-CN"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 T, </a:t>
            </a:r>
            <a:r>
              <a:rPr lang="en-US" altLang="zh-CN" sz="800" dirty="0" err="1">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Fishbane</a:t>
            </a:r>
            <a:r>
              <a:rPr lang="en-US" altLang="zh-CN" sz="800" dirty="0">
                <a:solidFill>
                  <a:schemeClr val="tx1">
                    <a:lumMod val="75000"/>
                    <a:lumOff val="25000"/>
                  </a:schemeClr>
                </a:solidFill>
                <a:latin typeface="微软雅黑" panose="020B0503020204020204" pitchFamily="34" charset="-122"/>
                <a:ea typeface="微软雅黑" panose="020B0503020204020204" pitchFamily="34" charset="-122"/>
                <a:cs typeface="Times New Roman"/>
                <a:sym typeface="Times New Roman"/>
              </a:rPr>
              <a:t> S, et al. Clin J Am Soc Nephrol. 2019;14(12):1701-1710</a:t>
            </a:r>
          </a:p>
        </p:txBody>
      </p:sp>
    </p:spTree>
    <p:extLst>
      <p:ext uri="{BB962C8B-B14F-4D97-AF65-F5344CB8AC3E}">
        <p14:creationId xmlns:p14="http://schemas.microsoft.com/office/powerpoint/2010/main" val="2066487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C984A9A8-EC4C-69E3-1C9F-09A475A3C49F}"/>
              </a:ext>
            </a:extLst>
          </p:cNvPr>
          <p:cNvSpPr/>
          <p:nvPr/>
        </p:nvSpPr>
        <p:spPr>
          <a:xfrm>
            <a:off x="6344817" y="993147"/>
            <a:ext cx="5542463" cy="5727693"/>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标题 12">
            <a:extLst>
              <a:ext uri="{FF2B5EF4-FFF2-40B4-BE49-F238E27FC236}">
                <a16:creationId xmlns:a16="http://schemas.microsoft.com/office/drawing/2014/main" id="{1F86A71C-853B-43DF-9923-C29B0FE38B79}"/>
              </a:ext>
            </a:extLst>
          </p:cNvPr>
          <p:cNvSpPr txBox="1">
            <a:spLocks/>
          </p:cNvSpPr>
          <p:nvPr/>
        </p:nvSpPr>
        <p:spPr>
          <a:xfrm>
            <a:off x="248285" y="205740"/>
            <a:ext cx="10968990" cy="970280"/>
          </a:xfrm>
          <a:prstGeom prst="rect">
            <a:avLst/>
          </a:prstGeom>
        </p:spPr>
        <p:txBody>
          <a:bodyPr vert="horz" lIns="90000" tIns="46800" rIns="90000" bIns="46800" rtlCol="0" anchor="ctr" anchorCtr="0">
            <a:no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zh-CN" altLang="en-US" sz="2800" b="1" i="0" u="none" strike="noStrike" kern="1200" cap="none" spc="30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5" name="文本框 28">
            <a:extLst>
              <a:ext uri="{FF2B5EF4-FFF2-40B4-BE49-F238E27FC236}">
                <a16:creationId xmlns:a16="http://schemas.microsoft.com/office/drawing/2014/main" id="{7861E075-E332-F113-AF96-50F57E08CDE6}"/>
              </a:ext>
            </a:extLst>
          </p:cNvPr>
          <p:cNvSpPr txBox="1"/>
          <p:nvPr/>
        </p:nvSpPr>
        <p:spPr>
          <a:xfrm>
            <a:off x="248284" y="993147"/>
            <a:ext cx="5847715" cy="5727693"/>
          </a:xfrm>
          <a:prstGeom prst="rect">
            <a:avLst/>
          </a:prstGeom>
          <a:solidFill>
            <a:schemeClr val="bg1">
              <a:lumMod val="95000"/>
            </a:schemeClr>
          </a:solidFill>
        </p:spPr>
        <p:txBody>
          <a:bodyPr wrap="square" lIns="216000" tIns="180000" rIns="216000" rtlCol="0" anchor="t" anchorCtr="0">
            <a:noAutofit/>
            <a:scene3d>
              <a:camera prst="orthographicFront"/>
              <a:lightRig rig="threePt" dir="t"/>
            </a:scene3d>
            <a:sp3d contourW="12700"/>
          </a:bodyPr>
          <a:lstStyle/>
          <a:p>
            <a:pPr marR="0" lvl="0" algn="ctr" defTabSz="914400" rtl="0" eaLnBrk="1" fontAlgn="auto" latinLnBrk="0" hangingPunct="1">
              <a:lnSpc>
                <a:spcPct val="150000"/>
              </a:lnSpc>
              <a:spcBef>
                <a:spcPts val="200"/>
              </a:spcBef>
              <a:spcAft>
                <a:spcPts val="200"/>
              </a:spcAft>
              <a:buClrTx/>
              <a:buSzTx/>
              <a:buFontTx/>
              <a:buNone/>
              <a:tabLst/>
              <a:defRPr/>
            </a:pPr>
            <a:r>
              <a:rPr kumimoji="0" lang="zh-CN" altLang="en-US" sz="2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rPr>
              <a:t>国内权威指南推荐</a:t>
            </a:r>
            <a:endParaRPr kumimoji="0" lang="en-US" altLang="zh-CN" sz="2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endParaRPr>
          </a:p>
          <a:p>
            <a:pPr marR="0" lvl="0" algn="l" defTabSz="914400" rtl="0" eaLnBrk="1" fontAlgn="auto" latinLnBrk="0" hangingPunct="1">
              <a:lnSpc>
                <a:spcPct val="150000"/>
              </a:lnSpc>
              <a:spcBef>
                <a:spcPts val="200"/>
              </a:spcBef>
              <a:spcAft>
                <a:spcPts val="200"/>
              </a:spcAft>
              <a:buClrTx/>
              <a:buSzTx/>
              <a:buFontTx/>
              <a:buNone/>
              <a:tabLst/>
              <a:defRPr/>
            </a:pPr>
            <a:r>
              <a:rPr kumimoji="0" lang="zh-CN" altLang="en-US" sz="1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rPr>
              <a:t>最新</a:t>
            </a:r>
            <a:r>
              <a:rPr lang="en-US" altLang="zh-CN" b="1" dirty="0">
                <a:solidFill>
                  <a:prstClr val="black">
                    <a:lumMod val="85000"/>
                    <a:lumOff val="15000"/>
                  </a:prstClr>
                </a:solidFill>
                <a:latin typeface="微软雅黑" panose="020B0503020204020204" pitchFamily="34" charset="-122"/>
                <a:ea typeface="微软雅黑"/>
                <a:sym typeface="+mn-ea"/>
              </a:rPr>
              <a:t>《</a:t>
            </a:r>
            <a:r>
              <a:rPr lang="zh-CN" altLang="en-US" b="1" dirty="0">
                <a:solidFill>
                  <a:prstClr val="black">
                    <a:lumMod val="85000"/>
                    <a:lumOff val="15000"/>
                  </a:prstClr>
                </a:solidFill>
                <a:latin typeface="微软雅黑" panose="020B0503020204020204" pitchFamily="34" charset="-122"/>
                <a:ea typeface="微软雅黑"/>
                <a:sym typeface="+mn-ea"/>
              </a:rPr>
              <a:t>中国</a:t>
            </a:r>
            <a:r>
              <a:rPr kumimoji="0" lang="zh-CN" altLang="en-US" b="1"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rPr>
              <a:t>肾性贫血诊治临床实践指南（</a:t>
            </a:r>
            <a:r>
              <a:rPr kumimoji="0" lang="en-US" altLang="zh-CN" b="1"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rPr>
              <a:t>2021</a:t>
            </a:r>
            <a:r>
              <a:rPr kumimoji="0" lang="zh-CN" altLang="en-US" b="1"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rPr>
              <a:t>版</a:t>
            </a:r>
            <a:r>
              <a:rPr lang="zh-CN" altLang="en-US" b="1" dirty="0">
                <a:solidFill>
                  <a:prstClr val="black">
                    <a:lumMod val="85000"/>
                    <a:lumOff val="15000"/>
                  </a:prstClr>
                </a:solidFill>
                <a:latin typeface="微软雅黑" panose="020B0503020204020204" pitchFamily="34" charset="-122"/>
                <a:ea typeface="微软雅黑"/>
                <a:sym typeface="+mn-ea"/>
              </a:rPr>
              <a:t>）</a:t>
            </a:r>
            <a:r>
              <a:rPr lang="en-US" altLang="zh-CN" b="1" dirty="0">
                <a:solidFill>
                  <a:prstClr val="black">
                    <a:lumMod val="85000"/>
                    <a:lumOff val="15000"/>
                  </a:prstClr>
                </a:solidFill>
                <a:latin typeface="微软雅黑" panose="020B0503020204020204" pitchFamily="34" charset="-122"/>
                <a:ea typeface="微软雅黑"/>
                <a:sym typeface="+mn-ea"/>
              </a:rPr>
              <a:t>》</a:t>
            </a:r>
            <a:r>
              <a:rPr lang="en-US" altLang="zh-CN" baseline="30000" dirty="0">
                <a:solidFill>
                  <a:prstClr val="black">
                    <a:lumMod val="85000"/>
                    <a:lumOff val="15000"/>
                  </a:prstClr>
                </a:solidFill>
                <a:latin typeface="微软雅黑" panose="020B0503020204020204" pitchFamily="34" charset="-122"/>
                <a:ea typeface="微软雅黑"/>
                <a:sym typeface="+mn-ea"/>
              </a:rPr>
              <a:t>1</a:t>
            </a:r>
            <a:r>
              <a:rPr kumimoji="0" lang="zh-CN" altLang="en-US" sz="1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rPr>
              <a:t>将</a:t>
            </a:r>
            <a:r>
              <a:rPr kumimoji="0" lang="en-US" altLang="zh-CN" sz="1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rPr>
              <a:t>CERA</a:t>
            </a:r>
            <a:r>
              <a:rPr kumimoji="0" lang="zh-CN" altLang="en-US" sz="1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rPr>
              <a:t>即甲氧聚二醇重组人</a:t>
            </a:r>
            <a:r>
              <a:rPr lang="zh-CN" altLang="en-US" sz="1400" dirty="0">
                <a:latin typeface="微软雅黑" panose="020B0503020204020204" pitchFamily="34" charset="-122"/>
                <a:ea typeface="微软雅黑" panose="020B0503020204020204" pitchFamily="34" charset="-122"/>
              </a:rPr>
              <a:t>促红素</a:t>
            </a:r>
            <a:r>
              <a:rPr kumimoji="0" lang="zh-CN" altLang="en-US" sz="1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rPr>
              <a:t>列为</a:t>
            </a:r>
            <a:r>
              <a:rPr kumimoji="0" lang="zh-CN" altLang="en-US" sz="1400" b="1" i="0" u="none" strike="noStrike" kern="1200" cap="none" spc="0" normalizeH="0" baseline="0" noProof="0" dirty="0">
                <a:ln>
                  <a:noFill/>
                </a:ln>
                <a:solidFill>
                  <a:schemeClr val="accent3"/>
                </a:solidFill>
                <a:effectLst/>
                <a:uLnTx/>
                <a:uFillTx/>
                <a:latin typeface="微软雅黑" panose="020B0503020204020204" pitchFamily="34" charset="-122"/>
                <a:ea typeface="微软雅黑"/>
                <a:cs typeface="+mn-cs"/>
                <a:sym typeface="+mn-ea"/>
              </a:rPr>
              <a:t>肾性贫血</a:t>
            </a:r>
            <a:r>
              <a:rPr lang="zh-CN" altLang="en-US" sz="1400" b="1" dirty="0">
                <a:solidFill>
                  <a:schemeClr val="accent3"/>
                </a:solidFill>
                <a:latin typeface="微软雅黑" panose="020B0503020204020204" pitchFamily="34" charset="-122"/>
                <a:ea typeface="微软雅黑"/>
                <a:sym typeface="+mn-ea"/>
              </a:rPr>
              <a:t>推荐</a:t>
            </a:r>
            <a:r>
              <a:rPr kumimoji="0" lang="zh-CN" altLang="en-US" sz="1400" b="1" i="0" u="none" strike="noStrike" kern="1200" cap="none" spc="0" normalizeH="0" baseline="0" noProof="0" dirty="0">
                <a:ln>
                  <a:noFill/>
                </a:ln>
                <a:solidFill>
                  <a:schemeClr val="accent3"/>
                </a:solidFill>
                <a:effectLst/>
                <a:uLnTx/>
                <a:uFillTx/>
                <a:latin typeface="微软雅黑" panose="020B0503020204020204" pitchFamily="34" charset="-122"/>
                <a:ea typeface="微软雅黑"/>
                <a:cs typeface="+mn-cs"/>
                <a:sym typeface="+mn-ea"/>
              </a:rPr>
              <a:t>治疗方案</a:t>
            </a:r>
            <a:r>
              <a:rPr kumimoji="0" lang="zh-CN" altLang="en-US" sz="1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rPr>
              <a:t>。指南</a:t>
            </a:r>
            <a:r>
              <a:rPr lang="zh-CN" altLang="en-US" sz="1400" dirty="0">
                <a:solidFill>
                  <a:prstClr val="black">
                    <a:lumMod val="85000"/>
                    <a:lumOff val="15000"/>
                  </a:prstClr>
                </a:solidFill>
                <a:latin typeface="微软雅黑" panose="020B0503020204020204" pitchFamily="34" charset="-122"/>
                <a:ea typeface="微软雅黑"/>
                <a:sym typeface="+mn-ea"/>
              </a:rPr>
              <a:t>第五部分（肾性贫血的治疗）中明确指出</a:t>
            </a:r>
            <a:r>
              <a:rPr kumimoji="0" lang="zh-CN" altLang="en-US" sz="1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rPr>
              <a:t>：</a:t>
            </a:r>
            <a:endParaRPr kumimoji="0" lang="en-US" altLang="zh-CN" sz="1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endParaRPr>
          </a:p>
          <a:p>
            <a:pPr marL="182880" indent="-182880">
              <a:lnSpc>
                <a:spcPct val="150000"/>
              </a:lnSpc>
              <a:spcBef>
                <a:spcPts val="200"/>
              </a:spcBef>
              <a:spcAft>
                <a:spcPts val="200"/>
              </a:spcAft>
              <a:buFont typeface="Wingdings" panose="05000000000000000000" pitchFamily="2" charset="2"/>
              <a:buChar char="n"/>
              <a:defRPr/>
            </a:pPr>
            <a:r>
              <a:rPr lang="zh-CN" altLang="en-US" sz="1400" dirty="0">
                <a:solidFill>
                  <a:prstClr val="black">
                    <a:lumMod val="85000"/>
                    <a:lumOff val="15000"/>
                  </a:prstClr>
                </a:solidFill>
                <a:latin typeface="微软雅黑" panose="020B0503020204020204" pitchFamily="34" charset="-122"/>
                <a:ea typeface="微软雅黑"/>
                <a:sym typeface="+mn-ea"/>
              </a:rPr>
              <a:t>根据</a:t>
            </a:r>
            <a:r>
              <a:rPr lang="en-US" altLang="zh-CN" sz="1400" dirty="0">
                <a:solidFill>
                  <a:prstClr val="black">
                    <a:lumMod val="85000"/>
                    <a:lumOff val="15000"/>
                  </a:prstClr>
                </a:solidFill>
                <a:latin typeface="微软雅黑" panose="020B0503020204020204" pitchFamily="34" charset="-122"/>
                <a:ea typeface="微软雅黑"/>
                <a:sym typeface="+mn-ea"/>
              </a:rPr>
              <a:t>CKD</a:t>
            </a:r>
            <a:r>
              <a:rPr lang="zh-CN" altLang="en-US" sz="1400" dirty="0">
                <a:solidFill>
                  <a:prstClr val="black">
                    <a:lumMod val="85000"/>
                    <a:lumOff val="15000"/>
                  </a:prstClr>
                </a:solidFill>
                <a:latin typeface="微软雅黑" panose="020B0503020204020204" pitchFamily="34" charset="-122"/>
                <a:ea typeface="微软雅黑"/>
                <a:sym typeface="+mn-ea"/>
              </a:rPr>
              <a:t>患者</a:t>
            </a:r>
            <a:r>
              <a:rPr lang="en-US" altLang="zh-CN" sz="1400" dirty="0">
                <a:solidFill>
                  <a:prstClr val="black">
                    <a:lumMod val="85000"/>
                    <a:lumOff val="15000"/>
                  </a:prstClr>
                </a:solidFill>
                <a:latin typeface="微软雅黑" panose="020B0503020204020204" pitchFamily="34" charset="-122"/>
                <a:ea typeface="微软雅黑"/>
                <a:sym typeface="+mn-ea"/>
              </a:rPr>
              <a:t>Hb</a:t>
            </a:r>
            <a:r>
              <a:rPr lang="zh-CN" altLang="en-US" sz="1400" dirty="0">
                <a:solidFill>
                  <a:prstClr val="black">
                    <a:lumMod val="85000"/>
                    <a:lumOff val="15000"/>
                  </a:prstClr>
                </a:solidFill>
                <a:latin typeface="微软雅黑" panose="020B0503020204020204" pitchFamily="34" charset="-122"/>
                <a:ea typeface="微软雅黑"/>
                <a:sym typeface="+mn-ea"/>
              </a:rPr>
              <a:t>水平和临床情况选择</a:t>
            </a:r>
            <a:r>
              <a:rPr lang="en-US" altLang="zh-CN" sz="1400" dirty="0">
                <a:solidFill>
                  <a:prstClr val="black">
                    <a:lumMod val="85000"/>
                    <a:lumOff val="15000"/>
                  </a:prstClr>
                </a:solidFill>
                <a:latin typeface="微软雅黑" panose="020B0503020204020204" pitchFamily="34" charset="-122"/>
                <a:ea typeface="微软雅黑"/>
                <a:sym typeface="+mn-ea"/>
              </a:rPr>
              <a:t>ESAs</a:t>
            </a:r>
            <a:r>
              <a:rPr lang="zh-CN" altLang="en-US" sz="1400" dirty="0">
                <a:solidFill>
                  <a:prstClr val="black">
                    <a:lumMod val="85000"/>
                    <a:lumOff val="15000"/>
                  </a:prstClr>
                </a:solidFill>
                <a:latin typeface="微软雅黑" panose="020B0503020204020204" pitchFamily="34" charset="-122"/>
                <a:ea typeface="微软雅黑"/>
                <a:sym typeface="+mn-ea"/>
              </a:rPr>
              <a:t>种类，并决定</a:t>
            </a:r>
            <a:r>
              <a:rPr lang="en-US" altLang="zh-CN" sz="1400" dirty="0">
                <a:solidFill>
                  <a:prstClr val="black">
                    <a:lumMod val="85000"/>
                    <a:lumOff val="15000"/>
                  </a:prstClr>
                </a:solidFill>
                <a:latin typeface="微软雅黑" panose="020B0503020204020204" pitchFamily="34" charset="-122"/>
                <a:ea typeface="微软雅黑"/>
                <a:sym typeface="+mn-ea"/>
              </a:rPr>
              <a:t>ESAs</a:t>
            </a:r>
            <a:r>
              <a:rPr lang="zh-CN" altLang="en-US" sz="1400" dirty="0">
                <a:solidFill>
                  <a:prstClr val="black">
                    <a:lumMod val="85000"/>
                    <a:lumOff val="15000"/>
                  </a:prstClr>
                </a:solidFill>
                <a:latin typeface="微软雅黑" panose="020B0503020204020204" pitchFamily="34" charset="-122"/>
                <a:ea typeface="微软雅黑"/>
                <a:sym typeface="+mn-ea"/>
              </a:rPr>
              <a:t>初始治疗剂量。具体剂量：</a:t>
            </a:r>
            <a:r>
              <a:rPr lang="en-US" altLang="zh-CN" sz="1400" dirty="0">
                <a:solidFill>
                  <a:prstClr val="black">
                    <a:lumMod val="85000"/>
                    <a:lumOff val="15000"/>
                  </a:prstClr>
                </a:solidFill>
                <a:latin typeface="微软雅黑" panose="020B0503020204020204" pitchFamily="34" charset="-122"/>
                <a:ea typeface="微软雅黑"/>
                <a:sym typeface="+mn-ea"/>
              </a:rPr>
              <a:t>……</a:t>
            </a:r>
            <a:r>
              <a:rPr lang="en-US" altLang="zh-CN" sz="1400" b="1" dirty="0">
                <a:solidFill>
                  <a:schemeClr val="accent3"/>
                </a:solidFill>
                <a:latin typeface="微软雅黑" panose="020B0503020204020204" pitchFamily="34" charset="-122"/>
                <a:ea typeface="微软雅黑"/>
                <a:sym typeface="+mn-ea"/>
              </a:rPr>
              <a:t>CERA</a:t>
            </a:r>
            <a:r>
              <a:rPr lang="zh-CN" altLang="en-US" sz="1400" dirty="0">
                <a:solidFill>
                  <a:prstClr val="black">
                    <a:lumMod val="85000"/>
                    <a:lumOff val="15000"/>
                  </a:prstClr>
                </a:solidFill>
                <a:latin typeface="微软雅黑" panose="020B0503020204020204" pitchFamily="34" charset="-122"/>
                <a:ea typeface="微软雅黑"/>
                <a:sym typeface="+mn-ea"/>
              </a:rPr>
              <a:t>：</a:t>
            </a:r>
            <a:r>
              <a:rPr lang="en-US" altLang="zh-CN" sz="1400" dirty="0">
                <a:solidFill>
                  <a:prstClr val="black">
                    <a:lumMod val="85000"/>
                    <a:lumOff val="15000"/>
                  </a:prstClr>
                </a:solidFill>
                <a:latin typeface="微软雅黑" panose="020B0503020204020204" pitchFamily="34" charset="-122"/>
                <a:ea typeface="微软雅黑"/>
                <a:sym typeface="+mn-ea"/>
              </a:rPr>
              <a:t>0.6 </a:t>
            </a:r>
            <a:r>
              <a:rPr lang="en-US" altLang="zh-CN" sz="1400" dirty="0" err="1">
                <a:solidFill>
                  <a:prstClr val="black">
                    <a:lumMod val="85000"/>
                    <a:lumOff val="15000"/>
                  </a:prstClr>
                </a:solidFill>
                <a:latin typeface="微软雅黑" panose="020B0503020204020204" pitchFamily="34" charset="-122"/>
                <a:ea typeface="微软雅黑"/>
                <a:sym typeface="+mn-ea"/>
              </a:rPr>
              <a:t>μg</a:t>
            </a:r>
            <a:r>
              <a:rPr lang="en-US" altLang="zh-CN" sz="1400" dirty="0">
                <a:solidFill>
                  <a:prstClr val="black">
                    <a:lumMod val="85000"/>
                    <a:lumOff val="15000"/>
                  </a:prstClr>
                </a:solidFill>
                <a:latin typeface="微软雅黑" panose="020B0503020204020204" pitchFamily="34" charset="-122"/>
                <a:ea typeface="微软雅黑"/>
                <a:sym typeface="+mn-ea"/>
              </a:rPr>
              <a:t>/kg</a:t>
            </a:r>
            <a:r>
              <a:rPr lang="zh-CN" altLang="en-US" sz="1400" dirty="0">
                <a:solidFill>
                  <a:prstClr val="black">
                    <a:lumMod val="85000"/>
                    <a:lumOff val="15000"/>
                  </a:prstClr>
                </a:solidFill>
                <a:latin typeface="微软雅黑" panose="020B0503020204020204" pitchFamily="34" charset="-122"/>
                <a:ea typeface="微软雅黑"/>
                <a:sym typeface="+mn-ea"/>
              </a:rPr>
              <a:t>，</a:t>
            </a:r>
            <a:r>
              <a:rPr lang="zh-CN" altLang="en-US" sz="1400" dirty="0">
                <a:solidFill>
                  <a:schemeClr val="accent3"/>
                </a:solidFill>
                <a:latin typeface="微软雅黑" panose="020B0503020204020204" pitchFamily="34" charset="-122"/>
                <a:ea typeface="微软雅黑"/>
                <a:sym typeface="+mn-ea"/>
              </a:rPr>
              <a:t>每</a:t>
            </a:r>
            <a:r>
              <a:rPr lang="en-US" altLang="zh-CN" sz="1400" dirty="0">
                <a:solidFill>
                  <a:schemeClr val="accent3"/>
                </a:solidFill>
                <a:latin typeface="微软雅黑" panose="020B0503020204020204" pitchFamily="34" charset="-122"/>
                <a:ea typeface="微软雅黑"/>
                <a:sym typeface="+mn-ea"/>
              </a:rPr>
              <a:t>2~4</a:t>
            </a:r>
            <a:r>
              <a:rPr lang="zh-CN" altLang="en-US" sz="1400" dirty="0">
                <a:solidFill>
                  <a:schemeClr val="accent3"/>
                </a:solidFill>
                <a:latin typeface="微软雅黑" panose="020B0503020204020204" pitchFamily="34" charset="-122"/>
                <a:ea typeface="微软雅黑"/>
                <a:sym typeface="+mn-ea"/>
              </a:rPr>
              <a:t>周</a:t>
            </a:r>
            <a:r>
              <a:rPr lang="zh-CN" altLang="en-US" sz="1400" dirty="0">
                <a:solidFill>
                  <a:prstClr val="black">
                    <a:lumMod val="85000"/>
                    <a:lumOff val="15000"/>
                  </a:prstClr>
                </a:solidFill>
                <a:latin typeface="微软雅黑" panose="020B0503020204020204" pitchFamily="34" charset="-122"/>
                <a:ea typeface="微软雅黑"/>
                <a:sym typeface="+mn-ea"/>
              </a:rPr>
              <a:t>给药</a:t>
            </a:r>
            <a:r>
              <a:rPr lang="en-US" altLang="zh-CN" sz="1400" dirty="0">
                <a:solidFill>
                  <a:prstClr val="black">
                    <a:lumMod val="85000"/>
                    <a:lumOff val="15000"/>
                  </a:prstClr>
                </a:solidFill>
                <a:latin typeface="微软雅黑" panose="020B0503020204020204" pitchFamily="34" charset="-122"/>
                <a:ea typeface="微软雅黑"/>
                <a:sym typeface="+mn-ea"/>
              </a:rPr>
              <a:t>1</a:t>
            </a:r>
            <a:r>
              <a:rPr lang="zh-CN" altLang="en-US" sz="1400" dirty="0">
                <a:solidFill>
                  <a:prstClr val="black">
                    <a:lumMod val="85000"/>
                    <a:lumOff val="15000"/>
                  </a:prstClr>
                </a:solidFill>
                <a:latin typeface="微软雅黑" panose="020B0503020204020204" pitchFamily="34" charset="-122"/>
                <a:ea typeface="微软雅黑"/>
                <a:sym typeface="+mn-ea"/>
              </a:rPr>
              <a:t>次。 </a:t>
            </a:r>
            <a:endParaRPr lang="en-US" altLang="zh-CN" sz="1400" dirty="0">
              <a:solidFill>
                <a:prstClr val="black">
                  <a:lumMod val="85000"/>
                  <a:lumOff val="15000"/>
                </a:prstClr>
              </a:solidFill>
              <a:latin typeface="微软雅黑" panose="020B0503020204020204" pitchFamily="34" charset="-122"/>
              <a:ea typeface="微软雅黑"/>
              <a:sym typeface="+mn-ea"/>
            </a:endParaRPr>
          </a:p>
          <a:p>
            <a:pPr marL="182880" marR="0" lvl="0" indent="-182880" algn="l" defTabSz="914400" rtl="0" eaLnBrk="1" fontAlgn="auto" latinLnBrk="0" hangingPunct="1">
              <a:lnSpc>
                <a:spcPct val="150000"/>
              </a:lnSpc>
              <a:spcBef>
                <a:spcPts val="200"/>
              </a:spcBef>
              <a:spcAft>
                <a:spcPts val="200"/>
              </a:spcAft>
              <a:buClrTx/>
              <a:buSzTx/>
              <a:buFont typeface="Wingdings" panose="05000000000000000000" pitchFamily="2" charset="2"/>
              <a:buChar char="n"/>
              <a:tabLst/>
              <a:defRPr/>
            </a:pPr>
            <a:r>
              <a:rPr lang="zh-CN" altLang="en-US" sz="1400" dirty="0">
                <a:solidFill>
                  <a:prstClr val="black">
                    <a:lumMod val="85000"/>
                    <a:lumOff val="15000"/>
                  </a:prstClr>
                </a:solidFill>
                <a:latin typeface="微软雅黑" panose="020B0503020204020204" pitchFamily="34" charset="-122"/>
                <a:ea typeface="微软雅黑"/>
                <a:sym typeface="+mn-ea"/>
              </a:rPr>
              <a:t>第三代</a:t>
            </a:r>
            <a:r>
              <a:rPr lang="en-US" altLang="zh-CN" sz="1400" dirty="0">
                <a:solidFill>
                  <a:prstClr val="black">
                    <a:lumMod val="85000"/>
                    <a:lumOff val="15000"/>
                  </a:prstClr>
                </a:solidFill>
                <a:latin typeface="微软雅黑" panose="020B0503020204020204" pitchFamily="34" charset="-122"/>
                <a:ea typeface="微软雅黑"/>
                <a:sym typeface="+mn-ea"/>
              </a:rPr>
              <a:t>ESA</a:t>
            </a:r>
            <a:r>
              <a:rPr lang="zh-CN" altLang="en-US" sz="1400" dirty="0">
                <a:solidFill>
                  <a:prstClr val="black">
                    <a:lumMod val="85000"/>
                    <a:lumOff val="15000"/>
                  </a:prstClr>
                </a:solidFill>
                <a:latin typeface="微软雅黑" panose="020B0503020204020204" pitchFamily="34" charset="-122"/>
                <a:ea typeface="微软雅黑"/>
                <a:sym typeface="+mn-ea"/>
              </a:rPr>
              <a:t>：</a:t>
            </a:r>
            <a:r>
              <a:rPr kumimoji="0" lang="en-US" altLang="zh-CN" sz="1400" b="1" i="0" u="none" strike="noStrike" kern="1200" cap="none" spc="0" normalizeH="0" baseline="0" noProof="0" dirty="0">
                <a:ln>
                  <a:noFill/>
                </a:ln>
                <a:solidFill>
                  <a:schemeClr val="accent3"/>
                </a:solidFill>
                <a:effectLst/>
                <a:uLnTx/>
                <a:uFillTx/>
                <a:latin typeface="微软雅黑" panose="020B0503020204020204" pitchFamily="34" charset="-122"/>
                <a:ea typeface="微软雅黑"/>
                <a:cs typeface="+mn-cs"/>
                <a:sym typeface="+mn-ea"/>
              </a:rPr>
              <a:t>CERA</a:t>
            </a:r>
            <a:r>
              <a:rPr lang="zh-CN" altLang="en-US" sz="1400" dirty="0">
                <a:solidFill>
                  <a:prstClr val="black">
                    <a:lumMod val="85000"/>
                    <a:lumOff val="15000"/>
                  </a:prstClr>
                </a:solidFill>
                <a:latin typeface="微软雅黑" panose="020B0503020204020204" pitchFamily="34" charset="-122"/>
                <a:ea typeface="微软雅黑"/>
                <a:sym typeface="+mn-ea"/>
              </a:rPr>
              <a:t>是一种化学合成的持续性</a:t>
            </a:r>
            <a:r>
              <a:rPr lang="en-US" altLang="zh-CN" sz="1400" dirty="0">
                <a:solidFill>
                  <a:prstClr val="black">
                    <a:lumMod val="85000"/>
                    <a:lumOff val="15000"/>
                  </a:prstClr>
                </a:solidFill>
                <a:latin typeface="微软雅黑" panose="020B0503020204020204" pitchFamily="34" charset="-122"/>
                <a:ea typeface="微软雅黑"/>
                <a:sym typeface="+mn-ea"/>
              </a:rPr>
              <a:t>EPO</a:t>
            </a:r>
            <a:r>
              <a:rPr lang="zh-CN" altLang="en-US" sz="1400" dirty="0">
                <a:solidFill>
                  <a:prstClr val="black">
                    <a:lumMod val="85000"/>
                    <a:lumOff val="15000"/>
                  </a:prstClr>
                </a:solidFill>
                <a:latin typeface="微软雅黑" panose="020B0503020204020204" pitchFamily="34" charset="-122"/>
                <a:ea typeface="微软雅黑"/>
                <a:sym typeface="+mn-ea"/>
              </a:rPr>
              <a:t>受体激活剂，其最大的特点是</a:t>
            </a:r>
            <a:r>
              <a:rPr lang="zh-CN" altLang="en-US" sz="1400" dirty="0">
                <a:solidFill>
                  <a:schemeClr val="accent3"/>
                </a:solidFill>
                <a:latin typeface="微软雅黑" panose="020B0503020204020204" pitchFamily="34" charset="-122"/>
                <a:ea typeface="微软雅黑"/>
                <a:sym typeface="+mn-ea"/>
              </a:rPr>
              <a:t>半衰期长</a:t>
            </a:r>
            <a:r>
              <a:rPr lang="zh-CN" altLang="en-US" sz="1400" dirty="0">
                <a:solidFill>
                  <a:prstClr val="black">
                    <a:lumMod val="85000"/>
                    <a:lumOff val="15000"/>
                  </a:prstClr>
                </a:solidFill>
                <a:latin typeface="微软雅黑" panose="020B0503020204020204" pitchFamily="34" charset="-122"/>
                <a:ea typeface="微软雅黑"/>
                <a:sym typeface="+mn-ea"/>
              </a:rPr>
              <a:t>，皮下注射剂型及静脉注射剂型的半衰期分别为</a:t>
            </a:r>
            <a:r>
              <a:rPr lang="en-US" altLang="zh-CN" sz="1400" dirty="0">
                <a:solidFill>
                  <a:prstClr val="black">
                    <a:lumMod val="85000"/>
                    <a:lumOff val="15000"/>
                  </a:prstClr>
                </a:solidFill>
                <a:latin typeface="微软雅黑" panose="020B0503020204020204" pitchFamily="34" charset="-122"/>
                <a:ea typeface="微软雅黑"/>
                <a:sym typeface="+mn-ea"/>
              </a:rPr>
              <a:t>133</a:t>
            </a:r>
            <a:r>
              <a:rPr lang="zh-CN" altLang="en-US" sz="1400" dirty="0">
                <a:solidFill>
                  <a:prstClr val="black">
                    <a:lumMod val="85000"/>
                    <a:lumOff val="15000"/>
                  </a:prstClr>
                </a:solidFill>
                <a:latin typeface="微软雅黑" panose="020B0503020204020204" pitchFamily="34" charset="-122"/>
                <a:ea typeface="微软雅黑"/>
                <a:sym typeface="+mn-ea"/>
              </a:rPr>
              <a:t>、</a:t>
            </a:r>
            <a:r>
              <a:rPr lang="en-US" altLang="zh-CN" sz="1400" dirty="0">
                <a:solidFill>
                  <a:prstClr val="black">
                    <a:lumMod val="85000"/>
                    <a:lumOff val="15000"/>
                  </a:prstClr>
                </a:solidFill>
                <a:latin typeface="微软雅黑" panose="020B0503020204020204" pitchFamily="34" charset="-122"/>
                <a:ea typeface="微软雅黑"/>
                <a:sym typeface="+mn-ea"/>
              </a:rPr>
              <a:t>130 h</a:t>
            </a:r>
            <a:r>
              <a:rPr kumimoji="0" lang="zh-CN" altLang="en-US" sz="1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rPr>
              <a:t>。</a:t>
            </a:r>
            <a:endParaRPr kumimoji="0" lang="en-US" altLang="zh-CN" sz="1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cs typeface="+mn-cs"/>
              <a:sym typeface="+mn-ea"/>
            </a:endParaRPr>
          </a:p>
          <a:p>
            <a:pPr marL="182880" marR="0" lvl="0" indent="-182880" algn="l" defTabSz="914400" rtl="0" eaLnBrk="1" fontAlgn="auto" latinLnBrk="0" hangingPunct="1">
              <a:lnSpc>
                <a:spcPct val="150000"/>
              </a:lnSpc>
              <a:spcBef>
                <a:spcPts val="200"/>
              </a:spcBef>
              <a:spcAft>
                <a:spcPts val="200"/>
              </a:spcAft>
              <a:buClrTx/>
              <a:buSzTx/>
              <a:buFont typeface="Wingdings" panose="05000000000000000000" pitchFamily="2" charset="2"/>
              <a:buChar char="n"/>
              <a:tabLst/>
              <a:defRPr/>
            </a:pPr>
            <a:r>
              <a:rPr lang="en-US" altLang="zh-CN" sz="1400" b="1" dirty="0">
                <a:solidFill>
                  <a:schemeClr val="accent3"/>
                </a:solidFill>
                <a:latin typeface="微软雅黑" panose="020B0503020204020204" pitchFamily="34" charset="-122"/>
                <a:ea typeface="微软雅黑" panose="020B0503020204020204" pitchFamily="34" charset="-122"/>
              </a:rPr>
              <a:t>CERA</a:t>
            </a:r>
            <a:r>
              <a:rPr lang="zh-CN" altLang="en-US" sz="1400" dirty="0">
                <a:solidFill>
                  <a:srgbClr val="262626"/>
                </a:solidFill>
                <a:latin typeface="微软雅黑" panose="020B0503020204020204" pitchFamily="34" charset="-122"/>
                <a:ea typeface="微软雅黑" panose="020B0503020204020204" pitchFamily="34" charset="-122"/>
              </a:rPr>
              <a:t>每月</a:t>
            </a:r>
            <a:r>
              <a:rPr lang="en-US" altLang="zh-CN" sz="1400" dirty="0">
                <a:solidFill>
                  <a:srgbClr val="262626"/>
                </a:solidFill>
                <a:latin typeface="微软雅黑" panose="020B0503020204020204" pitchFamily="34" charset="-122"/>
                <a:ea typeface="微软雅黑" panose="020B0503020204020204" pitchFamily="34" charset="-122"/>
              </a:rPr>
              <a:t>1~2</a:t>
            </a:r>
            <a:r>
              <a:rPr lang="zh-CN" altLang="en-US" sz="1400" dirty="0">
                <a:solidFill>
                  <a:srgbClr val="262626"/>
                </a:solidFill>
                <a:latin typeface="微软雅黑" panose="020B0503020204020204" pitchFamily="34" charset="-122"/>
                <a:ea typeface="微软雅黑" panose="020B0503020204020204" pitchFamily="34" charset="-122"/>
              </a:rPr>
              <a:t>次皮下给药维持透析患者</a:t>
            </a:r>
            <a:r>
              <a:rPr lang="en-US" altLang="zh-CN" sz="1400" dirty="0">
                <a:solidFill>
                  <a:srgbClr val="262626"/>
                </a:solidFill>
                <a:latin typeface="微软雅黑" panose="020B0503020204020204" pitchFamily="34" charset="-122"/>
                <a:ea typeface="微软雅黑" panose="020B0503020204020204" pitchFamily="34" charset="-122"/>
              </a:rPr>
              <a:t>Hb</a:t>
            </a:r>
            <a:r>
              <a:rPr lang="zh-CN" altLang="en-US" sz="1400" dirty="0">
                <a:solidFill>
                  <a:srgbClr val="262626"/>
                </a:solidFill>
                <a:latin typeface="微软雅黑" panose="020B0503020204020204" pitchFamily="34" charset="-122"/>
                <a:ea typeface="微软雅黑" panose="020B0503020204020204" pitchFamily="34" charset="-122"/>
              </a:rPr>
              <a:t>水平的疗效相同，且安全性良好，能够减少给药次数，提高患者依从性，减少</a:t>
            </a:r>
            <a:r>
              <a:rPr lang="en-US" altLang="zh-CN" sz="1400" dirty="0">
                <a:solidFill>
                  <a:srgbClr val="262626"/>
                </a:solidFill>
                <a:latin typeface="微软雅黑" panose="020B0503020204020204" pitchFamily="34" charset="-122"/>
                <a:ea typeface="微软雅黑" panose="020B0503020204020204" pitchFamily="34" charset="-122"/>
              </a:rPr>
              <a:t>Hb</a:t>
            </a:r>
            <a:r>
              <a:rPr lang="zh-CN" altLang="en-US" sz="1400" dirty="0">
                <a:solidFill>
                  <a:srgbClr val="262626"/>
                </a:solidFill>
                <a:latin typeface="微软雅黑" panose="020B0503020204020204" pitchFamily="34" charset="-122"/>
                <a:ea typeface="微软雅黑" panose="020B0503020204020204" pitchFamily="34" charset="-122"/>
              </a:rPr>
              <a:t>变异度</a:t>
            </a:r>
            <a:r>
              <a:rPr kumimoji="0" lang="zh-CN" altLang="en-US" sz="1400" i="0" u="none" strike="noStrike" kern="1200" cap="none" spc="0" normalizeH="0" baseline="0" noProof="0" dirty="0">
                <a:ln>
                  <a:noFill/>
                </a:ln>
                <a:solidFill>
                  <a:srgbClr val="262626"/>
                </a:solidFill>
                <a:effectLst/>
                <a:uLnTx/>
                <a:uFillTx/>
                <a:latin typeface="微软雅黑" panose="020B0503020204020204" pitchFamily="34" charset="-122"/>
                <a:ea typeface="微软雅黑" panose="020B0503020204020204" pitchFamily="34" charset="-122"/>
              </a:rPr>
              <a:t>。</a:t>
            </a:r>
            <a:endParaRPr kumimoji="0" lang="en-US" altLang="zh-CN" sz="1400" i="0" u="none" strike="noStrike" kern="1200" cap="none" spc="0" normalizeH="0" baseline="0" noProof="0" dirty="0">
              <a:ln>
                <a:noFill/>
              </a:ln>
              <a:solidFill>
                <a:srgbClr val="262626"/>
              </a:solidFill>
              <a:effectLst/>
              <a:uLnTx/>
              <a:uFillTx/>
              <a:latin typeface="微软雅黑" panose="020B0503020204020204" pitchFamily="34" charset="-122"/>
              <a:ea typeface="微软雅黑" panose="020B0503020204020204" pitchFamily="34" charset="-122"/>
            </a:endParaRPr>
          </a:p>
          <a:p>
            <a:pPr marL="182880" indent="-182880">
              <a:lnSpc>
                <a:spcPct val="150000"/>
              </a:lnSpc>
              <a:spcBef>
                <a:spcPts val="200"/>
              </a:spcBef>
              <a:spcAft>
                <a:spcPts val="200"/>
              </a:spcAft>
              <a:buFont typeface="Wingdings" panose="05000000000000000000" pitchFamily="2" charset="2"/>
              <a:buChar char="n"/>
              <a:defRPr/>
            </a:pPr>
            <a:r>
              <a:rPr kumimoji="0" lang="zh-CN" altLang="en-US" sz="1400" i="0" u="none" strike="noStrike" kern="1200" cap="none" spc="0" normalizeH="0" baseline="0" noProof="0" dirty="0">
                <a:ln>
                  <a:noFill/>
                </a:ln>
                <a:solidFill>
                  <a:srgbClr val="262626"/>
                </a:solidFill>
                <a:effectLst/>
                <a:uLnTx/>
                <a:uFillTx/>
                <a:latin typeface="微软雅黑" panose="020B0503020204020204" pitchFamily="34" charset="-122"/>
                <a:ea typeface="微软雅黑" panose="020B0503020204020204" pitchFamily="34" charset="-122"/>
              </a:rPr>
              <a:t>长效</a:t>
            </a:r>
            <a:r>
              <a:rPr kumimoji="0" lang="en-US" altLang="zh-CN" sz="1400" i="0" u="none" strike="noStrike" kern="1200" cap="none" spc="0" normalizeH="0" baseline="0" noProof="0" dirty="0">
                <a:ln>
                  <a:noFill/>
                </a:ln>
                <a:solidFill>
                  <a:srgbClr val="262626"/>
                </a:solidFill>
                <a:effectLst/>
                <a:uLnTx/>
                <a:uFillTx/>
                <a:latin typeface="微软雅黑" panose="020B0503020204020204" pitchFamily="34" charset="-122"/>
                <a:ea typeface="微软雅黑" panose="020B0503020204020204" pitchFamily="34" charset="-122"/>
              </a:rPr>
              <a:t>ESAs</a:t>
            </a:r>
            <a:r>
              <a:rPr kumimoji="0" lang="zh-CN" altLang="en-US" sz="1400" i="0" u="none" strike="noStrike" kern="1200" cap="none" spc="0" normalizeH="0" baseline="0" noProof="0" dirty="0">
                <a:ln>
                  <a:noFill/>
                </a:ln>
                <a:solidFill>
                  <a:srgbClr val="262626"/>
                </a:solidFill>
                <a:effectLst/>
                <a:uLnTx/>
                <a:uFillTx/>
                <a:latin typeface="微软雅黑" panose="020B0503020204020204" pitchFamily="34" charset="-122"/>
                <a:ea typeface="微软雅黑" panose="020B0503020204020204" pitchFamily="34" charset="-122"/>
              </a:rPr>
              <a:t>（</a:t>
            </a:r>
            <a:r>
              <a:rPr kumimoji="0" lang="zh-CN" altLang="en-US" sz="140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达依泊汀</a:t>
            </a:r>
            <a:r>
              <a:rPr kumimoji="0" lang="en-US" altLang="zh-CN" sz="140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α</a:t>
            </a:r>
            <a:r>
              <a:rPr kumimoji="0" lang="zh-CN" altLang="en-US" sz="140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rPr>
              <a:t>、</a:t>
            </a:r>
            <a:r>
              <a:rPr kumimoji="0" lang="en-US" altLang="zh-CN" sz="1400" b="1" i="0" u="none" strike="noStrike" kern="1200" cap="none" spc="0" normalizeH="0" baseline="0" noProof="0" dirty="0">
                <a:ln>
                  <a:noFill/>
                </a:ln>
                <a:solidFill>
                  <a:schemeClr val="accent3"/>
                </a:solidFill>
                <a:effectLst/>
                <a:uLnTx/>
                <a:uFillTx/>
                <a:latin typeface="微软雅黑" panose="020B0503020204020204" pitchFamily="34" charset="-122"/>
                <a:ea typeface="微软雅黑" panose="020B0503020204020204" pitchFamily="34" charset="-122"/>
              </a:rPr>
              <a:t>CERA</a:t>
            </a:r>
            <a:r>
              <a:rPr kumimoji="0" lang="zh-CN" altLang="en-US" sz="1400" i="0" u="none" strike="noStrike" kern="1200" cap="none" spc="0" normalizeH="0" baseline="0" noProof="0" dirty="0">
                <a:ln>
                  <a:noFill/>
                </a:ln>
                <a:solidFill>
                  <a:srgbClr val="262626"/>
                </a:solidFill>
                <a:effectLst/>
                <a:uLnTx/>
                <a:uFillTx/>
                <a:latin typeface="微软雅黑" panose="020B0503020204020204" pitchFamily="34" charset="-122"/>
                <a:ea typeface="微软雅黑" panose="020B0503020204020204" pitchFamily="34" charset="-122"/>
              </a:rPr>
              <a:t>）皮下给药疗效与静脉给药相比疗效相当。采用预充式注射器注射使用方便并可减少污染</a:t>
            </a:r>
            <a:r>
              <a:rPr kumimoji="0" lang="zh-CN" altLang="en-US" sz="1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sym typeface="+mn-ea"/>
              </a:rPr>
              <a:t>。</a:t>
            </a:r>
            <a:endParaRPr kumimoji="0" lang="en-US" altLang="zh-CN" sz="1400" i="0" u="none" strike="noStrike" kern="1200" cap="none" spc="0" normalizeH="0" baseline="0" noProof="0" dirty="0">
              <a:ln>
                <a:noFill/>
              </a:ln>
              <a:solidFill>
                <a:prstClr val="black">
                  <a:lumMod val="85000"/>
                  <a:lumOff val="15000"/>
                </a:prstClr>
              </a:solidFill>
              <a:effectLst/>
              <a:uLnTx/>
              <a:uFillTx/>
              <a:latin typeface="微软雅黑" panose="020B0503020204020204" pitchFamily="34" charset="-122"/>
              <a:ea typeface="微软雅黑"/>
              <a:sym typeface="+mn-ea"/>
            </a:endParaRPr>
          </a:p>
        </p:txBody>
      </p:sp>
      <p:graphicFrame>
        <p:nvGraphicFramePr>
          <p:cNvPr id="3" name="Table 3">
            <a:extLst>
              <a:ext uri="{FF2B5EF4-FFF2-40B4-BE49-F238E27FC236}">
                <a16:creationId xmlns:a16="http://schemas.microsoft.com/office/drawing/2014/main" id="{58E843CE-2115-CB12-8A26-61D74DAC7ACA}"/>
              </a:ext>
            </a:extLst>
          </p:cNvPr>
          <p:cNvGraphicFramePr>
            <a:graphicFrameLocks noGrp="1"/>
          </p:cNvGraphicFramePr>
          <p:nvPr>
            <p:extLst>
              <p:ext uri="{D42A27DB-BD31-4B8C-83A1-F6EECF244321}">
                <p14:modId xmlns:p14="http://schemas.microsoft.com/office/powerpoint/2010/main" val="519645925"/>
              </p:ext>
            </p:extLst>
          </p:nvPr>
        </p:nvGraphicFramePr>
        <p:xfrm>
          <a:off x="6401252" y="993148"/>
          <a:ext cx="5542463" cy="5293385"/>
        </p:xfrm>
        <a:graphic>
          <a:graphicData uri="http://schemas.openxmlformats.org/drawingml/2006/table">
            <a:tbl>
              <a:tblPr>
                <a:tableStyleId>{5C22544A-7EE6-4342-B048-85BDC9FD1C3A}</a:tableStyleId>
              </a:tblPr>
              <a:tblGrid>
                <a:gridCol w="5542463">
                  <a:extLst>
                    <a:ext uri="{9D8B030D-6E8A-4147-A177-3AD203B41FA5}">
                      <a16:colId xmlns:a16="http://schemas.microsoft.com/office/drawing/2014/main" val="2166855014"/>
                    </a:ext>
                  </a:extLst>
                </a:gridCol>
              </a:tblGrid>
              <a:tr h="938887">
                <a:tc>
                  <a:txBody>
                    <a:bodyPr/>
                    <a:lstStyle/>
                    <a:p>
                      <a:pPr algn="ctr"/>
                      <a:r>
                        <a:rPr lang="zh-CN" altLang="en-US" sz="2400" dirty="0">
                          <a:latin typeface="微软雅黑" panose="020B0503020204020204" pitchFamily="34" charset="-122"/>
                          <a:ea typeface="微软雅黑" panose="020B0503020204020204" pitchFamily="34" charset="-122"/>
                        </a:rPr>
                        <a:t>国际权威指南推荐</a:t>
                      </a:r>
                    </a:p>
                  </a:txBody>
                  <a:tcPr marL="108000" marR="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7518491"/>
                  </a:ext>
                </a:extLst>
              </a:tr>
              <a:tr h="575515">
                <a:tc>
                  <a:txBody>
                    <a:bodyPr/>
                    <a:lstStyle/>
                    <a:p>
                      <a:pPr algn="ctr"/>
                      <a:r>
                        <a:rPr lang="zh-CN" altLang="en-US" sz="1800" dirty="0">
                          <a:latin typeface="微软雅黑" panose="020B0503020204020204" pitchFamily="34" charset="-122"/>
                          <a:ea typeface="微软雅黑" panose="020B0503020204020204" pitchFamily="34" charset="-122"/>
                        </a:rPr>
                        <a:t>改善全球肾脏病预后组织</a:t>
                      </a:r>
                      <a:endParaRPr lang="en-US" altLang="zh-CN" sz="1800" dirty="0">
                        <a:latin typeface="微软雅黑" panose="020B0503020204020204" pitchFamily="34" charset="-122"/>
                        <a:ea typeface="微软雅黑" panose="020B0503020204020204" pitchFamily="34" charset="-122"/>
                      </a:endParaRPr>
                    </a:p>
                    <a:p>
                      <a:pPr algn="ctr"/>
                      <a:r>
                        <a:rPr lang="zh-CN" altLang="en-US" sz="1800" dirty="0">
                          <a:latin typeface="微软雅黑"/>
                          <a:ea typeface="微软雅黑"/>
                        </a:rPr>
                        <a:t>（</a:t>
                      </a:r>
                      <a:r>
                        <a:rPr lang="en-US" altLang="zh-CN" sz="1800" dirty="0">
                          <a:latin typeface="微软雅黑"/>
                          <a:ea typeface="微软雅黑"/>
                        </a:rPr>
                        <a:t>KDIGO</a:t>
                      </a:r>
                      <a:r>
                        <a:rPr lang="zh-CN" altLang="en-US" sz="1800" dirty="0">
                          <a:latin typeface="微软雅黑"/>
                          <a:ea typeface="微软雅黑"/>
                        </a:rPr>
                        <a:t>）肾性贫血指南</a:t>
                      </a:r>
                      <a:r>
                        <a:rPr lang="en-US" altLang="zh-CN" sz="1800" baseline="30000" dirty="0">
                          <a:latin typeface="微软雅黑"/>
                          <a:ea typeface="微软雅黑"/>
                        </a:rPr>
                        <a:t>2</a:t>
                      </a:r>
                      <a:endParaRPr lang="zh-CN" altLang="en-US" sz="1200" baseline="30000" dirty="0">
                        <a:latin typeface="微软雅黑"/>
                        <a:ea typeface="微软雅黑"/>
                      </a:endParaRPr>
                    </a:p>
                  </a:txBody>
                  <a:tcPr marL="108000" marR="108000" anchor="ctr">
                    <a:lnL w="12700" cap="flat" cmpd="sng" algn="ctr">
                      <a:noFill/>
                      <a:prstDash val="solid"/>
                      <a:round/>
                      <a:headEnd type="none" w="med" len="med"/>
                      <a:tailEnd type="none" w="med" len="med"/>
                    </a:lnL>
                    <a:lnR w="6350" cap="flat" cmpd="sng" algn="ctr">
                      <a:noFill/>
                      <a:prstDash val="sys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3146847"/>
                  </a:ext>
                </a:extLst>
              </a:tr>
              <a:tr h="1715207">
                <a:tc>
                  <a:txBody>
                    <a:bodyPr/>
                    <a:lstStyle/>
                    <a:p>
                      <a:pPr algn="ctr"/>
                      <a:endParaRPr lang="zh-CN" altLang="en-US" sz="1200" baseline="30000" dirty="0">
                        <a:latin typeface="微软雅黑" panose="020B0503020204020204" pitchFamily="34" charset="-122"/>
                        <a:ea typeface="微软雅黑" panose="020B0503020204020204" pitchFamily="34" charset="-122"/>
                      </a:endParaRPr>
                    </a:p>
                  </a:txBody>
                  <a:tcPr marL="108000" marR="108000" anchor="ctr">
                    <a:lnL w="12700" cap="flat" cmpd="sng" algn="ctr">
                      <a:noFill/>
                      <a:prstDash val="solid"/>
                      <a:round/>
                      <a:headEnd type="none" w="med" len="med"/>
                      <a:tailEnd type="none" w="med" len="med"/>
                    </a:lnL>
                    <a:lnR w="6350" cap="flat" cmpd="sng" algn="ctr">
                      <a:noFill/>
                      <a:prstDash val="sys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3062339"/>
                  </a:ext>
                </a:extLst>
              </a:tr>
              <a:tr h="1999211">
                <a:tc>
                  <a:txBody>
                    <a:bodyPr/>
                    <a:lstStyle/>
                    <a:p>
                      <a:pPr marL="179705" indent="-179705" algn="l">
                        <a:lnSpc>
                          <a:spcPct val="150000"/>
                        </a:lnSpc>
                        <a:spcBef>
                          <a:spcPts val="300"/>
                        </a:spcBef>
                        <a:spcAft>
                          <a:spcPts val="300"/>
                        </a:spcAft>
                        <a:buFont typeface="Wingdings" panose="05000000000000000000" pitchFamily="2" charset="2"/>
                        <a:buChar char="n"/>
                      </a:pPr>
                      <a:r>
                        <a:rPr lang="zh-CN" altLang="en-US" sz="1400" kern="1200" dirty="0">
                          <a:solidFill>
                            <a:srgbClr val="262626"/>
                          </a:solidFill>
                          <a:latin typeface="微软雅黑" panose="020B0503020204020204" pitchFamily="34" charset="-122"/>
                          <a:ea typeface="微软雅黑" panose="020B0503020204020204" pitchFamily="34" charset="-122"/>
                          <a:cs typeface="+mn-cs"/>
                        </a:rPr>
                        <a:t>对于</a:t>
                      </a:r>
                      <a:r>
                        <a:rPr lang="en-US" altLang="zh-CN" sz="1400" kern="1200" dirty="0">
                          <a:solidFill>
                            <a:srgbClr val="262626"/>
                          </a:solidFill>
                          <a:latin typeface="微软雅黑" panose="020B0503020204020204" pitchFamily="34" charset="-122"/>
                          <a:ea typeface="微软雅黑" panose="020B0503020204020204" pitchFamily="34" charset="-122"/>
                          <a:cs typeface="+mn-cs"/>
                        </a:rPr>
                        <a:t>Hb⽔</a:t>
                      </a:r>
                      <a:r>
                        <a:rPr lang="zh-CN" altLang="en-US" sz="1400" kern="1200" dirty="0">
                          <a:solidFill>
                            <a:srgbClr val="262626"/>
                          </a:solidFill>
                          <a:latin typeface="微软雅黑" panose="020B0503020204020204" pitchFamily="34" charset="-122"/>
                          <a:ea typeface="微软雅黑" panose="020B0503020204020204" pitchFamily="34" charset="-122"/>
                          <a:cs typeface="+mn-cs"/>
                        </a:rPr>
                        <a:t>平维持较为稳定的患者为提⾼临床资源利⽤，建议使⽤给药间隔更⻓的</a:t>
                      </a:r>
                      <a:r>
                        <a:rPr lang="en-US" altLang="zh-CN" sz="1400" kern="1200" dirty="0">
                          <a:solidFill>
                            <a:srgbClr val="262626"/>
                          </a:solidFill>
                          <a:latin typeface="微软雅黑" panose="020B0503020204020204" pitchFamily="34" charset="-122"/>
                          <a:ea typeface="微软雅黑" panose="020B0503020204020204" pitchFamily="34" charset="-122"/>
                          <a:cs typeface="+mn-cs"/>
                        </a:rPr>
                        <a:t>ESA</a:t>
                      </a:r>
                      <a:r>
                        <a:rPr lang="zh-CN" altLang="en-US" sz="1400" kern="1200" dirty="0">
                          <a:solidFill>
                            <a:srgbClr val="262626"/>
                          </a:solidFill>
                          <a:latin typeface="微软雅黑" panose="020B0503020204020204" pitchFamily="34" charset="-122"/>
                          <a:ea typeface="微软雅黑" panose="020B0503020204020204" pitchFamily="34" charset="-122"/>
                          <a:cs typeface="+mn-cs"/>
                        </a:rPr>
                        <a:t>。</a:t>
                      </a:r>
                      <a:endParaRPr lang="en-US" altLang="zh-CN" sz="1400" kern="1200" dirty="0">
                        <a:solidFill>
                          <a:srgbClr val="262626"/>
                        </a:solidFill>
                        <a:latin typeface="微软雅黑" panose="020B0503020204020204" pitchFamily="34" charset="-122"/>
                        <a:ea typeface="微软雅黑" panose="020B0503020204020204" pitchFamily="34" charset="-122"/>
                        <a:cs typeface="+mn-cs"/>
                      </a:endParaRPr>
                    </a:p>
                    <a:p>
                      <a:pPr marL="179705" indent="-179705" algn="l">
                        <a:lnSpc>
                          <a:spcPct val="150000"/>
                        </a:lnSpc>
                        <a:spcBef>
                          <a:spcPts val="300"/>
                        </a:spcBef>
                        <a:spcAft>
                          <a:spcPts val="300"/>
                        </a:spcAft>
                        <a:buFont typeface="Wingdings" panose="05000000000000000000" pitchFamily="2" charset="2"/>
                        <a:buChar char="n"/>
                      </a:pPr>
                      <a:r>
                        <a:rPr lang="zh-CN" altLang="en-US" sz="1400" kern="1200" dirty="0">
                          <a:solidFill>
                            <a:srgbClr val="262626"/>
                          </a:solidFill>
                          <a:latin typeface="微软雅黑" panose="020B0503020204020204" pitchFamily="34" charset="-122"/>
                          <a:ea typeface="微软雅黑" panose="020B0503020204020204" pitchFamily="34" charset="-122"/>
                          <a:cs typeface="+mn-cs"/>
                        </a:rPr>
                        <a:t>其推荐对于非透析和透析</a:t>
                      </a:r>
                      <a:r>
                        <a:rPr lang="en-US" altLang="zh-CN" sz="1400" kern="1200" dirty="0">
                          <a:solidFill>
                            <a:srgbClr val="262626"/>
                          </a:solidFill>
                          <a:latin typeface="微软雅黑" panose="020B0503020204020204" pitchFamily="34" charset="-122"/>
                          <a:ea typeface="微软雅黑" panose="020B0503020204020204" pitchFamily="34" charset="-122"/>
                          <a:cs typeface="+mn-cs"/>
                        </a:rPr>
                        <a:t>CKD</a:t>
                      </a:r>
                      <a:r>
                        <a:rPr lang="zh-CN" altLang="en-US" sz="1400" kern="1200" dirty="0">
                          <a:solidFill>
                            <a:srgbClr val="262626"/>
                          </a:solidFill>
                          <a:latin typeface="微软雅黑" panose="020B0503020204020204" pitchFamily="34" charset="-122"/>
                          <a:ea typeface="微软雅黑" panose="020B0503020204020204" pitchFamily="34" charset="-122"/>
                          <a:cs typeface="+mn-cs"/>
                        </a:rPr>
                        <a:t>患者，</a:t>
                      </a:r>
                      <a:r>
                        <a:rPr lang="en-US" altLang="zh-CN" sz="1400" b="1" kern="1200" dirty="0">
                          <a:solidFill>
                            <a:schemeClr val="accent3"/>
                          </a:solidFill>
                          <a:latin typeface="微软雅黑" panose="020B0503020204020204" pitchFamily="34" charset="-122"/>
                          <a:ea typeface="微软雅黑" panose="020B0503020204020204" pitchFamily="34" charset="-122"/>
                          <a:cs typeface="+mn-cs"/>
                        </a:rPr>
                        <a:t>CERA</a:t>
                      </a:r>
                      <a:r>
                        <a:rPr lang="zh-CN" altLang="en-US" sz="1400" kern="1200" dirty="0">
                          <a:solidFill>
                            <a:srgbClr val="262626"/>
                          </a:solidFill>
                          <a:latin typeface="微软雅黑" panose="020B0503020204020204" pitchFamily="34" charset="-122"/>
                          <a:ea typeface="微软雅黑" panose="020B0503020204020204" pitchFamily="34" charset="-122"/>
                          <a:cs typeface="+mn-cs"/>
                        </a:rPr>
                        <a:t>起始剂量分别为</a:t>
                      </a:r>
                      <a:r>
                        <a:rPr lang="en-US" altLang="zh-CN" sz="1400" kern="1200" dirty="0">
                          <a:solidFill>
                            <a:srgbClr val="262626"/>
                          </a:solidFill>
                          <a:latin typeface="微软雅黑" panose="020B0503020204020204" pitchFamily="34" charset="-122"/>
                          <a:ea typeface="微软雅黑" panose="020B0503020204020204" pitchFamily="34" charset="-122"/>
                          <a:cs typeface="+mn-cs"/>
                        </a:rPr>
                        <a:t>0.6 mg/kg</a:t>
                      </a:r>
                      <a:r>
                        <a:rPr lang="zh-CN" altLang="en-US" sz="1400" kern="1200" dirty="0">
                          <a:solidFill>
                            <a:srgbClr val="262626"/>
                          </a:solidFill>
                          <a:latin typeface="微软雅黑" panose="020B0503020204020204" pitchFamily="34" charset="-122"/>
                          <a:ea typeface="微软雅黑" panose="020B0503020204020204" pitchFamily="34" charset="-122"/>
                          <a:cs typeface="+mn-cs"/>
                        </a:rPr>
                        <a:t>体重，每</a:t>
                      </a:r>
                      <a:r>
                        <a:rPr lang="en-US" altLang="zh-CN" sz="1400" kern="1200" dirty="0">
                          <a:solidFill>
                            <a:srgbClr val="262626"/>
                          </a:solidFill>
                          <a:latin typeface="微软雅黑" panose="020B0503020204020204" pitchFamily="34" charset="-122"/>
                          <a:ea typeface="微软雅黑" panose="020B0503020204020204" pitchFamily="34" charset="-122"/>
                          <a:cs typeface="+mn-cs"/>
                        </a:rPr>
                        <a:t>2</a:t>
                      </a:r>
                      <a:r>
                        <a:rPr lang="zh-CN" altLang="en-US" sz="1400" kern="1200" dirty="0">
                          <a:solidFill>
                            <a:srgbClr val="262626"/>
                          </a:solidFill>
                          <a:latin typeface="微软雅黑" panose="020B0503020204020204" pitchFamily="34" charset="-122"/>
                          <a:ea typeface="微软雅黑" panose="020B0503020204020204" pitchFamily="34" charset="-122"/>
                          <a:cs typeface="+mn-cs"/>
                        </a:rPr>
                        <a:t>周</a:t>
                      </a:r>
                      <a:r>
                        <a:rPr lang="en-US" altLang="zh-CN" sz="1400" kern="1200" dirty="0">
                          <a:solidFill>
                            <a:srgbClr val="262626"/>
                          </a:solidFill>
                          <a:latin typeface="微软雅黑" panose="020B0503020204020204" pitchFamily="34" charset="-122"/>
                          <a:ea typeface="微软雅黑" panose="020B0503020204020204" pitchFamily="34" charset="-122"/>
                          <a:cs typeface="+mn-cs"/>
                        </a:rPr>
                        <a:t>1</a:t>
                      </a:r>
                      <a:r>
                        <a:rPr lang="zh-CN" altLang="en-US" sz="1400" kern="1200" dirty="0">
                          <a:solidFill>
                            <a:srgbClr val="262626"/>
                          </a:solidFill>
                          <a:latin typeface="微软雅黑" panose="020B0503020204020204" pitchFamily="34" charset="-122"/>
                          <a:ea typeface="微软雅黑" panose="020B0503020204020204" pitchFamily="34" charset="-122"/>
                          <a:cs typeface="+mn-cs"/>
                        </a:rPr>
                        <a:t>次，皮下或静脉给药；对于非透析</a:t>
                      </a:r>
                      <a:r>
                        <a:rPr lang="en-US" altLang="zh-CN" sz="1400" kern="1200" dirty="0">
                          <a:solidFill>
                            <a:srgbClr val="262626"/>
                          </a:solidFill>
                          <a:latin typeface="微软雅黑" panose="020B0503020204020204" pitchFamily="34" charset="-122"/>
                          <a:ea typeface="微软雅黑" panose="020B0503020204020204" pitchFamily="34" charset="-122"/>
                          <a:cs typeface="+mn-cs"/>
                        </a:rPr>
                        <a:t>CKD</a:t>
                      </a:r>
                      <a:r>
                        <a:rPr lang="zh-CN" altLang="en-US" sz="1400" kern="1200" dirty="0">
                          <a:solidFill>
                            <a:srgbClr val="262626"/>
                          </a:solidFill>
                          <a:latin typeface="微软雅黑" panose="020B0503020204020204" pitchFamily="34" charset="-122"/>
                          <a:ea typeface="微软雅黑" panose="020B0503020204020204" pitchFamily="34" charset="-122"/>
                          <a:cs typeface="+mn-cs"/>
                        </a:rPr>
                        <a:t>患者，</a:t>
                      </a:r>
                      <a:r>
                        <a:rPr lang="en-US" altLang="zh-CN" sz="1400" kern="1200" dirty="0">
                          <a:solidFill>
                            <a:srgbClr val="262626"/>
                          </a:solidFill>
                          <a:latin typeface="微软雅黑" panose="020B0503020204020204" pitchFamily="34" charset="-122"/>
                          <a:ea typeface="微软雅黑" panose="020B0503020204020204" pitchFamily="34" charset="-122"/>
                          <a:cs typeface="+mn-cs"/>
                        </a:rPr>
                        <a:t>CERA</a:t>
                      </a:r>
                      <a:r>
                        <a:rPr lang="zh-CN" altLang="en-US" sz="1400" kern="1200" dirty="0">
                          <a:solidFill>
                            <a:srgbClr val="262626"/>
                          </a:solidFill>
                          <a:latin typeface="微软雅黑" panose="020B0503020204020204" pitchFamily="34" charset="-122"/>
                          <a:ea typeface="微软雅黑" panose="020B0503020204020204" pitchFamily="34" charset="-122"/>
                          <a:cs typeface="+mn-cs"/>
                        </a:rPr>
                        <a:t>起始剂量也可为</a:t>
                      </a:r>
                      <a:r>
                        <a:rPr lang="en-US" altLang="zh-CN" sz="1400" kern="1200" dirty="0">
                          <a:solidFill>
                            <a:srgbClr val="262626"/>
                          </a:solidFill>
                          <a:latin typeface="微软雅黑" panose="020B0503020204020204" pitchFamily="34" charset="-122"/>
                          <a:ea typeface="微软雅黑" panose="020B0503020204020204" pitchFamily="34" charset="-122"/>
                          <a:cs typeface="+mn-cs"/>
                        </a:rPr>
                        <a:t>1.2 mg/kg</a:t>
                      </a:r>
                      <a:r>
                        <a:rPr lang="zh-CN" altLang="en-US" sz="1400" kern="1200" dirty="0">
                          <a:solidFill>
                            <a:srgbClr val="262626"/>
                          </a:solidFill>
                          <a:latin typeface="微软雅黑" panose="020B0503020204020204" pitchFamily="34" charset="-122"/>
                          <a:ea typeface="微软雅黑" panose="020B0503020204020204" pitchFamily="34" charset="-122"/>
                          <a:cs typeface="+mn-cs"/>
                        </a:rPr>
                        <a:t>体重，每</a:t>
                      </a:r>
                      <a:r>
                        <a:rPr lang="en-US" altLang="zh-CN" sz="1400" kern="1200" dirty="0">
                          <a:solidFill>
                            <a:srgbClr val="262626"/>
                          </a:solidFill>
                          <a:latin typeface="微软雅黑" panose="020B0503020204020204" pitchFamily="34" charset="-122"/>
                          <a:ea typeface="微软雅黑" panose="020B0503020204020204" pitchFamily="34" charset="-122"/>
                          <a:cs typeface="+mn-cs"/>
                        </a:rPr>
                        <a:t>4</a:t>
                      </a:r>
                      <a:r>
                        <a:rPr lang="zh-CN" altLang="en-US" sz="1400" kern="1200" dirty="0">
                          <a:solidFill>
                            <a:srgbClr val="262626"/>
                          </a:solidFill>
                          <a:latin typeface="微软雅黑" panose="020B0503020204020204" pitchFamily="34" charset="-122"/>
                          <a:ea typeface="微软雅黑" panose="020B0503020204020204" pitchFamily="34" charset="-122"/>
                          <a:cs typeface="+mn-cs"/>
                        </a:rPr>
                        <a:t>周</a:t>
                      </a:r>
                      <a:r>
                        <a:rPr lang="en-US" altLang="zh-CN" sz="1400" kern="1200" dirty="0">
                          <a:solidFill>
                            <a:srgbClr val="262626"/>
                          </a:solidFill>
                          <a:latin typeface="微软雅黑" panose="020B0503020204020204" pitchFamily="34" charset="-122"/>
                          <a:ea typeface="微软雅黑" panose="020B0503020204020204" pitchFamily="34" charset="-122"/>
                          <a:cs typeface="+mn-cs"/>
                        </a:rPr>
                        <a:t>1</a:t>
                      </a:r>
                      <a:r>
                        <a:rPr lang="zh-CN" altLang="en-US" sz="1400" kern="1200" dirty="0">
                          <a:solidFill>
                            <a:srgbClr val="262626"/>
                          </a:solidFill>
                          <a:latin typeface="微软雅黑" panose="020B0503020204020204" pitchFamily="34" charset="-122"/>
                          <a:ea typeface="微软雅黑" panose="020B0503020204020204" pitchFamily="34" charset="-122"/>
                          <a:cs typeface="+mn-cs"/>
                        </a:rPr>
                        <a:t>次，皮下给药。</a:t>
                      </a:r>
                    </a:p>
                  </a:txBody>
                  <a:tcPr marL="108000" marR="108000">
                    <a:lnL w="12700" cap="flat" cmpd="sng" algn="ctr">
                      <a:noFill/>
                      <a:prstDash val="solid"/>
                      <a:round/>
                      <a:headEnd type="none" w="med" len="med"/>
                      <a:tailEnd type="none" w="med" len="med"/>
                    </a:lnL>
                    <a:lnR w="6350" cap="flat" cmpd="sng" algn="ctr">
                      <a:noFill/>
                      <a:prstDash val="sys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5151051"/>
                  </a:ext>
                </a:extLst>
              </a:tr>
            </a:tbl>
          </a:graphicData>
        </a:graphic>
      </p:graphicFrame>
      <p:sp>
        <p:nvSpPr>
          <p:cNvPr id="12" name="文本框 11">
            <a:extLst>
              <a:ext uri="{FF2B5EF4-FFF2-40B4-BE49-F238E27FC236}">
                <a16:creationId xmlns:a16="http://schemas.microsoft.com/office/drawing/2014/main" id="{D59CA93B-D26D-06A7-2E29-4A08528FA3D0}"/>
              </a:ext>
            </a:extLst>
          </p:cNvPr>
          <p:cNvSpPr txBox="1">
            <a:spLocks noChangeArrowheads="1"/>
          </p:cNvSpPr>
          <p:nvPr/>
        </p:nvSpPr>
        <p:spPr bwMode="auto">
          <a:xfrm>
            <a:off x="9032034" y="6290145"/>
            <a:ext cx="2768082" cy="459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noAutofit/>
          </a:bodyPr>
          <a:lstStyle>
            <a:lvl1pPr marL="2286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spcBef>
                <a:spcPct val="0"/>
              </a:spcBef>
              <a:buFont typeface="+mj-lt"/>
              <a:buAutoNum type="arabicPeriod"/>
            </a:pPr>
            <a:r>
              <a:rPr lang="zh-CN" altLang="en-US" sz="800" dirty="0">
                <a:solidFill>
                  <a:schemeClr val="tx1">
                    <a:lumMod val="75000"/>
                    <a:lumOff val="25000"/>
                  </a:schemeClr>
                </a:solidFill>
                <a:latin typeface="微软雅黑 Light" panose="020B0502040204020203" pitchFamily="34" charset="-122"/>
                <a:ea typeface="微软雅黑 Light" panose="020B0502040204020203" pitchFamily="34" charset="-122"/>
              </a:rPr>
              <a:t>中国肾性贫血诊治临床实践指南（</a:t>
            </a:r>
            <a:r>
              <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rPr>
              <a:t>2021</a:t>
            </a:r>
            <a:r>
              <a:rPr lang="zh-CN" altLang="en-US" sz="800" dirty="0">
                <a:solidFill>
                  <a:schemeClr val="tx1">
                    <a:lumMod val="75000"/>
                    <a:lumOff val="25000"/>
                  </a:schemeClr>
                </a:solidFill>
                <a:latin typeface="微软雅黑 Light" panose="020B0502040204020203" pitchFamily="34" charset="-122"/>
                <a:ea typeface="微软雅黑 Light" panose="020B0502040204020203" pitchFamily="34" charset="-122"/>
              </a:rPr>
              <a:t>版）</a:t>
            </a:r>
            <a:endPar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endParaRPr>
          </a:p>
          <a:p>
            <a:pPr>
              <a:spcBef>
                <a:spcPct val="0"/>
              </a:spcBef>
              <a:buFont typeface="+mj-lt"/>
              <a:buAutoNum type="arabicPeriod"/>
            </a:pPr>
            <a:r>
              <a:rPr lang="zh-CN" altLang="en-US" sz="800" dirty="0">
                <a:solidFill>
                  <a:schemeClr val="tx1">
                    <a:lumMod val="75000"/>
                    <a:lumOff val="25000"/>
                  </a:schemeClr>
                </a:solidFill>
                <a:latin typeface="微软雅黑 Light" panose="020B0502040204020203" pitchFamily="34" charset="-122"/>
                <a:ea typeface="微软雅黑 Light" panose="020B0502040204020203" pitchFamily="34" charset="-122"/>
              </a:rPr>
              <a:t>改善全球肾脏病预后组织（</a:t>
            </a:r>
            <a:r>
              <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rPr>
              <a:t>KDIGO</a:t>
            </a:r>
            <a:r>
              <a:rPr lang="zh-CN" altLang="en-US" sz="800" dirty="0">
                <a:solidFill>
                  <a:schemeClr val="tx1">
                    <a:lumMod val="75000"/>
                    <a:lumOff val="25000"/>
                  </a:schemeClr>
                </a:solidFill>
                <a:latin typeface="微软雅黑 Light" panose="020B0502040204020203" pitchFamily="34" charset="-122"/>
                <a:ea typeface="微软雅黑 Light" panose="020B0502040204020203" pitchFamily="34" charset="-122"/>
              </a:rPr>
              <a:t>）肾性贫血指南</a:t>
            </a:r>
            <a:endPar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endParaRPr>
          </a:p>
        </p:txBody>
      </p:sp>
      <p:sp>
        <p:nvSpPr>
          <p:cNvPr id="14" name="文本框 1">
            <a:extLst>
              <a:ext uri="{FF2B5EF4-FFF2-40B4-BE49-F238E27FC236}">
                <a16:creationId xmlns:a16="http://schemas.microsoft.com/office/drawing/2014/main" id="{E6A175D4-CE58-11DF-8EE3-625F03F66F29}"/>
              </a:ext>
            </a:extLst>
          </p:cNvPr>
          <p:cNvSpPr txBox="1"/>
          <p:nvPr/>
        </p:nvSpPr>
        <p:spPr>
          <a:xfrm>
            <a:off x="456566" y="156397"/>
            <a:ext cx="4201160" cy="597877"/>
          </a:xfrm>
          <a:prstGeom prst="rect">
            <a:avLst/>
          </a:prstGeom>
          <a:noFill/>
        </p:spPr>
        <p:txBody>
          <a:bodyPr wrap="square"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zh-CN" altLang="en-US" sz="2800" b="1">
                <a:solidFill>
                  <a:srgbClr val="262626"/>
                </a:solidFill>
                <a:latin typeface="微软雅黑" panose="020B0503020204020204" pitchFamily="34" charset="-122"/>
                <a:ea typeface="微软雅黑" panose="020B0503020204020204" pitchFamily="34" charset="-122"/>
              </a:rPr>
              <a:t>三、有效性</a:t>
            </a:r>
          </a:p>
        </p:txBody>
      </p:sp>
      <p:pic>
        <p:nvPicPr>
          <p:cNvPr id="7" name="图片 6" descr="徽标&#10;&#10;描述已自动生成">
            <a:extLst>
              <a:ext uri="{FF2B5EF4-FFF2-40B4-BE49-F238E27FC236}">
                <a16:creationId xmlns:a16="http://schemas.microsoft.com/office/drawing/2014/main" id="{50BC5983-058E-28BE-FF6E-BCF4A824155D}"/>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492373" y="2651653"/>
            <a:ext cx="1464260" cy="1318388"/>
          </a:xfrm>
          <a:prstGeom prst="rect">
            <a:avLst/>
          </a:prstGeom>
        </p:spPr>
      </p:pic>
    </p:spTree>
    <p:extLst>
      <p:ext uri="{BB962C8B-B14F-4D97-AF65-F5344CB8AC3E}">
        <p14:creationId xmlns:p14="http://schemas.microsoft.com/office/powerpoint/2010/main" val="1428410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2">
            <a:extLst>
              <a:ext uri="{FF2B5EF4-FFF2-40B4-BE49-F238E27FC236}">
                <a16:creationId xmlns:a16="http://schemas.microsoft.com/office/drawing/2014/main" id="{1F86A71C-853B-43DF-9923-C29B0FE38B79}"/>
              </a:ext>
            </a:extLst>
          </p:cNvPr>
          <p:cNvSpPr txBox="1">
            <a:spLocks/>
          </p:cNvSpPr>
          <p:nvPr/>
        </p:nvSpPr>
        <p:spPr>
          <a:xfrm>
            <a:off x="248285" y="205740"/>
            <a:ext cx="10968990" cy="970280"/>
          </a:xfrm>
          <a:prstGeom prst="rect">
            <a:avLst/>
          </a:prstGeom>
        </p:spPr>
        <p:txBody>
          <a:bodyPr vert="horz" lIns="90000" tIns="46800" rIns="90000" bIns="46800" rtlCol="0" anchor="ctr" anchorCtr="0">
            <a:no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zh-CN" altLang="en-US" sz="2800" b="1" i="0" u="none" strike="noStrike" kern="1200" cap="none" spc="300" normalizeH="0" baseline="0" noProof="0">
              <a:ln>
                <a:noFill/>
              </a:ln>
              <a:solidFill>
                <a:prstClr val="black">
                  <a:lumMod val="85000"/>
                  <a:lumOff val="15000"/>
                </a:prstClr>
              </a:solidFill>
              <a:effectLst/>
              <a:uLnTx/>
              <a:uFillTx/>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Rectangle 1">
            <a:extLst>
              <a:ext uri="{FF2B5EF4-FFF2-40B4-BE49-F238E27FC236}">
                <a16:creationId xmlns:a16="http://schemas.microsoft.com/office/drawing/2014/main" id="{73BACBA7-0DAA-3939-9859-F0404E8018FC}"/>
              </a:ext>
            </a:extLst>
          </p:cNvPr>
          <p:cNvSpPr/>
          <p:nvPr/>
        </p:nvSpPr>
        <p:spPr>
          <a:xfrm>
            <a:off x="4463845" y="1317750"/>
            <a:ext cx="1170039" cy="9233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8">
            <a:extLst>
              <a:ext uri="{FF2B5EF4-FFF2-40B4-BE49-F238E27FC236}">
                <a16:creationId xmlns:a16="http://schemas.microsoft.com/office/drawing/2014/main" id="{0C344CB5-3920-5020-F321-2C69022D682B}"/>
              </a:ext>
            </a:extLst>
          </p:cNvPr>
          <p:cNvSpPr txBox="1"/>
          <p:nvPr/>
        </p:nvSpPr>
        <p:spPr>
          <a:xfrm>
            <a:off x="699796" y="965001"/>
            <a:ext cx="10702212" cy="5113612"/>
          </a:xfrm>
          <a:prstGeom prst="rect">
            <a:avLst/>
          </a:prstGeom>
          <a:solidFill>
            <a:schemeClr val="bg1"/>
          </a:solidFill>
        </p:spPr>
        <p:txBody>
          <a:bodyPr wrap="square" lIns="91440" tIns="0" rIns="91440" bIns="45720" rtlCol="0" anchor="ctr" anchorCtr="0">
            <a:noAutofit/>
            <a:scene3d>
              <a:camera prst="orthographicFront"/>
              <a:lightRig rig="threePt" dir="t"/>
            </a:scene3d>
            <a:sp3d contourW="12700"/>
          </a:bodyPr>
          <a:lstStyle/>
          <a:p>
            <a:pPr marR="0" lvl="0" algn="l" defTabSz="914400" rtl="0" eaLnBrk="1" fontAlgn="auto" latinLnBrk="0" hangingPunct="1">
              <a:lnSpc>
                <a:spcPct val="150000"/>
              </a:lnSpc>
              <a:spcBef>
                <a:spcPts val="200"/>
              </a:spcBef>
              <a:spcAft>
                <a:spcPts val="200"/>
              </a:spcAft>
              <a:buClrTx/>
              <a:buSzTx/>
              <a:buFontTx/>
              <a:buNone/>
              <a:tabLst/>
              <a:defRPr/>
            </a:pPr>
            <a:r>
              <a:rPr kumimoji="0" lang="zh-CN" altLang="en-US" b="1" i="0" u="none" strike="noStrike" kern="1200" cap="none" spc="0" normalizeH="0" baseline="0" noProof="0" dirty="0">
                <a:ln>
                  <a:noFill/>
                </a:ln>
                <a:solidFill>
                  <a:schemeClr val="accent3"/>
                </a:solidFill>
                <a:effectLst/>
                <a:uLnTx/>
                <a:uFillTx/>
                <a:latin typeface="微软雅黑" panose="020B0503020204020204" pitchFamily="34" charset="-122"/>
                <a:ea typeface="微软雅黑"/>
                <a:cs typeface="+mn-cs"/>
                <a:sym typeface="+mn-ea"/>
              </a:rPr>
              <a:t>临床循证充分</a:t>
            </a:r>
            <a:endParaRPr kumimoji="0" lang="en-US" altLang="zh-CN" b="1" i="0" u="none" strike="noStrike" kern="1200" cap="none" spc="0" normalizeH="0" baseline="0" noProof="0" dirty="0">
              <a:ln>
                <a:noFill/>
              </a:ln>
              <a:solidFill>
                <a:schemeClr val="accent3"/>
              </a:solidFill>
              <a:effectLst/>
              <a:uLnTx/>
              <a:uFillTx/>
              <a:latin typeface="微软雅黑" panose="020B0503020204020204" pitchFamily="34" charset="-122"/>
              <a:ea typeface="微软雅黑"/>
              <a:cs typeface="+mn-cs"/>
              <a:sym typeface="+mn-ea"/>
            </a:endParaRPr>
          </a:p>
          <a:p>
            <a:pPr marL="285750" indent="-285750">
              <a:lnSpc>
                <a:spcPct val="150000"/>
              </a:lnSpc>
              <a:spcBef>
                <a:spcPts val="200"/>
              </a:spcBef>
              <a:spcAft>
                <a:spcPts val="200"/>
              </a:spcAft>
              <a:buFont typeface="Wingdings" panose="05000000000000000000" pitchFamily="2" charset="2"/>
              <a:buChar char="ü"/>
              <a:defRPr/>
            </a:pPr>
            <a:r>
              <a:rPr kumimoji="0" lang="zh-CN" altLang="en-US" sz="1400" i="0" u="none" strike="noStrike" kern="1200" cap="none" spc="0" normalizeH="0" baseline="0" noProof="0" dirty="0">
                <a:ln>
                  <a:noFill/>
                </a:ln>
                <a:effectLst/>
                <a:uLnTx/>
                <a:uFillTx/>
                <a:latin typeface="微软雅黑"/>
                <a:ea typeface="微软雅黑"/>
                <a:sym typeface="+mn-ea"/>
              </a:rPr>
              <a:t>甲氧聚二醇重组人</a:t>
            </a:r>
            <a:r>
              <a:rPr lang="zh-CN" altLang="en-US" sz="1400" dirty="0">
                <a:latin typeface="微软雅黑"/>
                <a:ea typeface="微软雅黑"/>
              </a:rPr>
              <a:t>促红素</a:t>
            </a:r>
            <a:r>
              <a:rPr lang="zh-CN" altLang="en-US" sz="1400" dirty="0">
                <a:latin typeface="微软雅黑"/>
                <a:ea typeface="微软雅黑"/>
                <a:sym typeface="+mn-ea"/>
              </a:rPr>
              <a:t>上市技术评审报告</a:t>
            </a:r>
            <a:r>
              <a:rPr lang="en-US" altLang="zh-CN" sz="1400" baseline="30000" dirty="0">
                <a:latin typeface="微软雅黑"/>
                <a:ea typeface="微软雅黑"/>
                <a:sym typeface="+mn-ea"/>
              </a:rPr>
              <a:t>1</a:t>
            </a:r>
            <a:r>
              <a:rPr lang="zh-CN" altLang="en-US" sz="1400" dirty="0">
                <a:latin typeface="微软雅黑"/>
                <a:ea typeface="微软雅黑"/>
                <a:sym typeface="+mn-ea"/>
              </a:rPr>
              <a:t>中指出：支持本次申请的有效性数据来自</a:t>
            </a:r>
            <a:r>
              <a:rPr lang="en-US" altLang="zh-CN" sz="1400" dirty="0">
                <a:latin typeface="微软雅黑"/>
                <a:ea typeface="微软雅黑"/>
                <a:sym typeface="+mn-ea"/>
              </a:rPr>
              <a:t>9</a:t>
            </a:r>
            <a:r>
              <a:rPr lang="zh-CN" altLang="en-US" sz="1400" dirty="0">
                <a:latin typeface="微软雅黑"/>
                <a:ea typeface="微软雅黑"/>
                <a:sym typeface="+mn-ea"/>
              </a:rPr>
              <a:t>个国际和</a:t>
            </a:r>
            <a:r>
              <a:rPr lang="en-US" altLang="zh-CN" sz="1400" dirty="0">
                <a:latin typeface="微软雅黑"/>
                <a:ea typeface="微软雅黑"/>
                <a:sym typeface="+mn-ea"/>
              </a:rPr>
              <a:t>2</a:t>
            </a:r>
            <a:r>
              <a:rPr lang="zh-CN" altLang="en-US" sz="1400" dirty="0">
                <a:latin typeface="微软雅黑"/>
                <a:ea typeface="微软雅黑"/>
                <a:sym typeface="+mn-ea"/>
              </a:rPr>
              <a:t>个中国</a:t>
            </a:r>
            <a:r>
              <a:rPr lang="en-US" altLang="zh-CN" sz="1400" dirty="0">
                <a:latin typeface="微软雅黑"/>
                <a:ea typeface="微软雅黑"/>
                <a:sym typeface="+mn-ea"/>
              </a:rPr>
              <a:t>III</a:t>
            </a:r>
            <a:r>
              <a:rPr lang="zh-CN" altLang="en-US" sz="1400" dirty="0">
                <a:latin typeface="微软雅黑"/>
                <a:ea typeface="微软雅黑"/>
                <a:sym typeface="+mn-ea"/>
              </a:rPr>
              <a:t>期研究，其中</a:t>
            </a:r>
            <a:r>
              <a:rPr lang="en-US" altLang="zh-CN" sz="1400" dirty="0">
                <a:latin typeface="微软雅黑"/>
                <a:ea typeface="微软雅黑"/>
                <a:sym typeface="+mn-ea"/>
              </a:rPr>
              <a:t>4</a:t>
            </a:r>
            <a:r>
              <a:rPr lang="zh-CN" altLang="en-US" sz="1400" dirty="0">
                <a:latin typeface="微软雅黑"/>
                <a:ea typeface="微软雅黑"/>
                <a:sym typeface="+mn-ea"/>
              </a:rPr>
              <a:t>项研究涉及贫血的纠正治疗（当时未接受促红素治疗的</a:t>
            </a:r>
            <a:r>
              <a:rPr lang="en-US" altLang="zh-CN" sz="1400" dirty="0">
                <a:latin typeface="微软雅黑"/>
                <a:ea typeface="微软雅黑"/>
                <a:sym typeface="+mn-ea"/>
              </a:rPr>
              <a:t>CKD</a:t>
            </a:r>
            <a:r>
              <a:rPr lang="zh-CN" altLang="en-US" sz="1400" dirty="0">
                <a:latin typeface="微软雅黑"/>
                <a:ea typeface="微软雅黑"/>
                <a:sym typeface="+mn-ea"/>
              </a:rPr>
              <a:t>患者），</a:t>
            </a:r>
            <a:r>
              <a:rPr lang="en-US" altLang="zh-CN" sz="1400" dirty="0">
                <a:latin typeface="微软雅黑"/>
                <a:ea typeface="微软雅黑"/>
                <a:sym typeface="+mn-ea"/>
              </a:rPr>
              <a:t>7</a:t>
            </a:r>
            <a:r>
              <a:rPr lang="zh-CN" altLang="en-US" sz="1400" dirty="0">
                <a:latin typeface="微软雅黑"/>
                <a:ea typeface="微软雅黑"/>
                <a:sym typeface="+mn-ea"/>
              </a:rPr>
              <a:t>项研究涉及贫血的维持治疗（当时经促红素治疗后换药的</a:t>
            </a:r>
            <a:r>
              <a:rPr lang="en-US" altLang="zh-CN" sz="1400" dirty="0">
                <a:latin typeface="微软雅黑"/>
                <a:ea typeface="微软雅黑"/>
                <a:sym typeface="+mn-ea"/>
              </a:rPr>
              <a:t>CKD</a:t>
            </a:r>
            <a:r>
              <a:rPr lang="zh-CN" altLang="en-US" sz="1400" dirty="0">
                <a:latin typeface="微软雅黑"/>
                <a:ea typeface="微软雅黑"/>
                <a:sym typeface="+mn-ea"/>
              </a:rPr>
              <a:t>患者）。从研究结果看，从</a:t>
            </a:r>
            <a:r>
              <a:rPr lang="en-US" altLang="zh-CN" sz="1400" dirty="0">
                <a:latin typeface="微软雅黑"/>
                <a:ea typeface="微软雅黑"/>
                <a:sym typeface="+mn-ea"/>
              </a:rPr>
              <a:t>ESA</a:t>
            </a:r>
            <a:r>
              <a:rPr lang="zh-CN" altLang="en-US" sz="1400" dirty="0">
                <a:latin typeface="微软雅黑"/>
                <a:ea typeface="微软雅黑"/>
                <a:sym typeface="+mn-ea"/>
              </a:rPr>
              <a:t>转换为甲氧聚二醇重组人促红素对比</a:t>
            </a:r>
            <a:r>
              <a:rPr lang="en-US" altLang="zh-CN" sz="1400" dirty="0">
                <a:latin typeface="微软雅黑"/>
                <a:ea typeface="微软雅黑"/>
                <a:sym typeface="+mn-ea"/>
              </a:rPr>
              <a:t>ESA</a:t>
            </a:r>
            <a:r>
              <a:rPr lang="zh-CN" altLang="en-US" sz="1400" dirty="0">
                <a:latin typeface="微软雅黑"/>
                <a:ea typeface="微软雅黑"/>
                <a:sym typeface="+mn-ea"/>
              </a:rPr>
              <a:t>，疗效相似。其疗效与给药途径（</a:t>
            </a:r>
            <a:r>
              <a:rPr lang="en-US" altLang="zh-CN" sz="1400" dirty="0">
                <a:latin typeface="微软雅黑"/>
                <a:ea typeface="微软雅黑"/>
                <a:sym typeface="+mn-ea"/>
              </a:rPr>
              <a:t>IV</a:t>
            </a:r>
            <a:r>
              <a:rPr lang="zh-CN" altLang="en-US" sz="1400" dirty="0">
                <a:latin typeface="微软雅黑"/>
                <a:ea typeface="微软雅黑"/>
                <a:sym typeface="+mn-ea"/>
              </a:rPr>
              <a:t>或</a:t>
            </a:r>
            <a:r>
              <a:rPr lang="en-US" altLang="zh-CN" sz="1400" dirty="0">
                <a:latin typeface="微软雅黑"/>
                <a:ea typeface="微软雅黑"/>
                <a:sym typeface="+mn-ea"/>
              </a:rPr>
              <a:t>SC</a:t>
            </a:r>
            <a:r>
              <a:rPr lang="zh-CN" altLang="en-US" sz="1400" dirty="0">
                <a:latin typeface="微软雅黑"/>
                <a:ea typeface="微软雅黑"/>
                <a:sym typeface="+mn-ea"/>
              </a:rPr>
              <a:t>）、包装（西林瓶或预充式注射器）、给药方案（每</a:t>
            </a:r>
            <a:r>
              <a:rPr lang="en-US" altLang="zh-CN" sz="1400" dirty="0">
                <a:latin typeface="微软雅黑"/>
                <a:ea typeface="微软雅黑"/>
                <a:sym typeface="+mn-ea"/>
              </a:rPr>
              <a:t>2</a:t>
            </a:r>
            <a:r>
              <a:rPr lang="zh-CN" altLang="en-US" sz="1400" dirty="0">
                <a:latin typeface="微软雅黑"/>
                <a:ea typeface="微软雅黑"/>
                <a:sym typeface="+mn-ea"/>
              </a:rPr>
              <a:t>周或每</a:t>
            </a:r>
            <a:r>
              <a:rPr lang="en-US" altLang="zh-CN" sz="1400" dirty="0">
                <a:latin typeface="微软雅黑"/>
                <a:ea typeface="微软雅黑"/>
                <a:sym typeface="+mn-ea"/>
              </a:rPr>
              <a:t>4</a:t>
            </a:r>
            <a:r>
              <a:rPr lang="zh-CN" altLang="en-US" sz="1400" dirty="0">
                <a:latin typeface="微软雅黑"/>
                <a:ea typeface="微软雅黑"/>
                <a:sym typeface="+mn-ea"/>
              </a:rPr>
              <a:t>周）或之前应用的</a:t>
            </a:r>
            <a:r>
              <a:rPr lang="en-US" altLang="zh-CN" sz="1400" dirty="0">
                <a:latin typeface="微软雅黑"/>
                <a:ea typeface="微软雅黑"/>
                <a:sym typeface="+mn-ea"/>
              </a:rPr>
              <a:t>ESA</a:t>
            </a:r>
            <a:r>
              <a:rPr lang="zh-CN" altLang="en-US" sz="1400" dirty="0">
                <a:latin typeface="微软雅黑"/>
                <a:ea typeface="微软雅黑"/>
                <a:sym typeface="+mn-ea"/>
              </a:rPr>
              <a:t>药物（阿法依伯汀、</a:t>
            </a:r>
            <a:r>
              <a:rPr lang="en-US" altLang="zh-CN" sz="1400" dirty="0">
                <a:latin typeface="微软雅黑"/>
                <a:ea typeface="微软雅黑"/>
                <a:sym typeface="+mn-ea"/>
              </a:rPr>
              <a:t>EPO-β</a:t>
            </a:r>
            <a:r>
              <a:rPr lang="zh-CN" altLang="en-US" sz="1400" dirty="0">
                <a:latin typeface="微软雅黑"/>
                <a:ea typeface="微软雅黑"/>
                <a:sym typeface="+mn-ea"/>
              </a:rPr>
              <a:t>或达依泊汀</a:t>
            </a:r>
            <a:r>
              <a:rPr lang="en-US" altLang="zh-CN" sz="1400" dirty="0">
                <a:latin typeface="微软雅黑"/>
                <a:ea typeface="微软雅黑"/>
                <a:sym typeface="+mn-ea"/>
              </a:rPr>
              <a:t>α</a:t>
            </a:r>
            <a:r>
              <a:rPr lang="zh-CN" altLang="en-US" sz="1400" dirty="0">
                <a:latin typeface="微软雅黑"/>
                <a:ea typeface="微软雅黑"/>
                <a:sym typeface="+mn-ea"/>
              </a:rPr>
              <a:t>）无关。</a:t>
            </a:r>
            <a:r>
              <a:rPr lang="zh-CN" altLang="en-US" sz="1400" b="1" dirty="0">
                <a:solidFill>
                  <a:schemeClr val="accent3"/>
                </a:solidFill>
                <a:latin typeface="微软雅黑"/>
                <a:ea typeface="微软雅黑"/>
                <a:sym typeface="+mn-ea"/>
              </a:rPr>
              <a:t>每月一次</a:t>
            </a:r>
            <a:r>
              <a:rPr lang="zh-CN" altLang="en-US" sz="1400" dirty="0">
                <a:latin typeface="微软雅黑"/>
                <a:ea typeface="微软雅黑"/>
                <a:sym typeface="+mn-ea"/>
              </a:rPr>
              <a:t>的用药方案，可进一步</a:t>
            </a:r>
            <a:r>
              <a:rPr lang="zh-CN" altLang="en-US" sz="1400" b="1" dirty="0">
                <a:solidFill>
                  <a:schemeClr val="accent3"/>
                </a:solidFill>
                <a:latin typeface="微软雅黑"/>
                <a:ea typeface="微软雅黑"/>
                <a:sym typeface="+mn-ea"/>
              </a:rPr>
              <a:t>增大患者的方便性和依从性</a:t>
            </a:r>
            <a:r>
              <a:rPr lang="zh-CN" altLang="en-US" sz="1400" dirty="0">
                <a:latin typeface="微软雅黑"/>
                <a:ea typeface="微软雅黑"/>
                <a:sym typeface="+mn-ea"/>
              </a:rPr>
              <a:t>，因为患者可在每月同一天接受药物。对于维持期用药，慢性肾性贫血患者无论静脉给药或皮下给药，每月给药</a:t>
            </a:r>
            <a:r>
              <a:rPr lang="en-US" altLang="zh-CN" sz="1400" dirty="0">
                <a:latin typeface="微软雅黑"/>
                <a:ea typeface="微软雅黑"/>
                <a:sym typeface="+mn-ea"/>
              </a:rPr>
              <a:t>1</a:t>
            </a:r>
            <a:r>
              <a:rPr lang="zh-CN" altLang="en-US" sz="1400" dirty="0">
                <a:latin typeface="微软雅黑"/>
                <a:ea typeface="微软雅黑"/>
                <a:sym typeface="+mn-ea"/>
              </a:rPr>
              <a:t>次，均可以较好的维持血红蛋白水平。</a:t>
            </a:r>
            <a:endParaRPr lang="en-US" altLang="zh-CN" sz="1400" i="0" u="none" strike="noStrike" kern="1200" cap="none" spc="0" normalizeH="0" baseline="30000" noProof="0" dirty="0">
              <a:ln>
                <a:noFill/>
              </a:ln>
              <a:effectLst/>
              <a:uLnTx/>
              <a:uFillTx/>
              <a:latin typeface="微软雅黑"/>
              <a:ea typeface="微软雅黑"/>
            </a:endParaRPr>
          </a:p>
          <a:p>
            <a:pPr marR="0" lvl="0" algn="l" defTabSz="914400" rtl="0" eaLnBrk="1" fontAlgn="auto" latinLnBrk="0" hangingPunct="1">
              <a:lnSpc>
                <a:spcPct val="150000"/>
              </a:lnSpc>
              <a:spcBef>
                <a:spcPts val="200"/>
              </a:spcBef>
              <a:spcAft>
                <a:spcPts val="200"/>
              </a:spcAft>
              <a:buClrTx/>
              <a:buSzTx/>
              <a:tabLst/>
              <a:defRPr/>
            </a:pPr>
            <a:r>
              <a:rPr kumimoji="0" lang="zh-CN" altLang="en-US" b="1" i="0" u="none" strike="noStrike" kern="1200" cap="none" spc="0" normalizeH="0" baseline="0" noProof="0" dirty="0">
                <a:ln>
                  <a:noFill/>
                </a:ln>
                <a:solidFill>
                  <a:schemeClr val="accent3"/>
                </a:solidFill>
                <a:effectLst/>
                <a:uLnTx/>
                <a:uFillTx/>
                <a:latin typeface="微软雅黑" panose="020B0503020204020204" pitchFamily="34" charset="-122"/>
                <a:ea typeface="微软雅黑"/>
                <a:sym typeface="+mn-ea"/>
              </a:rPr>
              <a:t>改善贫血</a:t>
            </a:r>
            <a:r>
              <a:rPr lang="zh-CN" altLang="en-US" b="1" dirty="0">
                <a:solidFill>
                  <a:schemeClr val="accent3"/>
                </a:solidFill>
                <a:latin typeface="微软雅黑" panose="020B0503020204020204" pitchFamily="34" charset="-122"/>
                <a:ea typeface="微软雅黑"/>
                <a:sym typeface="+mn-ea"/>
              </a:rPr>
              <a:t>疗效可靠</a:t>
            </a:r>
            <a:endParaRPr kumimoji="0" lang="en-US" altLang="zh-CN" b="1" i="0" u="none" strike="noStrike" kern="1200" cap="none" spc="0" normalizeH="0" baseline="0" noProof="0" dirty="0">
              <a:ln>
                <a:noFill/>
              </a:ln>
              <a:solidFill>
                <a:schemeClr val="accent3"/>
              </a:solidFill>
              <a:effectLst/>
              <a:uLnTx/>
              <a:uFillTx/>
              <a:latin typeface="微软雅黑" panose="020B0503020204020204" pitchFamily="34" charset="-122"/>
              <a:ea typeface="微软雅黑"/>
              <a:sym typeface="+mn-ea"/>
            </a:endParaRPr>
          </a:p>
          <a:p>
            <a:pPr marL="285750" indent="-285750">
              <a:lnSpc>
                <a:spcPct val="150000"/>
              </a:lnSpc>
              <a:spcBef>
                <a:spcPts val="200"/>
              </a:spcBef>
              <a:spcAft>
                <a:spcPts val="200"/>
              </a:spcAft>
              <a:buFont typeface="Wingdings" panose="05000000000000000000" pitchFamily="2" charset="2"/>
              <a:buChar char="ü"/>
              <a:defRPr/>
            </a:pPr>
            <a:r>
              <a:rPr lang="zh-CN" altLang="en-US" sz="1400" dirty="0">
                <a:latin typeface="微软雅黑"/>
                <a:ea typeface="微软雅黑"/>
                <a:sym typeface="+mn-ea"/>
              </a:rPr>
              <a:t>甲氧聚二醇重组人促红素</a:t>
            </a:r>
            <a:r>
              <a:rPr lang="en-US" altLang="zh-CN" sz="1400" dirty="0">
                <a:latin typeface="微软雅黑"/>
                <a:ea typeface="微软雅黑"/>
                <a:sym typeface="+mn-ea"/>
              </a:rPr>
              <a:t>在全面的临床开发项目中表现出良好的疗效、安全性和耐受性，自2007年获批至2022年，已在</a:t>
            </a:r>
            <a:r>
              <a:rPr lang="zh-CN" altLang="en-US" sz="1400">
                <a:latin typeface="微软雅黑"/>
                <a:ea typeface="微软雅黑"/>
                <a:sym typeface="+mn-ea"/>
              </a:rPr>
              <a:t>欧洲、美国、日本等多</a:t>
            </a:r>
            <a:r>
              <a:rPr lang="zh-CN" altLang="en-US" sz="1400" dirty="0">
                <a:latin typeface="微软雅黑"/>
                <a:ea typeface="微软雅黑"/>
                <a:sym typeface="+mn-ea"/>
              </a:rPr>
              <a:t>国</a:t>
            </a:r>
            <a:r>
              <a:rPr lang="en-US" altLang="zh-CN" sz="1400" dirty="0">
                <a:latin typeface="微软雅黑"/>
                <a:ea typeface="微软雅黑"/>
                <a:sym typeface="+mn-ea"/>
              </a:rPr>
              <a:t>超过300万患者的临床应用中得到了良好的验证</a:t>
            </a:r>
            <a:r>
              <a:rPr lang="zh-CN" altLang="en-US" sz="1400" dirty="0">
                <a:latin typeface="微软雅黑"/>
                <a:ea typeface="微软雅黑"/>
                <a:sym typeface="+mn-ea"/>
              </a:rPr>
              <a:t>。</a:t>
            </a:r>
            <a:endParaRPr lang="en-US" altLang="zh-CN" sz="1400" dirty="0">
              <a:latin typeface="微软雅黑"/>
              <a:ea typeface="微软雅黑"/>
            </a:endParaRPr>
          </a:p>
          <a:p>
            <a:pPr marL="285750" indent="-285750">
              <a:lnSpc>
                <a:spcPct val="150000"/>
              </a:lnSpc>
              <a:spcBef>
                <a:spcPts val="200"/>
              </a:spcBef>
              <a:spcAft>
                <a:spcPts val="200"/>
              </a:spcAft>
              <a:buFont typeface="Wingdings" panose="05000000000000000000" pitchFamily="2" charset="2"/>
              <a:buChar char="ü"/>
              <a:defRPr/>
            </a:pPr>
            <a:r>
              <a:rPr lang="zh-CN" altLang="en-US" sz="1400" dirty="0">
                <a:latin typeface="微软雅黑"/>
                <a:ea typeface="微软雅黑"/>
                <a:sym typeface="+mn-ea"/>
              </a:rPr>
              <a:t>疗效确切：对比短效</a:t>
            </a:r>
            <a:r>
              <a:rPr lang="en-US" altLang="zh-CN" sz="1400" dirty="0">
                <a:latin typeface="微软雅黑"/>
                <a:ea typeface="微软雅黑"/>
                <a:sym typeface="+mn-ea"/>
              </a:rPr>
              <a:t>EPO</a:t>
            </a:r>
            <a:r>
              <a:rPr lang="zh-CN" altLang="en-US" sz="1400" dirty="0">
                <a:latin typeface="微软雅黑"/>
                <a:ea typeface="微软雅黑"/>
                <a:sym typeface="+mn-ea"/>
              </a:rPr>
              <a:t>，</a:t>
            </a:r>
            <a:r>
              <a:rPr kumimoji="0" lang="zh-CN" altLang="en-US" sz="1400" i="0" u="none" strike="noStrike" kern="1200" cap="none" spc="0" normalizeH="0" baseline="0" noProof="0" dirty="0">
                <a:ln>
                  <a:noFill/>
                </a:ln>
                <a:effectLst/>
                <a:uLnTx/>
                <a:uFillTx/>
                <a:latin typeface="微软雅黑"/>
                <a:ea typeface="微软雅黑"/>
                <a:sym typeface="+mn-ea"/>
              </a:rPr>
              <a:t>甲氧聚二醇重组人</a:t>
            </a:r>
            <a:r>
              <a:rPr lang="zh-CN" altLang="en-US" sz="1400" dirty="0">
                <a:latin typeface="微软雅黑"/>
                <a:ea typeface="微软雅黑"/>
              </a:rPr>
              <a:t>促红素</a:t>
            </a:r>
            <a:r>
              <a:rPr lang="zh-CN" altLang="en-US" sz="1400" dirty="0">
                <a:latin typeface="微软雅黑"/>
                <a:ea typeface="微软雅黑"/>
                <a:sym typeface="+mn-ea"/>
              </a:rPr>
              <a:t>可以</a:t>
            </a:r>
            <a:r>
              <a:rPr lang="zh-CN" altLang="en-US" sz="1400" b="1" dirty="0">
                <a:solidFill>
                  <a:schemeClr val="accent3"/>
                </a:solidFill>
                <a:latin typeface="微软雅黑"/>
                <a:ea typeface="微软雅黑"/>
                <a:sym typeface="+mn-ea"/>
              </a:rPr>
              <a:t>大幅降低给药频率，减少HB变异度</a:t>
            </a:r>
            <a:r>
              <a:rPr lang="en-US" altLang="zh-CN" sz="1400" baseline="30000" dirty="0">
                <a:latin typeface="微软雅黑"/>
                <a:ea typeface="微软雅黑"/>
                <a:sym typeface="+mn-ea"/>
              </a:rPr>
              <a:t>2,3</a:t>
            </a:r>
            <a:r>
              <a:rPr lang="zh-CN" altLang="en-US" sz="1400" b="1" dirty="0">
                <a:solidFill>
                  <a:schemeClr val="accent3"/>
                </a:solidFill>
                <a:latin typeface="微软雅黑"/>
                <a:ea typeface="微软雅黑"/>
                <a:sym typeface="+mn-ea"/>
              </a:rPr>
              <a:t>，稳定维持血红蛋白达标</a:t>
            </a:r>
            <a:r>
              <a:rPr lang="zh-CN" altLang="en-US" sz="1400" dirty="0">
                <a:latin typeface="微软雅黑"/>
                <a:ea typeface="微软雅黑"/>
                <a:sym typeface="+mn-ea"/>
              </a:rPr>
              <a:t>。</a:t>
            </a:r>
            <a:endParaRPr lang="en-US" altLang="zh-CN" sz="1400" dirty="0">
              <a:latin typeface="微软雅黑"/>
              <a:ea typeface="微软雅黑"/>
              <a:sym typeface="+mn-ea"/>
            </a:endParaRPr>
          </a:p>
        </p:txBody>
      </p:sp>
      <p:sp>
        <p:nvSpPr>
          <p:cNvPr id="15" name="文本框 1">
            <a:extLst>
              <a:ext uri="{FF2B5EF4-FFF2-40B4-BE49-F238E27FC236}">
                <a16:creationId xmlns:a16="http://schemas.microsoft.com/office/drawing/2014/main" id="{34F64728-5ACA-B7F9-33C7-C9A813EFED37}"/>
              </a:ext>
            </a:extLst>
          </p:cNvPr>
          <p:cNvSpPr txBox="1"/>
          <p:nvPr/>
        </p:nvSpPr>
        <p:spPr>
          <a:xfrm>
            <a:off x="456566" y="156397"/>
            <a:ext cx="4201160" cy="597877"/>
          </a:xfrm>
          <a:prstGeom prst="rect">
            <a:avLst/>
          </a:prstGeom>
          <a:noFill/>
        </p:spPr>
        <p:txBody>
          <a:bodyPr wrap="square"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zh-CN" altLang="en-US" sz="2800" b="1">
                <a:solidFill>
                  <a:srgbClr val="262626"/>
                </a:solidFill>
                <a:latin typeface="微软雅黑" panose="020B0503020204020204" pitchFamily="34" charset="-122"/>
                <a:ea typeface="微软雅黑" panose="020B0503020204020204" pitchFamily="34" charset="-122"/>
              </a:rPr>
              <a:t>三、有效性</a:t>
            </a:r>
          </a:p>
        </p:txBody>
      </p:sp>
      <p:sp>
        <p:nvSpPr>
          <p:cNvPr id="3" name="文本框 2">
            <a:extLst>
              <a:ext uri="{FF2B5EF4-FFF2-40B4-BE49-F238E27FC236}">
                <a16:creationId xmlns:a16="http://schemas.microsoft.com/office/drawing/2014/main" id="{36D5E916-65BD-B4E2-93BF-B187939F1EE1}"/>
              </a:ext>
            </a:extLst>
          </p:cNvPr>
          <p:cNvSpPr txBox="1">
            <a:spLocks noChangeArrowheads="1"/>
          </p:cNvSpPr>
          <p:nvPr/>
        </p:nvSpPr>
        <p:spPr bwMode="auto">
          <a:xfrm>
            <a:off x="8453535" y="6078614"/>
            <a:ext cx="3172407" cy="573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noAutofit/>
          </a:bodyPr>
          <a:lstStyle>
            <a:lvl1pPr marL="2286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spcBef>
                <a:spcPct val="0"/>
              </a:spcBef>
              <a:buFont typeface="+mj-lt"/>
              <a:buAutoNum type="arabicPeriod"/>
            </a:pPr>
            <a:r>
              <a:rPr lang="zh-CN" altLang="en-US" sz="800" dirty="0">
                <a:solidFill>
                  <a:schemeClr val="tx1">
                    <a:lumMod val="75000"/>
                    <a:lumOff val="25000"/>
                  </a:schemeClr>
                </a:solidFill>
                <a:latin typeface="微软雅黑 Light" panose="020B0502040204020203" pitchFamily="34" charset="-122"/>
                <a:ea typeface="微软雅黑 Light" panose="020B0502040204020203" pitchFamily="34" charset="-122"/>
              </a:rPr>
              <a:t>甲氧聚二醇重组人促红素注射液申请上市技术审评报告</a:t>
            </a:r>
            <a:endPar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endParaRPr>
          </a:p>
          <a:p>
            <a:pPr>
              <a:spcBef>
                <a:spcPct val="0"/>
              </a:spcBef>
              <a:buFont typeface="+mj-lt"/>
              <a:buAutoNum type="arabicPeriod"/>
            </a:pPr>
            <a:r>
              <a:rPr lang="zh-CN" altLang="en-US" sz="800" dirty="0">
                <a:solidFill>
                  <a:schemeClr val="tx1">
                    <a:lumMod val="75000"/>
                    <a:lumOff val="25000"/>
                  </a:schemeClr>
                </a:solidFill>
                <a:latin typeface="微软雅黑 Light" panose="020B0502040204020203" pitchFamily="34" charset="-122"/>
                <a:ea typeface="微软雅黑 Light" panose="020B0502040204020203" pitchFamily="34" charset="-122"/>
              </a:rPr>
              <a:t>中国肾性贫血诊治临床实践指南（</a:t>
            </a:r>
            <a:r>
              <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rPr>
              <a:t>2021</a:t>
            </a:r>
            <a:r>
              <a:rPr lang="zh-CN" altLang="en-US" sz="800" dirty="0">
                <a:solidFill>
                  <a:schemeClr val="tx1">
                    <a:lumMod val="75000"/>
                    <a:lumOff val="25000"/>
                  </a:schemeClr>
                </a:solidFill>
                <a:latin typeface="微软雅黑 Light" panose="020B0502040204020203" pitchFamily="34" charset="-122"/>
                <a:ea typeface="微软雅黑 Light" panose="020B0502040204020203" pitchFamily="34" charset="-122"/>
              </a:rPr>
              <a:t>版）</a:t>
            </a:r>
            <a:endPar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endParaRPr>
          </a:p>
          <a:p>
            <a:pPr>
              <a:spcBef>
                <a:spcPct val="0"/>
              </a:spcBef>
              <a:buFont typeface="+mj-lt"/>
              <a:buAutoNum type="arabicPeriod"/>
            </a:pPr>
            <a:r>
              <a:rPr lang="en-US" altLang="zh-CN" sz="800" dirty="0" err="1">
                <a:solidFill>
                  <a:schemeClr val="tx1">
                    <a:lumMod val="75000"/>
                    <a:lumOff val="25000"/>
                  </a:schemeClr>
                </a:solidFill>
                <a:latin typeface="微软雅黑 Light" panose="020B0502040204020203" pitchFamily="34" charset="-122"/>
                <a:ea typeface="微软雅黑 Light" panose="020B0502040204020203" pitchFamily="34" charset="-122"/>
              </a:rPr>
              <a:t>pinowitz</a:t>
            </a:r>
            <a:r>
              <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rPr>
              <a:t> et al. Am J Nephrol. 2008;28:280-289 (RUBRA)</a:t>
            </a:r>
          </a:p>
        </p:txBody>
      </p:sp>
    </p:spTree>
    <p:extLst>
      <p:ext uri="{BB962C8B-B14F-4D97-AF65-F5344CB8AC3E}">
        <p14:creationId xmlns:p14="http://schemas.microsoft.com/office/powerpoint/2010/main" val="2520243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文本框 1">
            <a:extLst>
              <a:ext uri="{FF2B5EF4-FFF2-40B4-BE49-F238E27FC236}">
                <a16:creationId xmlns:a16="http://schemas.microsoft.com/office/drawing/2014/main" id="{C4ABEEDF-55E3-2DE0-D6FB-83E886B2F2B8}"/>
              </a:ext>
            </a:extLst>
          </p:cNvPr>
          <p:cNvSpPr txBox="1"/>
          <p:nvPr/>
        </p:nvSpPr>
        <p:spPr>
          <a:xfrm>
            <a:off x="456566" y="156397"/>
            <a:ext cx="3475017" cy="597877"/>
          </a:xfrm>
          <a:prstGeom prst="rect">
            <a:avLst/>
          </a:prstGeom>
          <a:noFill/>
        </p:spPr>
        <p:txBody>
          <a:bodyPr wrap="square"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zh-CN" altLang="en-US" sz="2800" b="1">
                <a:solidFill>
                  <a:srgbClr val="262626"/>
                </a:solidFill>
                <a:latin typeface="微软雅黑" panose="020B0503020204020204" pitchFamily="34" charset="-122"/>
                <a:ea typeface="微软雅黑" panose="020B0503020204020204" pitchFamily="34" charset="-122"/>
              </a:rPr>
              <a:t>四、创新性</a:t>
            </a:r>
          </a:p>
        </p:txBody>
      </p:sp>
      <p:sp>
        <p:nvSpPr>
          <p:cNvPr id="5" name="TextBox 4">
            <a:extLst>
              <a:ext uri="{FF2B5EF4-FFF2-40B4-BE49-F238E27FC236}">
                <a16:creationId xmlns:a16="http://schemas.microsoft.com/office/drawing/2014/main" id="{96C15592-C724-9DDE-D99D-65D2D71390AF}"/>
              </a:ext>
            </a:extLst>
          </p:cNvPr>
          <p:cNvSpPr txBox="1"/>
          <p:nvPr/>
        </p:nvSpPr>
        <p:spPr>
          <a:xfrm>
            <a:off x="407799" y="1043645"/>
            <a:ext cx="10849482" cy="4910547"/>
          </a:xfrm>
          <a:prstGeom prst="rect">
            <a:avLst/>
          </a:prstGeom>
          <a:noFill/>
        </p:spPr>
        <p:txBody>
          <a:bodyPr wrap="square" lIns="91440" tIns="45720" rIns="91440" bIns="45720" anchor="t" anchorCtr="0">
            <a:noAutofit/>
          </a:bodyPr>
          <a:lstStyle/>
          <a:p>
            <a:pPr marL="285750" indent="-285750">
              <a:lnSpc>
                <a:spcPct val="150000"/>
              </a:lnSpc>
              <a:buFont typeface="Wingdings" panose="05000000000000000000" pitchFamily="2" charset="2"/>
              <a:buChar char="n"/>
            </a:pPr>
            <a:r>
              <a:rPr lang="zh-CN" altLang="en-US" sz="1600" b="1" dirty="0">
                <a:solidFill>
                  <a:schemeClr val="accent3"/>
                </a:solidFill>
                <a:latin typeface="微软雅黑" panose="020B0503020204020204" pitchFamily="34" charset="-122"/>
                <a:ea typeface="微软雅黑" panose="020B0503020204020204" pitchFamily="34" charset="-122"/>
              </a:rPr>
              <a:t>创新突破：</a:t>
            </a:r>
            <a:endParaRPr lang="en-US" altLang="zh-CN" sz="1600" b="1" dirty="0">
              <a:solidFill>
                <a:schemeClr val="accent3"/>
              </a:solidFill>
              <a:latin typeface="微软雅黑" panose="020B0503020204020204" pitchFamily="34" charset="-122"/>
              <a:ea typeface="微软雅黑" panose="020B0503020204020204" pitchFamily="34" charset="-122"/>
            </a:endParaRPr>
          </a:p>
          <a:p>
            <a:pPr marL="742950" lvl="1" indent="-285750">
              <a:lnSpc>
                <a:spcPct val="150000"/>
              </a:lnSpc>
              <a:buFont typeface="Arial" panose="020B0604020202020204" pitchFamily="34" charset="0"/>
              <a:buChar char="•"/>
            </a:pPr>
            <a:r>
              <a:rPr lang="zh-CN" altLang="en-US" sz="1400" dirty="0">
                <a:latin typeface="微软雅黑"/>
                <a:ea typeface="微软雅黑"/>
              </a:rPr>
              <a:t>甲氧聚二醇重组人促红素是一种红细胞生成素的高分子复合物，通过将一个线性甲氧基聚乙二醇分子（</a:t>
            </a:r>
            <a:r>
              <a:rPr lang="en-US" altLang="zh-CN" sz="1400" dirty="0">
                <a:latin typeface="微软雅黑"/>
                <a:ea typeface="微软雅黑"/>
              </a:rPr>
              <a:t>PEG</a:t>
            </a:r>
            <a:r>
              <a:rPr lang="zh-CN" altLang="en-US" sz="1400" dirty="0">
                <a:latin typeface="微软雅黑"/>
                <a:ea typeface="微软雅黑"/>
              </a:rPr>
              <a:t>）与</a:t>
            </a:r>
            <a:r>
              <a:rPr lang="en-US" altLang="zh-CN" sz="1400" dirty="0">
                <a:latin typeface="微软雅黑"/>
                <a:ea typeface="微软雅黑"/>
              </a:rPr>
              <a:t>EPO-β</a:t>
            </a:r>
            <a:r>
              <a:rPr lang="zh-CN" altLang="en-US" sz="1400" dirty="0">
                <a:latin typeface="微软雅黑"/>
                <a:ea typeface="微软雅黑"/>
              </a:rPr>
              <a:t>（</a:t>
            </a:r>
            <a:r>
              <a:rPr lang="en-US" altLang="zh-CN" sz="1400" dirty="0">
                <a:latin typeface="微软雅黑"/>
                <a:ea typeface="微软雅黑"/>
              </a:rPr>
              <a:t>EPO</a:t>
            </a:r>
            <a:r>
              <a:rPr lang="zh-CN" altLang="en-US" sz="1400" dirty="0">
                <a:latin typeface="微软雅黑"/>
                <a:ea typeface="微软雅黑"/>
              </a:rPr>
              <a:t>，</a:t>
            </a:r>
            <a:r>
              <a:rPr lang="en-US" altLang="zh-CN" sz="1400" dirty="0">
                <a:latin typeface="微软雅黑"/>
                <a:ea typeface="微软雅黑"/>
              </a:rPr>
              <a:t>RO2053859</a:t>
            </a:r>
            <a:r>
              <a:rPr lang="zh-CN" altLang="en-US" sz="1400" dirty="0">
                <a:latin typeface="微软雅黑"/>
                <a:ea typeface="微软雅黑"/>
              </a:rPr>
              <a:t>）进行化学结合而得到的。</a:t>
            </a:r>
            <a:endParaRPr lang="en-US" altLang="zh-CN" sz="1400" dirty="0">
              <a:latin typeface="微软雅黑"/>
              <a:ea typeface="微软雅黑"/>
            </a:endParaRPr>
          </a:p>
          <a:p>
            <a:pPr marL="742950" lvl="1" indent="-285750">
              <a:lnSpc>
                <a:spcPct val="150000"/>
              </a:lnSpc>
              <a:buFont typeface="Arial" panose="020B0604020202020204" pitchFamily="34" charset="0"/>
              <a:buChar char="•"/>
            </a:pPr>
            <a:r>
              <a:rPr lang="zh-CN" altLang="en-US" sz="1400" dirty="0">
                <a:latin typeface="微软雅黑"/>
                <a:ea typeface="微软雅黑"/>
              </a:rPr>
              <a:t>和</a:t>
            </a:r>
            <a:r>
              <a:rPr lang="en-US" altLang="zh-CN" sz="1400" dirty="0">
                <a:latin typeface="微软雅黑"/>
                <a:ea typeface="微软雅黑"/>
              </a:rPr>
              <a:t>EPO</a:t>
            </a:r>
            <a:r>
              <a:rPr lang="zh-CN" altLang="en-US" sz="1400" dirty="0">
                <a:latin typeface="微软雅黑"/>
                <a:ea typeface="微软雅黑"/>
              </a:rPr>
              <a:t>相比，其和受体结合的速度较慢，而分离的速度较快，其体外的特异性活性有所降低，而体内活性增加，而且半衰期也有明显延长。其经静脉（</a:t>
            </a:r>
            <a:r>
              <a:rPr lang="en-US" altLang="zh-CN" sz="1400" dirty="0">
                <a:latin typeface="微软雅黑"/>
                <a:ea typeface="微软雅黑"/>
              </a:rPr>
              <a:t>IV</a:t>
            </a:r>
            <a:r>
              <a:rPr lang="zh-CN" altLang="en-US" sz="1400" dirty="0">
                <a:latin typeface="微软雅黑"/>
                <a:ea typeface="微软雅黑"/>
              </a:rPr>
              <a:t>）或皮下给药（</a:t>
            </a:r>
            <a:r>
              <a:rPr lang="en-US" altLang="zh-CN" sz="1400" dirty="0">
                <a:latin typeface="微软雅黑"/>
                <a:ea typeface="微软雅黑"/>
              </a:rPr>
              <a:t>SC</a:t>
            </a:r>
            <a:r>
              <a:rPr lang="zh-CN" altLang="en-US" sz="1400" dirty="0">
                <a:latin typeface="微软雅黑"/>
                <a:ea typeface="微软雅黑"/>
              </a:rPr>
              <a:t>）后的药代动力学（</a:t>
            </a:r>
            <a:r>
              <a:rPr lang="en-US" altLang="zh-CN" sz="1400" dirty="0">
                <a:latin typeface="微软雅黑"/>
                <a:ea typeface="微软雅黑"/>
              </a:rPr>
              <a:t>PK</a:t>
            </a:r>
            <a:r>
              <a:rPr lang="zh-CN" altLang="en-US" sz="1400" dirty="0">
                <a:latin typeface="微软雅黑"/>
                <a:ea typeface="微软雅黑"/>
              </a:rPr>
              <a:t>）特点为清除率低，分布容积小，</a:t>
            </a:r>
            <a:r>
              <a:rPr lang="zh-CN" altLang="en-US" sz="1400" dirty="0">
                <a:solidFill>
                  <a:schemeClr val="accent3"/>
                </a:solidFill>
                <a:latin typeface="微软雅黑"/>
                <a:ea typeface="微软雅黑"/>
              </a:rPr>
              <a:t>消除半衰期长达</a:t>
            </a:r>
            <a:r>
              <a:rPr lang="en-US" altLang="zh-CN" sz="1400" dirty="0">
                <a:solidFill>
                  <a:schemeClr val="accent3"/>
                </a:solidFill>
                <a:latin typeface="微软雅黑"/>
                <a:ea typeface="微软雅黑"/>
              </a:rPr>
              <a:t>4</a:t>
            </a:r>
            <a:r>
              <a:rPr lang="zh-CN" altLang="en-US" sz="1400" dirty="0">
                <a:solidFill>
                  <a:schemeClr val="accent3"/>
                </a:solidFill>
                <a:latin typeface="微软雅黑"/>
                <a:ea typeface="微软雅黑"/>
              </a:rPr>
              <a:t>至</a:t>
            </a:r>
            <a:r>
              <a:rPr lang="en-US" altLang="zh-CN" sz="1400" dirty="0">
                <a:solidFill>
                  <a:schemeClr val="accent3"/>
                </a:solidFill>
                <a:latin typeface="微软雅黑"/>
                <a:ea typeface="微软雅黑"/>
              </a:rPr>
              <a:t>6</a:t>
            </a:r>
            <a:r>
              <a:rPr lang="zh-CN" altLang="en-US" sz="1400" dirty="0">
                <a:solidFill>
                  <a:schemeClr val="accent3"/>
                </a:solidFill>
                <a:latin typeface="微软雅黑"/>
                <a:ea typeface="微软雅黑"/>
              </a:rPr>
              <a:t>天左右</a:t>
            </a:r>
            <a:r>
              <a:rPr lang="en-US" altLang="zh-CN" sz="1400" baseline="30000" dirty="0">
                <a:solidFill>
                  <a:srgbClr val="333333"/>
                </a:solidFill>
                <a:latin typeface="Microsoft YaHei" panose="020B0503020204020204" pitchFamily="34" charset="-122"/>
                <a:ea typeface="Microsoft YaHei" panose="020B0503020204020204" pitchFamily="34" charset="-122"/>
              </a:rPr>
              <a:t>1</a:t>
            </a:r>
            <a:r>
              <a:rPr lang="zh-CN" altLang="en-US" sz="1400" dirty="0">
                <a:latin typeface="微软雅黑"/>
                <a:ea typeface="微软雅黑"/>
              </a:rPr>
              <a:t>。静脉给药后甲氧聚二醇重组人促红素</a:t>
            </a:r>
            <a:r>
              <a:rPr lang="zh-CN" altLang="en-US" sz="1400" dirty="0">
                <a:solidFill>
                  <a:schemeClr val="accent3"/>
                </a:solidFill>
                <a:latin typeface="微软雅黑"/>
                <a:ea typeface="微软雅黑"/>
              </a:rPr>
              <a:t>比重组人促红素的半衰期长</a:t>
            </a:r>
            <a:r>
              <a:rPr lang="en-US" altLang="zh-CN" sz="1400" dirty="0">
                <a:solidFill>
                  <a:schemeClr val="accent3"/>
                </a:solidFill>
                <a:latin typeface="微软雅黑"/>
                <a:ea typeface="微软雅黑"/>
              </a:rPr>
              <a:t>15</a:t>
            </a:r>
            <a:r>
              <a:rPr lang="zh-CN" altLang="en-US" sz="1400" dirty="0">
                <a:solidFill>
                  <a:schemeClr val="accent3"/>
                </a:solidFill>
                <a:latin typeface="微软雅黑"/>
                <a:ea typeface="微软雅黑"/>
              </a:rPr>
              <a:t>至</a:t>
            </a:r>
            <a:r>
              <a:rPr lang="en-US" altLang="zh-CN" sz="1400" dirty="0">
                <a:solidFill>
                  <a:schemeClr val="accent3"/>
                </a:solidFill>
                <a:latin typeface="微软雅黑"/>
                <a:ea typeface="微软雅黑"/>
              </a:rPr>
              <a:t>20</a:t>
            </a:r>
            <a:r>
              <a:rPr lang="zh-CN" altLang="en-US" sz="1400" dirty="0">
                <a:solidFill>
                  <a:schemeClr val="accent3"/>
                </a:solidFill>
                <a:latin typeface="微软雅黑"/>
                <a:ea typeface="微软雅黑"/>
              </a:rPr>
              <a:t>倍，比达依泊汀</a:t>
            </a:r>
            <a:r>
              <a:rPr lang="en-US" altLang="zh-CN" sz="1400" dirty="0">
                <a:solidFill>
                  <a:schemeClr val="accent3"/>
                </a:solidFill>
                <a:latin typeface="微软雅黑"/>
                <a:ea typeface="微软雅黑"/>
              </a:rPr>
              <a:t>α</a:t>
            </a:r>
            <a:r>
              <a:rPr lang="zh-CN" altLang="en-US" sz="1400" dirty="0">
                <a:solidFill>
                  <a:schemeClr val="accent3"/>
                </a:solidFill>
                <a:latin typeface="微软雅黑"/>
                <a:ea typeface="微软雅黑"/>
              </a:rPr>
              <a:t>长</a:t>
            </a:r>
            <a:r>
              <a:rPr lang="en-US" altLang="zh-CN" sz="1400" dirty="0">
                <a:solidFill>
                  <a:schemeClr val="accent3"/>
                </a:solidFill>
                <a:latin typeface="微软雅黑"/>
                <a:ea typeface="微软雅黑"/>
              </a:rPr>
              <a:t>5</a:t>
            </a:r>
            <a:r>
              <a:rPr lang="zh-CN" altLang="en-US" sz="1400" dirty="0">
                <a:solidFill>
                  <a:schemeClr val="accent3"/>
                </a:solidFill>
                <a:latin typeface="微软雅黑"/>
                <a:ea typeface="微软雅黑"/>
              </a:rPr>
              <a:t>倍</a:t>
            </a:r>
            <a:r>
              <a:rPr lang="zh-CN" altLang="en-US" sz="1400" dirty="0">
                <a:latin typeface="微软雅黑"/>
                <a:ea typeface="微软雅黑"/>
              </a:rPr>
              <a:t>。</a:t>
            </a:r>
            <a:endParaRPr lang="en-US" altLang="zh-CN" sz="1400" dirty="0">
              <a:latin typeface="微软雅黑"/>
              <a:ea typeface="微软雅黑"/>
            </a:endParaRPr>
          </a:p>
          <a:p>
            <a:pPr marL="742950" lvl="1" indent="-285750">
              <a:lnSpc>
                <a:spcPct val="150000"/>
              </a:lnSpc>
              <a:buFont typeface="Arial" panose="020B0604020202020204" pitchFamily="34" charset="0"/>
              <a:buChar char="•"/>
            </a:pPr>
            <a:r>
              <a:rPr lang="zh-CN" altLang="en-US" sz="1400" dirty="0">
                <a:latin typeface="微软雅黑" panose="020B0503020204020204" pitchFamily="34" charset="-122"/>
                <a:ea typeface="微软雅黑" panose="020B0503020204020204" pitchFamily="34" charset="-122"/>
              </a:rPr>
              <a:t>甲氧聚二醇重组人促红素是</a:t>
            </a:r>
            <a:r>
              <a:rPr lang="zh-CN" altLang="en-US" sz="1400" dirty="0">
                <a:solidFill>
                  <a:schemeClr val="accent3"/>
                </a:solidFill>
                <a:latin typeface="微软雅黑" panose="020B0503020204020204" pitchFamily="34" charset="-122"/>
                <a:ea typeface="微软雅黑" panose="020B0503020204020204" pitchFamily="34" charset="-122"/>
              </a:rPr>
              <a:t>首个持续性</a:t>
            </a:r>
            <a:r>
              <a:rPr lang="en-US" altLang="zh-CN" sz="1400" dirty="0">
                <a:latin typeface="微软雅黑" panose="020B0503020204020204" pitchFamily="34" charset="-122"/>
                <a:ea typeface="微软雅黑" panose="020B0503020204020204" pitchFamily="34" charset="-122"/>
              </a:rPr>
              <a:t>EPO</a:t>
            </a:r>
            <a:r>
              <a:rPr lang="zh-CN" altLang="en-US" sz="1400" dirty="0">
                <a:latin typeface="微软雅黑" panose="020B0503020204020204" pitchFamily="34" charset="-122"/>
                <a:ea typeface="微软雅黑" panose="020B0503020204020204" pitchFamily="34" charset="-122"/>
              </a:rPr>
              <a:t>受体激活剂</a:t>
            </a:r>
            <a:r>
              <a:rPr lang="en-US" altLang="zh-CN" sz="1400" baseline="300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，通过与骨髓干细胞上的促红细胞生成素受体作用而刺激红细胞生成，对其他人（血液性和非血液性）肿瘤细胞系无此作用，其独特的药理学特点意味着它更接近人体的自然促红素反应</a:t>
            </a:r>
            <a:r>
              <a:rPr lang="en-US" altLang="zh-CN" sz="1400" baseline="300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，致癌的可能性极低。</a:t>
            </a:r>
            <a:endParaRPr lang="en-US" altLang="zh-CN" sz="1400" dirty="0">
              <a:latin typeface="微软雅黑" panose="020B0503020204020204" pitchFamily="34" charset="-122"/>
              <a:ea typeface="微软雅黑" panose="020B0503020204020204" pitchFamily="34" charset="-122"/>
            </a:endParaRPr>
          </a:p>
          <a:p>
            <a:pPr marL="285750" indent="-285750">
              <a:lnSpc>
                <a:spcPct val="150000"/>
              </a:lnSpc>
              <a:buFont typeface="Wingdings" panose="05000000000000000000" pitchFamily="2" charset="2"/>
              <a:buChar char="n"/>
            </a:pPr>
            <a:r>
              <a:rPr lang="zh-CN" altLang="en-US" sz="1600" b="1" dirty="0">
                <a:solidFill>
                  <a:schemeClr val="accent3"/>
                </a:solidFill>
                <a:latin typeface="微软雅黑"/>
                <a:ea typeface="微软雅黑"/>
              </a:rPr>
              <a:t>给药间期大大延长，给药次数显著下降：</a:t>
            </a:r>
            <a:r>
              <a:rPr lang="zh-CN" altLang="en-US" sz="1400" dirty="0">
                <a:latin typeface="微软雅黑"/>
                <a:ea typeface="微软雅黑"/>
              </a:rPr>
              <a:t>大幅减少</a:t>
            </a:r>
            <a:r>
              <a:rPr lang="zh-CN" altLang="en-US" sz="1400" b="0" i="0" dirty="0">
                <a:solidFill>
                  <a:srgbClr val="333333"/>
                </a:solidFill>
                <a:effectLst/>
                <a:latin typeface="Microsoft YaHei" panose="020B0503020204020204" pitchFamily="34" charset="-122"/>
                <a:ea typeface="Microsoft YaHei" panose="020B0503020204020204" pitchFamily="34" charset="-122"/>
              </a:rPr>
              <a:t>给药频率</a:t>
            </a:r>
            <a:r>
              <a:rPr lang="zh-CN" altLang="en-US" sz="1400" dirty="0">
                <a:latin typeface="微软雅黑"/>
                <a:ea typeface="微软雅黑"/>
              </a:rPr>
              <a:t>，每名患者每年给药次数可由</a:t>
            </a:r>
            <a:r>
              <a:rPr lang="en-US" altLang="zh-CN" sz="1400" dirty="0">
                <a:latin typeface="微软雅黑"/>
                <a:ea typeface="微软雅黑"/>
              </a:rPr>
              <a:t>156</a:t>
            </a:r>
            <a:r>
              <a:rPr lang="zh-CN" altLang="en-US" sz="1400" dirty="0">
                <a:latin typeface="微软雅黑"/>
                <a:ea typeface="微软雅黑"/>
              </a:rPr>
              <a:t>次减少至</a:t>
            </a:r>
            <a:r>
              <a:rPr lang="en-US" altLang="zh-CN" sz="1400" dirty="0">
                <a:latin typeface="微软雅黑"/>
                <a:ea typeface="微软雅黑"/>
              </a:rPr>
              <a:t>12</a:t>
            </a:r>
            <a:r>
              <a:rPr lang="zh-CN" altLang="en-US" sz="1400" dirty="0">
                <a:latin typeface="微软雅黑"/>
                <a:ea typeface="微软雅黑"/>
              </a:rPr>
              <a:t>次，相较短效和中效制剂全年可节省5-15倍医护工作时间。</a:t>
            </a:r>
            <a:endParaRPr lang="en-US" altLang="zh-CN" sz="1400" dirty="0">
              <a:latin typeface="微软雅黑"/>
              <a:ea typeface="微软雅黑"/>
            </a:endParaRPr>
          </a:p>
          <a:p>
            <a:pPr marL="285750" indent="-285750">
              <a:lnSpc>
                <a:spcPct val="150000"/>
              </a:lnSpc>
              <a:buFont typeface="Wingdings" panose="05000000000000000000" pitchFamily="2" charset="2"/>
              <a:buChar char="n"/>
            </a:pPr>
            <a:r>
              <a:rPr lang="zh-CN" altLang="en-US" sz="1600" b="1" dirty="0">
                <a:solidFill>
                  <a:schemeClr val="accent3"/>
                </a:solidFill>
                <a:latin typeface="微软雅黑"/>
                <a:ea typeface="微软雅黑"/>
              </a:rPr>
              <a:t>儿童用药：</a:t>
            </a:r>
            <a:r>
              <a:rPr lang="zh-CN" altLang="en-US" sz="1400" dirty="0">
                <a:latin typeface="微软雅黑" panose="020B0503020204020204" pitchFamily="34" charset="-122"/>
                <a:ea typeface="微软雅黑" panose="020B0503020204020204" pitchFamily="34" charset="-122"/>
              </a:rPr>
              <a:t>甲氧聚二醇重组人促红素</a:t>
            </a:r>
            <a:r>
              <a:rPr lang="zh-CN" altLang="en-US" sz="1400" b="0" i="0" dirty="0">
                <a:solidFill>
                  <a:srgbClr val="333333"/>
                </a:solidFill>
                <a:effectLst/>
                <a:latin typeface="Microsoft YaHei" panose="020B0503020204020204" pitchFamily="34" charset="-122"/>
                <a:ea typeface="Microsoft YaHei" panose="020B0503020204020204" pitchFamily="34" charset="-122"/>
              </a:rPr>
              <a:t>可静脉注射用于血液透析儿童患者的维持期治疗，已在美国获得批准</a:t>
            </a:r>
            <a:r>
              <a:rPr lang="en-US" altLang="zh-CN" sz="1400" b="0" i="0" baseline="30000" dirty="0">
                <a:solidFill>
                  <a:srgbClr val="333333"/>
                </a:solidFill>
                <a:effectLst/>
                <a:latin typeface="Microsoft YaHei" panose="020B0503020204020204" pitchFamily="34" charset="-122"/>
                <a:ea typeface="Microsoft YaHei" panose="020B0503020204020204" pitchFamily="34" charset="-122"/>
              </a:rPr>
              <a:t>2</a:t>
            </a:r>
            <a:r>
              <a:rPr lang="zh-CN" altLang="en-US" sz="1400" b="0" i="0" dirty="0">
                <a:solidFill>
                  <a:srgbClr val="333333"/>
                </a:solidFill>
                <a:effectLst/>
                <a:latin typeface="Microsoft YaHei" panose="020B0503020204020204" pitchFamily="34" charset="-122"/>
                <a:ea typeface="Microsoft YaHei" panose="020B0503020204020204" pitchFamily="34" charset="-122"/>
              </a:rPr>
              <a:t>。</a:t>
            </a:r>
            <a:endParaRPr lang="zh-CN" altLang="en-US" sz="1400" dirty="0">
              <a:solidFill>
                <a:srgbClr val="000000"/>
              </a:solidFill>
              <a:latin typeface="微软雅黑"/>
              <a:ea typeface="微软雅黑"/>
            </a:endParaRPr>
          </a:p>
          <a:p>
            <a:pPr marL="285750" indent="-285750">
              <a:lnSpc>
                <a:spcPct val="150000"/>
              </a:lnSpc>
              <a:buFont typeface="Wingdings" panose="05000000000000000000" pitchFamily="2" charset="2"/>
              <a:buChar char="n"/>
            </a:pPr>
            <a:r>
              <a:rPr lang="zh-CN" altLang="en-US" sz="1600" b="1" dirty="0">
                <a:solidFill>
                  <a:schemeClr val="accent3"/>
                </a:solidFill>
                <a:latin typeface="微软雅黑" panose="020B0503020204020204" pitchFamily="34" charset="-122"/>
                <a:ea typeface="微软雅黑" panose="020B0503020204020204" pitchFamily="34" charset="-122"/>
              </a:rPr>
              <a:t>更方便的给药途径：</a:t>
            </a:r>
            <a:r>
              <a:rPr lang="zh-CN" altLang="en-US" sz="1400" dirty="0">
                <a:latin typeface="微软雅黑" panose="020B0503020204020204" pitchFamily="34" charset="-122"/>
                <a:ea typeface="微软雅黑" panose="020B0503020204020204" pitchFamily="34" charset="-122"/>
              </a:rPr>
              <a:t>采用预充式注射器，使用更方便。</a:t>
            </a:r>
            <a:r>
              <a:rPr lang="zh-CN" altLang="zh-CN" sz="1400" dirty="0">
                <a:latin typeface="微软雅黑" panose="020B0503020204020204" pitchFamily="34" charset="-122"/>
                <a:ea typeface="微软雅黑" panose="020B0503020204020204" pitchFamily="34" charset="-122"/>
              </a:rPr>
              <a:t>同时可降低医院整体成本，节省储存空间，减少医疗垃圾，减少环境污染。</a:t>
            </a:r>
            <a:endParaRPr lang="en-US" altLang="zh-CN" sz="1400" dirty="0">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endPar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 name="文本框 2">
            <a:extLst>
              <a:ext uri="{FF2B5EF4-FFF2-40B4-BE49-F238E27FC236}">
                <a16:creationId xmlns:a16="http://schemas.microsoft.com/office/drawing/2014/main" id="{64DCA769-150F-EF67-DBD2-13E8CCF53BE9}"/>
              </a:ext>
            </a:extLst>
          </p:cNvPr>
          <p:cNvSpPr txBox="1"/>
          <p:nvPr/>
        </p:nvSpPr>
        <p:spPr>
          <a:xfrm>
            <a:off x="8173616" y="6122265"/>
            <a:ext cx="3467877" cy="461665"/>
          </a:xfrm>
          <a:prstGeom prst="rect">
            <a:avLst/>
          </a:prstGeom>
          <a:noFill/>
        </p:spPr>
        <p:txBody>
          <a:bodyPr wrap="square">
            <a:spAutoFit/>
          </a:bodyPr>
          <a:lstStyle/>
          <a:p>
            <a:pPr marL="342900" indent="-342900">
              <a:buAutoNum type="arabicPeriod"/>
            </a:pPr>
            <a:r>
              <a:rPr lang="nl-NL" altLang="zh-CN" sz="800" dirty="0">
                <a:solidFill>
                  <a:schemeClr val="tx1">
                    <a:lumMod val="75000"/>
                    <a:lumOff val="25000"/>
                  </a:schemeClr>
                </a:solidFill>
              </a:rPr>
              <a:t>Jarsch M et al., Pharmacology. 2008;81:63-69</a:t>
            </a:r>
          </a:p>
          <a:p>
            <a:pPr marL="342900" indent="-342900">
              <a:buAutoNum type="arabicPeriod"/>
            </a:pPr>
            <a:r>
              <a:rPr lang="en-US" altLang="zh-CN" sz="800" dirty="0">
                <a:solidFill>
                  <a:schemeClr val="tx1">
                    <a:lumMod val="75000"/>
                    <a:lumOff val="25000"/>
                  </a:schemeClr>
                </a:solidFill>
                <a:hlinkClick r:id="rId2">
                  <a:extLst>
                    <a:ext uri="{A12FA001-AC4F-418D-AE19-62706E023703}">
                      <ahyp:hlinkClr xmlns:ahyp="http://schemas.microsoft.com/office/drawing/2018/hyperlinkcolor" val="tx"/>
                    </a:ext>
                  </a:extLst>
                </a:hlinkClick>
              </a:rPr>
              <a:t>FDA approves </a:t>
            </a:r>
            <a:r>
              <a:rPr lang="en-US" altLang="zh-CN" sz="800" dirty="0" err="1">
                <a:solidFill>
                  <a:schemeClr val="tx1">
                    <a:lumMod val="75000"/>
                    <a:lumOff val="25000"/>
                  </a:schemeClr>
                </a:solidFill>
                <a:hlinkClick r:id="rId2">
                  <a:extLst>
                    <a:ext uri="{A12FA001-AC4F-418D-AE19-62706E023703}">
                      <ahyp:hlinkClr xmlns:ahyp="http://schemas.microsoft.com/office/drawing/2018/hyperlinkcolor" val="tx"/>
                    </a:ext>
                  </a:extLst>
                </a:hlinkClick>
              </a:rPr>
              <a:t>Mircera</a:t>
            </a:r>
            <a:r>
              <a:rPr lang="en-US" altLang="zh-CN" sz="800" dirty="0">
                <a:solidFill>
                  <a:schemeClr val="tx1">
                    <a:lumMod val="75000"/>
                    <a:lumOff val="25000"/>
                  </a:schemeClr>
                </a:solidFill>
                <a:hlinkClick r:id="rId2">
                  <a:extLst>
                    <a:ext uri="{A12FA001-AC4F-418D-AE19-62706E023703}">
                      <ahyp:hlinkClr xmlns:ahyp="http://schemas.microsoft.com/office/drawing/2018/hyperlinkcolor" val="tx"/>
                    </a:ext>
                  </a:extLst>
                </a:hlinkClick>
              </a:rPr>
              <a:t> for anemia associated with chronic kidney disease in pediatric patients on dialysis | FDA</a:t>
            </a:r>
            <a:endParaRPr lang="nl-NL" altLang="zh-CN" sz="800" dirty="0">
              <a:solidFill>
                <a:schemeClr val="tx1">
                  <a:lumMod val="75000"/>
                  <a:lumOff val="25000"/>
                </a:schemeClr>
              </a:solidFill>
            </a:endParaRPr>
          </a:p>
        </p:txBody>
      </p:sp>
    </p:spTree>
    <p:extLst>
      <p:ext uri="{BB962C8B-B14F-4D97-AF65-F5344CB8AC3E}">
        <p14:creationId xmlns:p14="http://schemas.microsoft.com/office/powerpoint/2010/main" val="3208157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文本框 1">
            <a:extLst>
              <a:ext uri="{FF2B5EF4-FFF2-40B4-BE49-F238E27FC236}">
                <a16:creationId xmlns:a16="http://schemas.microsoft.com/office/drawing/2014/main" id="{A7531887-6E88-28C7-7657-253117545FE5}"/>
              </a:ext>
            </a:extLst>
          </p:cNvPr>
          <p:cNvSpPr txBox="1"/>
          <p:nvPr/>
        </p:nvSpPr>
        <p:spPr>
          <a:xfrm>
            <a:off x="456566" y="156397"/>
            <a:ext cx="3475017" cy="597877"/>
          </a:xfrm>
          <a:prstGeom prst="rect">
            <a:avLst/>
          </a:prstGeom>
          <a:noFill/>
        </p:spPr>
        <p:txBody>
          <a:bodyPr wrap="square" rtlCol="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zh-CN" altLang="en-US" sz="2800" b="1">
                <a:solidFill>
                  <a:srgbClr val="262626"/>
                </a:solidFill>
                <a:latin typeface="微软雅黑" panose="020B0503020204020204" pitchFamily="34" charset="-122"/>
                <a:ea typeface="微软雅黑" panose="020B0503020204020204" pitchFamily="34" charset="-122"/>
              </a:rPr>
              <a:t>五、公平性</a:t>
            </a:r>
          </a:p>
        </p:txBody>
      </p:sp>
      <p:sp>
        <p:nvSpPr>
          <p:cNvPr id="69" name="文本框 1">
            <a:extLst>
              <a:ext uri="{FF2B5EF4-FFF2-40B4-BE49-F238E27FC236}">
                <a16:creationId xmlns:a16="http://schemas.microsoft.com/office/drawing/2014/main" id="{1CBA41DF-17E1-1D3A-CD85-56DAFBBAA4B9}"/>
              </a:ext>
            </a:extLst>
          </p:cNvPr>
          <p:cNvSpPr txBox="1"/>
          <p:nvPr/>
        </p:nvSpPr>
        <p:spPr>
          <a:xfrm>
            <a:off x="385247" y="571220"/>
            <a:ext cx="11421505" cy="5715560"/>
          </a:xfrm>
          <a:prstGeom prst="rect">
            <a:avLst/>
          </a:prstGeom>
          <a:noFill/>
          <a:ln>
            <a:noFill/>
          </a:ln>
        </p:spPr>
        <p:txBody>
          <a:bodyPr wrap="square" lIns="91440" tIns="45720" rIns="91440" bIns="45720" rtlCol="0" anchor="ctr" anchorCtr="0">
            <a:noAutofit/>
          </a:bodyPr>
          <a:lstStyle/>
          <a:p>
            <a:pPr marL="274320" marR="0" lvl="0" indent="-274320" defTabSz="914400" rtl="0" eaLnBrk="1" fontAlgn="base" latinLnBrk="0" hangingPunct="1">
              <a:lnSpc>
                <a:spcPct val="150000"/>
              </a:lnSpc>
              <a:spcBef>
                <a:spcPct val="0"/>
              </a:spcBef>
              <a:spcAft>
                <a:spcPct val="0"/>
              </a:spcAft>
              <a:buClrTx/>
              <a:buSzTx/>
              <a:buFont typeface="Wingdings" panose="05000000000000000000" pitchFamily="2" charset="2"/>
              <a:buChar char="n"/>
              <a:tabLst/>
              <a:defRPr/>
            </a:pPr>
            <a:r>
              <a:rPr lang="zh-CN" altLang="en-US" b="1" dirty="0">
                <a:solidFill>
                  <a:schemeClr val="accent3"/>
                </a:solidFill>
                <a:latin typeface="微软雅黑" panose="020B0503020204020204" pitchFamily="34" charset="-122"/>
                <a:ea typeface="微软雅黑" panose="020B0503020204020204" pitchFamily="34" charset="-122"/>
              </a:rPr>
              <a:t>进一步优化肾性贫血治疗方案</a:t>
            </a:r>
            <a:endParaRPr lang="en-US" altLang="zh-CN" sz="1400" baseline="30000" dirty="0">
              <a:solidFill>
                <a:schemeClr val="accent3"/>
              </a:solidFill>
              <a:latin typeface="微软雅黑" panose="020B0503020204020204" pitchFamily="34" charset="-122"/>
              <a:ea typeface="微软雅黑" panose="020B0503020204020204" pitchFamily="34" charset="-122"/>
            </a:endParaRPr>
          </a:p>
          <a:p>
            <a:pPr marL="274320" lvl="1" indent="-274320" fontAlgn="base">
              <a:lnSpc>
                <a:spcPct val="150000"/>
              </a:lnSpc>
              <a:spcBef>
                <a:spcPct val="0"/>
              </a:spcBef>
              <a:spcAft>
                <a:spcPct val="0"/>
              </a:spcAft>
              <a:buFont typeface="Arial" panose="020B0604020202020204" pitchFamily="34" charset="0"/>
              <a:buChar char="•"/>
              <a:defRPr/>
            </a:pPr>
            <a:r>
              <a:rPr lang="zh-CN" altLang="en-US" sz="1400" dirty="0">
                <a:solidFill>
                  <a:srgbClr val="262626"/>
                </a:solidFill>
                <a:latin typeface="微软雅黑"/>
                <a:ea typeface="微软雅黑"/>
              </a:rPr>
              <a:t>保基本：肾性贫血患者人数庞大</a:t>
            </a:r>
            <a:r>
              <a:rPr lang="en-US" altLang="zh-CN" sz="1400" baseline="30000" dirty="0">
                <a:solidFill>
                  <a:srgbClr val="262626"/>
                </a:solidFill>
                <a:latin typeface="微软雅黑"/>
                <a:ea typeface="微软雅黑"/>
              </a:rPr>
              <a:t>1</a:t>
            </a:r>
            <a:r>
              <a:rPr lang="zh-CN" altLang="en-US" sz="1400" dirty="0">
                <a:solidFill>
                  <a:srgbClr val="262626"/>
                </a:solidFill>
                <a:latin typeface="微软雅黑"/>
                <a:ea typeface="微软雅黑"/>
              </a:rPr>
              <a:t>，治疗周期长，属于重大公共卫生事件。然而肾性贫血患者较常规贫血难以纠正，贫⾎患者（</a:t>
            </a:r>
            <a:r>
              <a:rPr lang="en-US" altLang="zh-CN" sz="1400" dirty="0">
                <a:solidFill>
                  <a:srgbClr val="262626"/>
                </a:solidFill>
                <a:latin typeface="微软雅黑"/>
                <a:ea typeface="微软雅黑"/>
              </a:rPr>
              <a:t>Hb</a:t>
            </a:r>
            <a:r>
              <a:rPr lang="zh-CN" altLang="en-US" sz="1400" dirty="0">
                <a:solidFill>
                  <a:srgbClr val="262626"/>
                </a:solidFill>
                <a:latin typeface="微软雅黑"/>
                <a:ea typeface="微软雅黑"/>
              </a:rPr>
              <a:t>＜</a:t>
            </a:r>
            <a:r>
              <a:rPr lang="en-US" altLang="zh-CN" sz="1400" dirty="0">
                <a:solidFill>
                  <a:srgbClr val="262626"/>
                </a:solidFill>
                <a:latin typeface="微软雅黑"/>
                <a:ea typeface="微软雅黑"/>
              </a:rPr>
              <a:t>105g/L</a:t>
            </a:r>
            <a:r>
              <a:rPr lang="zh-CN" altLang="en-US" sz="1400" dirty="0">
                <a:solidFill>
                  <a:srgbClr val="262626"/>
                </a:solidFill>
                <a:latin typeface="微软雅黑"/>
                <a:ea typeface="微软雅黑"/>
              </a:rPr>
              <a:t>）死亡率会增加</a:t>
            </a:r>
            <a:r>
              <a:rPr lang="en-US" altLang="zh-CN" sz="1400" dirty="0">
                <a:solidFill>
                  <a:srgbClr val="262626"/>
                </a:solidFill>
                <a:latin typeface="微软雅黑"/>
                <a:ea typeface="微软雅黑"/>
              </a:rPr>
              <a:t>5.27</a:t>
            </a:r>
            <a:r>
              <a:rPr lang="zh-CN" altLang="en-US" sz="1400" dirty="0">
                <a:solidFill>
                  <a:srgbClr val="262626"/>
                </a:solidFill>
                <a:latin typeface="微软雅黑"/>
                <a:ea typeface="微软雅黑"/>
              </a:rPr>
              <a:t>倍，⼼⾎管住院率会增加</a:t>
            </a:r>
            <a:r>
              <a:rPr lang="en-US" altLang="zh-CN" sz="1400" dirty="0">
                <a:solidFill>
                  <a:srgbClr val="262626"/>
                </a:solidFill>
                <a:latin typeface="微软雅黑"/>
                <a:ea typeface="微软雅黑"/>
              </a:rPr>
              <a:t>2.18</a:t>
            </a:r>
            <a:r>
              <a:rPr lang="zh-CN" altLang="en-US" sz="1400" dirty="0">
                <a:solidFill>
                  <a:srgbClr val="262626"/>
                </a:solidFill>
                <a:latin typeface="微软雅黑"/>
                <a:ea typeface="微软雅黑"/>
              </a:rPr>
              <a:t>倍，严重影响患者⽣存质量和预后。</a:t>
            </a:r>
            <a:endParaRPr lang="en-US" altLang="zh-CN" sz="1400" dirty="0">
              <a:solidFill>
                <a:srgbClr val="262626"/>
              </a:solidFill>
              <a:latin typeface="微软雅黑"/>
              <a:ea typeface="微软雅黑"/>
            </a:endParaRPr>
          </a:p>
          <a:p>
            <a:pPr marL="274320" lvl="1" indent="-274320" fontAlgn="base">
              <a:lnSpc>
                <a:spcPct val="150000"/>
              </a:lnSpc>
              <a:spcBef>
                <a:spcPct val="0"/>
              </a:spcBef>
              <a:spcAft>
                <a:spcPct val="0"/>
              </a:spcAft>
              <a:buFont typeface="Arial" panose="020B0604020202020204" pitchFamily="34" charset="0"/>
              <a:buChar char="•"/>
              <a:defRPr/>
            </a:pPr>
            <a:r>
              <a:rPr lang="zh-CN" altLang="en-US" sz="1400" dirty="0">
                <a:solidFill>
                  <a:srgbClr val="262626"/>
                </a:solidFill>
                <a:latin typeface="微软雅黑"/>
                <a:ea typeface="微软雅黑"/>
              </a:rPr>
              <a:t>肾性贫血患者⼈数庞⼤，病程⻓，经济负担重，是医保重点保障⼈群。肾性贫血发病机理和诊断标准明确，卫健委肾病专业医疗质量控制指标中有明确目标</a:t>
            </a:r>
            <a:r>
              <a:rPr lang="en-US" altLang="zh-CN" sz="1400" baseline="30000" dirty="0">
                <a:solidFill>
                  <a:srgbClr val="262626"/>
                </a:solidFill>
                <a:latin typeface="微软雅黑"/>
                <a:ea typeface="微软雅黑"/>
              </a:rPr>
              <a:t>2</a:t>
            </a:r>
            <a:r>
              <a:rPr lang="zh-CN" altLang="en-US" sz="1400" dirty="0">
                <a:solidFill>
                  <a:srgbClr val="262626"/>
                </a:solidFill>
                <a:latin typeface="微软雅黑"/>
                <a:ea typeface="微软雅黑"/>
              </a:rPr>
              <a:t>。长效促红素是国内外指南推荐的肾性贫血优选治疗药物</a:t>
            </a:r>
            <a:r>
              <a:rPr lang="en-US" altLang="zh-CN" sz="1400" baseline="30000" dirty="0">
                <a:solidFill>
                  <a:srgbClr val="262626"/>
                </a:solidFill>
                <a:latin typeface="微软雅黑"/>
                <a:ea typeface="微软雅黑"/>
              </a:rPr>
              <a:t>1,3</a:t>
            </a:r>
            <a:r>
              <a:rPr lang="zh-CN" altLang="en-US" sz="1400" dirty="0">
                <a:solidFill>
                  <a:srgbClr val="262626"/>
                </a:solidFill>
                <a:latin typeface="微软雅黑"/>
                <a:ea typeface="微软雅黑"/>
              </a:rPr>
              <a:t>，但目前我国医保药品</a:t>
            </a:r>
            <a:r>
              <a:rPr lang="zh-CN" altLang="en-US" sz="1400" dirty="0">
                <a:solidFill>
                  <a:schemeClr val="accent3"/>
                </a:solidFill>
                <a:latin typeface="微软雅黑"/>
                <a:ea typeface="微软雅黑"/>
              </a:rPr>
              <a:t>目录内并无真正意义上的长效促红素</a:t>
            </a:r>
            <a:r>
              <a:rPr lang="zh-CN" altLang="en-US" sz="1400" dirty="0">
                <a:solidFill>
                  <a:schemeClr val="accent1"/>
                </a:solidFill>
                <a:latin typeface="微软雅黑"/>
                <a:ea typeface="微软雅黑"/>
              </a:rPr>
              <a:t>，</a:t>
            </a:r>
            <a:r>
              <a:rPr lang="zh-CN" altLang="en-US" sz="1400" dirty="0">
                <a:latin typeface="微软雅黑"/>
                <a:ea typeface="微软雅黑"/>
              </a:rPr>
              <a:t>可进一步优化</a:t>
            </a:r>
            <a:r>
              <a:rPr lang="zh-CN" altLang="en-US" sz="1400" dirty="0">
                <a:solidFill>
                  <a:srgbClr val="262626"/>
                </a:solidFill>
                <a:latin typeface="微软雅黑"/>
                <a:ea typeface="微软雅黑"/>
              </a:rPr>
              <a:t>。</a:t>
            </a:r>
            <a:endParaRPr lang="en-US" altLang="zh-CN" sz="1400" dirty="0">
              <a:solidFill>
                <a:srgbClr val="262626"/>
              </a:solidFill>
              <a:latin typeface="微软雅黑"/>
              <a:ea typeface="微软雅黑"/>
            </a:endParaRPr>
          </a:p>
          <a:p>
            <a:pPr marL="274320" lvl="1" indent="-274320" fontAlgn="base">
              <a:lnSpc>
                <a:spcPct val="150000"/>
              </a:lnSpc>
              <a:spcBef>
                <a:spcPct val="0"/>
              </a:spcBef>
              <a:spcAft>
                <a:spcPct val="0"/>
              </a:spcAft>
              <a:buFont typeface="Arial" panose="020B0604020202020204" pitchFamily="34" charset="0"/>
              <a:buChar char="•"/>
              <a:defRPr/>
            </a:pPr>
            <a:r>
              <a:rPr lang="zh-CN" altLang="en-US" sz="1400" dirty="0">
                <a:latin typeface="微软雅黑" panose="020B0503020204020204" pitchFamily="34" charset="-122"/>
                <a:ea typeface="微软雅黑" panose="020B0503020204020204" pitchFamily="34" charset="-122"/>
              </a:rPr>
              <a:t>甲氧聚二醇重组人促红素</a:t>
            </a:r>
            <a:r>
              <a:rPr lang="zh-CN" altLang="en-US" sz="1400" dirty="0">
                <a:solidFill>
                  <a:srgbClr val="262626"/>
                </a:solidFill>
                <a:latin typeface="微软雅黑" panose="020B0503020204020204" pitchFamily="34" charset="-122"/>
                <a:ea typeface="微软雅黑" panose="020B0503020204020204" pitchFamily="34" charset="-122"/>
              </a:rPr>
              <a:t>疗效、安全性明确，长期临床应用循证充分，可</a:t>
            </a:r>
            <a:r>
              <a:rPr lang="zh-CN" altLang="en-US" sz="1400" dirty="0">
                <a:solidFill>
                  <a:schemeClr val="accent3"/>
                </a:solidFill>
                <a:latin typeface="微软雅黑" panose="020B0503020204020204" pitchFamily="34" charset="-122"/>
                <a:ea typeface="微软雅黑" panose="020B0503020204020204" pitchFamily="34" charset="-122"/>
              </a:rPr>
              <a:t>有效改善现有治疗方案的不足</a:t>
            </a:r>
            <a:r>
              <a:rPr lang="zh-CN" altLang="en-US" sz="1400" dirty="0">
                <a:solidFill>
                  <a:srgbClr val="262626"/>
                </a:solidFill>
                <a:latin typeface="微软雅黑" panose="020B0503020204020204" pitchFamily="34" charset="-122"/>
                <a:ea typeface="微软雅黑" panose="020B0503020204020204" pitchFamily="34" charset="-122"/>
              </a:rPr>
              <a:t>，</a:t>
            </a:r>
            <a:r>
              <a:rPr lang="zh-CN" altLang="en-US" sz="1400" dirty="0">
                <a:solidFill>
                  <a:schemeClr val="accent3"/>
                </a:solidFill>
                <a:latin typeface="微软雅黑" panose="020B0503020204020204" pitchFamily="34" charset="-122"/>
                <a:ea typeface="微软雅黑" panose="020B0503020204020204" pitchFamily="34" charset="-122"/>
              </a:rPr>
              <a:t>提升肾性贫血治疗达标率的同时节约医疗资源</a:t>
            </a:r>
            <a:r>
              <a:rPr lang="zh-CN" altLang="en-US" sz="1400" dirty="0">
                <a:solidFill>
                  <a:srgbClr val="C00000"/>
                </a:solidFill>
                <a:latin typeface="微软雅黑" panose="020B0503020204020204" pitchFamily="34" charset="-122"/>
                <a:ea typeface="微软雅黑" panose="020B0503020204020204" pitchFamily="34" charset="-122"/>
              </a:rPr>
              <a:t>。</a:t>
            </a:r>
            <a:endParaRPr lang="en-US" altLang="zh-CN" sz="1400" dirty="0">
              <a:solidFill>
                <a:srgbClr val="C00000"/>
              </a:solidFill>
              <a:latin typeface="微软雅黑" panose="020B0503020204020204" pitchFamily="34" charset="-122"/>
              <a:ea typeface="微软雅黑" panose="020B0503020204020204" pitchFamily="34" charset="-122"/>
            </a:endParaRPr>
          </a:p>
          <a:p>
            <a:pPr marL="274320" indent="-274320" fontAlgn="base">
              <a:lnSpc>
                <a:spcPct val="150000"/>
              </a:lnSpc>
              <a:spcBef>
                <a:spcPct val="0"/>
              </a:spcBef>
              <a:spcAft>
                <a:spcPct val="0"/>
              </a:spcAft>
              <a:buFont typeface="Wingdings" panose="05000000000000000000" pitchFamily="2" charset="2"/>
              <a:buChar char="n"/>
              <a:defRPr/>
            </a:pPr>
            <a:r>
              <a:rPr lang="zh-CN" altLang="en-US" b="1" dirty="0">
                <a:solidFill>
                  <a:schemeClr val="accent3"/>
                </a:solidFill>
                <a:latin typeface="微软雅黑" panose="020B0503020204020204" pitchFamily="34" charset="-122"/>
                <a:ea typeface="微软雅黑" panose="020B0503020204020204" pitchFamily="34" charset="-122"/>
              </a:rPr>
              <a:t>提高患者依从性</a:t>
            </a:r>
            <a:r>
              <a:rPr lang="en-US" altLang="zh-CN" b="1" baseline="30000" dirty="0">
                <a:solidFill>
                  <a:schemeClr val="tx1">
                    <a:lumMod val="75000"/>
                    <a:lumOff val="25000"/>
                  </a:schemeClr>
                </a:solidFill>
                <a:latin typeface="微软雅黑" panose="020B0503020204020204" pitchFamily="34" charset="-122"/>
                <a:ea typeface="微软雅黑" panose="020B0503020204020204" pitchFamily="34" charset="-122"/>
              </a:rPr>
              <a:t>4,5</a:t>
            </a:r>
            <a:r>
              <a:rPr lang="zh-CN" altLang="en-US" b="1" dirty="0">
                <a:solidFill>
                  <a:schemeClr val="accent3"/>
                </a:solidFill>
                <a:latin typeface="微软雅黑" panose="020B0503020204020204" pitchFamily="34" charset="-122"/>
                <a:ea typeface="微软雅黑" panose="020B0503020204020204" pitchFamily="34" charset="-122"/>
              </a:rPr>
              <a:t>，降低临床管理难度</a:t>
            </a:r>
            <a:endParaRPr lang="en-US" altLang="zh-CN" b="1" dirty="0">
              <a:solidFill>
                <a:schemeClr val="accent3"/>
              </a:solidFill>
              <a:latin typeface="微软雅黑" panose="020B0503020204020204" pitchFamily="34" charset="-122"/>
              <a:ea typeface="微软雅黑" panose="020B0503020204020204" pitchFamily="34" charset="-122"/>
            </a:endParaRPr>
          </a:p>
          <a:p>
            <a:pPr marL="274320" lvl="1" indent="-274320" fontAlgn="base">
              <a:lnSpc>
                <a:spcPct val="150000"/>
              </a:lnSpc>
              <a:spcBef>
                <a:spcPct val="0"/>
              </a:spcBef>
              <a:spcAft>
                <a:spcPct val="0"/>
              </a:spcAft>
              <a:buFont typeface="Arial" panose="020B0604020202020204" pitchFamily="34" charset="0"/>
              <a:buChar char="•"/>
              <a:defRPr/>
            </a:pPr>
            <a:r>
              <a:rPr lang="zh-CN" altLang="en-US" sz="1400" dirty="0">
                <a:latin typeface="微软雅黑" panose="020B0503020204020204" pitchFamily="34" charset="-122"/>
                <a:ea typeface="微软雅黑" panose="020B0503020204020204" pitchFamily="34" charset="-122"/>
              </a:rPr>
              <a:t>和现有给药间期较短的药物相比，长给药间期的药物使用更方便，可能有助于提高肾性贫血患者治疗的依从性及生活质量</a:t>
            </a:r>
            <a:endParaRPr lang="en-US" altLang="zh-CN" sz="1400" dirty="0">
              <a:latin typeface="微软雅黑" panose="020B0503020204020204" pitchFamily="34" charset="-122"/>
              <a:ea typeface="微软雅黑" panose="020B0503020204020204" pitchFamily="34" charset="-122"/>
            </a:endParaRPr>
          </a:p>
          <a:p>
            <a:pPr marL="274320" lvl="1" indent="-274320" fontAlgn="base">
              <a:lnSpc>
                <a:spcPct val="150000"/>
              </a:lnSpc>
              <a:spcBef>
                <a:spcPct val="0"/>
              </a:spcBef>
              <a:spcAft>
                <a:spcPct val="0"/>
              </a:spcAft>
              <a:buFont typeface="Arial" panose="020B0604020202020204" pitchFamily="34" charset="0"/>
              <a:buChar char="•"/>
              <a:defRPr/>
            </a:pPr>
            <a:r>
              <a:rPr lang="zh-CN" altLang="en-US" sz="1400" dirty="0">
                <a:solidFill>
                  <a:srgbClr val="262626"/>
                </a:solidFill>
                <a:latin typeface="微软雅黑" panose="020B0503020204020204" pitchFamily="34" charset="-122"/>
                <a:ea typeface="微软雅黑" panose="020B0503020204020204" pitchFamily="34" charset="-122"/>
              </a:rPr>
              <a:t>治疗简化而省时</a:t>
            </a:r>
            <a:r>
              <a:rPr lang="en-US" altLang="zh-CN" sz="1400" baseline="30000" dirty="0">
                <a:solidFill>
                  <a:srgbClr val="262626"/>
                </a:solidFill>
                <a:latin typeface="微软雅黑" panose="020B0503020204020204" pitchFamily="34" charset="-122"/>
                <a:ea typeface="微软雅黑" panose="020B0503020204020204" pitchFamily="34" charset="-122"/>
              </a:rPr>
              <a:t>6</a:t>
            </a:r>
            <a:r>
              <a:rPr lang="zh-CN" altLang="en-US" sz="1400" dirty="0">
                <a:solidFill>
                  <a:srgbClr val="262626"/>
                </a:solidFill>
                <a:latin typeface="微软雅黑" panose="020B0503020204020204" pitchFamily="34" charset="-122"/>
                <a:ea typeface="微软雅黑" panose="020B0503020204020204" pitchFamily="34" charset="-122"/>
              </a:rPr>
              <a:t>，从而降低贫血治疗的负担，提高透析护理的整体质量</a:t>
            </a:r>
            <a:endParaRPr lang="en-US" altLang="zh-CN" sz="1400" dirty="0">
              <a:solidFill>
                <a:srgbClr val="262626"/>
              </a:solidFill>
              <a:latin typeface="微软雅黑" panose="020B0503020204020204" pitchFamily="34" charset="-122"/>
              <a:ea typeface="微软雅黑" panose="020B0503020204020204" pitchFamily="34" charset="-122"/>
            </a:endParaRPr>
          </a:p>
          <a:p>
            <a:pPr marL="274320" lvl="1" indent="-274320" fontAlgn="base">
              <a:lnSpc>
                <a:spcPct val="150000"/>
              </a:lnSpc>
              <a:spcBef>
                <a:spcPct val="0"/>
              </a:spcBef>
              <a:spcAft>
                <a:spcPct val="0"/>
              </a:spcAft>
              <a:buFont typeface="Arial" panose="020B0604020202020204" pitchFamily="34" charset="0"/>
              <a:buChar char="•"/>
              <a:defRPr/>
            </a:pPr>
            <a:r>
              <a:rPr lang="zh-CN" altLang="en-US" sz="1400" dirty="0">
                <a:latin typeface="微软雅黑" panose="020B0503020204020204" pitchFamily="34" charset="-122"/>
                <a:ea typeface="微软雅黑" panose="020B0503020204020204" pitchFamily="34" charset="-122"/>
              </a:rPr>
              <a:t>甲氧聚二醇重组人促红素</a:t>
            </a:r>
            <a:r>
              <a:rPr lang="zh-CN" altLang="en-US" sz="1400" b="0" i="0" dirty="0">
                <a:solidFill>
                  <a:srgbClr val="333333"/>
                </a:solidFill>
                <a:effectLst/>
                <a:latin typeface="Microsoft YaHei" panose="020B0503020204020204" pitchFamily="34" charset="-122"/>
                <a:ea typeface="Microsoft YaHei" panose="020B0503020204020204" pitchFamily="34" charset="-122"/>
              </a:rPr>
              <a:t>适应症明确且为注射制剂，且慢性肾病患者属于医院管理重点人群，不会出现滥用及超适应症，会降低临床管理难度</a:t>
            </a:r>
            <a:endParaRPr lang="en-US" altLang="zh-CN" sz="1400" dirty="0">
              <a:solidFill>
                <a:srgbClr val="262626"/>
              </a:solidFill>
              <a:latin typeface="微软雅黑" panose="020B0503020204020204" pitchFamily="34" charset="-122"/>
              <a:ea typeface="微软雅黑" panose="020B0503020204020204" pitchFamily="34" charset="-122"/>
            </a:endParaRPr>
          </a:p>
          <a:p>
            <a:pPr marL="274320" indent="-274320" fontAlgn="base">
              <a:lnSpc>
                <a:spcPct val="150000"/>
              </a:lnSpc>
              <a:spcBef>
                <a:spcPct val="0"/>
              </a:spcBef>
              <a:spcAft>
                <a:spcPct val="0"/>
              </a:spcAft>
              <a:buFont typeface="Wingdings" panose="05000000000000000000" pitchFamily="2" charset="2"/>
              <a:buChar char="n"/>
              <a:defRPr/>
            </a:pPr>
            <a:r>
              <a:rPr lang="zh-CN" altLang="en-US" b="1" dirty="0">
                <a:solidFill>
                  <a:schemeClr val="accent3"/>
                </a:solidFill>
                <a:latin typeface="微软雅黑" panose="020B0503020204020204" pitchFamily="34" charset="-122"/>
                <a:ea typeface="微软雅黑" panose="020B0503020204020204" pitchFamily="34" charset="-122"/>
              </a:rPr>
              <a:t>创新优选，助力中国肾性贫血治疗达标</a:t>
            </a:r>
            <a:endParaRPr lang="en-US" altLang="zh-CN" b="1" dirty="0">
              <a:solidFill>
                <a:schemeClr val="accent3"/>
              </a:solidFill>
              <a:latin typeface="微软雅黑" panose="020B0503020204020204" pitchFamily="34" charset="-122"/>
              <a:ea typeface="微软雅黑" panose="020B0503020204020204" pitchFamily="34" charset="-122"/>
            </a:endParaRPr>
          </a:p>
          <a:p>
            <a:pPr marL="274320" lvl="1" indent="-274320" fontAlgn="base">
              <a:lnSpc>
                <a:spcPct val="150000"/>
              </a:lnSpc>
              <a:spcBef>
                <a:spcPct val="0"/>
              </a:spcBef>
              <a:spcAft>
                <a:spcPct val="0"/>
              </a:spcAft>
              <a:buFont typeface="Arial" panose="020B0604020202020204" pitchFamily="34" charset="0"/>
              <a:buChar char="•"/>
              <a:defRPr/>
            </a:pPr>
            <a:r>
              <a:rPr lang="zh-CN" altLang="en-US" sz="1400" dirty="0">
                <a:latin typeface="微软雅黑"/>
                <a:ea typeface="微软雅黑"/>
              </a:rPr>
              <a:t>甲氧聚二醇重组人促红素</a:t>
            </a:r>
            <a:r>
              <a:rPr lang="zh-CN" altLang="en-US" sz="1400" dirty="0">
                <a:solidFill>
                  <a:srgbClr val="262626"/>
                </a:solidFill>
                <a:latin typeface="微软雅黑"/>
                <a:ea typeface="微软雅黑"/>
              </a:rPr>
              <a:t>是</a:t>
            </a:r>
            <a:r>
              <a:rPr lang="zh-CN" altLang="en-US" sz="1400" dirty="0">
                <a:solidFill>
                  <a:schemeClr val="accent3"/>
                </a:solidFill>
                <a:latin typeface="微软雅黑"/>
                <a:ea typeface="微软雅黑"/>
              </a:rPr>
              <a:t>首个</a:t>
            </a:r>
            <a:r>
              <a:rPr lang="zh-CN" altLang="en-US" sz="1400" dirty="0">
                <a:solidFill>
                  <a:schemeClr val="accent3"/>
                </a:solidFill>
                <a:latin typeface="微软雅黑"/>
                <a:ea typeface="微软雅黑"/>
                <a:sym typeface="+mn-ea"/>
              </a:rPr>
              <a:t>持续性</a:t>
            </a:r>
            <a:r>
              <a:rPr lang="en-US" altLang="zh-CN" sz="1400" dirty="0">
                <a:latin typeface="微软雅黑"/>
                <a:ea typeface="微软雅黑"/>
                <a:sym typeface="+mn-ea"/>
              </a:rPr>
              <a:t>EPO</a:t>
            </a:r>
            <a:r>
              <a:rPr lang="zh-CN" altLang="en-US" sz="1400" dirty="0">
                <a:latin typeface="微软雅黑"/>
                <a:ea typeface="微软雅黑"/>
                <a:sym typeface="+mn-ea"/>
              </a:rPr>
              <a:t>受体激活剂</a:t>
            </a:r>
            <a:r>
              <a:rPr lang="zh-CN" altLang="en-US" sz="1400" dirty="0">
                <a:solidFill>
                  <a:srgbClr val="262626"/>
                </a:solidFill>
                <a:latin typeface="微软雅黑"/>
                <a:ea typeface="微软雅黑"/>
              </a:rPr>
              <a:t>，是国内外权威指南推荐优选治疗药物</a:t>
            </a:r>
            <a:r>
              <a:rPr lang="en-US" altLang="zh-CN" sz="1400" baseline="30000" dirty="0">
                <a:solidFill>
                  <a:srgbClr val="262626"/>
                </a:solidFill>
                <a:latin typeface="微软雅黑"/>
                <a:ea typeface="微软雅黑"/>
              </a:rPr>
              <a:t>1,3 </a:t>
            </a:r>
            <a:r>
              <a:rPr lang="zh-CN" altLang="en-US" sz="1400" dirty="0">
                <a:solidFill>
                  <a:srgbClr val="262626"/>
                </a:solidFill>
                <a:latin typeface="微软雅黑"/>
                <a:ea typeface="微软雅黑"/>
              </a:rPr>
              <a:t>。</a:t>
            </a:r>
            <a:endParaRPr lang="en-US" altLang="zh-CN" sz="1400" dirty="0">
              <a:solidFill>
                <a:srgbClr val="262626"/>
              </a:solidFill>
              <a:latin typeface="微软雅黑"/>
              <a:ea typeface="微软雅黑"/>
            </a:endParaRPr>
          </a:p>
        </p:txBody>
      </p:sp>
      <p:sp>
        <p:nvSpPr>
          <p:cNvPr id="7" name="文本框 15">
            <a:extLst>
              <a:ext uri="{FF2B5EF4-FFF2-40B4-BE49-F238E27FC236}">
                <a16:creationId xmlns:a16="http://schemas.microsoft.com/office/drawing/2014/main" id="{DCBA18A6-BC68-842B-6184-1A52E0AFD10D}"/>
              </a:ext>
            </a:extLst>
          </p:cNvPr>
          <p:cNvSpPr txBox="1">
            <a:spLocks noChangeArrowheads="1"/>
          </p:cNvSpPr>
          <p:nvPr/>
        </p:nvSpPr>
        <p:spPr bwMode="auto">
          <a:xfrm>
            <a:off x="8175430" y="5952603"/>
            <a:ext cx="3845926"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spcBef>
                <a:spcPct val="0"/>
              </a:spcBef>
              <a:buFont typeface="+mj-lt"/>
              <a:buAutoNum type="arabicPeriod"/>
            </a:pPr>
            <a:r>
              <a:rPr lang="zh-CN" altLang="en-US" sz="800" dirty="0">
                <a:solidFill>
                  <a:schemeClr val="tx1">
                    <a:lumMod val="75000"/>
                    <a:lumOff val="25000"/>
                  </a:schemeClr>
                </a:solidFill>
                <a:latin typeface="微软雅黑 Light" panose="020B0502040204020203" pitchFamily="34" charset="-122"/>
                <a:ea typeface="微软雅黑 Light" panose="020B0502040204020203" pitchFamily="34" charset="-122"/>
              </a:rPr>
              <a:t>中国肾性贫血诊治临床实践指南（</a:t>
            </a:r>
            <a:r>
              <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rPr>
              <a:t>2021</a:t>
            </a:r>
            <a:r>
              <a:rPr lang="zh-CN" altLang="en-US" sz="800" dirty="0">
                <a:solidFill>
                  <a:schemeClr val="tx1">
                    <a:lumMod val="75000"/>
                    <a:lumOff val="25000"/>
                  </a:schemeClr>
                </a:solidFill>
                <a:latin typeface="微软雅黑 Light" panose="020B0502040204020203" pitchFamily="34" charset="-122"/>
                <a:ea typeface="微软雅黑 Light" panose="020B0502040204020203" pitchFamily="34" charset="-122"/>
              </a:rPr>
              <a:t>版）</a:t>
            </a:r>
          </a:p>
          <a:p>
            <a:pPr>
              <a:spcBef>
                <a:spcPct val="0"/>
              </a:spcBef>
              <a:buFont typeface="+mj-lt"/>
              <a:buAutoNum type="arabicPeriod"/>
            </a:pPr>
            <a:r>
              <a:rPr lang="zh-CN" altLang="en-US" sz="800" dirty="0">
                <a:solidFill>
                  <a:schemeClr val="tx1">
                    <a:lumMod val="75000"/>
                    <a:lumOff val="25000"/>
                  </a:schemeClr>
                </a:solidFill>
                <a:latin typeface="微软雅黑 Light" panose="020B0502040204020203" pitchFamily="34" charset="-122"/>
                <a:ea typeface="微软雅黑 Light" panose="020B0502040204020203" pitchFamily="34" charset="-122"/>
              </a:rPr>
              <a:t>卫健委肾病专业医疗质量控制指标</a:t>
            </a:r>
            <a:r>
              <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rPr>
              <a:t>(2020)</a:t>
            </a:r>
          </a:p>
          <a:p>
            <a:pPr>
              <a:spcBef>
                <a:spcPct val="0"/>
              </a:spcBef>
              <a:buFont typeface="+mj-lt"/>
              <a:buAutoNum type="arabicPeriod"/>
            </a:pPr>
            <a:r>
              <a:rPr lang="zh-CN" altLang="en-US" sz="800" dirty="0">
                <a:solidFill>
                  <a:schemeClr val="tx1">
                    <a:lumMod val="75000"/>
                    <a:lumOff val="25000"/>
                  </a:schemeClr>
                </a:solidFill>
                <a:latin typeface="微软雅黑 Light" panose="020B0502040204020203" pitchFamily="34" charset="-122"/>
                <a:ea typeface="微软雅黑 Light" panose="020B0502040204020203" pitchFamily="34" charset="-122"/>
              </a:rPr>
              <a:t>改善全球肾脏病预后组织（</a:t>
            </a:r>
            <a:r>
              <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rPr>
              <a:t>KDIGO</a:t>
            </a:r>
            <a:r>
              <a:rPr lang="zh-CN" altLang="en-US" sz="800" dirty="0">
                <a:solidFill>
                  <a:schemeClr val="tx1">
                    <a:lumMod val="75000"/>
                    <a:lumOff val="25000"/>
                  </a:schemeClr>
                </a:solidFill>
                <a:latin typeface="微软雅黑 Light" panose="020B0502040204020203" pitchFamily="34" charset="-122"/>
                <a:ea typeface="微软雅黑 Light" panose="020B0502040204020203" pitchFamily="34" charset="-122"/>
              </a:rPr>
              <a:t>）肾性贫血指南</a:t>
            </a:r>
          </a:p>
          <a:p>
            <a:pPr>
              <a:spcBef>
                <a:spcPct val="0"/>
              </a:spcBef>
              <a:buFont typeface="+mj-lt"/>
              <a:buAutoNum type="arabicPeriod"/>
            </a:pPr>
            <a:r>
              <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sym typeface="Times New Roman"/>
              </a:rPr>
              <a:t>Pannier A et al., Meds Gen Medicine. 2007; 1-23</a:t>
            </a:r>
          </a:p>
          <a:p>
            <a:pPr>
              <a:spcBef>
                <a:spcPct val="0"/>
              </a:spcBef>
              <a:buFont typeface="+mj-lt"/>
              <a:buAutoNum type="arabicPeriod"/>
            </a:pPr>
            <a:r>
              <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sym typeface="Times New Roman"/>
              </a:rPr>
              <a:t>Pannier A et al., </a:t>
            </a:r>
            <a:r>
              <a:rPr lang="en-US" altLang="zh-CN" sz="800" dirty="0" err="1">
                <a:solidFill>
                  <a:schemeClr val="tx1">
                    <a:lumMod val="75000"/>
                    <a:lumOff val="25000"/>
                  </a:schemeClr>
                </a:solidFill>
                <a:latin typeface="微软雅黑 Light" panose="020B0502040204020203" pitchFamily="34" charset="-122"/>
                <a:ea typeface="微软雅黑 Light" panose="020B0502040204020203" pitchFamily="34" charset="-122"/>
                <a:sym typeface="Times New Roman"/>
              </a:rPr>
              <a:t>Curr</a:t>
            </a:r>
            <a:r>
              <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sym typeface="Times New Roman"/>
              </a:rPr>
              <a:t> Med Res </a:t>
            </a:r>
            <a:r>
              <a:rPr lang="en-US" altLang="zh-CN" sz="800" dirty="0" err="1">
                <a:solidFill>
                  <a:schemeClr val="tx1">
                    <a:lumMod val="75000"/>
                    <a:lumOff val="25000"/>
                  </a:schemeClr>
                </a:solidFill>
                <a:latin typeface="微软雅黑 Light" panose="020B0502040204020203" pitchFamily="34" charset="-122"/>
                <a:ea typeface="微软雅黑 Light" panose="020B0502040204020203" pitchFamily="34" charset="-122"/>
                <a:sym typeface="Times New Roman"/>
              </a:rPr>
              <a:t>Opin</a:t>
            </a:r>
            <a:r>
              <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sym typeface="Times New Roman"/>
              </a:rPr>
              <a:t>. 2007; 23:3025-3032</a:t>
            </a:r>
          </a:p>
          <a:p>
            <a:pPr>
              <a:spcBef>
                <a:spcPct val="0"/>
              </a:spcBef>
              <a:buFont typeface="+mj-lt"/>
              <a:buAutoNum type="arabicPeriod"/>
            </a:pPr>
            <a:r>
              <a:rPr lang="en-US" altLang="zh-CN" sz="800" dirty="0">
                <a:solidFill>
                  <a:schemeClr val="tx1">
                    <a:lumMod val="75000"/>
                    <a:lumOff val="25000"/>
                  </a:schemeClr>
                </a:solidFill>
                <a:latin typeface="微软雅黑 Light" panose="020B0502040204020203" pitchFamily="34" charset="-122"/>
                <a:ea typeface="微软雅黑 Light" panose="020B0502040204020203" pitchFamily="34" charset="-122"/>
                <a:sym typeface="Times New Roman"/>
              </a:rPr>
              <a:t>De Cock et al., Journal of Medical Economics. 2013;16(5):648-656</a:t>
            </a:r>
          </a:p>
          <a:p>
            <a:pPr>
              <a:spcBef>
                <a:spcPct val="0"/>
              </a:spcBef>
              <a:buFont typeface="+mj-lt"/>
              <a:buAutoNum type="arabicPeriod"/>
            </a:pPr>
            <a:endParaRPr lang="en-US" altLang="zh-CN" sz="700" dirty="0">
              <a:solidFill>
                <a:schemeClr val="tx1">
                  <a:lumMod val="75000"/>
                  <a:lumOff val="25000"/>
                </a:schemeClr>
              </a:solidFill>
              <a:latin typeface="微软雅黑 Light" panose="020B0502040204020203" pitchFamily="34" charset="-122"/>
              <a:ea typeface="微软雅黑 Light" panose="020B0502040204020203" pitchFamily="34" charset="-122"/>
            </a:endParaRPr>
          </a:p>
        </p:txBody>
      </p:sp>
    </p:spTree>
    <p:extLst>
      <p:ext uri="{BB962C8B-B14F-4D97-AF65-F5344CB8AC3E}">
        <p14:creationId xmlns:p14="http://schemas.microsoft.com/office/powerpoint/2010/main" val="1989377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1293275"/>
      </p:ext>
    </p:extLst>
  </p:cSld>
  <p:clrMapOvr>
    <a:masterClrMapping/>
  </p:clrMapOvr>
</p:sld>
</file>

<file path=ppt/theme/theme1.xml><?xml version="1.0" encoding="utf-8"?>
<a:theme xmlns:a="http://schemas.openxmlformats.org/drawingml/2006/main" name="2_Office 主题​​">
  <a:themeElements>
    <a:clrScheme name="Alebund">
      <a:dk1>
        <a:sysClr val="windowText" lastClr="000000"/>
      </a:dk1>
      <a:lt1>
        <a:sysClr val="window" lastClr="FFFFFF"/>
      </a:lt1>
      <a:dk2>
        <a:srgbClr val="7F7F7F"/>
      </a:dk2>
      <a:lt2>
        <a:srgbClr val="F2F2F2"/>
      </a:lt2>
      <a:accent1>
        <a:srgbClr val="0070C0"/>
      </a:accent1>
      <a:accent2>
        <a:srgbClr val="B9D0F3"/>
      </a:accent2>
      <a:accent3>
        <a:srgbClr val="A01622"/>
      </a:accent3>
      <a:accent4>
        <a:srgbClr val="F7C9CD"/>
      </a:accent4>
      <a:accent5>
        <a:srgbClr val="90999E"/>
      </a:accent5>
      <a:accent6>
        <a:srgbClr val="D4D8DA"/>
      </a:accent6>
      <a:hlink>
        <a:srgbClr val="FFC000"/>
      </a:hlink>
      <a:folHlink>
        <a:srgbClr val="AEABAB"/>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20000"/>
            <a:lumOff val="80000"/>
          </a:schemeClr>
        </a:solidFill>
        <a:ln>
          <a:noFill/>
        </a:ln>
      </a:spPr>
      <a:bodyPr rtlCol="0" anchor="ctr"/>
      <a:lstStyle>
        <a:defPPr algn="ctr">
          <a:defRPr dirty="0" smtClean="0">
            <a:solidFill>
              <a:schemeClr val="tx1"/>
            </a:solidFill>
            <a:latin typeface="Calibri" panose="020F0502020204030204" pitchFamily="34" charset="0"/>
            <a:cs typeface="Calibri" panose="020F050202020403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dirty="0">
            <a:latin typeface="Calibri" panose="020F0502020204030204" pitchFamily="34" charset="0"/>
            <a:ea typeface="微软雅黑" panose="020B0503020204020204" pitchFamily="34" charset="-122"/>
            <a:cs typeface="Calibri" panose="020F0502020204030204" pitchFamily="34" charset="0"/>
          </a:defRPr>
        </a:defPPr>
      </a:lstStyle>
    </a:txDef>
  </a:objectDefaults>
  <a:extraClrSchemeLst/>
  <a:extLst>
    <a:ext uri="{05A4C25C-085E-4340-85A3-A5531E510DB2}">
      <thm15:themeFamily xmlns:thm15="http://schemas.microsoft.com/office/thememl/2012/main" name="(2022-02-11) 公司运营进展.pptx" id="{4E88E095-D10A-47AE-A958-82AF8193E028}" vid="{034D6C1A-40F4-477E-B0F3-92C11A8E7995}"/>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文档" ma:contentTypeID="0x0101008A7B0A4A0462AA41B6B4B036013FF91F" ma:contentTypeVersion="2" ma:contentTypeDescription="新建文档。" ma:contentTypeScope="" ma:versionID="3063d85589a933e241cf6e0ccdd18b33">
  <xsd:schema xmlns:xsd="http://www.w3.org/2001/XMLSchema" xmlns:xs="http://www.w3.org/2001/XMLSchema" xmlns:p="http://schemas.microsoft.com/office/2006/metadata/properties" xmlns:ns2="9b8b037f-ed95-4ab0-b932-eead9466ea20" targetNamespace="http://schemas.microsoft.com/office/2006/metadata/properties" ma:root="true" ma:fieldsID="a921b5b133a23c950e5543840594faf8" ns2:_="">
    <xsd:import namespace="9b8b037f-ed95-4ab0-b932-eead9466ea20"/>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8b037f-ed95-4ab0-b932-eead9466ea20" elementFormDefault="qualified">
    <xsd:import namespace="http://schemas.microsoft.com/office/2006/documentManagement/types"/>
    <xsd:import namespace="http://schemas.microsoft.com/office/infopath/2007/PartnerControls"/>
    <xsd:element name="SharedWithUsers" ma:index="8" nillable="true" ma:displayName="共享对象:"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享对象详细信息"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内容类型"/>
        <xsd:element ref="dc:title" minOccurs="0" maxOccurs="1" ma:index="4" ma:displayName="标题"/>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5146FA8-4AFE-45DD-BE16-21D4D4B8CA22}">
  <ds:schemaRefs>
    <ds:schemaRef ds:uri="http://schemas.microsoft.com/sharepoint/v3/contenttype/forms"/>
  </ds:schemaRefs>
</ds:datastoreItem>
</file>

<file path=customXml/itemProps2.xml><?xml version="1.0" encoding="utf-8"?>
<ds:datastoreItem xmlns:ds="http://schemas.openxmlformats.org/officeDocument/2006/customXml" ds:itemID="{F91EFC69-F2E1-4042-9827-386686F85628}">
  <ds:schemaRefs>
    <ds:schemaRef ds:uri="9b8b037f-ed95-4ab0-b932-eead9466ea2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24F8B0A-8ACE-46D1-9BB3-95424D0D826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223</TotalTime>
  <Words>2405</Words>
  <Application>Microsoft Office PowerPoint</Application>
  <PresentationFormat>宽屏</PresentationFormat>
  <Paragraphs>102</Paragraphs>
  <Slides>8</Slides>
  <Notes>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vt:i4>
      </vt:variant>
    </vt:vector>
  </HeadingPairs>
  <TitlesOfParts>
    <vt:vector size="19" baseType="lpstr">
      <vt:lpstr>BlinkMacSystemFont</vt:lpstr>
      <vt:lpstr>等线</vt:lpstr>
      <vt:lpstr>华文隶书</vt:lpstr>
      <vt:lpstr>华文新魏</vt:lpstr>
      <vt:lpstr>微软雅黑</vt:lpstr>
      <vt:lpstr>微软雅黑</vt:lpstr>
      <vt:lpstr>微软雅黑 Light</vt:lpstr>
      <vt:lpstr>Arial</vt:lpstr>
      <vt:lpstr>Calibri</vt:lpstr>
      <vt:lpstr>Wingdings</vt:lpstr>
      <vt:lpstr>2_Office 主题​​</vt:lpstr>
      <vt:lpstr>甲氧聚二醇重组人促红素注射液 -长效促红细胞生成素受体激动剂</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AP-308 项目进展</dc:title>
  <dc:creator>Ningzhi Li</dc:creator>
  <cp:lastModifiedBy>Serena He</cp:lastModifiedBy>
  <cp:revision>75</cp:revision>
  <dcterms:created xsi:type="dcterms:W3CDTF">2022-02-11T02:33:30Z</dcterms:created>
  <dcterms:modified xsi:type="dcterms:W3CDTF">2023-07-13T07:55:21Z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0x0101008A7B0A4A0462AA41B6B4B036013FF91F</vt:lpwstr>
  </property>
</Properties>
</file>