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65" r:id="rId3"/>
    <p:sldId id="2146847644" r:id="rId4"/>
    <p:sldId id="2146847645" r:id="rId5"/>
    <p:sldId id="2146847647" r:id="rId6"/>
    <p:sldId id="2146847653" r:id="rId7"/>
    <p:sldId id="2146847649" r:id="rId8"/>
    <p:sldId id="2146847646" r:id="rId9"/>
    <p:sldId id="2146847650" r:id="rId10"/>
    <p:sldId id="2146847651" r:id="rId11"/>
    <p:sldId id="2146847652" r:id="rId12"/>
    <p:sldId id="214684761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27"/>
    <p:restoredTop sz="94674"/>
  </p:normalViewPr>
  <p:slideViewPr>
    <p:cSldViewPr snapToGrid="0">
      <p:cViewPr varScale="1">
        <p:scale>
          <a:sx n="92" d="100"/>
          <a:sy n="92" d="100"/>
        </p:scale>
        <p:origin x="63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00011023017707E-2"/>
          <c:y val="0.15788838597980701"/>
          <c:w val="0.91280000410964501"/>
          <c:h val="0.66819623847452903"/>
        </c:manualLayout>
      </c:layout>
      <c:barChart>
        <c:barDir val="col"/>
        <c:grouping val="clustered"/>
        <c:varyColors val="0"/>
        <c:ser>
          <c:idx val="0"/>
          <c:order val="0"/>
          <c:tx>
            <c:strRef>
              <c:f>Sheet1!$B$1</c:f>
              <c:strCache>
                <c:ptCount val="1"/>
                <c:pt idx="0">
                  <c:v>HBeAg阳性患者</c:v>
                </c:pt>
              </c:strCache>
            </c:strRef>
          </c:tx>
          <c:spPr>
            <a:solidFill>
              <a:schemeClr val="accent1"/>
            </a:solidFill>
          </c:spPr>
          <c:invertIfNegative val="0"/>
          <c:dLbls>
            <c:dLbl>
              <c:idx val="5"/>
              <c:layout>
                <c:manualLayout>
                  <c:x val="-5.06970849176198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B4-48FC-A605-C923BBF21462}"/>
                </c:ext>
              </c:extLst>
            </c:dLbl>
            <c:dLbl>
              <c:idx val="6"/>
              <c:layout>
                <c:manualLayout>
                  <c:x val="-9.225570278263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4-48FC-A605-C923BBF2146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第1年</c:v>
                </c:pt>
                <c:pt idx="1">
                  <c:v>第2年</c:v>
                </c:pt>
                <c:pt idx="2">
                  <c:v>第3年</c:v>
                </c:pt>
                <c:pt idx="3">
                  <c:v>第4年</c:v>
                </c:pt>
                <c:pt idx="4">
                  <c:v>第5年</c:v>
                </c:pt>
                <c:pt idx="5">
                  <c:v>第6年</c:v>
                </c:pt>
                <c:pt idx="6">
                  <c:v>第7年</c:v>
                </c:pt>
                <c:pt idx="7">
                  <c:v>第8年</c:v>
                </c:pt>
              </c:strCache>
            </c:strRef>
          </c:cat>
          <c:val>
            <c:numRef>
              <c:f>Sheet1!$B$2:$B$9</c:f>
              <c:numCache>
                <c:formatCode>General</c:formatCode>
                <c:ptCount val="8"/>
                <c:pt idx="0">
                  <c:v>83</c:v>
                </c:pt>
                <c:pt idx="1">
                  <c:v>89</c:v>
                </c:pt>
                <c:pt idx="2">
                  <c:v>93</c:v>
                </c:pt>
                <c:pt idx="3">
                  <c:v>96</c:v>
                </c:pt>
                <c:pt idx="4">
                  <c:v>97</c:v>
                </c:pt>
                <c:pt idx="5">
                  <c:v>99</c:v>
                </c:pt>
                <c:pt idx="6">
                  <c:v>99.4</c:v>
                </c:pt>
                <c:pt idx="7">
                  <c:v>98</c:v>
                </c:pt>
              </c:numCache>
            </c:numRef>
          </c:val>
          <c:extLst>
            <c:ext xmlns:c16="http://schemas.microsoft.com/office/drawing/2014/chart" uri="{C3380CC4-5D6E-409C-BE32-E72D297353CC}">
              <c16:uniqueId val="{00000002-B5B4-48FC-A605-C923BBF21462}"/>
            </c:ext>
          </c:extLst>
        </c:ser>
        <c:ser>
          <c:idx val="1"/>
          <c:order val="1"/>
          <c:tx>
            <c:strRef>
              <c:f>Sheet1!$C$1</c:f>
              <c:strCache>
                <c:ptCount val="1"/>
                <c:pt idx="0">
                  <c:v>HBeAg阴性患者</c:v>
                </c:pt>
              </c:strCache>
            </c:strRef>
          </c:tx>
          <c:spPr>
            <a:solidFill>
              <a:schemeClr val="accent3"/>
            </a:solidFill>
          </c:spPr>
          <c:invertIfNegative val="0"/>
          <c:dLbls>
            <c:dLbl>
              <c:idx val="7"/>
              <c:layout>
                <c:manualLayout>
                  <c:x val="1.230076037101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B4-48FC-A605-C923BBF2146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第1年</c:v>
                </c:pt>
                <c:pt idx="1">
                  <c:v>第2年</c:v>
                </c:pt>
                <c:pt idx="2">
                  <c:v>第3年</c:v>
                </c:pt>
                <c:pt idx="3">
                  <c:v>第4年</c:v>
                </c:pt>
                <c:pt idx="4">
                  <c:v>第5年</c:v>
                </c:pt>
                <c:pt idx="5">
                  <c:v>第6年</c:v>
                </c:pt>
                <c:pt idx="6">
                  <c:v>第7年</c:v>
                </c:pt>
                <c:pt idx="7">
                  <c:v>第8年</c:v>
                </c:pt>
              </c:strCache>
            </c:strRef>
          </c:cat>
          <c:val>
            <c:numRef>
              <c:f>Sheet1!$C$2:$C$9</c:f>
              <c:numCache>
                <c:formatCode>General</c:formatCode>
                <c:ptCount val="8"/>
                <c:pt idx="0">
                  <c:v>97</c:v>
                </c:pt>
                <c:pt idx="1">
                  <c:v>98</c:v>
                </c:pt>
                <c:pt idx="2">
                  <c:v>99</c:v>
                </c:pt>
                <c:pt idx="3">
                  <c:v>99</c:v>
                </c:pt>
                <c:pt idx="4">
                  <c:v>99</c:v>
                </c:pt>
                <c:pt idx="5">
                  <c:v>99.6</c:v>
                </c:pt>
                <c:pt idx="6">
                  <c:v>99.3</c:v>
                </c:pt>
                <c:pt idx="7">
                  <c:v>99.6</c:v>
                </c:pt>
              </c:numCache>
            </c:numRef>
          </c:val>
          <c:extLst>
            <c:ext xmlns:c16="http://schemas.microsoft.com/office/drawing/2014/chart" uri="{C3380CC4-5D6E-409C-BE32-E72D297353CC}">
              <c16:uniqueId val="{00000004-B5B4-48FC-A605-C923BBF21462}"/>
            </c:ext>
          </c:extLst>
        </c:ser>
        <c:dLbls>
          <c:showLegendKey val="0"/>
          <c:showVal val="0"/>
          <c:showCatName val="0"/>
          <c:showSerName val="0"/>
          <c:showPercent val="0"/>
          <c:showBubbleSize val="0"/>
        </c:dLbls>
        <c:gapWidth val="150"/>
        <c:overlap val="-26"/>
        <c:axId val="-1481792048"/>
        <c:axId val="-1481792592"/>
      </c:barChart>
      <c:catAx>
        <c:axId val="-1481792048"/>
        <c:scaling>
          <c:orientation val="minMax"/>
        </c:scaling>
        <c:delete val="0"/>
        <c:axPos val="b"/>
        <c:title>
          <c:tx>
            <c:rich>
              <a:bodyPr/>
              <a:lstStyle/>
              <a:p>
                <a:pPr>
                  <a:defRPr sz="1100" b="0"/>
                </a:pPr>
                <a:r>
                  <a:rPr lang="zh-CN" sz="1100" b="0"/>
                  <a:t>治疗时间（年）</a:t>
                </a:r>
              </a:p>
            </c:rich>
          </c:tx>
          <c:layout>
            <c:manualLayout>
              <c:xMode val="edge"/>
              <c:yMode val="edge"/>
              <c:x val="0.44156920317424397"/>
              <c:y val="0.92153726106261602"/>
            </c:manualLayout>
          </c:layout>
          <c:overlay val="0"/>
        </c:title>
        <c:numFmt formatCode="General" sourceLinked="1"/>
        <c:majorTickMark val="none"/>
        <c:minorTickMark val="none"/>
        <c:tickLblPos val="nextTo"/>
        <c:crossAx val="-1481792592"/>
        <c:crosses val="autoZero"/>
        <c:auto val="1"/>
        <c:lblAlgn val="ctr"/>
        <c:lblOffset val="100"/>
        <c:noMultiLvlLbl val="0"/>
      </c:catAx>
      <c:valAx>
        <c:axId val="-1481792592"/>
        <c:scaling>
          <c:orientation val="minMax"/>
          <c:max val="100"/>
          <c:min val="0"/>
        </c:scaling>
        <c:delete val="0"/>
        <c:axPos val="l"/>
        <c:title>
          <c:tx>
            <c:rich>
              <a:bodyPr/>
              <a:lstStyle/>
              <a:p>
                <a:pPr>
                  <a:defRPr sz="1000" b="0"/>
                </a:pPr>
                <a:r>
                  <a:rPr lang="en-US" sz="1000" b="0"/>
                  <a:t>HBV DNA&lt;400</a:t>
                </a:r>
                <a:r>
                  <a:rPr lang="zh-CN" sz="1000" b="0"/>
                  <a:t>拷贝</a:t>
                </a:r>
                <a:r>
                  <a:rPr lang="en-US" sz="1000" b="0"/>
                  <a:t>/ml</a:t>
                </a:r>
                <a:r>
                  <a:rPr lang="zh-CN" sz="1000" b="0"/>
                  <a:t>患者比例（</a:t>
                </a:r>
                <a:r>
                  <a:rPr lang="en-US" sz="1000" b="0"/>
                  <a:t>%</a:t>
                </a:r>
                <a:r>
                  <a:rPr lang="zh-CN" sz="1000" b="0"/>
                  <a:t>）</a:t>
                </a:r>
              </a:p>
              <a:p>
                <a:pPr>
                  <a:defRPr sz="1000" b="0"/>
                </a:pPr>
                <a:endParaRPr lang="zh-CN" sz="1000" b="0"/>
              </a:p>
            </c:rich>
          </c:tx>
          <c:layout>
            <c:manualLayout>
              <c:xMode val="edge"/>
              <c:yMode val="edge"/>
              <c:x val="0"/>
              <c:y val="0.15788835486573499"/>
            </c:manualLayout>
          </c:layout>
          <c:overlay val="0"/>
        </c:title>
        <c:numFmt formatCode="General" sourceLinked="1"/>
        <c:majorTickMark val="out"/>
        <c:minorTickMark val="none"/>
        <c:tickLblPos val="nextTo"/>
        <c:crossAx val="-1481792048"/>
        <c:crosses val="autoZero"/>
        <c:crossBetween val="between"/>
        <c:majorUnit val="20"/>
      </c:valAx>
      <c:spPr>
        <a:noFill/>
        <a:ln w="25382">
          <a:noFill/>
        </a:ln>
      </c:spPr>
    </c:plotArea>
    <c:legend>
      <c:legendPos val="r"/>
      <c:layout>
        <c:manualLayout>
          <c:xMode val="edge"/>
          <c:yMode val="edge"/>
          <c:x val="0.19246867269547299"/>
          <c:y val="1.309475945724E-2"/>
          <c:w val="0.58199435355403295"/>
          <c:h val="7.86197839453949E-2"/>
        </c:manualLayout>
      </c:layout>
      <c:overlay val="0"/>
    </c:legend>
    <c:plotVisOnly val="1"/>
    <c:dispBlanksAs val="gap"/>
    <c:showDLblsOverMax val="0"/>
  </c:chart>
  <c:spPr>
    <a:ln>
      <a:solidFill>
        <a:schemeClr val="accent1"/>
      </a:solidFill>
    </a:ln>
  </c:spPr>
  <c:txPr>
    <a:bodyPr/>
    <a:lstStyle/>
    <a:p>
      <a:pPr>
        <a:defRPr sz="1100" baseline="0">
          <a:solidFill>
            <a:srgbClr val="050403"/>
          </a:solidFill>
          <a:latin typeface="Arial" panose="020B0604020202020204" pitchFamily="34" charset="0"/>
          <a:ea typeface="微软雅黑" pitchFamily="34" charset="-122"/>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8D55F-4E48-4934-8269-43E04D1C5A06}" type="doc">
      <dgm:prSet loTypeId="urn:microsoft.com/office/officeart/2005/8/layout/hProcess9" loCatId="process" qsTypeId="urn:microsoft.com/office/officeart/2005/8/quickstyle/simple1" qsCatId="simple" csTypeId="urn:microsoft.com/office/officeart/2005/8/colors/accent1_2" csCatId="accent1" phldr="1"/>
      <dgm:spPr/>
    </dgm:pt>
    <dgm:pt modelId="{B6C702EA-9823-4919-BC1D-FB24E250FD3E}">
      <dgm:prSet phldrT="[文本]" custT="1"/>
      <dgm:spPr>
        <a:xfrm>
          <a:off x="104" y="924970"/>
          <a:ext cx="1252533" cy="1233294"/>
        </a:xfrm>
      </dgm:spPr>
      <dgm:t>
        <a:bodyPr/>
        <a:lstStyle/>
        <a:p>
          <a:pPr>
            <a:lnSpc>
              <a:spcPct val="80000"/>
            </a:lnSpc>
            <a:buNone/>
          </a:pPr>
          <a:r>
            <a:rPr lang="zh-CN" altLang="en-US" sz="1200" b="0" i="0" baseline="0" dirty="0">
              <a:latin typeface="Arial" panose="020B0604020202020204" pitchFamily="34" charset="0"/>
              <a:ea typeface="微软雅黑" panose="020B0503020204020204" pitchFamily="34" charset="-122"/>
              <a:cs typeface="+mn-cs"/>
            </a:rPr>
            <a:t>普通干扰素 </a:t>
          </a:r>
        </a:p>
        <a:p>
          <a:pPr>
            <a:lnSpc>
              <a:spcPct val="80000"/>
            </a:lnSpc>
            <a:buNone/>
          </a:pPr>
          <a:r>
            <a:rPr lang="en-US" altLang="en-US" sz="1200" b="0" i="0" baseline="0" dirty="0">
              <a:latin typeface="Arial" panose="020B0604020202020204" pitchFamily="34" charset="0"/>
              <a:ea typeface="微软雅黑" panose="020B0503020204020204" pitchFamily="34" charset="-122"/>
              <a:cs typeface="+mn-cs"/>
            </a:rPr>
            <a:t>1992</a:t>
          </a:r>
          <a:endParaRPr lang="zh-CN" altLang="en-US" sz="1200" b="0" i="0" baseline="0" dirty="0">
            <a:latin typeface="Arial" panose="020B0604020202020204" pitchFamily="34" charset="0"/>
            <a:ea typeface="微软雅黑" panose="020B0503020204020204" pitchFamily="34" charset="-122"/>
            <a:cs typeface="+mn-cs"/>
          </a:endParaRPr>
        </a:p>
      </dgm:t>
    </dgm:pt>
    <dgm:pt modelId="{BB8B168E-BC29-4E22-A4D6-7D889FA6D8C4}" type="parTrans" cxnId="{6A029220-1652-4386-889B-54AD3449ED95}">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7425D374-9C32-4E15-8784-B71D698534A3}" type="sibTrans" cxnId="{6A029220-1652-4386-889B-54AD3449ED95}">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5062C8B1-F03A-4F75-AAEE-B2CFC0D45025}">
      <dgm:prSet phldrT="[文本]" custT="1"/>
      <dgm:spPr>
        <a:xfrm>
          <a:off x="1461393" y="924970"/>
          <a:ext cx="1252533" cy="1233294"/>
        </a:xfrm>
      </dgm:spPr>
      <dgm:t>
        <a:bodyPr/>
        <a:lstStyle/>
        <a:p>
          <a:pPr>
            <a:lnSpc>
              <a:spcPct val="80000"/>
            </a:lnSpc>
            <a:buNone/>
          </a:pPr>
          <a:r>
            <a:rPr lang="en-US" altLang="en-US" sz="1200" b="0" i="0" baseline="0">
              <a:latin typeface="Arial" panose="020B0604020202020204" pitchFamily="34" charset="0"/>
              <a:ea typeface="微软雅黑" panose="020B0503020204020204" pitchFamily="34" charset="-122"/>
              <a:cs typeface="+mn-cs"/>
            </a:rPr>
            <a:t>LAM </a:t>
          </a:r>
          <a:endParaRPr lang="zh-CN" altLang="en-US" sz="1200" b="0" i="0" baseline="0">
            <a:latin typeface="Arial" panose="020B0604020202020204" pitchFamily="34" charset="0"/>
            <a:ea typeface="微软雅黑" panose="020B0503020204020204" pitchFamily="34" charset="-122"/>
            <a:cs typeface="+mn-cs"/>
          </a:endParaRPr>
        </a:p>
        <a:p>
          <a:pPr>
            <a:lnSpc>
              <a:spcPct val="80000"/>
            </a:lnSpc>
            <a:buNone/>
          </a:pPr>
          <a:r>
            <a:rPr lang="en-US" altLang="en-US" sz="1200" b="0" i="0" baseline="0">
              <a:latin typeface="Arial" panose="020B0604020202020204" pitchFamily="34" charset="0"/>
              <a:ea typeface="微软雅黑" panose="020B0503020204020204" pitchFamily="34" charset="-122"/>
              <a:cs typeface="+mn-cs"/>
            </a:rPr>
            <a:t>1999</a:t>
          </a:r>
          <a:endParaRPr lang="zh-CN" altLang="en-US" sz="1200" b="0" i="0" baseline="0" dirty="0">
            <a:latin typeface="Arial" panose="020B0604020202020204" pitchFamily="34" charset="0"/>
            <a:ea typeface="微软雅黑" panose="020B0503020204020204" pitchFamily="34" charset="-122"/>
            <a:cs typeface="+mn-cs"/>
          </a:endParaRPr>
        </a:p>
      </dgm:t>
    </dgm:pt>
    <dgm:pt modelId="{6CE42C3D-4753-424F-A00A-EF3D97880495}" type="parTrans" cxnId="{4CC50F73-F922-4B53-8E68-E20DCD0DCF47}">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CFC17B0D-6B85-4B46-8D03-03F21EA0FBA7}" type="sibTrans" cxnId="{4CC50F73-F922-4B53-8E68-E20DCD0DCF47}">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846EEAE4-22C8-4553-8663-F5080AC75620}">
      <dgm:prSet phldrT="[文本]" custT="1"/>
      <dgm:spPr>
        <a:xfrm>
          <a:off x="7306548" y="924970"/>
          <a:ext cx="1252533" cy="1233294"/>
        </a:xfrm>
        <a:solidFill>
          <a:srgbClr val="C00000"/>
        </a:solidFill>
      </dgm:spPr>
      <dgm:t>
        <a:bodyPr/>
        <a:lstStyle/>
        <a:p>
          <a:pPr>
            <a:lnSpc>
              <a:spcPct val="80000"/>
            </a:lnSpc>
            <a:buNone/>
          </a:pPr>
          <a:r>
            <a:rPr kumimoji="1" lang="en-US" altLang="zh-CN" sz="1200" b="0" i="0" baseline="0">
              <a:latin typeface="Arial" panose="020B0604020202020204" pitchFamily="34" charset="0"/>
              <a:ea typeface="微软雅黑" panose="020B0503020204020204" pitchFamily="34" charset="-122"/>
              <a:cs typeface="+mn-cs"/>
            </a:rPr>
            <a:t>TDF</a:t>
          </a:r>
        </a:p>
        <a:p>
          <a:pPr>
            <a:lnSpc>
              <a:spcPct val="80000"/>
            </a:lnSpc>
            <a:buNone/>
          </a:pPr>
          <a:r>
            <a:rPr kumimoji="1" lang="en-US" altLang="zh-TW" sz="1200" b="0" i="0" baseline="0">
              <a:latin typeface="Arial" panose="020B0604020202020204" pitchFamily="34" charset="0"/>
              <a:ea typeface="微软雅黑" panose="020B0503020204020204" pitchFamily="34" charset="-122"/>
              <a:cs typeface="+mn-cs"/>
            </a:rPr>
            <a:t>20</a:t>
          </a:r>
          <a:r>
            <a:rPr kumimoji="1" lang="en-US" altLang="zh-CN" sz="1200" b="0" i="0" baseline="0">
              <a:latin typeface="Arial" panose="020B0604020202020204" pitchFamily="34" charset="0"/>
              <a:ea typeface="微软雅黑" panose="020B0503020204020204" pitchFamily="34" charset="-122"/>
              <a:cs typeface="+mn-cs"/>
            </a:rPr>
            <a:t>13</a:t>
          </a:r>
        </a:p>
        <a:p>
          <a:pPr>
            <a:lnSpc>
              <a:spcPct val="80000"/>
            </a:lnSpc>
            <a:buNone/>
          </a:pPr>
          <a:r>
            <a:rPr kumimoji="1" lang="en-US" altLang="zh-TW" sz="1200" b="0" i="0" baseline="0">
              <a:latin typeface="Arial" panose="020B0604020202020204" pitchFamily="34" charset="0"/>
              <a:ea typeface="微软雅黑" panose="020B0503020204020204" pitchFamily="34" charset="-122"/>
              <a:cs typeface="+mn-cs"/>
            </a:rPr>
            <a:t>(</a:t>
          </a:r>
          <a:r>
            <a:rPr kumimoji="1" lang="zh-CN" altLang="en-US" sz="1200" b="0" i="0" baseline="0">
              <a:latin typeface="Arial" panose="020B0604020202020204" pitchFamily="34" charset="0"/>
              <a:ea typeface="微软雅黑" panose="020B0503020204020204" pitchFamily="34" charset="-122"/>
              <a:cs typeface="+mn-cs"/>
            </a:rPr>
            <a:t>国际</a:t>
          </a:r>
          <a:r>
            <a:rPr kumimoji="1" lang="en-US" altLang="zh-CN" sz="1200" b="0" i="0" baseline="0">
              <a:latin typeface="Arial" panose="020B0604020202020204" pitchFamily="34" charset="0"/>
              <a:ea typeface="微软雅黑" panose="020B0503020204020204" pitchFamily="34" charset="-122"/>
              <a:cs typeface="+mn-cs"/>
            </a:rPr>
            <a:t>2008</a:t>
          </a:r>
          <a:r>
            <a:rPr kumimoji="1" lang="en-US" altLang="zh-TW" sz="1200" b="0" i="0" baseline="0">
              <a:latin typeface="Arial" panose="020B0604020202020204" pitchFamily="34" charset="0"/>
              <a:ea typeface="微软雅黑" panose="020B0503020204020204" pitchFamily="34" charset="-122"/>
              <a:cs typeface="+mn-cs"/>
            </a:rPr>
            <a:t>)</a:t>
          </a:r>
          <a:endParaRPr lang="zh-CN" altLang="en-US" sz="1200" b="0" i="0" baseline="0" dirty="0">
            <a:latin typeface="Arial" panose="020B0604020202020204" pitchFamily="34" charset="0"/>
            <a:ea typeface="微软雅黑" panose="020B0503020204020204" pitchFamily="34" charset="-122"/>
            <a:cs typeface="+mn-cs"/>
          </a:endParaRPr>
        </a:p>
      </dgm:t>
    </dgm:pt>
    <dgm:pt modelId="{C91F58DA-42C0-49EB-B5D2-796A4033BE9F}" type="parTrans" cxnId="{4F9F598A-5C2C-44B7-A1CF-0013F8C6554E}">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F9BAF314-B230-446F-A142-B3DAFD0E6A11}" type="sibTrans" cxnId="{4F9F598A-5C2C-44B7-A1CF-0013F8C6554E}">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C00418AD-D215-4090-99DA-40154D6738C8}">
      <dgm:prSet custT="1"/>
      <dgm:spPr>
        <a:xfrm>
          <a:off x="2922682" y="924970"/>
          <a:ext cx="1252533" cy="1233294"/>
        </a:xfrm>
      </dgm:spPr>
      <dgm:t>
        <a:bodyPr/>
        <a:lstStyle/>
        <a:p>
          <a:pPr>
            <a:lnSpc>
              <a:spcPct val="70000"/>
            </a:lnSpc>
            <a:buNone/>
          </a:pPr>
          <a:r>
            <a:rPr lang="zh-CN" altLang="en-US" sz="1200" b="0" i="0" baseline="0">
              <a:latin typeface="Arial" panose="020B0604020202020204" pitchFamily="34" charset="0"/>
              <a:ea typeface="微软雅黑" panose="020B0503020204020204" pitchFamily="34" charset="-122"/>
              <a:cs typeface="+mn-cs"/>
            </a:rPr>
            <a:t>聚乙二醇干扰素</a:t>
          </a:r>
          <a:r>
            <a:rPr lang="pt-BR" altLang="en-US" sz="1200" b="0" i="0" baseline="0">
              <a:latin typeface="Arial" panose="020B0604020202020204" pitchFamily="34" charset="0"/>
              <a:ea typeface="微软雅黑" panose="020B0503020204020204" pitchFamily="34" charset="-122"/>
              <a:cs typeface="+mn-cs"/>
            </a:rPr>
            <a:t>α-2a</a:t>
          </a:r>
          <a:endParaRPr lang="zh-CN" altLang="en-US" sz="1200" b="0" i="0" baseline="0">
            <a:latin typeface="Arial" panose="020B0604020202020204" pitchFamily="34" charset="0"/>
            <a:ea typeface="微软雅黑" panose="020B0503020204020204" pitchFamily="34" charset="-122"/>
            <a:cs typeface="+mn-cs"/>
          </a:endParaRPr>
        </a:p>
        <a:p>
          <a:pPr>
            <a:lnSpc>
              <a:spcPct val="70000"/>
            </a:lnSpc>
            <a:buNone/>
          </a:pPr>
          <a:r>
            <a:rPr lang="en-US" altLang="en-US" sz="1200" b="0" i="0" baseline="0">
              <a:latin typeface="Arial" panose="020B0604020202020204" pitchFamily="34" charset="0"/>
              <a:ea typeface="微软雅黑" panose="020B0503020204020204" pitchFamily="34" charset="-122"/>
              <a:cs typeface="+mn-cs"/>
            </a:rPr>
            <a:t>ADV</a:t>
          </a:r>
          <a:endParaRPr lang="zh-CN" altLang="en-US" sz="1200" b="0" i="0" baseline="0">
            <a:latin typeface="Arial" panose="020B0604020202020204" pitchFamily="34" charset="0"/>
            <a:ea typeface="微软雅黑" panose="020B0503020204020204" pitchFamily="34" charset="-122"/>
            <a:cs typeface="+mn-cs"/>
          </a:endParaRPr>
        </a:p>
        <a:p>
          <a:pPr>
            <a:lnSpc>
              <a:spcPct val="70000"/>
            </a:lnSpc>
            <a:buNone/>
          </a:pPr>
          <a:r>
            <a:rPr lang="en-US" altLang="en-US" sz="1200" b="0" i="0" baseline="0">
              <a:latin typeface="Arial" panose="020B0604020202020204" pitchFamily="34" charset="0"/>
              <a:ea typeface="微软雅黑" panose="020B0503020204020204" pitchFamily="34" charset="-122"/>
              <a:cs typeface="+mn-cs"/>
            </a:rPr>
            <a:t>2005</a:t>
          </a:r>
          <a:endParaRPr lang="zh-CN" altLang="en-US" sz="1200" b="0" i="0" baseline="0" dirty="0">
            <a:latin typeface="Arial" panose="020B0604020202020204" pitchFamily="34" charset="0"/>
            <a:ea typeface="微软雅黑" panose="020B0503020204020204" pitchFamily="34" charset="-122"/>
            <a:cs typeface="+mn-cs"/>
          </a:endParaRPr>
        </a:p>
      </dgm:t>
    </dgm:pt>
    <dgm:pt modelId="{F29A8EC0-D0E4-454D-9331-C538F4F334D3}" type="parTrans" cxnId="{A6F04D41-BA8C-4CE7-97C1-C84A3BCBB6D6}">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6BD6E915-6C32-4053-865B-51BD8EC493E6}" type="sibTrans" cxnId="{A6F04D41-BA8C-4CE7-97C1-C84A3BCBB6D6}">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BA9F476E-1C4C-4C7E-9CB6-1149F3D2480E}">
      <dgm:prSet custT="1"/>
      <dgm:spPr>
        <a:xfrm>
          <a:off x="4383970" y="924970"/>
          <a:ext cx="1252533" cy="1233294"/>
        </a:xfrm>
        <a:solidFill>
          <a:srgbClr val="C00000"/>
        </a:solidFill>
      </dgm:spPr>
      <dgm:t>
        <a:bodyPr/>
        <a:lstStyle/>
        <a:p>
          <a:pPr>
            <a:lnSpc>
              <a:spcPct val="80000"/>
            </a:lnSpc>
            <a:buNone/>
          </a:pPr>
          <a:r>
            <a:rPr lang="en-US" altLang="en-US" sz="1200" b="0" i="0" baseline="0">
              <a:latin typeface="Arial" panose="020B0604020202020204" pitchFamily="34" charset="0"/>
              <a:ea typeface="微软雅黑" panose="020B0503020204020204" pitchFamily="34" charset="-122"/>
              <a:cs typeface="+mn-cs"/>
            </a:rPr>
            <a:t>ETV</a:t>
          </a:r>
          <a:endParaRPr lang="zh-CN" altLang="en-US" sz="1200" b="0" i="0" baseline="0">
            <a:latin typeface="Arial" panose="020B0604020202020204" pitchFamily="34" charset="0"/>
            <a:ea typeface="微软雅黑" panose="020B0503020204020204" pitchFamily="34" charset="-122"/>
            <a:cs typeface="+mn-cs"/>
          </a:endParaRPr>
        </a:p>
        <a:p>
          <a:pPr>
            <a:lnSpc>
              <a:spcPct val="80000"/>
            </a:lnSpc>
            <a:buNone/>
          </a:pPr>
          <a:r>
            <a:rPr lang="zh-CN" altLang="en-US" sz="1200" b="0" i="0" baseline="0">
              <a:latin typeface="Arial" panose="020B0604020202020204" pitchFamily="34" charset="0"/>
              <a:ea typeface="微软雅黑" panose="020B0503020204020204" pitchFamily="34" charset="-122"/>
              <a:cs typeface="+mn-cs"/>
            </a:rPr>
            <a:t> </a:t>
          </a:r>
          <a:r>
            <a:rPr lang="en-US" altLang="en-US" sz="1200" b="0" i="0" baseline="0">
              <a:latin typeface="Arial" panose="020B0604020202020204" pitchFamily="34" charset="0"/>
              <a:ea typeface="微软雅黑" panose="020B0503020204020204" pitchFamily="34" charset="-122"/>
              <a:cs typeface="+mn-cs"/>
            </a:rPr>
            <a:t>2006</a:t>
          </a:r>
          <a:endParaRPr lang="zh-CN" altLang="en-US" sz="1200" b="0" i="0" baseline="0" dirty="0">
            <a:latin typeface="Arial" panose="020B0604020202020204" pitchFamily="34" charset="0"/>
            <a:ea typeface="微软雅黑" panose="020B0503020204020204" pitchFamily="34" charset="-122"/>
            <a:cs typeface="+mn-cs"/>
          </a:endParaRPr>
        </a:p>
      </dgm:t>
    </dgm:pt>
    <dgm:pt modelId="{94DA1EB3-BEFD-4A71-842E-9DCDCBE3D406}" type="parTrans" cxnId="{AF8CD854-1AC3-4D15-935A-87E5C73548A7}">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4C0195E3-BAEE-4845-A669-99A26716ECC4}" type="sibTrans" cxnId="{AF8CD854-1AC3-4D15-935A-87E5C73548A7}">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1F31D7ED-0E3F-4DC3-A092-5208D0A3541D}">
      <dgm:prSet custT="1"/>
      <dgm:spPr>
        <a:xfrm>
          <a:off x="5845259" y="924970"/>
          <a:ext cx="1252533" cy="1233294"/>
        </a:xfrm>
      </dgm:spPr>
      <dgm:t>
        <a:bodyPr/>
        <a:lstStyle/>
        <a:p>
          <a:pPr>
            <a:lnSpc>
              <a:spcPct val="70000"/>
            </a:lnSpc>
            <a:buNone/>
          </a:pPr>
          <a:r>
            <a:rPr kumimoji="1" lang="zh-CN" altLang="en-US" sz="1200" b="0" i="0" baseline="0">
              <a:latin typeface="Arial" panose="020B0604020202020204" pitchFamily="34" charset="0"/>
              <a:ea typeface="微软雅黑" panose="020B0503020204020204" pitchFamily="34" charset="-122"/>
              <a:cs typeface="+mn-cs"/>
            </a:rPr>
            <a:t>聚乙二醇干扰素</a:t>
          </a:r>
          <a:r>
            <a:rPr kumimoji="1" lang="el-GR" altLang="zh-CN" sz="1200" b="0" i="0" baseline="0">
              <a:latin typeface="Arial" panose="020B0604020202020204" pitchFamily="34" charset="0"/>
              <a:ea typeface="微软雅黑" panose="020B0503020204020204" pitchFamily="34" charset="-122"/>
              <a:cs typeface="+mn-cs"/>
            </a:rPr>
            <a:t>α</a:t>
          </a:r>
          <a:r>
            <a:rPr kumimoji="1" lang="en-US" altLang="zh-CN" sz="1200" b="0" i="0" baseline="0">
              <a:latin typeface="Arial" panose="020B0604020202020204" pitchFamily="34" charset="0"/>
              <a:ea typeface="微软雅黑" panose="020B0503020204020204" pitchFamily="34" charset="-122"/>
              <a:cs typeface="+mn-cs"/>
            </a:rPr>
            <a:t>-2b</a:t>
          </a:r>
        </a:p>
        <a:p>
          <a:pPr>
            <a:lnSpc>
              <a:spcPct val="70000"/>
            </a:lnSpc>
            <a:buNone/>
          </a:pPr>
          <a:r>
            <a:rPr kumimoji="1" lang="en-US" altLang="zh-CN" sz="1200" b="0" i="0" baseline="0">
              <a:latin typeface="Arial" panose="020B0604020202020204" pitchFamily="34" charset="0"/>
              <a:ea typeface="微软雅黑" panose="020B0503020204020204" pitchFamily="34" charset="-122"/>
              <a:cs typeface="+mn-cs"/>
            </a:rPr>
            <a:t>LdT</a:t>
          </a:r>
          <a:endParaRPr kumimoji="1" lang="zh-CN" altLang="en-US" sz="1200" b="0" i="0" baseline="0">
            <a:latin typeface="Arial" panose="020B0604020202020204" pitchFamily="34" charset="0"/>
            <a:ea typeface="微软雅黑" panose="020B0503020204020204" pitchFamily="34" charset="-122"/>
            <a:cs typeface="+mn-cs"/>
          </a:endParaRPr>
        </a:p>
        <a:p>
          <a:pPr>
            <a:lnSpc>
              <a:spcPct val="70000"/>
            </a:lnSpc>
            <a:buNone/>
          </a:pPr>
          <a:r>
            <a:rPr kumimoji="1" lang="en-US" altLang="zh-TW" sz="1200" b="0" i="0" baseline="0">
              <a:latin typeface="Arial" panose="020B0604020202020204" pitchFamily="34" charset="0"/>
              <a:ea typeface="微软雅黑" panose="020B0503020204020204" pitchFamily="34" charset="-122"/>
              <a:cs typeface="+mn-cs"/>
            </a:rPr>
            <a:t>200</a:t>
          </a:r>
          <a:r>
            <a:rPr kumimoji="1" lang="en-US" altLang="zh-CN" sz="1200" b="0" i="0" baseline="0">
              <a:latin typeface="Arial" panose="020B0604020202020204" pitchFamily="34" charset="0"/>
              <a:ea typeface="微软雅黑" panose="020B0503020204020204" pitchFamily="34" charset="-122"/>
              <a:cs typeface="+mn-cs"/>
            </a:rPr>
            <a:t>7</a:t>
          </a:r>
          <a:endParaRPr lang="zh-CN" altLang="en-US" sz="1200" b="0" i="0" baseline="0" dirty="0">
            <a:latin typeface="Arial" panose="020B0604020202020204" pitchFamily="34" charset="0"/>
            <a:ea typeface="微软雅黑" panose="020B0503020204020204" pitchFamily="34" charset="-122"/>
            <a:cs typeface="+mn-cs"/>
          </a:endParaRPr>
        </a:p>
      </dgm:t>
    </dgm:pt>
    <dgm:pt modelId="{BF103607-3789-4D19-BB78-F793D067DA1A}" type="parTrans" cxnId="{5A59479D-2477-4D8F-BF72-A15AB5FA4AED}">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2C785B27-D82E-4B33-B9CC-32E84B451A6D}" type="sibTrans" cxnId="{5A59479D-2477-4D8F-BF72-A15AB5FA4AED}">
      <dgm:prSet/>
      <dgm:spPr/>
      <dgm:t>
        <a:bodyPr/>
        <a:lstStyle/>
        <a:p>
          <a:pPr>
            <a:lnSpc>
              <a:spcPct val="80000"/>
            </a:lnSpc>
          </a:pPr>
          <a:endParaRPr lang="zh-CN" altLang="en-US" sz="1200" b="0" i="0" baseline="0">
            <a:solidFill>
              <a:schemeClr val="bg1"/>
            </a:solidFill>
            <a:latin typeface="Arial" panose="020B0604020202020204" pitchFamily="34" charset="0"/>
            <a:ea typeface="微软雅黑" panose="020B0503020204020204" pitchFamily="34" charset="-122"/>
          </a:endParaRPr>
        </a:p>
      </dgm:t>
    </dgm:pt>
    <dgm:pt modelId="{DBC832B9-A998-438C-BE80-B0C471705289}">
      <dgm:prSet phldrT="[文本]" custT="1"/>
      <dgm:spPr>
        <a:xfrm>
          <a:off x="7306548" y="924970"/>
          <a:ext cx="1252533" cy="1233294"/>
        </a:xfrm>
      </dgm:spPr>
      <dgm:t>
        <a:bodyPr/>
        <a:lstStyle/>
        <a:p>
          <a:pPr>
            <a:lnSpc>
              <a:spcPct val="80000"/>
            </a:lnSpc>
            <a:buNone/>
          </a:pPr>
          <a:endParaRPr lang="en-US" altLang="zh-CN" sz="1200" b="0" i="0" baseline="0">
            <a:latin typeface="Arial" panose="020B0604020202020204" pitchFamily="34" charset="0"/>
            <a:ea typeface="微软雅黑" panose="020B0503020204020204" pitchFamily="34" charset="-122"/>
            <a:cs typeface="+mn-cs"/>
          </a:endParaRPr>
        </a:p>
        <a:p>
          <a:pPr>
            <a:lnSpc>
              <a:spcPct val="80000"/>
            </a:lnSpc>
            <a:buNone/>
          </a:pPr>
          <a:r>
            <a:rPr lang="en-US" altLang="zh-CN" sz="1200" b="0" i="0" baseline="0">
              <a:latin typeface="Arial" panose="020B0604020202020204" pitchFamily="34" charset="0"/>
              <a:ea typeface="微软雅黑" panose="020B0503020204020204" pitchFamily="34" charset="-122"/>
              <a:cs typeface="+mn-cs"/>
            </a:rPr>
            <a:t>      TAF</a:t>
          </a:r>
          <a:endParaRPr lang="zh-CN" altLang="en-US" sz="1200" b="0" i="0" baseline="0" dirty="0">
            <a:latin typeface="Arial" panose="020B0604020202020204" pitchFamily="34" charset="0"/>
            <a:ea typeface="微软雅黑" panose="020B0503020204020204" pitchFamily="34" charset="-122"/>
            <a:cs typeface="+mn-cs"/>
          </a:endParaRPr>
        </a:p>
      </dgm:t>
    </dgm:pt>
    <dgm:pt modelId="{6B9AAEC2-87AB-42A2-A28E-E953582032E6}" type="parTrans" cxnId="{DF552E72-0DE2-46B4-9B6B-F7F24569F308}">
      <dgm:prSet/>
      <dgm:spPr/>
      <dgm:t>
        <a:bodyPr/>
        <a:lstStyle/>
        <a:p>
          <a:endParaRPr lang="zh-CN" altLang="en-US" sz="1600" b="0"/>
        </a:p>
      </dgm:t>
    </dgm:pt>
    <dgm:pt modelId="{015A78DF-1A0D-4312-A7A4-0301843A3F37}" type="sibTrans" cxnId="{DF552E72-0DE2-46B4-9B6B-F7F24569F308}">
      <dgm:prSet/>
      <dgm:spPr/>
      <dgm:t>
        <a:bodyPr/>
        <a:lstStyle/>
        <a:p>
          <a:endParaRPr lang="zh-CN" altLang="en-US" sz="1600" b="0"/>
        </a:p>
      </dgm:t>
    </dgm:pt>
    <dgm:pt modelId="{552C1310-2BD8-4482-9171-001B7A5F8306}">
      <dgm:prSet phldrT="[文本]" custT="1"/>
      <dgm:spPr>
        <a:xfrm>
          <a:off x="7306548" y="924970"/>
          <a:ext cx="1252533" cy="1233294"/>
        </a:xfrm>
      </dgm:spPr>
      <dgm:t>
        <a:bodyPr/>
        <a:lstStyle/>
        <a:p>
          <a:pPr>
            <a:lnSpc>
              <a:spcPct val="80000"/>
            </a:lnSpc>
            <a:buNone/>
          </a:pPr>
          <a:r>
            <a:rPr lang="en-US" altLang="zh-CN" sz="1200" b="0" i="0" baseline="0">
              <a:latin typeface="Arial" panose="020B0604020202020204" pitchFamily="34" charset="0"/>
              <a:ea typeface="微软雅黑" panose="020B0503020204020204" pitchFamily="34" charset="-122"/>
              <a:cs typeface="+mn-cs"/>
            </a:rPr>
            <a:t>      2018</a:t>
          </a:r>
          <a:endParaRPr lang="zh-CN" altLang="en-US" sz="1200" b="0" i="0" baseline="0" dirty="0">
            <a:latin typeface="Arial" panose="020B0604020202020204" pitchFamily="34" charset="0"/>
            <a:ea typeface="微软雅黑" panose="020B0503020204020204" pitchFamily="34" charset="-122"/>
            <a:cs typeface="+mn-cs"/>
          </a:endParaRPr>
        </a:p>
      </dgm:t>
    </dgm:pt>
    <dgm:pt modelId="{602B6D49-C8A6-4D02-B420-7376AA28AB98}" type="parTrans" cxnId="{4A329ADE-45C6-4B19-924A-FC8073A43CEE}">
      <dgm:prSet/>
      <dgm:spPr/>
      <dgm:t>
        <a:bodyPr/>
        <a:lstStyle/>
        <a:p>
          <a:endParaRPr lang="zh-CN" altLang="en-US" sz="1600" b="0"/>
        </a:p>
      </dgm:t>
    </dgm:pt>
    <dgm:pt modelId="{9228E13A-83F1-4652-A8A3-127FFBE03D46}" type="sibTrans" cxnId="{4A329ADE-45C6-4B19-924A-FC8073A43CEE}">
      <dgm:prSet/>
      <dgm:spPr/>
      <dgm:t>
        <a:bodyPr/>
        <a:lstStyle/>
        <a:p>
          <a:endParaRPr lang="zh-CN" altLang="en-US" sz="1600" b="0"/>
        </a:p>
      </dgm:t>
    </dgm:pt>
    <dgm:pt modelId="{5E0FE840-2D28-4D12-AB2A-B09AC31F7B5B}" type="pres">
      <dgm:prSet presAssocID="{5448D55F-4E48-4934-8269-43E04D1C5A06}" presName="CompostProcess" presStyleCnt="0">
        <dgm:presLayoutVars>
          <dgm:dir/>
          <dgm:resizeHandles val="exact"/>
        </dgm:presLayoutVars>
      </dgm:prSet>
      <dgm:spPr/>
    </dgm:pt>
    <dgm:pt modelId="{4D953FB0-EB58-4FFB-8AEC-295CE1A05432}" type="pres">
      <dgm:prSet presAssocID="{5448D55F-4E48-4934-8269-43E04D1C5A06}" presName="arrow" presStyleLbl="bgShp" presStyleIdx="0" presStyleCnt="1"/>
      <dgm:spPr>
        <a:xfrm>
          <a:off x="641938" y="0"/>
          <a:ext cx="7275308" cy="3083236"/>
        </a:xfrm>
        <a:prstGeom prst="rightArrow">
          <a:avLst/>
        </a:prstGeom>
      </dgm:spPr>
    </dgm:pt>
    <dgm:pt modelId="{1A1AFFA1-6F2F-4108-8BCD-D9BF56AB832D}" type="pres">
      <dgm:prSet presAssocID="{5448D55F-4E48-4934-8269-43E04D1C5A06}" presName="linearProcess" presStyleCnt="0"/>
      <dgm:spPr/>
    </dgm:pt>
    <dgm:pt modelId="{C859A7F3-1775-485E-822F-4F52FAEDC38D}" type="pres">
      <dgm:prSet presAssocID="{B6C702EA-9823-4919-BC1D-FB24E250FD3E}" presName="textNode" presStyleLbl="node1" presStyleIdx="0" presStyleCnt="7">
        <dgm:presLayoutVars>
          <dgm:bulletEnabled val="1"/>
        </dgm:presLayoutVars>
      </dgm:prSet>
      <dgm:spPr>
        <a:prstGeom prst="roundRect">
          <a:avLst/>
        </a:prstGeom>
      </dgm:spPr>
    </dgm:pt>
    <dgm:pt modelId="{25C43BC7-1A81-4935-8830-A5BBF18BF5A9}" type="pres">
      <dgm:prSet presAssocID="{7425D374-9C32-4E15-8784-B71D698534A3}" presName="sibTrans" presStyleCnt="0"/>
      <dgm:spPr/>
    </dgm:pt>
    <dgm:pt modelId="{688623B0-86A7-401E-8340-03C745128E56}" type="pres">
      <dgm:prSet presAssocID="{5062C8B1-F03A-4F75-AAEE-B2CFC0D45025}" presName="textNode" presStyleLbl="node1" presStyleIdx="1" presStyleCnt="7">
        <dgm:presLayoutVars>
          <dgm:bulletEnabled val="1"/>
        </dgm:presLayoutVars>
      </dgm:prSet>
      <dgm:spPr>
        <a:prstGeom prst="roundRect">
          <a:avLst/>
        </a:prstGeom>
      </dgm:spPr>
    </dgm:pt>
    <dgm:pt modelId="{E10D9A18-0DD2-485C-8224-63D1FF3B5723}" type="pres">
      <dgm:prSet presAssocID="{CFC17B0D-6B85-4B46-8D03-03F21EA0FBA7}" presName="sibTrans" presStyleCnt="0"/>
      <dgm:spPr/>
    </dgm:pt>
    <dgm:pt modelId="{B9953674-C008-4A7A-8A48-D3354825EC27}" type="pres">
      <dgm:prSet presAssocID="{C00418AD-D215-4090-99DA-40154D6738C8}" presName="textNode" presStyleLbl="node1" presStyleIdx="2" presStyleCnt="7" custLinFactNeighborY="1654">
        <dgm:presLayoutVars>
          <dgm:bulletEnabled val="1"/>
        </dgm:presLayoutVars>
      </dgm:prSet>
      <dgm:spPr>
        <a:prstGeom prst="roundRect">
          <a:avLst/>
        </a:prstGeom>
      </dgm:spPr>
    </dgm:pt>
    <dgm:pt modelId="{829318DB-164C-4AEC-918D-731CFAA9418B}" type="pres">
      <dgm:prSet presAssocID="{6BD6E915-6C32-4053-865B-51BD8EC493E6}" presName="sibTrans" presStyleCnt="0"/>
      <dgm:spPr/>
    </dgm:pt>
    <dgm:pt modelId="{D94534D6-9B02-4769-BFB8-FB2DB00EC841}" type="pres">
      <dgm:prSet presAssocID="{BA9F476E-1C4C-4C7E-9CB6-1149F3D2480E}" presName="textNode" presStyleLbl="node1" presStyleIdx="3" presStyleCnt="7">
        <dgm:presLayoutVars>
          <dgm:bulletEnabled val="1"/>
        </dgm:presLayoutVars>
      </dgm:prSet>
      <dgm:spPr>
        <a:prstGeom prst="roundRect">
          <a:avLst/>
        </a:prstGeom>
      </dgm:spPr>
    </dgm:pt>
    <dgm:pt modelId="{1F440034-031D-4912-AC1C-88A99E0D71BB}" type="pres">
      <dgm:prSet presAssocID="{4C0195E3-BAEE-4845-A669-99A26716ECC4}" presName="sibTrans" presStyleCnt="0"/>
      <dgm:spPr/>
    </dgm:pt>
    <dgm:pt modelId="{B76FB043-470B-40D1-BD40-59D1FA19AA6F}" type="pres">
      <dgm:prSet presAssocID="{1F31D7ED-0E3F-4DC3-A092-5208D0A3541D}" presName="textNode" presStyleLbl="node1" presStyleIdx="4" presStyleCnt="7">
        <dgm:presLayoutVars>
          <dgm:bulletEnabled val="1"/>
        </dgm:presLayoutVars>
      </dgm:prSet>
      <dgm:spPr>
        <a:prstGeom prst="roundRect">
          <a:avLst/>
        </a:prstGeom>
      </dgm:spPr>
    </dgm:pt>
    <dgm:pt modelId="{72FA5ADD-D3B1-490B-9AAD-B48C2B609881}" type="pres">
      <dgm:prSet presAssocID="{2C785B27-D82E-4B33-B9CC-32E84B451A6D}" presName="sibTrans" presStyleCnt="0"/>
      <dgm:spPr/>
    </dgm:pt>
    <dgm:pt modelId="{C233C484-DB43-4C38-9FBD-1AB58D3E4258}" type="pres">
      <dgm:prSet presAssocID="{846EEAE4-22C8-4553-8663-F5080AC75620}" presName="textNode" presStyleLbl="node1" presStyleIdx="5" presStyleCnt="7">
        <dgm:presLayoutVars>
          <dgm:bulletEnabled val="1"/>
        </dgm:presLayoutVars>
      </dgm:prSet>
      <dgm:spPr>
        <a:prstGeom prst="roundRect">
          <a:avLst/>
        </a:prstGeom>
      </dgm:spPr>
    </dgm:pt>
    <dgm:pt modelId="{FE62D2A1-1138-4907-AC37-15183BA74281}" type="pres">
      <dgm:prSet presAssocID="{F9BAF314-B230-446F-A142-B3DAFD0E6A11}" presName="sibTrans" presStyleCnt="0"/>
      <dgm:spPr/>
    </dgm:pt>
    <dgm:pt modelId="{E8C8417E-0FAF-41E3-BF07-0B608D2728E8}" type="pres">
      <dgm:prSet presAssocID="{DBC832B9-A998-438C-BE80-B0C471705289}" presName="textNode" presStyleLbl="node1" presStyleIdx="6" presStyleCnt="7">
        <dgm:presLayoutVars>
          <dgm:bulletEnabled val="1"/>
        </dgm:presLayoutVars>
      </dgm:prSet>
      <dgm:spPr>
        <a:prstGeom prst="roundRect">
          <a:avLst/>
        </a:prstGeom>
      </dgm:spPr>
    </dgm:pt>
  </dgm:ptLst>
  <dgm:cxnLst>
    <dgm:cxn modelId="{18848414-0814-7745-80E6-BD071C3E9019}" type="presOf" srcId="{552C1310-2BD8-4482-9171-001B7A5F8306}" destId="{E8C8417E-0FAF-41E3-BF07-0B608D2728E8}" srcOrd="0" destOrd="1" presId="urn:microsoft.com/office/officeart/2005/8/layout/hProcess9"/>
    <dgm:cxn modelId="{6A029220-1652-4386-889B-54AD3449ED95}" srcId="{5448D55F-4E48-4934-8269-43E04D1C5A06}" destId="{B6C702EA-9823-4919-BC1D-FB24E250FD3E}" srcOrd="0" destOrd="0" parTransId="{BB8B168E-BC29-4E22-A4D6-7D889FA6D8C4}" sibTransId="{7425D374-9C32-4E15-8784-B71D698534A3}"/>
    <dgm:cxn modelId="{4DC1A729-62CB-C144-97CF-FE4A96AC5785}" type="presOf" srcId="{5062C8B1-F03A-4F75-AAEE-B2CFC0D45025}" destId="{688623B0-86A7-401E-8340-03C745128E56}" srcOrd="0" destOrd="0" presId="urn:microsoft.com/office/officeart/2005/8/layout/hProcess9"/>
    <dgm:cxn modelId="{81090F37-4AD2-CD40-B046-D4495265CA73}" type="presOf" srcId="{B6C702EA-9823-4919-BC1D-FB24E250FD3E}" destId="{C859A7F3-1775-485E-822F-4F52FAEDC38D}" srcOrd="0" destOrd="0" presId="urn:microsoft.com/office/officeart/2005/8/layout/hProcess9"/>
    <dgm:cxn modelId="{A6F04D41-BA8C-4CE7-97C1-C84A3BCBB6D6}" srcId="{5448D55F-4E48-4934-8269-43E04D1C5A06}" destId="{C00418AD-D215-4090-99DA-40154D6738C8}" srcOrd="2" destOrd="0" parTransId="{F29A8EC0-D0E4-454D-9331-C538F4F334D3}" sibTransId="{6BD6E915-6C32-4053-865B-51BD8EC493E6}"/>
    <dgm:cxn modelId="{813D1945-52C3-0D4F-A508-75C470C2DB46}" type="presOf" srcId="{DBC832B9-A998-438C-BE80-B0C471705289}" destId="{E8C8417E-0FAF-41E3-BF07-0B608D2728E8}" srcOrd="0" destOrd="0" presId="urn:microsoft.com/office/officeart/2005/8/layout/hProcess9"/>
    <dgm:cxn modelId="{DF552E72-0DE2-46B4-9B6B-F7F24569F308}" srcId="{5448D55F-4E48-4934-8269-43E04D1C5A06}" destId="{DBC832B9-A998-438C-BE80-B0C471705289}" srcOrd="6" destOrd="0" parTransId="{6B9AAEC2-87AB-42A2-A28E-E953582032E6}" sibTransId="{015A78DF-1A0D-4312-A7A4-0301843A3F37}"/>
    <dgm:cxn modelId="{4CC50F73-F922-4B53-8E68-E20DCD0DCF47}" srcId="{5448D55F-4E48-4934-8269-43E04D1C5A06}" destId="{5062C8B1-F03A-4F75-AAEE-B2CFC0D45025}" srcOrd="1" destOrd="0" parTransId="{6CE42C3D-4753-424F-A00A-EF3D97880495}" sibTransId="{CFC17B0D-6B85-4B46-8D03-03F21EA0FBA7}"/>
    <dgm:cxn modelId="{AF8CD854-1AC3-4D15-935A-87E5C73548A7}" srcId="{5448D55F-4E48-4934-8269-43E04D1C5A06}" destId="{BA9F476E-1C4C-4C7E-9CB6-1149F3D2480E}" srcOrd="3" destOrd="0" parTransId="{94DA1EB3-BEFD-4A71-842E-9DCDCBE3D406}" sibTransId="{4C0195E3-BAEE-4845-A669-99A26716ECC4}"/>
    <dgm:cxn modelId="{AB760E75-9851-444A-BFF8-44D9596F482F}" type="presOf" srcId="{5448D55F-4E48-4934-8269-43E04D1C5A06}" destId="{5E0FE840-2D28-4D12-AB2A-B09AC31F7B5B}" srcOrd="0" destOrd="0" presId="urn:microsoft.com/office/officeart/2005/8/layout/hProcess9"/>
    <dgm:cxn modelId="{4F9F598A-5C2C-44B7-A1CF-0013F8C6554E}" srcId="{5448D55F-4E48-4934-8269-43E04D1C5A06}" destId="{846EEAE4-22C8-4553-8663-F5080AC75620}" srcOrd="5" destOrd="0" parTransId="{C91F58DA-42C0-49EB-B5D2-796A4033BE9F}" sibTransId="{F9BAF314-B230-446F-A142-B3DAFD0E6A11}"/>
    <dgm:cxn modelId="{D326FF8B-5398-E145-869B-A9BD642F51E1}" type="presOf" srcId="{846EEAE4-22C8-4553-8663-F5080AC75620}" destId="{C233C484-DB43-4C38-9FBD-1AB58D3E4258}" srcOrd="0" destOrd="0" presId="urn:microsoft.com/office/officeart/2005/8/layout/hProcess9"/>
    <dgm:cxn modelId="{5A59479D-2477-4D8F-BF72-A15AB5FA4AED}" srcId="{5448D55F-4E48-4934-8269-43E04D1C5A06}" destId="{1F31D7ED-0E3F-4DC3-A092-5208D0A3541D}" srcOrd="4" destOrd="0" parTransId="{BF103607-3789-4D19-BB78-F793D067DA1A}" sibTransId="{2C785B27-D82E-4B33-B9CC-32E84B451A6D}"/>
    <dgm:cxn modelId="{32CA35B9-889D-3C42-9FA3-55C4C9A6D5C7}" type="presOf" srcId="{BA9F476E-1C4C-4C7E-9CB6-1149F3D2480E}" destId="{D94534D6-9B02-4769-BFB8-FB2DB00EC841}" srcOrd="0" destOrd="0" presId="urn:microsoft.com/office/officeart/2005/8/layout/hProcess9"/>
    <dgm:cxn modelId="{59F99EBA-0B2F-7245-936A-2EF52DE9ACA7}" type="presOf" srcId="{1F31D7ED-0E3F-4DC3-A092-5208D0A3541D}" destId="{B76FB043-470B-40D1-BD40-59D1FA19AA6F}" srcOrd="0" destOrd="0" presId="urn:microsoft.com/office/officeart/2005/8/layout/hProcess9"/>
    <dgm:cxn modelId="{4A329ADE-45C6-4B19-924A-FC8073A43CEE}" srcId="{DBC832B9-A998-438C-BE80-B0C471705289}" destId="{552C1310-2BD8-4482-9171-001B7A5F8306}" srcOrd="0" destOrd="0" parTransId="{602B6D49-C8A6-4D02-B420-7376AA28AB98}" sibTransId="{9228E13A-83F1-4652-A8A3-127FFBE03D46}"/>
    <dgm:cxn modelId="{798EACF9-76C6-EE48-9B8B-68FBE0C0864D}" type="presOf" srcId="{C00418AD-D215-4090-99DA-40154D6738C8}" destId="{B9953674-C008-4A7A-8A48-D3354825EC27}" srcOrd="0" destOrd="0" presId="urn:microsoft.com/office/officeart/2005/8/layout/hProcess9"/>
    <dgm:cxn modelId="{1DCD3F41-BF40-D340-8688-28085DC38BA0}" type="presParOf" srcId="{5E0FE840-2D28-4D12-AB2A-B09AC31F7B5B}" destId="{4D953FB0-EB58-4FFB-8AEC-295CE1A05432}" srcOrd="0" destOrd="0" presId="urn:microsoft.com/office/officeart/2005/8/layout/hProcess9"/>
    <dgm:cxn modelId="{97567AAB-5BA5-9D41-BA60-027704FC8D74}" type="presParOf" srcId="{5E0FE840-2D28-4D12-AB2A-B09AC31F7B5B}" destId="{1A1AFFA1-6F2F-4108-8BCD-D9BF56AB832D}" srcOrd="1" destOrd="0" presId="urn:microsoft.com/office/officeart/2005/8/layout/hProcess9"/>
    <dgm:cxn modelId="{3216C48F-369C-BD46-92B1-06B26DF9CFD6}" type="presParOf" srcId="{1A1AFFA1-6F2F-4108-8BCD-D9BF56AB832D}" destId="{C859A7F3-1775-485E-822F-4F52FAEDC38D}" srcOrd="0" destOrd="0" presId="urn:microsoft.com/office/officeart/2005/8/layout/hProcess9"/>
    <dgm:cxn modelId="{D008B110-213D-874B-990D-BDB4EF18F5DE}" type="presParOf" srcId="{1A1AFFA1-6F2F-4108-8BCD-D9BF56AB832D}" destId="{25C43BC7-1A81-4935-8830-A5BBF18BF5A9}" srcOrd="1" destOrd="0" presId="urn:microsoft.com/office/officeart/2005/8/layout/hProcess9"/>
    <dgm:cxn modelId="{841063B3-02EA-C446-8643-0A7F7CBE1A2D}" type="presParOf" srcId="{1A1AFFA1-6F2F-4108-8BCD-D9BF56AB832D}" destId="{688623B0-86A7-401E-8340-03C745128E56}" srcOrd="2" destOrd="0" presId="urn:microsoft.com/office/officeart/2005/8/layout/hProcess9"/>
    <dgm:cxn modelId="{D030A614-CE07-C24E-B738-16741A97AA2C}" type="presParOf" srcId="{1A1AFFA1-6F2F-4108-8BCD-D9BF56AB832D}" destId="{E10D9A18-0DD2-485C-8224-63D1FF3B5723}" srcOrd="3" destOrd="0" presId="urn:microsoft.com/office/officeart/2005/8/layout/hProcess9"/>
    <dgm:cxn modelId="{999FFAF4-F0E0-1145-BC9C-3F0724AD0E43}" type="presParOf" srcId="{1A1AFFA1-6F2F-4108-8BCD-D9BF56AB832D}" destId="{B9953674-C008-4A7A-8A48-D3354825EC27}" srcOrd="4" destOrd="0" presId="urn:microsoft.com/office/officeart/2005/8/layout/hProcess9"/>
    <dgm:cxn modelId="{93A53AD0-7603-A949-A1D9-A93D916A6A34}" type="presParOf" srcId="{1A1AFFA1-6F2F-4108-8BCD-D9BF56AB832D}" destId="{829318DB-164C-4AEC-918D-731CFAA9418B}" srcOrd="5" destOrd="0" presId="urn:microsoft.com/office/officeart/2005/8/layout/hProcess9"/>
    <dgm:cxn modelId="{2B62F41B-26C4-4848-93FD-E710A644FDA3}" type="presParOf" srcId="{1A1AFFA1-6F2F-4108-8BCD-D9BF56AB832D}" destId="{D94534D6-9B02-4769-BFB8-FB2DB00EC841}" srcOrd="6" destOrd="0" presId="urn:microsoft.com/office/officeart/2005/8/layout/hProcess9"/>
    <dgm:cxn modelId="{B9A40A0D-9412-B040-AA70-C7FB43F90FF6}" type="presParOf" srcId="{1A1AFFA1-6F2F-4108-8BCD-D9BF56AB832D}" destId="{1F440034-031D-4912-AC1C-88A99E0D71BB}" srcOrd="7" destOrd="0" presId="urn:microsoft.com/office/officeart/2005/8/layout/hProcess9"/>
    <dgm:cxn modelId="{8AC4EE31-C934-5441-9777-3FF66FCD5A25}" type="presParOf" srcId="{1A1AFFA1-6F2F-4108-8BCD-D9BF56AB832D}" destId="{B76FB043-470B-40D1-BD40-59D1FA19AA6F}" srcOrd="8" destOrd="0" presId="urn:microsoft.com/office/officeart/2005/8/layout/hProcess9"/>
    <dgm:cxn modelId="{AF9AA8A1-25F2-DA48-BCA6-E9AADA47C91B}" type="presParOf" srcId="{1A1AFFA1-6F2F-4108-8BCD-D9BF56AB832D}" destId="{72FA5ADD-D3B1-490B-9AAD-B48C2B609881}" srcOrd="9" destOrd="0" presId="urn:microsoft.com/office/officeart/2005/8/layout/hProcess9"/>
    <dgm:cxn modelId="{83B25DB4-685B-D944-A112-5895131218CB}" type="presParOf" srcId="{1A1AFFA1-6F2F-4108-8BCD-D9BF56AB832D}" destId="{C233C484-DB43-4C38-9FBD-1AB58D3E4258}" srcOrd="10" destOrd="0" presId="urn:microsoft.com/office/officeart/2005/8/layout/hProcess9"/>
    <dgm:cxn modelId="{20D5FF46-FDDD-5346-B7AD-8A387A2C0B05}" type="presParOf" srcId="{1A1AFFA1-6F2F-4108-8BCD-D9BF56AB832D}" destId="{FE62D2A1-1138-4907-AC37-15183BA74281}" srcOrd="11" destOrd="0" presId="urn:microsoft.com/office/officeart/2005/8/layout/hProcess9"/>
    <dgm:cxn modelId="{BEB5676F-76F1-3447-A9C5-712907A47533}" type="presParOf" srcId="{1A1AFFA1-6F2F-4108-8BCD-D9BF56AB832D}" destId="{E8C8417E-0FAF-41E3-BF07-0B608D2728E8}" srcOrd="12"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53FB0-EB58-4FFB-8AEC-295CE1A05432}">
      <dsp:nvSpPr>
        <dsp:cNvPr id="0" name=""/>
        <dsp:cNvSpPr/>
      </dsp:nvSpPr>
      <dsp:spPr>
        <a:xfrm>
          <a:off x="792109" y="0"/>
          <a:ext cx="8977241" cy="20557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9A7F3-1775-485E-822F-4F52FAEDC38D}">
      <dsp:nvSpPr>
        <dsp:cNvPr id="0" name=""/>
        <dsp:cNvSpPr/>
      </dsp:nvSpPr>
      <dsp:spPr>
        <a:xfrm>
          <a:off x="2062" y="616711"/>
          <a:ext cx="1319666" cy="82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80000"/>
            </a:lnSpc>
            <a:spcBef>
              <a:spcPct val="0"/>
            </a:spcBef>
            <a:spcAft>
              <a:spcPct val="35000"/>
            </a:spcAft>
            <a:buNone/>
          </a:pPr>
          <a:r>
            <a:rPr lang="zh-CN" altLang="en-US" sz="1200" b="0" i="0" kern="1200" baseline="0" dirty="0">
              <a:latin typeface="Arial" panose="020B0604020202020204" pitchFamily="34" charset="0"/>
              <a:ea typeface="微软雅黑" panose="020B0503020204020204" pitchFamily="34" charset="-122"/>
              <a:cs typeface="+mn-cs"/>
            </a:rPr>
            <a:t>普通干扰素 </a:t>
          </a:r>
        </a:p>
        <a:p>
          <a:pPr marL="0" lvl="0" indent="0" algn="ctr" defTabSz="533400">
            <a:lnSpc>
              <a:spcPct val="80000"/>
            </a:lnSpc>
            <a:spcBef>
              <a:spcPct val="0"/>
            </a:spcBef>
            <a:spcAft>
              <a:spcPct val="35000"/>
            </a:spcAft>
            <a:buNone/>
          </a:pPr>
          <a:r>
            <a:rPr lang="en-US" altLang="en-US" sz="1200" b="0" i="0" kern="1200" baseline="0" dirty="0">
              <a:latin typeface="Arial" panose="020B0604020202020204" pitchFamily="34" charset="0"/>
              <a:ea typeface="微软雅黑" panose="020B0503020204020204" pitchFamily="34" charset="-122"/>
              <a:cs typeface="+mn-cs"/>
            </a:rPr>
            <a:t>1992</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42202" y="656851"/>
        <a:ext cx="1239386" cy="742002"/>
      </dsp:txXfrm>
    </dsp:sp>
    <dsp:sp modelId="{688623B0-86A7-401E-8340-03C745128E56}">
      <dsp:nvSpPr>
        <dsp:cNvPr id="0" name=""/>
        <dsp:cNvSpPr/>
      </dsp:nvSpPr>
      <dsp:spPr>
        <a:xfrm>
          <a:off x="1541674" y="616711"/>
          <a:ext cx="1319666" cy="82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80000"/>
            </a:lnSpc>
            <a:spcBef>
              <a:spcPct val="0"/>
            </a:spcBef>
            <a:spcAft>
              <a:spcPct val="35000"/>
            </a:spcAft>
            <a:buNone/>
          </a:pPr>
          <a:r>
            <a:rPr lang="en-US" altLang="en-US" sz="1200" b="0" i="0" kern="1200" baseline="0">
              <a:latin typeface="Arial" panose="020B0604020202020204" pitchFamily="34" charset="0"/>
              <a:ea typeface="微软雅黑" panose="020B0503020204020204" pitchFamily="34" charset="-122"/>
              <a:cs typeface="+mn-cs"/>
            </a:rPr>
            <a:t>LAM </a:t>
          </a:r>
          <a:endParaRPr lang="zh-CN" altLang="en-US" sz="1200" b="0" i="0" kern="1200" baseline="0">
            <a:latin typeface="Arial" panose="020B0604020202020204" pitchFamily="34" charset="0"/>
            <a:ea typeface="微软雅黑" panose="020B0503020204020204" pitchFamily="34" charset="-122"/>
            <a:cs typeface="+mn-cs"/>
          </a:endParaRPr>
        </a:p>
        <a:p>
          <a:pPr marL="0" lvl="0" indent="0" algn="ctr" defTabSz="533400">
            <a:lnSpc>
              <a:spcPct val="80000"/>
            </a:lnSpc>
            <a:spcBef>
              <a:spcPct val="0"/>
            </a:spcBef>
            <a:spcAft>
              <a:spcPct val="35000"/>
            </a:spcAft>
            <a:buNone/>
          </a:pPr>
          <a:r>
            <a:rPr lang="en-US" altLang="en-US" sz="1200" b="0" i="0" kern="1200" baseline="0">
              <a:latin typeface="Arial" panose="020B0604020202020204" pitchFamily="34" charset="0"/>
              <a:ea typeface="微软雅黑" panose="020B0503020204020204" pitchFamily="34" charset="-122"/>
              <a:cs typeface="+mn-cs"/>
            </a:rPr>
            <a:t>1999</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1581814" y="656851"/>
        <a:ext cx="1239386" cy="742002"/>
      </dsp:txXfrm>
    </dsp:sp>
    <dsp:sp modelId="{B9953674-C008-4A7A-8A48-D3354825EC27}">
      <dsp:nvSpPr>
        <dsp:cNvPr id="0" name=""/>
        <dsp:cNvSpPr/>
      </dsp:nvSpPr>
      <dsp:spPr>
        <a:xfrm>
          <a:off x="3081285" y="630312"/>
          <a:ext cx="1319666" cy="82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70000"/>
            </a:lnSpc>
            <a:spcBef>
              <a:spcPct val="0"/>
            </a:spcBef>
            <a:spcAft>
              <a:spcPct val="35000"/>
            </a:spcAft>
            <a:buNone/>
          </a:pPr>
          <a:r>
            <a:rPr lang="zh-CN" altLang="en-US" sz="1200" b="0" i="0" kern="1200" baseline="0">
              <a:latin typeface="Arial" panose="020B0604020202020204" pitchFamily="34" charset="0"/>
              <a:ea typeface="微软雅黑" panose="020B0503020204020204" pitchFamily="34" charset="-122"/>
              <a:cs typeface="+mn-cs"/>
            </a:rPr>
            <a:t>聚乙二醇干扰素</a:t>
          </a:r>
          <a:r>
            <a:rPr lang="pt-BR" altLang="en-US" sz="1200" b="0" i="0" kern="1200" baseline="0">
              <a:latin typeface="Arial" panose="020B0604020202020204" pitchFamily="34" charset="0"/>
              <a:ea typeface="微软雅黑" panose="020B0503020204020204" pitchFamily="34" charset="-122"/>
              <a:cs typeface="+mn-cs"/>
            </a:rPr>
            <a:t>α-2a</a:t>
          </a:r>
          <a:endParaRPr lang="zh-CN" altLang="en-US" sz="1200" b="0" i="0" kern="1200" baseline="0">
            <a:latin typeface="Arial" panose="020B0604020202020204" pitchFamily="34" charset="0"/>
            <a:ea typeface="微软雅黑" panose="020B0503020204020204" pitchFamily="34" charset="-122"/>
            <a:cs typeface="+mn-cs"/>
          </a:endParaRPr>
        </a:p>
        <a:p>
          <a:pPr marL="0" lvl="0" indent="0" algn="ctr" defTabSz="533400">
            <a:lnSpc>
              <a:spcPct val="70000"/>
            </a:lnSpc>
            <a:spcBef>
              <a:spcPct val="0"/>
            </a:spcBef>
            <a:spcAft>
              <a:spcPct val="35000"/>
            </a:spcAft>
            <a:buNone/>
          </a:pPr>
          <a:r>
            <a:rPr lang="en-US" altLang="en-US" sz="1200" b="0" i="0" kern="1200" baseline="0">
              <a:latin typeface="Arial" panose="020B0604020202020204" pitchFamily="34" charset="0"/>
              <a:ea typeface="微软雅黑" panose="020B0503020204020204" pitchFamily="34" charset="-122"/>
              <a:cs typeface="+mn-cs"/>
            </a:rPr>
            <a:t>ADV</a:t>
          </a:r>
          <a:endParaRPr lang="zh-CN" altLang="en-US" sz="1200" b="0" i="0" kern="1200" baseline="0">
            <a:latin typeface="Arial" panose="020B0604020202020204" pitchFamily="34" charset="0"/>
            <a:ea typeface="微软雅黑" panose="020B0503020204020204" pitchFamily="34" charset="-122"/>
            <a:cs typeface="+mn-cs"/>
          </a:endParaRPr>
        </a:p>
        <a:p>
          <a:pPr marL="0" lvl="0" indent="0" algn="ctr" defTabSz="533400">
            <a:lnSpc>
              <a:spcPct val="70000"/>
            </a:lnSpc>
            <a:spcBef>
              <a:spcPct val="0"/>
            </a:spcBef>
            <a:spcAft>
              <a:spcPct val="35000"/>
            </a:spcAft>
            <a:buNone/>
          </a:pPr>
          <a:r>
            <a:rPr lang="en-US" altLang="en-US" sz="1200" b="0" i="0" kern="1200" baseline="0">
              <a:latin typeface="Arial" panose="020B0604020202020204" pitchFamily="34" charset="0"/>
              <a:ea typeface="微软雅黑" panose="020B0503020204020204" pitchFamily="34" charset="-122"/>
              <a:cs typeface="+mn-cs"/>
            </a:rPr>
            <a:t>2005</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3121425" y="670452"/>
        <a:ext cx="1239386" cy="742002"/>
      </dsp:txXfrm>
    </dsp:sp>
    <dsp:sp modelId="{D94534D6-9B02-4769-BFB8-FB2DB00EC841}">
      <dsp:nvSpPr>
        <dsp:cNvPr id="0" name=""/>
        <dsp:cNvSpPr/>
      </dsp:nvSpPr>
      <dsp:spPr>
        <a:xfrm>
          <a:off x="4620896" y="616711"/>
          <a:ext cx="1319666" cy="82228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80000"/>
            </a:lnSpc>
            <a:spcBef>
              <a:spcPct val="0"/>
            </a:spcBef>
            <a:spcAft>
              <a:spcPct val="35000"/>
            </a:spcAft>
            <a:buNone/>
          </a:pPr>
          <a:r>
            <a:rPr lang="en-US" altLang="en-US" sz="1200" b="0" i="0" kern="1200" baseline="0">
              <a:latin typeface="Arial" panose="020B0604020202020204" pitchFamily="34" charset="0"/>
              <a:ea typeface="微软雅黑" panose="020B0503020204020204" pitchFamily="34" charset="-122"/>
              <a:cs typeface="+mn-cs"/>
            </a:rPr>
            <a:t>ETV</a:t>
          </a:r>
          <a:endParaRPr lang="zh-CN" altLang="en-US" sz="1200" b="0" i="0" kern="1200" baseline="0">
            <a:latin typeface="Arial" panose="020B0604020202020204" pitchFamily="34" charset="0"/>
            <a:ea typeface="微软雅黑" panose="020B0503020204020204" pitchFamily="34" charset="-122"/>
            <a:cs typeface="+mn-cs"/>
          </a:endParaRPr>
        </a:p>
        <a:p>
          <a:pPr marL="0" lvl="0" indent="0" algn="ctr" defTabSz="533400">
            <a:lnSpc>
              <a:spcPct val="80000"/>
            </a:lnSpc>
            <a:spcBef>
              <a:spcPct val="0"/>
            </a:spcBef>
            <a:spcAft>
              <a:spcPct val="35000"/>
            </a:spcAft>
            <a:buNone/>
          </a:pPr>
          <a:r>
            <a:rPr lang="zh-CN" altLang="en-US" sz="1200" b="0" i="0" kern="1200" baseline="0">
              <a:latin typeface="Arial" panose="020B0604020202020204" pitchFamily="34" charset="0"/>
              <a:ea typeface="微软雅黑" panose="020B0503020204020204" pitchFamily="34" charset="-122"/>
              <a:cs typeface="+mn-cs"/>
            </a:rPr>
            <a:t> </a:t>
          </a:r>
          <a:r>
            <a:rPr lang="en-US" altLang="en-US" sz="1200" b="0" i="0" kern="1200" baseline="0">
              <a:latin typeface="Arial" panose="020B0604020202020204" pitchFamily="34" charset="0"/>
              <a:ea typeface="微软雅黑" panose="020B0503020204020204" pitchFamily="34" charset="-122"/>
              <a:cs typeface="+mn-cs"/>
            </a:rPr>
            <a:t>2006</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4661036" y="656851"/>
        <a:ext cx="1239386" cy="742002"/>
      </dsp:txXfrm>
    </dsp:sp>
    <dsp:sp modelId="{B76FB043-470B-40D1-BD40-59D1FA19AA6F}">
      <dsp:nvSpPr>
        <dsp:cNvPr id="0" name=""/>
        <dsp:cNvSpPr/>
      </dsp:nvSpPr>
      <dsp:spPr>
        <a:xfrm>
          <a:off x="6160507" y="616711"/>
          <a:ext cx="1319666" cy="82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70000"/>
            </a:lnSpc>
            <a:spcBef>
              <a:spcPct val="0"/>
            </a:spcBef>
            <a:spcAft>
              <a:spcPct val="35000"/>
            </a:spcAft>
            <a:buNone/>
          </a:pPr>
          <a:r>
            <a:rPr kumimoji="1" lang="zh-CN" altLang="en-US" sz="1200" b="0" i="0" kern="1200" baseline="0">
              <a:latin typeface="Arial" panose="020B0604020202020204" pitchFamily="34" charset="0"/>
              <a:ea typeface="微软雅黑" panose="020B0503020204020204" pitchFamily="34" charset="-122"/>
              <a:cs typeface="+mn-cs"/>
            </a:rPr>
            <a:t>聚乙二醇干扰素</a:t>
          </a:r>
          <a:r>
            <a:rPr kumimoji="1" lang="el-GR" altLang="zh-CN" sz="1200" b="0" i="0" kern="1200" baseline="0">
              <a:latin typeface="Arial" panose="020B0604020202020204" pitchFamily="34" charset="0"/>
              <a:ea typeface="微软雅黑" panose="020B0503020204020204" pitchFamily="34" charset="-122"/>
              <a:cs typeface="+mn-cs"/>
            </a:rPr>
            <a:t>α</a:t>
          </a:r>
          <a:r>
            <a:rPr kumimoji="1" lang="en-US" altLang="zh-CN" sz="1200" b="0" i="0" kern="1200" baseline="0">
              <a:latin typeface="Arial" panose="020B0604020202020204" pitchFamily="34" charset="0"/>
              <a:ea typeface="微软雅黑" panose="020B0503020204020204" pitchFamily="34" charset="-122"/>
              <a:cs typeface="+mn-cs"/>
            </a:rPr>
            <a:t>-2b</a:t>
          </a:r>
        </a:p>
        <a:p>
          <a:pPr marL="0" lvl="0" indent="0" algn="ctr" defTabSz="533400">
            <a:lnSpc>
              <a:spcPct val="70000"/>
            </a:lnSpc>
            <a:spcBef>
              <a:spcPct val="0"/>
            </a:spcBef>
            <a:spcAft>
              <a:spcPct val="35000"/>
            </a:spcAft>
            <a:buNone/>
          </a:pPr>
          <a:r>
            <a:rPr kumimoji="1" lang="en-US" altLang="zh-CN" sz="1200" b="0" i="0" kern="1200" baseline="0">
              <a:latin typeface="Arial" panose="020B0604020202020204" pitchFamily="34" charset="0"/>
              <a:ea typeface="微软雅黑" panose="020B0503020204020204" pitchFamily="34" charset="-122"/>
              <a:cs typeface="+mn-cs"/>
            </a:rPr>
            <a:t>LdT</a:t>
          </a:r>
          <a:endParaRPr kumimoji="1" lang="zh-CN" altLang="en-US" sz="1200" b="0" i="0" kern="1200" baseline="0">
            <a:latin typeface="Arial" panose="020B0604020202020204" pitchFamily="34" charset="0"/>
            <a:ea typeface="微软雅黑" panose="020B0503020204020204" pitchFamily="34" charset="-122"/>
            <a:cs typeface="+mn-cs"/>
          </a:endParaRPr>
        </a:p>
        <a:p>
          <a:pPr marL="0" lvl="0" indent="0" algn="ctr" defTabSz="533400">
            <a:lnSpc>
              <a:spcPct val="70000"/>
            </a:lnSpc>
            <a:spcBef>
              <a:spcPct val="0"/>
            </a:spcBef>
            <a:spcAft>
              <a:spcPct val="35000"/>
            </a:spcAft>
            <a:buNone/>
          </a:pPr>
          <a:r>
            <a:rPr kumimoji="1" lang="en-US" altLang="zh-TW" sz="1200" b="0" i="0" kern="1200" baseline="0">
              <a:latin typeface="Arial" panose="020B0604020202020204" pitchFamily="34" charset="0"/>
              <a:ea typeface="微软雅黑" panose="020B0503020204020204" pitchFamily="34" charset="-122"/>
              <a:cs typeface="+mn-cs"/>
            </a:rPr>
            <a:t>200</a:t>
          </a:r>
          <a:r>
            <a:rPr kumimoji="1" lang="en-US" altLang="zh-CN" sz="1200" b="0" i="0" kern="1200" baseline="0">
              <a:latin typeface="Arial" panose="020B0604020202020204" pitchFamily="34" charset="0"/>
              <a:ea typeface="微软雅黑" panose="020B0503020204020204" pitchFamily="34" charset="-122"/>
              <a:cs typeface="+mn-cs"/>
            </a:rPr>
            <a:t>7</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6200647" y="656851"/>
        <a:ext cx="1239386" cy="742002"/>
      </dsp:txXfrm>
    </dsp:sp>
    <dsp:sp modelId="{C233C484-DB43-4C38-9FBD-1AB58D3E4258}">
      <dsp:nvSpPr>
        <dsp:cNvPr id="0" name=""/>
        <dsp:cNvSpPr/>
      </dsp:nvSpPr>
      <dsp:spPr>
        <a:xfrm>
          <a:off x="7700119" y="616711"/>
          <a:ext cx="1319666" cy="82228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80000"/>
            </a:lnSpc>
            <a:spcBef>
              <a:spcPct val="0"/>
            </a:spcBef>
            <a:spcAft>
              <a:spcPct val="35000"/>
            </a:spcAft>
            <a:buNone/>
          </a:pPr>
          <a:r>
            <a:rPr kumimoji="1" lang="en-US" altLang="zh-CN" sz="1200" b="0" i="0" kern="1200" baseline="0">
              <a:latin typeface="Arial" panose="020B0604020202020204" pitchFamily="34" charset="0"/>
              <a:ea typeface="微软雅黑" panose="020B0503020204020204" pitchFamily="34" charset="-122"/>
              <a:cs typeface="+mn-cs"/>
            </a:rPr>
            <a:t>TDF</a:t>
          </a:r>
        </a:p>
        <a:p>
          <a:pPr marL="0" lvl="0" indent="0" algn="ctr" defTabSz="533400">
            <a:lnSpc>
              <a:spcPct val="80000"/>
            </a:lnSpc>
            <a:spcBef>
              <a:spcPct val="0"/>
            </a:spcBef>
            <a:spcAft>
              <a:spcPct val="35000"/>
            </a:spcAft>
            <a:buNone/>
          </a:pPr>
          <a:r>
            <a:rPr kumimoji="1" lang="en-US" altLang="zh-TW" sz="1200" b="0" i="0" kern="1200" baseline="0">
              <a:latin typeface="Arial" panose="020B0604020202020204" pitchFamily="34" charset="0"/>
              <a:ea typeface="微软雅黑" panose="020B0503020204020204" pitchFamily="34" charset="-122"/>
              <a:cs typeface="+mn-cs"/>
            </a:rPr>
            <a:t>20</a:t>
          </a:r>
          <a:r>
            <a:rPr kumimoji="1" lang="en-US" altLang="zh-CN" sz="1200" b="0" i="0" kern="1200" baseline="0">
              <a:latin typeface="Arial" panose="020B0604020202020204" pitchFamily="34" charset="0"/>
              <a:ea typeface="微软雅黑" panose="020B0503020204020204" pitchFamily="34" charset="-122"/>
              <a:cs typeface="+mn-cs"/>
            </a:rPr>
            <a:t>13</a:t>
          </a:r>
        </a:p>
        <a:p>
          <a:pPr marL="0" lvl="0" indent="0" algn="ctr" defTabSz="533400">
            <a:lnSpc>
              <a:spcPct val="80000"/>
            </a:lnSpc>
            <a:spcBef>
              <a:spcPct val="0"/>
            </a:spcBef>
            <a:spcAft>
              <a:spcPct val="35000"/>
            </a:spcAft>
            <a:buNone/>
          </a:pPr>
          <a:r>
            <a:rPr kumimoji="1" lang="en-US" altLang="zh-TW" sz="1200" b="0" i="0" kern="1200" baseline="0">
              <a:latin typeface="Arial" panose="020B0604020202020204" pitchFamily="34" charset="0"/>
              <a:ea typeface="微软雅黑" panose="020B0503020204020204" pitchFamily="34" charset="-122"/>
              <a:cs typeface="+mn-cs"/>
            </a:rPr>
            <a:t>(</a:t>
          </a:r>
          <a:r>
            <a:rPr kumimoji="1" lang="zh-CN" altLang="en-US" sz="1200" b="0" i="0" kern="1200" baseline="0">
              <a:latin typeface="Arial" panose="020B0604020202020204" pitchFamily="34" charset="0"/>
              <a:ea typeface="微软雅黑" panose="020B0503020204020204" pitchFamily="34" charset="-122"/>
              <a:cs typeface="+mn-cs"/>
            </a:rPr>
            <a:t>国际</a:t>
          </a:r>
          <a:r>
            <a:rPr kumimoji="1" lang="en-US" altLang="zh-CN" sz="1200" b="0" i="0" kern="1200" baseline="0">
              <a:latin typeface="Arial" panose="020B0604020202020204" pitchFamily="34" charset="0"/>
              <a:ea typeface="微软雅黑" panose="020B0503020204020204" pitchFamily="34" charset="-122"/>
              <a:cs typeface="+mn-cs"/>
            </a:rPr>
            <a:t>2008</a:t>
          </a:r>
          <a:r>
            <a:rPr kumimoji="1" lang="en-US" altLang="zh-TW" sz="1200" b="0" i="0" kern="1200" baseline="0">
              <a:latin typeface="Arial" panose="020B0604020202020204" pitchFamily="34" charset="0"/>
              <a:ea typeface="微软雅黑" panose="020B0503020204020204" pitchFamily="34" charset="-122"/>
              <a:cs typeface="+mn-cs"/>
            </a:rPr>
            <a:t>)</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7740259" y="656851"/>
        <a:ext cx="1239386" cy="742002"/>
      </dsp:txXfrm>
    </dsp:sp>
    <dsp:sp modelId="{E8C8417E-0FAF-41E3-BF07-0B608D2728E8}">
      <dsp:nvSpPr>
        <dsp:cNvPr id="0" name=""/>
        <dsp:cNvSpPr/>
      </dsp:nvSpPr>
      <dsp:spPr>
        <a:xfrm>
          <a:off x="9239730" y="616711"/>
          <a:ext cx="1319666" cy="82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80000"/>
            </a:lnSpc>
            <a:spcBef>
              <a:spcPct val="0"/>
            </a:spcBef>
            <a:spcAft>
              <a:spcPct val="35000"/>
            </a:spcAft>
            <a:buNone/>
          </a:pPr>
          <a:endParaRPr lang="en-US" altLang="zh-CN" sz="1200" b="0" i="0" kern="1200" baseline="0">
            <a:latin typeface="Arial" panose="020B0604020202020204" pitchFamily="34" charset="0"/>
            <a:ea typeface="微软雅黑" panose="020B0503020204020204" pitchFamily="34" charset="-122"/>
            <a:cs typeface="+mn-cs"/>
          </a:endParaRPr>
        </a:p>
        <a:p>
          <a:pPr marL="0" lvl="0" indent="0" algn="l" defTabSz="533400">
            <a:lnSpc>
              <a:spcPct val="80000"/>
            </a:lnSpc>
            <a:spcBef>
              <a:spcPct val="0"/>
            </a:spcBef>
            <a:spcAft>
              <a:spcPct val="35000"/>
            </a:spcAft>
            <a:buNone/>
          </a:pPr>
          <a:r>
            <a:rPr lang="en-US" altLang="zh-CN" sz="1200" b="0" i="0" kern="1200" baseline="0">
              <a:latin typeface="Arial" panose="020B0604020202020204" pitchFamily="34" charset="0"/>
              <a:ea typeface="微软雅黑" panose="020B0503020204020204" pitchFamily="34" charset="-122"/>
              <a:cs typeface="+mn-cs"/>
            </a:rPr>
            <a:t>      TAF</a:t>
          </a:r>
          <a:endParaRPr lang="zh-CN" altLang="en-US" sz="1200" b="0" i="0" kern="1200" baseline="0" dirty="0">
            <a:latin typeface="Arial" panose="020B0604020202020204" pitchFamily="34" charset="0"/>
            <a:ea typeface="微软雅黑" panose="020B0503020204020204" pitchFamily="34" charset="-122"/>
            <a:cs typeface="+mn-cs"/>
          </a:endParaRPr>
        </a:p>
        <a:p>
          <a:pPr marL="114300" lvl="1" indent="-114300" algn="l" defTabSz="533400">
            <a:lnSpc>
              <a:spcPct val="80000"/>
            </a:lnSpc>
            <a:spcBef>
              <a:spcPct val="0"/>
            </a:spcBef>
            <a:spcAft>
              <a:spcPct val="15000"/>
            </a:spcAft>
            <a:buNone/>
          </a:pPr>
          <a:r>
            <a:rPr lang="en-US" altLang="zh-CN" sz="1200" b="0" i="0" kern="1200" baseline="0">
              <a:latin typeface="Arial" panose="020B0604020202020204" pitchFamily="34" charset="0"/>
              <a:ea typeface="微软雅黑" panose="020B0503020204020204" pitchFamily="34" charset="-122"/>
              <a:cs typeface="+mn-cs"/>
            </a:rPr>
            <a:t>      2018</a:t>
          </a:r>
          <a:endParaRPr lang="zh-CN" altLang="en-US" sz="1200" b="0" i="0" kern="1200" baseline="0" dirty="0">
            <a:latin typeface="Arial" panose="020B0604020202020204" pitchFamily="34" charset="0"/>
            <a:ea typeface="微软雅黑" panose="020B0503020204020204" pitchFamily="34" charset="-122"/>
            <a:cs typeface="+mn-cs"/>
          </a:endParaRPr>
        </a:p>
      </dsp:txBody>
      <dsp:txXfrm>
        <a:off x="9279870" y="656851"/>
        <a:ext cx="1239386" cy="7420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9E6B4-8753-4769-965F-0F4A99DCA8B7}"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56653-D34D-42CC-9480-F79AA196C8D8}" type="slidenum">
              <a:rPr lang="zh-CN" altLang="en-US" smtClean="0"/>
              <a:t>‹#›</a:t>
            </a:fld>
            <a:endParaRPr lang="zh-CN" altLang="en-US"/>
          </a:p>
        </p:txBody>
      </p:sp>
    </p:spTree>
    <p:extLst>
      <p:ext uri="{BB962C8B-B14F-4D97-AF65-F5344CB8AC3E}">
        <p14:creationId xmlns:p14="http://schemas.microsoft.com/office/powerpoint/2010/main" val="143652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6830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2603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8017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8553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810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0835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4257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2651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1827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91380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1235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2611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47436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10176934" y="361951"/>
            <a:ext cx="1555751" cy="47466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10584" y="2012950"/>
            <a:ext cx="5327651"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3259" y="4383317"/>
            <a:ext cx="3652328"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73259" y="5400908"/>
            <a:ext cx="36288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32943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486850" y="1196156"/>
            <a:ext cx="11231033"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6" name="Text Placeholder 5"/>
          <p:cNvSpPr>
            <a:spLocks noGrp="1"/>
          </p:cNvSpPr>
          <p:nvPr>
            <p:ph type="body" sz="quarter" idx="18"/>
          </p:nvPr>
        </p:nvSpPr>
        <p:spPr>
          <a:xfrm>
            <a:off x="492758" y="6058101"/>
            <a:ext cx="11261093"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7" name="Date Placeholder 1"/>
          <p:cNvSpPr>
            <a:spLocks noGrp="1"/>
          </p:cNvSpPr>
          <p:nvPr>
            <p:ph type="dt" sz="half" idx="19"/>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9" name="Footer Placeholder 2"/>
          <p:cNvSpPr>
            <a:spLocks noGrp="1"/>
          </p:cNvSpPr>
          <p:nvPr>
            <p:ph type="ftr" sz="quarter" idx="20"/>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0" name="Slide Number Placeholder 8"/>
          <p:cNvSpPr>
            <a:spLocks noGrp="1"/>
          </p:cNvSpPr>
          <p:nvPr>
            <p:ph type="sldNum" sz="quarter" idx="21"/>
          </p:nvPr>
        </p:nvSpPr>
        <p:spPr/>
        <p:txBody>
          <a:bodyPr/>
          <a:lstStyle>
            <a:lvl1pPr>
              <a:buFont typeface="Arial" panose="020B0604020202020204" pitchFamily="34" charset="0"/>
              <a:buNone/>
              <a:defRPr/>
            </a:lvl1pPr>
          </a:lstStyle>
          <a:p>
            <a:fld id="{AE188724-967F-49EA-AC88-24A90A137701}" type="slidenum">
              <a:rPr lang="en-GB" altLang="zh-CN"/>
              <a:pPr/>
              <a:t>‹#›</a:t>
            </a:fld>
            <a:endParaRPr lang="en-GB" altLang="zh-CN"/>
          </a:p>
        </p:txBody>
      </p:sp>
      <p:pic>
        <p:nvPicPr>
          <p:cNvPr id="2" name="图片 1"/>
          <p:cNvPicPr>
            <a:picLocks noChangeAspect="1"/>
          </p:cNvPicPr>
          <p:nvPr userDrawn="1"/>
        </p:nvPicPr>
        <p:blipFill>
          <a:blip r:embed="rId2"/>
          <a:stretch>
            <a:fillRect/>
          </a:stretch>
        </p:blipFill>
        <p:spPr>
          <a:xfrm>
            <a:off x="10951633" y="165516"/>
            <a:ext cx="990600" cy="762000"/>
          </a:xfrm>
          <a:prstGeom prst="rect">
            <a:avLst/>
          </a:prstGeom>
        </p:spPr>
      </p:pic>
    </p:spTree>
    <p:extLst>
      <p:ext uri="{BB962C8B-B14F-4D97-AF65-F5344CB8AC3E}">
        <p14:creationId xmlns:p14="http://schemas.microsoft.com/office/powerpoint/2010/main" val="4180519040"/>
      </p:ext>
    </p:extLst>
  </p:cSld>
  <p:clrMapOvr>
    <a:masterClrMapping/>
  </p:clrMapOvr>
  <p:extLst>
    <p:ext uri="{DCECCB84-F9BA-43D5-87BE-67443E8EF086}">
      <p15:sldGuideLst xmlns:p15="http://schemas.microsoft.com/office/powerpoint/2012/main">
        <p15:guide id="1" orient="horz" pos="686">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486850" y="1533539"/>
            <a:ext cx="11224684"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p:nvPr>
        </p:nvSpPr>
        <p:spPr>
          <a:xfrm>
            <a:off x="486850" y="1184795"/>
            <a:ext cx="11224684" cy="246221"/>
          </a:xfrm>
        </p:spPr>
        <p:txBody>
          <a:bodyPr>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12"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9" name="Text Placeholder 5"/>
          <p:cNvSpPr>
            <a:spLocks noGrp="1"/>
          </p:cNvSpPr>
          <p:nvPr>
            <p:ph type="body" sz="quarter" idx="18"/>
          </p:nvPr>
        </p:nvSpPr>
        <p:spPr>
          <a:xfrm>
            <a:off x="492758" y="6058101"/>
            <a:ext cx="11261093"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7" name="Date Placeholder 4"/>
          <p:cNvSpPr>
            <a:spLocks noGrp="1"/>
          </p:cNvSpPr>
          <p:nvPr>
            <p:ph type="dt" sz="half" idx="20"/>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8" name="Footer Placeholder 6"/>
          <p:cNvSpPr>
            <a:spLocks noGrp="1"/>
          </p:cNvSpPr>
          <p:nvPr>
            <p:ph type="ftr" sz="quarter" idx="21"/>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3" name="Slide Number Placeholder 7"/>
          <p:cNvSpPr>
            <a:spLocks noGrp="1"/>
          </p:cNvSpPr>
          <p:nvPr>
            <p:ph type="sldNum" sz="quarter" idx="22"/>
          </p:nvPr>
        </p:nvSpPr>
        <p:spPr/>
        <p:txBody>
          <a:bodyPr/>
          <a:lstStyle>
            <a:lvl1pPr>
              <a:buFont typeface="Arial" panose="020B0604020202020204" pitchFamily="34" charset="0"/>
              <a:buNone/>
              <a:defRPr/>
            </a:lvl1pPr>
          </a:lstStyle>
          <a:p>
            <a:fld id="{C992D3DE-96F9-4F8B-9369-32CEFD9B4AC2}" type="slidenum">
              <a:rPr lang="en-GB" altLang="zh-CN"/>
              <a:pPr/>
              <a:t>‹#›</a:t>
            </a:fld>
            <a:endParaRPr lang="en-GB" altLang="zh-CN"/>
          </a:p>
        </p:txBody>
      </p:sp>
    </p:spTree>
    <p:extLst>
      <p:ext uri="{BB962C8B-B14F-4D97-AF65-F5344CB8AC3E}">
        <p14:creationId xmlns:p14="http://schemas.microsoft.com/office/powerpoint/2010/main" val="54077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486850" y="1184278"/>
            <a:ext cx="11231033"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8" name="Text Placeholder 5"/>
          <p:cNvSpPr>
            <a:spLocks noGrp="1"/>
          </p:cNvSpPr>
          <p:nvPr>
            <p:ph type="body" sz="quarter" idx="21"/>
          </p:nvPr>
        </p:nvSpPr>
        <p:spPr>
          <a:xfrm>
            <a:off x="486832" y="6058101"/>
            <a:ext cx="11261093"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7" name="Date Placeholder 4"/>
          <p:cNvSpPr>
            <a:spLocks noGrp="1"/>
          </p:cNvSpPr>
          <p:nvPr>
            <p:ph type="dt" sz="half" idx="22"/>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9" name="Footer Placeholder 6"/>
          <p:cNvSpPr>
            <a:spLocks noGrp="1"/>
          </p:cNvSpPr>
          <p:nvPr>
            <p:ph type="ftr" sz="quarter" idx="23"/>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0" name="Slide Number Placeholder 8"/>
          <p:cNvSpPr>
            <a:spLocks noGrp="1"/>
          </p:cNvSpPr>
          <p:nvPr>
            <p:ph type="sldNum" sz="quarter" idx="24"/>
          </p:nvPr>
        </p:nvSpPr>
        <p:spPr/>
        <p:txBody>
          <a:bodyPr/>
          <a:lstStyle>
            <a:lvl1pPr>
              <a:buFont typeface="Arial" panose="020B0604020202020204" pitchFamily="34" charset="0"/>
              <a:buNone/>
              <a:defRPr/>
            </a:lvl1pPr>
          </a:lstStyle>
          <a:p>
            <a:fld id="{988A9260-C04C-4D2C-A327-6AA8592503BE}" type="slidenum">
              <a:rPr lang="en-GB" altLang="zh-CN"/>
              <a:pPr/>
              <a:t>‹#›</a:t>
            </a:fld>
            <a:endParaRPr lang="en-GB" altLang="zh-CN"/>
          </a:p>
        </p:txBody>
      </p:sp>
    </p:spTree>
    <p:extLst>
      <p:ext uri="{BB962C8B-B14F-4D97-AF65-F5344CB8AC3E}">
        <p14:creationId xmlns:p14="http://schemas.microsoft.com/office/powerpoint/2010/main" val="265012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7034" y="358775"/>
            <a:ext cx="7387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483210" y="5906120"/>
            <a:ext cx="3191244" cy="246221"/>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zh-CN" altLang="en-US"/>
              <a:t>单击此处编辑母版文本样式</a:t>
            </a:r>
          </a:p>
        </p:txBody>
      </p:sp>
      <p:sp>
        <p:nvSpPr>
          <p:cNvPr id="13" name="Text Placeholder 3"/>
          <p:cNvSpPr>
            <a:spLocks noGrp="1"/>
          </p:cNvSpPr>
          <p:nvPr>
            <p:ph type="body" sz="quarter" idx="10"/>
          </p:nvPr>
        </p:nvSpPr>
        <p:spPr>
          <a:xfrm>
            <a:off x="483203" y="4544982"/>
            <a:ext cx="9160723"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zh-CN" altLang="en-US"/>
              <a:t>单击此处编辑母版文本样式</a:t>
            </a:r>
          </a:p>
        </p:txBody>
      </p:sp>
      <p:sp>
        <p:nvSpPr>
          <p:cNvPr id="9" name="Text Placeholder 6"/>
          <p:cNvSpPr>
            <a:spLocks noGrp="1"/>
          </p:cNvSpPr>
          <p:nvPr>
            <p:ph type="body" sz="quarter" idx="12"/>
          </p:nvPr>
        </p:nvSpPr>
        <p:spPr>
          <a:xfrm>
            <a:off x="483203" y="1519769"/>
            <a:ext cx="9152469"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zh-CN" altLang="en-US"/>
              <a:t>单击此处编辑母版文本样式</a:t>
            </a:r>
          </a:p>
        </p:txBody>
      </p:sp>
    </p:spTree>
    <p:extLst>
      <p:ext uri="{BB962C8B-B14F-4D97-AF65-F5344CB8AC3E}">
        <p14:creationId xmlns:p14="http://schemas.microsoft.com/office/powerpoint/2010/main" val="215179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12" name="Content Placeholder 11"/>
          <p:cNvSpPr>
            <a:spLocks noGrp="1"/>
          </p:cNvSpPr>
          <p:nvPr>
            <p:ph sz="quarter" idx="17"/>
          </p:nvPr>
        </p:nvSpPr>
        <p:spPr>
          <a:xfrm>
            <a:off x="486858" y="1184278"/>
            <a:ext cx="5314951"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6396313" y="1184278"/>
            <a:ext cx="533427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16" name="Text Placeholder 5"/>
          <p:cNvSpPr>
            <a:spLocks noGrp="1"/>
          </p:cNvSpPr>
          <p:nvPr>
            <p:ph type="body" sz="quarter" idx="22"/>
          </p:nvPr>
        </p:nvSpPr>
        <p:spPr>
          <a:xfrm>
            <a:off x="486833" y="6058101"/>
            <a:ext cx="528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17" name="Text Placeholder 5"/>
          <p:cNvSpPr>
            <a:spLocks noGrp="1"/>
          </p:cNvSpPr>
          <p:nvPr>
            <p:ph type="body" sz="quarter" idx="23"/>
          </p:nvPr>
        </p:nvSpPr>
        <p:spPr>
          <a:xfrm>
            <a:off x="6402919" y="6058101"/>
            <a:ext cx="528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8" name="Date Placeholder 9"/>
          <p:cNvSpPr>
            <a:spLocks noGrp="1"/>
          </p:cNvSpPr>
          <p:nvPr>
            <p:ph type="dt" sz="half" idx="24"/>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9" name="Footer Placeholder 10"/>
          <p:cNvSpPr>
            <a:spLocks noGrp="1"/>
          </p:cNvSpPr>
          <p:nvPr>
            <p:ph type="ftr" sz="quarter" idx="25"/>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0" name="Slide Number Placeholder 12"/>
          <p:cNvSpPr>
            <a:spLocks noGrp="1"/>
          </p:cNvSpPr>
          <p:nvPr>
            <p:ph type="sldNum" sz="quarter" idx="26"/>
          </p:nvPr>
        </p:nvSpPr>
        <p:spPr/>
        <p:txBody>
          <a:bodyPr/>
          <a:lstStyle>
            <a:lvl1pPr>
              <a:buFont typeface="Arial" panose="020B0604020202020204" pitchFamily="34" charset="0"/>
              <a:buNone/>
              <a:defRPr/>
            </a:lvl1pPr>
          </a:lstStyle>
          <a:p>
            <a:fld id="{13CFFE29-46C7-4D96-910F-4CB52EBA5D2F}" type="slidenum">
              <a:rPr lang="en-GB" altLang="zh-CN"/>
              <a:pPr/>
              <a:t>‹#›</a:t>
            </a:fld>
            <a:endParaRPr lang="en-GB" altLang="zh-CN"/>
          </a:p>
        </p:txBody>
      </p:sp>
    </p:spTree>
    <p:extLst>
      <p:ext uri="{BB962C8B-B14F-4D97-AF65-F5344CB8AC3E}">
        <p14:creationId xmlns:p14="http://schemas.microsoft.com/office/powerpoint/2010/main" val="426006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18" name="Text Placeholder 2"/>
          <p:cNvSpPr>
            <a:spLocks noGrp="1"/>
          </p:cNvSpPr>
          <p:nvPr>
            <p:ph type="body" idx="19"/>
          </p:nvPr>
        </p:nvSpPr>
        <p:spPr>
          <a:xfrm>
            <a:off x="486858" y="1185886"/>
            <a:ext cx="5349300"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486858" y="1524013"/>
            <a:ext cx="5323900" cy="4465639"/>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6377567" y="1185886"/>
            <a:ext cx="5349300"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6377554" y="1524013"/>
            <a:ext cx="5353293" cy="4465639"/>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11" name="Text Placeholder 5"/>
          <p:cNvSpPr>
            <a:spLocks noGrp="1"/>
          </p:cNvSpPr>
          <p:nvPr>
            <p:ph type="body" sz="quarter" idx="26"/>
          </p:nvPr>
        </p:nvSpPr>
        <p:spPr>
          <a:xfrm>
            <a:off x="486833" y="6058101"/>
            <a:ext cx="528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12" name="Text Placeholder 5"/>
          <p:cNvSpPr>
            <a:spLocks noGrp="1"/>
          </p:cNvSpPr>
          <p:nvPr>
            <p:ph type="body" sz="quarter" idx="27"/>
          </p:nvPr>
        </p:nvSpPr>
        <p:spPr>
          <a:xfrm>
            <a:off x="6402919" y="6058101"/>
            <a:ext cx="528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zh-CN" altLang="en-US"/>
              <a:t>单击此处编辑母版文本样式</a:t>
            </a:r>
          </a:p>
        </p:txBody>
      </p:sp>
      <p:sp>
        <p:nvSpPr>
          <p:cNvPr id="10" name="Date Placeholder 4"/>
          <p:cNvSpPr>
            <a:spLocks noGrp="1"/>
          </p:cNvSpPr>
          <p:nvPr>
            <p:ph type="dt" sz="half" idx="28"/>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13" name="Footer Placeholder 5"/>
          <p:cNvSpPr>
            <a:spLocks noGrp="1"/>
          </p:cNvSpPr>
          <p:nvPr>
            <p:ph type="ftr" sz="quarter" idx="29"/>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5" name="Slide Number Placeholder 7"/>
          <p:cNvSpPr>
            <a:spLocks noGrp="1"/>
          </p:cNvSpPr>
          <p:nvPr>
            <p:ph type="sldNum" sz="quarter" idx="30"/>
          </p:nvPr>
        </p:nvSpPr>
        <p:spPr/>
        <p:txBody>
          <a:bodyPr/>
          <a:lstStyle>
            <a:lvl1pPr>
              <a:buFont typeface="Arial" panose="020B0604020202020204" pitchFamily="34" charset="0"/>
              <a:buNone/>
              <a:defRPr/>
            </a:lvl1pPr>
          </a:lstStyle>
          <a:p>
            <a:fld id="{D84D410D-8227-44EE-B7C5-EA94DF9626AD}" type="slidenum">
              <a:rPr lang="en-GB" altLang="zh-CN"/>
              <a:pPr/>
              <a:t>‹#›</a:t>
            </a:fld>
            <a:endParaRPr lang="en-GB" altLang="zh-CN"/>
          </a:p>
        </p:txBody>
      </p:sp>
    </p:spTree>
    <p:extLst>
      <p:ext uri="{BB962C8B-B14F-4D97-AF65-F5344CB8AC3E}">
        <p14:creationId xmlns:p14="http://schemas.microsoft.com/office/powerpoint/2010/main" val="3879400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p:nvPr>
        </p:nvSpPr>
        <p:spPr>
          <a:xfrm>
            <a:off x="2394328" y="1377915"/>
            <a:ext cx="7410027" cy="4168141"/>
          </a:xfrm>
        </p:spPr>
        <p:txBody>
          <a:bodyPr lIns="108000" tIns="108000" rtlCol="0">
            <a:noAutofit/>
          </a:bodyPr>
          <a:lstStyle>
            <a:lvl1pPr marL="0" indent="0">
              <a:buNone/>
              <a:defRPr baseline="0">
                <a:solidFill>
                  <a:schemeClr val="tx1"/>
                </a:solidFill>
              </a:defRPr>
            </a:lvl1pPr>
          </a:lstStyle>
          <a:p>
            <a:pPr lvl="0"/>
            <a:r>
              <a:rPr lang="zh-CN" altLang="en-US" noProof="0"/>
              <a:t>单击图标添加媒体</a:t>
            </a:r>
            <a:endParaRPr lang="en-GB" noProof="0" dirty="0"/>
          </a:p>
        </p:txBody>
      </p:sp>
      <p:sp>
        <p:nvSpPr>
          <p:cNvPr id="9" name="Title 8"/>
          <p:cNvSpPr>
            <a:spLocks noGrp="1"/>
          </p:cNvSpPr>
          <p:nvPr>
            <p:ph type="title"/>
          </p:nvPr>
        </p:nvSpPr>
        <p:spPr>
          <a:xfrm>
            <a:off x="486845" y="294810"/>
            <a:ext cx="10102852"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5" name="Date Placeholder 4"/>
          <p:cNvSpPr>
            <a:spLocks noGrp="1"/>
          </p:cNvSpPr>
          <p:nvPr>
            <p:ph type="dt" sz="half" idx="15"/>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7" name="Footer Placeholder 6"/>
          <p:cNvSpPr>
            <a:spLocks noGrp="1"/>
          </p:cNvSpPr>
          <p:nvPr>
            <p:ph type="ftr" sz="quarter" idx="16"/>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8" name="Slide Number Placeholder 7"/>
          <p:cNvSpPr>
            <a:spLocks noGrp="1"/>
          </p:cNvSpPr>
          <p:nvPr>
            <p:ph type="sldNum" sz="quarter" idx="17"/>
          </p:nvPr>
        </p:nvSpPr>
        <p:spPr/>
        <p:txBody>
          <a:bodyPr/>
          <a:lstStyle>
            <a:lvl1pPr>
              <a:buFont typeface="Arial" panose="020B0604020202020204" pitchFamily="34" charset="0"/>
              <a:buNone/>
              <a:defRPr/>
            </a:lvl1pPr>
          </a:lstStyle>
          <a:p>
            <a:fld id="{DEC0A35A-00C3-4A83-9534-9B51FAD009CC}" type="slidenum">
              <a:rPr lang="en-GB" altLang="zh-CN"/>
              <a:pPr/>
              <a:t>‹#›</a:t>
            </a:fld>
            <a:endParaRPr lang="en-GB" altLang="zh-CN"/>
          </a:p>
        </p:txBody>
      </p:sp>
    </p:spTree>
    <p:extLst>
      <p:ext uri="{BB962C8B-B14F-4D97-AF65-F5344CB8AC3E}">
        <p14:creationId xmlns:p14="http://schemas.microsoft.com/office/powerpoint/2010/main" val="411556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53194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p:nvPr>
        </p:nvSpPr>
        <p:spPr>
          <a:xfrm>
            <a:off x="1160441" y="1381127"/>
            <a:ext cx="9873427" cy="4182564"/>
          </a:xfrm>
        </p:spPr>
        <p:txBody>
          <a:bodyPr lIns="108000" tIns="108000" rtlCol="0">
            <a:noAutofit/>
          </a:bodyPr>
          <a:lstStyle>
            <a:lvl1pPr marL="0" indent="0">
              <a:buNone/>
              <a:defRPr baseline="0">
                <a:solidFill>
                  <a:schemeClr val="tx1"/>
                </a:solidFill>
              </a:defRPr>
            </a:lvl1pPr>
          </a:lstStyle>
          <a:p>
            <a:pPr lvl="0"/>
            <a:r>
              <a:rPr lang="zh-CN" altLang="en-US" noProof="0"/>
              <a:t>单击图标添加媒体</a:t>
            </a:r>
            <a:endParaRPr lang="en-GB" noProof="0" dirty="0"/>
          </a:p>
        </p:txBody>
      </p:sp>
      <p:sp>
        <p:nvSpPr>
          <p:cNvPr id="8" name="Title 7"/>
          <p:cNvSpPr>
            <a:spLocks noGrp="1"/>
          </p:cNvSpPr>
          <p:nvPr>
            <p:ph type="title"/>
          </p:nvPr>
        </p:nvSpPr>
        <p:spPr>
          <a:xfrm>
            <a:off x="486845" y="294810"/>
            <a:ext cx="10102852"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6" name="Date Placeholder 5"/>
          <p:cNvSpPr>
            <a:spLocks noGrp="1"/>
          </p:cNvSpPr>
          <p:nvPr>
            <p:ph type="dt" sz="half" idx="15"/>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7" name="Footer Placeholder 6"/>
          <p:cNvSpPr>
            <a:spLocks noGrp="1"/>
          </p:cNvSpPr>
          <p:nvPr>
            <p:ph type="ftr" sz="quarter" idx="16"/>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9" name="Slide Number Placeholder 8"/>
          <p:cNvSpPr>
            <a:spLocks noGrp="1"/>
          </p:cNvSpPr>
          <p:nvPr>
            <p:ph type="sldNum" sz="quarter" idx="17"/>
          </p:nvPr>
        </p:nvSpPr>
        <p:spPr/>
        <p:txBody>
          <a:bodyPr/>
          <a:lstStyle>
            <a:lvl1pPr>
              <a:buFont typeface="Arial" panose="020B0604020202020204" pitchFamily="34" charset="0"/>
              <a:buNone/>
              <a:defRPr/>
            </a:lvl1pPr>
          </a:lstStyle>
          <a:p>
            <a:fld id="{BAED1CFA-EBCD-49B7-B922-0E4FCFDE4985}" type="slidenum">
              <a:rPr lang="en-GB" altLang="zh-CN"/>
              <a:pPr/>
              <a:t>‹#›</a:t>
            </a:fld>
            <a:endParaRPr lang="en-GB" altLang="zh-CN"/>
          </a:p>
        </p:txBody>
      </p:sp>
    </p:spTree>
    <p:extLst>
      <p:ext uri="{BB962C8B-B14F-4D97-AF65-F5344CB8AC3E}">
        <p14:creationId xmlns:p14="http://schemas.microsoft.com/office/powerpoint/2010/main" val="1401496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486858" y="1181108"/>
            <a:ext cx="5314951" cy="49990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401508" y="1181103"/>
            <a:ext cx="5329059" cy="4635500"/>
          </a:xfrm>
        </p:spPr>
        <p:txBody>
          <a:bodyPr rtlCol="0">
            <a:noAutofit/>
          </a:bodyPr>
          <a:lstStyle>
            <a:lvl1pPr marL="0" indent="0">
              <a:buNone/>
              <a:defRPr sz="1100" baseline="0"/>
            </a:lvl1pPr>
          </a:lstStyle>
          <a:p>
            <a:pPr lvl="0"/>
            <a:r>
              <a:rPr lang="zh-CN" altLang="en-US" noProof="0"/>
              <a:t>单击图标添加图片</a:t>
            </a:r>
            <a:endParaRPr lang="en-GB" noProof="0" dirty="0"/>
          </a:p>
        </p:txBody>
      </p:sp>
      <p:sp>
        <p:nvSpPr>
          <p:cNvPr id="13" name="Text Placeholder 2"/>
          <p:cNvSpPr>
            <a:spLocks noGrp="1"/>
          </p:cNvSpPr>
          <p:nvPr>
            <p:ph type="body" sz="quarter" idx="19"/>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11" name="Text Placeholder 7"/>
          <p:cNvSpPr>
            <a:spLocks noGrp="1"/>
          </p:cNvSpPr>
          <p:nvPr>
            <p:ph type="body" sz="quarter" idx="26"/>
          </p:nvPr>
        </p:nvSpPr>
        <p:spPr>
          <a:xfrm>
            <a:off x="6401508" y="5884349"/>
            <a:ext cx="5328355"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zh-CN" altLang="en-US"/>
              <a:t>单击此处编辑母版文本样式</a:t>
            </a:r>
          </a:p>
        </p:txBody>
      </p:sp>
      <p:sp>
        <p:nvSpPr>
          <p:cNvPr id="8" name="Date Placeholder 2"/>
          <p:cNvSpPr>
            <a:spLocks noGrp="1"/>
          </p:cNvSpPr>
          <p:nvPr>
            <p:ph type="dt" sz="half" idx="27"/>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10" name="Footer Placeholder 3"/>
          <p:cNvSpPr>
            <a:spLocks noGrp="1"/>
          </p:cNvSpPr>
          <p:nvPr>
            <p:ph type="ftr" sz="quarter" idx="28"/>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2" name="Slide Number Placeholder 4"/>
          <p:cNvSpPr>
            <a:spLocks noGrp="1"/>
          </p:cNvSpPr>
          <p:nvPr>
            <p:ph type="sldNum" sz="quarter" idx="29"/>
          </p:nvPr>
        </p:nvSpPr>
        <p:spPr/>
        <p:txBody>
          <a:bodyPr/>
          <a:lstStyle>
            <a:lvl1pPr>
              <a:buFont typeface="Arial" panose="020B0604020202020204" pitchFamily="34" charset="0"/>
              <a:buNone/>
              <a:defRPr/>
            </a:lvl1pPr>
          </a:lstStyle>
          <a:p>
            <a:fld id="{93F94477-8815-4C0A-82ED-F3A51425AD00}" type="slidenum">
              <a:rPr lang="en-GB" altLang="zh-CN"/>
              <a:pPr/>
              <a:t>‹#›</a:t>
            </a:fld>
            <a:endParaRPr lang="en-GB" altLang="zh-CN"/>
          </a:p>
        </p:txBody>
      </p:sp>
    </p:spTree>
    <p:extLst>
      <p:ext uri="{BB962C8B-B14F-4D97-AF65-F5344CB8AC3E}">
        <p14:creationId xmlns:p14="http://schemas.microsoft.com/office/powerpoint/2010/main" val="458859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6845" y="294810"/>
            <a:ext cx="10102852"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486858" y="1181102"/>
            <a:ext cx="5314951"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21"/>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11" name="Picture Placeholder 8"/>
          <p:cNvSpPr>
            <a:spLocks noGrp="1"/>
          </p:cNvSpPr>
          <p:nvPr>
            <p:ph type="pic" sz="quarter" idx="23"/>
          </p:nvPr>
        </p:nvSpPr>
        <p:spPr>
          <a:xfrm>
            <a:off x="6401508" y="1180577"/>
            <a:ext cx="5329059" cy="2045229"/>
          </a:xfrm>
        </p:spPr>
        <p:txBody>
          <a:bodyPr rtlCol="0">
            <a:noAutofit/>
          </a:bodyPr>
          <a:lstStyle>
            <a:lvl1pPr marL="0" indent="0">
              <a:buNone/>
              <a:defRPr sz="1100">
                <a:solidFill>
                  <a:schemeClr val="tx1"/>
                </a:solidFill>
              </a:defRPr>
            </a:lvl1pPr>
          </a:lstStyle>
          <a:p>
            <a:pPr lvl="0"/>
            <a:r>
              <a:rPr lang="zh-CN" altLang="en-US" noProof="0"/>
              <a:t>单击图标添加图片</a:t>
            </a:r>
            <a:endParaRPr lang="en-GB" noProof="0" dirty="0"/>
          </a:p>
        </p:txBody>
      </p:sp>
      <p:sp>
        <p:nvSpPr>
          <p:cNvPr id="12" name="Text Placeholder 7"/>
          <p:cNvSpPr>
            <a:spLocks noGrp="1"/>
          </p:cNvSpPr>
          <p:nvPr>
            <p:ph type="body" sz="quarter" idx="24"/>
          </p:nvPr>
        </p:nvSpPr>
        <p:spPr>
          <a:xfrm>
            <a:off x="6401508" y="3310475"/>
            <a:ext cx="5328355"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zh-CN" altLang="en-US"/>
              <a:t>单击此处编辑母版文本样式</a:t>
            </a:r>
          </a:p>
        </p:txBody>
      </p:sp>
      <p:sp>
        <p:nvSpPr>
          <p:cNvPr id="15" name="Picture Placeholder 8"/>
          <p:cNvSpPr>
            <a:spLocks noGrp="1"/>
          </p:cNvSpPr>
          <p:nvPr>
            <p:ph type="pic" sz="quarter" idx="25"/>
          </p:nvPr>
        </p:nvSpPr>
        <p:spPr>
          <a:xfrm>
            <a:off x="6401508" y="3754441"/>
            <a:ext cx="5329059" cy="2045229"/>
          </a:xfrm>
        </p:spPr>
        <p:txBody>
          <a:bodyPr rtlCol="0">
            <a:noAutofit/>
          </a:bodyPr>
          <a:lstStyle>
            <a:lvl1pPr marL="0" indent="0">
              <a:buNone/>
              <a:defRPr sz="1100">
                <a:solidFill>
                  <a:schemeClr val="tx1"/>
                </a:solidFill>
              </a:defRPr>
            </a:lvl1pPr>
          </a:lstStyle>
          <a:p>
            <a:pPr lvl="0"/>
            <a:r>
              <a:rPr lang="zh-CN" altLang="en-US" noProof="0"/>
              <a:t>单击图标添加图片</a:t>
            </a:r>
            <a:endParaRPr lang="en-GB" noProof="0" dirty="0"/>
          </a:p>
        </p:txBody>
      </p:sp>
      <p:sp>
        <p:nvSpPr>
          <p:cNvPr id="16" name="Text Placeholder 7"/>
          <p:cNvSpPr>
            <a:spLocks noGrp="1"/>
          </p:cNvSpPr>
          <p:nvPr>
            <p:ph type="body" sz="quarter" idx="26"/>
          </p:nvPr>
        </p:nvSpPr>
        <p:spPr>
          <a:xfrm>
            <a:off x="6401508" y="5884349"/>
            <a:ext cx="5328355"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zh-CN" altLang="en-US"/>
              <a:t>单击此处编辑母版文本样式</a:t>
            </a:r>
          </a:p>
        </p:txBody>
      </p:sp>
      <p:sp>
        <p:nvSpPr>
          <p:cNvPr id="9" name="Date Placeholder 2"/>
          <p:cNvSpPr>
            <a:spLocks noGrp="1"/>
          </p:cNvSpPr>
          <p:nvPr>
            <p:ph type="dt" sz="half" idx="27"/>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10" name="Footer Placeholder 3"/>
          <p:cNvSpPr>
            <a:spLocks noGrp="1"/>
          </p:cNvSpPr>
          <p:nvPr>
            <p:ph type="ftr" sz="quarter" idx="28"/>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14" name="Slide Number Placeholder 4"/>
          <p:cNvSpPr>
            <a:spLocks noGrp="1"/>
          </p:cNvSpPr>
          <p:nvPr>
            <p:ph type="sldNum" sz="quarter" idx="29"/>
          </p:nvPr>
        </p:nvSpPr>
        <p:spPr/>
        <p:txBody>
          <a:bodyPr/>
          <a:lstStyle>
            <a:lvl1pPr>
              <a:buFont typeface="Arial" panose="020B0604020202020204" pitchFamily="34" charset="0"/>
              <a:buNone/>
              <a:defRPr/>
            </a:lvl1pPr>
          </a:lstStyle>
          <a:p>
            <a:fld id="{188688AC-7DE8-44DC-B00D-BDC0002CB1B4}" type="slidenum">
              <a:rPr lang="en-GB" altLang="zh-CN"/>
              <a:pPr/>
              <a:t>‹#›</a:t>
            </a:fld>
            <a:endParaRPr lang="en-GB" altLang="zh-CN"/>
          </a:p>
        </p:txBody>
      </p:sp>
    </p:spTree>
    <p:extLst>
      <p:ext uri="{BB962C8B-B14F-4D97-AF65-F5344CB8AC3E}">
        <p14:creationId xmlns:p14="http://schemas.microsoft.com/office/powerpoint/2010/main" val="2277587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86845" y="294810"/>
            <a:ext cx="10102852"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486832" y="692566"/>
            <a:ext cx="10130368" cy="234951"/>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zh-CN" altLang="en-US"/>
              <a:t>单击此处编辑母版文本样式</a:t>
            </a:r>
          </a:p>
        </p:txBody>
      </p:sp>
      <p:sp>
        <p:nvSpPr>
          <p:cNvPr id="6" name="Footer Placeholder 7"/>
          <p:cNvSpPr>
            <a:spLocks noGrp="1"/>
          </p:cNvSpPr>
          <p:nvPr>
            <p:ph type="ftr" sz="quarter" idx="16"/>
          </p:nvPr>
        </p:nvSpPr>
        <p:spPr/>
        <p:txBody>
          <a:bodyPr/>
          <a:lstStyle>
            <a:lvl1pPr fontAlgn="base">
              <a:spcBef>
                <a:spcPct val="0"/>
              </a:spcBef>
              <a:spcAft>
                <a:spcPct val="0"/>
              </a:spcAft>
              <a:buFont typeface="Arial" pitchFamily="34" charset="0"/>
              <a:buNone/>
              <a:defRPr sz="1000">
                <a:latin typeface="微软雅黑" pitchFamily="34" charset="-122"/>
                <a:ea typeface="微软雅黑" pitchFamily="34" charset="-122"/>
              </a:defRPr>
            </a:lvl1pPr>
          </a:lstStyle>
          <a:p>
            <a:pPr>
              <a:defRPr/>
            </a:pPr>
            <a:r>
              <a:rPr lang="zh-CN" altLang="en-US"/>
              <a:t>仅供内部使用</a:t>
            </a:r>
            <a:endParaRPr lang="en-GB"/>
          </a:p>
        </p:txBody>
      </p:sp>
    </p:spTree>
    <p:extLst>
      <p:ext uri="{BB962C8B-B14F-4D97-AF65-F5344CB8AC3E}">
        <p14:creationId xmlns:p14="http://schemas.microsoft.com/office/powerpoint/2010/main" val="2024265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9"/>
          <p:cNvCxnSpPr/>
          <p:nvPr userDrawn="1"/>
        </p:nvCxnSpPr>
        <p:spPr>
          <a:xfrm>
            <a:off x="499534" y="6323013"/>
            <a:ext cx="112225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4"/>
          <p:cNvSpPr>
            <a:spLocks noGrp="1"/>
          </p:cNvSpPr>
          <p:nvPr>
            <p:ph type="dt" sz="half" idx="10"/>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endParaRPr lang="en-GB"/>
          </a:p>
        </p:txBody>
      </p:sp>
      <p:sp>
        <p:nvSpPr>
          <p:cNvPr id="4" name="Footer Placeholder 5"/>
          <p:cNvSpPr>
            <a:spLocks noGrp="1"/>
          </p:cNvSpPr>
          <p:nvPr>
            <p:ph type="ftr" sz="quarter" idx="11"/>
          </p:nvPr>
        </p:nvSpPr>
        <p:spPr/>
        <p:txBody>
          <a:bodyPr/>
          <a:lstStyle>
            <a:lvl1pPr fontAlgn="base">
              <a:spcBef>
                <a:spcPct val="0"/>
              </a:spcBef>
              <a:spcAft>
                <a:spcPct val="0"/>
              </a:spcAft>
              <a:buFont typeface="Arial" pitchFamily="34" charset="0"/>
              <a:buNone/>
              <a:defRPr>
                <a:latin typeface="Arial" pitchFamily="34" charset="0"/>
                <a:ea typeface="宋体" pitchFamily="2" charset="-122"/>
              </a:defRPr>
            </a:lvl1pPr>
          </a:lstStyle>
          <a:p>
            <a:pPr>
              <a:defRPr/>
            </a:pPr>
            <a:r>
              <a:rPr lang="zh-CN" altLang="en-US"/>
              <a:t>仅供内部使用</a:t>
            </a:r>
            <a:endParaRPr lang="en-GB"/>
          </a:p>
        </p:txBody>
      </p:sp>
      <p:sp>
        <p:nvSpPr>
          <p:cNvPr id="5" name="Slide Number Placeholder 6"/>
          <p:cNvSpPr>
            <a:spLocks noGrp="1"/>
          </p:cNvSpPr>
          <p:nvPr>
            <p:ph type="sldNum" sz="quarter" idx="12"/>
          </p:nvPr>
        </p:nvSpPr>
        <p:spPr/>
        <p:txBody>
          <a:bodyPr/>
          <a:lstStyle>
            <a:lvl1pPr>
              <a:buFont typeface="Arial" panose="020B0604020202020204" pitchFamily="34" charset="0"/>
              <a:buNone/>
              <a:defRPr/>
            </a:lvl1pPr>
          </a:lstStyle>
          <a:p>
            <a:fld id="{DA302966-66F1-40DF-A007-FB785D98A428}" type="slidenum">
              <a:rPr lang="en-GB" altLang="zh-CN"/>
              <a:pPr/>
              <a:t>‹#›</a:t>
            </a:fld>
            <a:endParaRPr lang="en-GB" altLang="zh-CN"/>
          </a:p>
        </p:txBody>
      </p:sp>
    </p:spTree>
    <p:extLst>
      <p:ext uri="{BB962C8B-B14F-4D97-AF65-F5344CB8AC3E}">
        <p14:creationId xmlns:p14="http://schemas.microsoft.com/office/powerpoint/2010/main" val="1829791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3" name="Content Placeholder 2"/>
          <p:cNvSpPr>
            <a:spLocks noGrp="1"/>
          </p:cNvSpPr>
          <p:nvPr>
            <p:ph idx="1"/>
          </p:nvPr>
        </p:nvSpPr>
        <p:spPr>
          <a:xfrm>
            <a:off x="527382" y="1412776"/>
            <a:ext cx="11137237" cy="4896544"/>
          </a:xfrm>
        </p:spPr>
        <p:txBody>
          <a:bodyPr/>
          <a:lstStyle>
            <a:lvl1pPr>
              <a:buClr>
                <a:schemeClr val="bg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5" name="Slide Number Placeholder 5"/>
          <p:cNvSpPr>
            <a:spLocks noGrp="1"/>
          </p:cNvSpPr>
          <p:nvPr>
            <p:ph type="sldNum" sz="quarter" idx="14"/>
          </p:nvPr>
        </p:nvSpPr>
        <p:spPr>
          <a:xfrm>
            <a:off x="11569701" y="6477001"/>
            <a:ext cx="385233" cy="365125"/>
          </a:xfrm>
        </p:spPr>
        <p:txBody>
          <a:bodyPr/>
          <a:lstStyle>
            <a:lvl1pPr>
              <a:buFont typeface="Arial" panose="020B0604020202020204" pitchFamily="34" charset="0"/>
              <a:buNone/>
              <a:defRPr/>
            </a:lvl1pPr>
          </a:lstStyle>
          <a:p>
            <a:fld id="{259ACB0C-128A-4226-89BF-55DB99831CF0}" type="slidenum">
              <a:rPr lang="en-GB" altLang="zh-CN"/>
              <a:pPr/>
              <a:t>‹#›</a:t>
            </a:fld>
            <a:endParaRPr lang="en-GB" altLang="zh-CN"/>
          </a:p>
        </p:txBody>
      </p:sp>
      <p:sp>
        <p:nvSpPr>
          <p:cNvPr id="6" name="Date Placeholder 3"/>
          <p:cNvSpPr>
            <a:spLocks noGrp="1"/>
          </p:cNvSpPr>
          <p:nvPr>
            <p:ph type="dt" sz="half" idx="15"/>
          </p:nvPr>
        </p:nvSpPr>
        <p:spPr>
          <a:xfrm>
            <a:off x="2351618" y="6477001"/>
            <a:ext cx="1432983" cy="365125"/>
          </a:xfrm>
        </p:spPr>
        <p:txBody>
          <a:bodyPr/>
          <a:lstStyle>
            <a:lvl1pPr algn="l" fontAlgn="base">
              <a:spcBef>
                <a:spcPct val="0"/>
              </a:spcBef>
              <a:spcAft>
                <a:spcPct val="0"/>
              </a:spcAft>
              <a:buFont typeface="Arial" pitchFamily="34" charset="0"/>
              <a:buNone/>
              <a:defRPr smtClean="0">
                <a:latin typeface="Arial" pitchFamily="34" charset="0"/>
                <a:ea typeface="宋体" pitchFamily="2" charset="-122"/>
              </a:defRPr>
            </a:lvl1pPr>
          </a:lstStyle>
          <a:p>
            <a:pPr>
              <a:defRPr/>
            </a:pPr>
            <a:endParaRPr lang="en-GB"/>
          </a:p>
        </p:txBody>
      </p:sp>
      <p:sp>
        <p:nvSpPr>
          <p:cNvPr id="7" name="Footer Placeholder 4"/>
          <p:cNvSpPr>
            <a:spLocks noGrp="1"/>
          </p:cNvSpPr>
          <p:nvPr>
            <p:ph type="ftr" sz="quarter" idx="16"/>
          </p:nvPr>
        </p:nvSpPr>
        <p:spPr>
          <a:xfrm>
            <a:off x="527051" y="6477001"/>
            <a:ext cx="1824567" cy="365125"/>
          </a:xfrm>
        </p:spPr>
        <p:txBody>
          <a:bodyPr/>
          <a:lstStyle>
            <a:lvl1pPr fontAlgn="base">
              <a:spcBef>
                <a:spcPct val="0"/>
              </a:spcBef>
              <a:spcAft>
                <a:spcPct val="0"/>
              </a:spcAft>
              <a:buFont typeface="Arial" pitchFamily="34" charset="0"/>
              <a:buNone/>
              <a:defRPr smtClean="0">
                <a:latin typeface="Arial" pitchFamily="34" charset="0"/>
                <a:ea typeface="宋体" pitchFamily="2" charset="-122"/>
              </a:defRPr>
            </a:lvl1pPr>
          </a:lstStyle>
          <a:p>
            <a:pPr>
              <a:defRPr/>
            </a:pPr>
            <a:r>
              <a:rPr lang="zh-CN" altLang="en-US"/>
              <a:t>仅供内部使用</a:t>
            </a:r>
            <a:endParaRPr lang="en-GB"/>
          </a:p>
        </p:txBody>
      </p:sp>
    </p:spTree>
    <p:extLst>
      <p:ext uri="{BB962C8B-B14F-4D97-AF65-F5344CB8AC3E}">
        <p14:creationId xmlns:p14="http://schemas.microsoft.com/office/powerpoint/2010/main" val="2451208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27383" y="1412777"/>
            <a:ext cx="11137237" cy="4896544"/>
          </a:xfrm>
        </p:spPr>
        <p:txBody>
          <a:bodyPr/>
          <a:lstStyle>
            <a:lvl1pPr>
              <a:buClr>
                <a:schemeClr val="bg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23876" y="707462"/>
            <a:ext cx="9892605" cy="417287"/>
          </a:xfrm>
        </p:spPr>
        <p:txBody>
          <a:bodyPr/>
          <a:lstStyle>
            <a:lvl1pPr marL="0" indent="0">
              <a:buNone/>
              <a:defRPr sz="1800">
                <a:latin typeface="+mj-lt"/>
              </a:defRPr>
            </a:lvl1pPr>
            <a:lvl2pPr marL="358589" indent="0">
              <a:buNone/>
              <a:defRPr>
                <a:latin typeface="Cambria" pitchFamily="18" charset="0"/>
              </a:defRPr>
            </a:lvl2pPr>
            <a:lvl3pPr marL="717178" indent="0">
              <a:buNone/>
              <a:defRPr>
                <a:latin typeface="Cambria" pitchFamily="18" charset="0"/>
              </a:defRPr>
            </a:lvl3pPr>
            <a:lvl4pPr marL="1075766" indent="0">
              <a:buNone/>
              <a:defRPr>
                <a:latin typeface="Cambria" pitchFamily="18" charset="0"/>
              </a:defRPr>
            </a:lvl4pPr>
            <a:lvl5pPr marL="1434355" indent="0">
              <a:buNone/>
              <a:defRPr>
                <a:latin typeface="Cambria" pitchFamily="18" charset="0"/>
              </a:defRPr>
            </a:lvl5pPr>
          </a:lstStyle>
          <a:p>
            <a:pPr lvl="0"/>
            <a:r>
              <a:rPr lang="en-US" dirty="0"/>
              <a:t>Click to edit Master text styles</a:t>
            </a:r>
          </a:p>
        </p:txBody>
      </p:sp>
      <p:sp>
        <p:nvSpPr>
          <p:cNvPr id="5" name="Slide Number Placeholder 5"/>
          <p:cNvSpPr>
            <a:spLocks noGrp="1"/>
          </p:cNvSpPr>
          <p:nvPr>
            <p:ph type="sldNum" sz="quarter" idx="14"/>
          </p:nvPr>
        </p:nvSpPr>
        <p:spPr>
          <a:xfrm>
            <a:off x="11569701" y="6477001"/>
            <a:ext cx="385233" cy="365125"/>
          </a:xfrm>
        </p:spPr>
        <p:txBody>
          <a:bodyPr/>
          <a:lstStyle>
            <a:lvl1pPr>
              <a:buFont typeface="Arial" panose="020B0604020202020204" pitchFamily="34" charset="0"/>
              <a:buNone/>
              <a:defRPr/>
            </a:lvl1pPr>
          </a:lstStyle>
          <a:p>
            <a:fld id="{AA45308C-D9BB-4E79-83BD-B6B94E8B859D}" type="slidenum">
              <a:rPr lang="en-GB" altLang="zh-CN"/>
              <a:pPr/>
              <a:t>‹#›</a:t>
            </a:fld>
            <a:endParaRPr lang="en-GB" altLang="zh-CN"/>
          </a:p>
        </p:txBody>
      </p:sp>
      <p:sp>
        <p:nvSpPr>
          <p:cNvPr id="6" name="Date Placeholder 3"/>
          <p:cNvSpPr>
            <a:spLocks noGrp="1"/>
          </p:cNvSpPr>
          <p:nvPr>
            <p:ph type="dt" sz="half" idx="15"/>
          </p:nvPr>
        </p:nvSpPr>
        <p:spPr>
          <a:xfrm>
            <a:off x="2279651" y="6477001"/>
            <a:ext cx="1153583" cy="365125"/>
          </a:xfrm>
        </p:spPr>
        <p:txBody>
          <a:bodyPr/>
          <a:lstStyle>
            <a:lvl1pPr algn="l" fontAlgn="base">
              <a:spcBef>
                <a:spcPct val="0"/>
              </a:spcBef>
              <a:spcAft>
                <a:spcPct val="0"/>
              </a:spcAft>
              <a:buFont typeface="Arial" pitchFamily="34" charset="0"/>
              <a:buNone/>
              <a:defRPr smtClean="0">
                <a:latin typeface="Arial" pitchFamily="34" charset="0"/>
                <a:ea typeface="宋体" pitchFamily="2" charset="-122"/>
              </a:defRPr>
            </a:lvl1pPr>
          </a:lstStyle>
          <a:p>
            <a:pPr>
              <a:defRPr/>
            </a:pPr>
            <a:endParaRPr lang="en-GB"/>
          </a:p>
        </p:txBody>
      </p:sp>
      <p:sp>
        <p:nvSpPr>
          <p:cNvPr id="7" name="Footer Placeholder 4"/>
          <p:cNvSpPr>
            <a:spLocks noGrp="1"/>
          </p:cNvSpPr>
          <p:nvPr>
            <p:ph type="ftr" sz="quarter" idx="16"/>
          </p:nvPr>
        </p:nvSpPr>
        <p:spPr>
          <a:xfrm>
            <a:off x="527051" y="6477001"/>
            <a:ext cx="1752600" cy="365125"/>
          </a:xfrm>
        </p:spPr>
        <p:txBody>
          <a:bodyPr/>
          <a:lstStyle>
            <a:lvl1pPr fontAlgn="base">
              <a:spcBef>
                <a:spcPct val="0"/>
              </a:spcBef>
              <a:spcAft>
                <a:spcPct val="0"/>
              </a:spcAft>
              <a:buFont typeface="Arial" pitchFamily="34" charset="0"/>
              <a:buNone/>
              <a:defRPr smtClean="0">
                <a:latin typeface="Arial" pitchFamily="34" charset="0"/>
                <a:ea typeface="宋体" pitchFamily="2" charset="-122"/>
              </a:defRPr>
            </a:lvl1pPr>
          </a:lstStyle>
          <a:p>
            <a:pPr>
              <a:defRPr/>
            </a:pPr>
            <a:r>
              <a:rPr lang="zh-CN" altLang="en-US"/>
              <a:t>仅供内部使用</a:t>
            </a:r>
            <a:endParaRPr lang="en-GB"/>
          </a:p>
        </p:txBody>
      </p:sp>
    </p:spTree>
    <p:extLst>
      <p:ext uri="{BB962C8B-B14F-4D97-AF65-F5344CB8AC3E}">
        <p14:creationId xmlns:p14="http://schemas.microsoft.com/office/powerpoint/2010/main" val="3403968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6" name="Content Placeholder 15"/>
          <p:cNvSpPr>
            <a:spLocks noGrp="1"/>
          </p:cNvSpPr>
          <p:nvPr>
            <p:ph sz="quarter" idx="12"/>
          </p:nvPr>
        </p:nvSpPr>
        <p:spPr>
          <a:xfrm>
            <a:off x="478872" y="1589852"/>
            <a:ext cx="11231033" cy="4101867"/>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924738"/>
            <a:ext cx="10104000" cy="369332"/>
          </a:xfrm>
        </p:spPr>
        <p:txBody>
          <a:bodyPr anchor="t" anchorCtr="0">
            <a:noAutofit/>
          </a:bodyPr>
          <a:lstStyle>
            <a:lvl1pPr marL="0" indent="0">
              <a:spcAft>
                <a:spcPts val="0"/>
              </a:spcAft>
              <a:buNone/>
              <a:defRPr sz="1800">
                <a:solidFill>
                  <a:schemeClr val="tx1">
                    <a:lumMod val="50000"/>
                  </a:schemeClr>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6" name="Text Placeholder 5"/>
          <p:cNvSpPr>
            <a:spLocks noGrp="1"/>
          </p:cNvSpPr>
          <p:nvPr>
            <p:ph type="body" sz="quarter" idx="18" hasCustomPrompt="1"/>
          </p:nvPr>
        </p:nvSpPr>
        <p:spPr>
          <a:xfrm>
            <a:off x="478869" y="5803732"/>
            <a:ext cx="11232000" cy="123111"/>
          </a:xfrm>
        </p:spPr>
        <p:txBody>
          <a:bodyPr wrap="square" anchor="b" anchorCtr="0">
            <a:spAutoFit/>
          </a:bodyPr>
          <a:lstStyle>
            <a:lvl1pPr marL="0" indent="0">
              <a:buNone/>
              <a:defRPr sz="800" baseline="0">
                <a:solidFill>
                  <a:schemeClr val="tx1">
                    <a:lumMod val="50000"/>
                  </a:schemeClr>
                </a:solidFill>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4" name="Title 3"/>
          <p:cNvSpPr>
            <a:spLocks noGrp="1"/>
          </p:cNvSpPr>
          <p:nvPr>
            <p:ph type="title"/>
          </p:nvPr>
        </p:nvSpPr>
        <p:spPr>
          <a:xfrm>
            <a:off x="478871" y="384852"/>
            <a:ext cx="10102852" cy="338554"/>
          </a:xfrm>
        </p:spPr>
        <p:txBody>
          <a:bodyPr/>
          <a:lstStyle/>
          <a:p>
            <a:r>
              <a:rPr lang="en-US" dirty="0"/>
              <a:t>Click to edit Master title style</a:t>
            </a:r>
            <a:endParaRPr lang="en-GB" dirty="0"/>
          </a:p>
        </p:txBody>
      </p:sp>
      <p:sp>
        <p:nvSpPr>
          <p:cNvPr id="2" name="Date Placeholder 1"/>
          <p:cNvSpPr>
            <a:spLocks noGrp="1"/>
          </p:cNvSpPr>
          <p:nvPr>
            <p:ph type="dt" sz="half" idx="19"/>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5" name="Slide Number Placeholder 4"/>
          <p:cNvSpPr>
            <a:spLocks noGrp="1"/>
          </p:cNvSpPr>
          <p:nvPr>
            <p:ph type="sldNum" sz="quarter" idx="21"/>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17490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58775" indent="-358775">
              <a:spcBef>
                <a:spcPts val="1800"/>
              </a:spcBef>
              <a:buClr>
                <a:schemeClr val="bg2"/>
              </a:buClr>
              <a:buFont typeface="+mj-lt"/>
              <a:buAutoNum type="arabicPeriod"/>
              <a:defRPr sz="1800" b="0"/>
            </a:lvl1pPr>
            <a:lvl2pPr marL="701675" indent="-342900">
              <a:buFont typeface="+mj-lt"/>
              <a:buAutoNum type="arabicPeriod"/>
              <a:defRPr sz="1800"/>
            </a:lvl2pPr>
            <a:lvl3pPr marL="1060450" indent="-342900">
              <a:buFont typeface="+mj-lt"/>
              <a:buAutoNum type="arabicPeriod"/>
              <a:defRPr sz="1600"/>
            </a:lvl3pPr>
            <a:lvl4pPr marL="1419225" indent="-342900">
              <a:buFont typeface="+mj-lt"/>
              <a:buAutoNum type="arabicPeriod"/>
              <a:defRPr sz="1600"/>
            </a:lvl4pPr>
            <a:lvl5pPr marL="1778000" indent="-342900">
              <a:buFont typeface="+mj-lt"/>
              <a:buAutoNum type="arabicPeriod"/>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11569832" y="6476209"/>
            <a:ext cx="384043" cy="365125"/>
          </a:xfrm>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10" name="Date Placeholder 3"/>
          <p:cNvSpPr>
            <a:spLocks noGrp="1"/>
          </p:cNvSpPr>
          <p:nvPr>
            <p:ph type="dt" sz="half" idx="2"/>
          </p:nvPr>
        </p:nvSpPr>
        <p:spPr>
          <a:xfrm>
            <a:off x="2351253" y="6476209"/>
            <a:ext cx="14587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11"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Tree>
    <p:extLst>
      <p:ext uri="{BB962C8B-B14F-4D97-AF65-F5344CB8AC3E}">
        <p14:creationId xmlns:p14="http://schemas.microsoft.com/office/powerpoint/2010/main" val="1851832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7381" y="360364"/>
            <a:ext cx="9889099" cy="430887"/>
          </a:xfrm>
          <a:prstGeom prst="rect">
            <a:avLst/>
          </a:prstGeom>
        </p:spPr>
        <p:txBody>
          <a:bodyPr/>
          <a:lstStyle>
            <a:lvl1pPr>
              <a:defRPr sz="2800"/>
            </a:lvl1pPr>
          </a:lstStyle>
          <a:p>
            <a:r>
              <a:rPr lang="zh-CN" altLang="en-US" dirty="0"/>
              <a:t>单击此处编辑母版标题样式</a:t>
            </a:r>
          </a:p>
        </p:txBody>
      </p:sp>
      <p:sp>
        <p:nvSpPr>
          <p:cNvPr id="3" name="日期占位符 2"/>
          <p:cNvSpPr>
            <a:spLocks noGrp="1"/>
          </p:cNvSpPr>
          <p:nvPr>
            <p:ph type="dt" sz="half" idx="10"/>
          </p:nvPr>
        </p:nvSpPr>
        <p:spPr>
          <a:xfrm>
            <a:off x="2351618" y="6477001"/>
            <a:ext cx="3649133" cy="365125"/>
          </a:xfrm>
          <a:prstGeom prst="rect">
            <a:avLst/>
          </a:prstGeom>
        </p:spPr>
        <p:txBody>
          <a:bodyPr/>
          <a:lstStyle>
            <a:lvl1pPr eaLnBrk="1" fontAlgn="auto" hangingPunct="1">
              <a:spcBef>
                <a:spcPts val="0"/>
              </a:spcBef>
              <a:spcAft>
                <a:spcPts val="0"/>
              </a:spcAft>
              <a:defRPr>
                <a:solidFill>
                  <a:srgbClr val="9A8B7D"/>
                </a:solidFill>
                <a:latin typeface="Arial"/>
                <a:ea typeface="+mn-ea"/>
              </a:defRPr>
            </a:lvl1pPr>
          </a:lstStyle>
          <a:p>
            <a:pPr>
              <a:defRPr/>
            </a:pPr>
            <a:fld id="{B37777A3-7B21-4A00-9531-92234CA827CF}" type="datetimeFigureOut">
              <a:rPr lang="zh-CN" altLang="en-US"/>
              <a:pPr>
                <a:defRPr/>
              </a:pPr>
              <a:t>2023/7/13</a:t>
            </a:fld>
            <a:endParaRPr lang="zh-CN" altLang="en-US"/>
          </a:p>
        </p:txBody>
      </p:sp>
      <p:sp>
        <p:nvSpPr>
          <p:cNvPr id="4" name="页脚占位符 3"/>
          <p:cNvSpPr>
            <a:spLocks noGrp="1"/>
          </p:cNvSpPr>
          <p:nvPr>
            <p:ph type="ftr" sz="quarter" idx="11"/>
          </p:nvPr>
        </p:nvSpPr>
        <p:spPr>
          <a:xfrm>
            <a:off x="527051" y="6477001"/>
            <a:ext cx="1824567" cy="365125"/>
          </a:xfrm>
          <a:prstGeom prst="rect">
            <a:avLst/>
          </a:prstGeom>
        </p:spPr>
        <p:txBody>
          <a:bodyPr/>
          <a:lstStyle>
            <a:lvl1pPr eaLnBrk="1" fontAlgn="auto" hangingPunct="1">
              <a:spcBef>
                <a:spcPts val="0"/>
              </a:spcBef>
              <a:spcAft>
                <a:spcPts val="0"/>
              </a:spcAft>
              <a:defRPr>
                <a:solidFill>
                  <a:srgbClr val="9A8B7D"/>
                </a:solidFill>
                <a:latin typeface="Arial"/>
                <a:ea typeface="+mn-ea"/>
              </a:defRPr>
            </a:lvl1pPr>
          </a:lstStyle>
          <a:p>
            <a:pPr>
              <a:defRPr/>
            </a:pPr>
            <a:endParaRPr lang="zh-CN" altLang="en-US"/>
          </a:p>
        </p:txBody>
      </p:sp>
      <p:sp>
        <p:nvSpPr>
          <p:cNvPr id="5" name="灯片编号占位符 4"/>
          <p:cNvSpPr>
            <a:spLocks noGrp="1"/>
          </p:cNvSpPr>
          <p:nvPr>
            <p:ph type="sldNum" sz="quarter" idx="12"/>
          </p:nvPr>
        </p:nvSpPr>
        <p:spPr>
          <a:xfrm>
            <a:off x="11569700" y="6477001"/>
            <a:ext cx="383117" cy="365125"/>
          </a:xfrm>
          <a:prstGeom prst="rect">
            <a:avLst/>
          </a:prstGeom>
        </p:spPr>
        <p:txBody>
          <a:bodyPr/>
          <a:lstStyle>
            <a:lvl1pPr eaLnBrk="1" fontAlgn="auto" hangingPunct="1">
              <a:spcBef>
                <a:spcPts val="0"/>
              </a:spcBef>
              <a:spcAft>
                <a:spcPts val="0"/>
              </a:spcAft>
              <a:defRPr>
                <a:solidFill>
                  <a:srgbClr val="9A8B7D"/>
                </a:solidFill>
                <a:latin typeface="Arial"/>
                <a:ea typeface="+mn-ea"/>
              </a:defRPr>
            </a:lvl1pPr>
          </a:lstStyle>
          <a:p>
            <a:pPr>
              <a:defRPr/>
            </a:pPr>
            <a:fld id="{66AF63FE-32BD-4809-985C-FE94D9384027}" type="slidenum">
              <a:rPr lang="zh-CN" altLang="en-US"/>
              <a:pPr>
                <a:defRPr/>
              </a:pPr>
              <a:t>‹#›</a:t>
            </a:fld>
            <a:endParaRPr lang="zh-CN" altLang="en-US"/>
          </a:p>
        </p:txBody>
      </p:sp>
    </p:spTree>
    <p:extLst>
      <p:ext uri="{BB962C8B-B14F-4D97-AF65-F5344CB8AC3E}">
        <p14:creationId xmlns:p14="http://schemas.microsoft.com/office/powerpoint/2010/main" val="14990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38429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733" y="177801"/>
            <a:ext cx="11338560" cy="1003300"/>
          </a:xfrm>
        </p:spPr>
        <p:txBody>
          <a:bodyPr anchor="ctr">
            <a:normAutofit/>
          </a:bodyPr>
          <a:lstStyle>
            <a:lvl1pPr>
              <a:defRPr sz="2600"/>
            </a:lvl1pPr>
          </a:lstStyle>
          <a:p>
            <a:r>
              <a:rPr lang="en-US"/>
              <a:t>Click to edit Master title style</a:t>
            </a:r>
            <a:endParaRPr lang="en-GB" dirty="0"/>
          </a:p>
        </p:txBody>
      </p:sp>
      <p:sp>
        <p:nvSpPr>
          <p:cNvPr id="6" name="Content Placeholder 2"/>
          <p:cNvSpPr>
            <a:spLocks noGrp="1"/>
          </p:cNvSpPr>
          <p:nvPr>
            <p:ph idx="1"/>
          </p:nvPr>
        </p:nvSpPr>
        <p:spPr>
          <a:xfrm>
            <a:off x="321733" y="1351280"/>
            <a:ext cx="1133856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a:t>Fifth level</a:t>
            </a:r>
            <a:endParaRPr lang="en-US" dirty="0"/>
          </a:p>
        </p:txBody>
      </p:sp>
    </p:spTree>
    <p:extLst>
      <p:ext uri="{BB962C8B-B14F-4D97-AF65-F5344CB8AC3E}">
        <p14:creationId xmlns:p14="http://schemas.microsoft.com/office/powerpoint/2010/main" val="40791291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0000"/>
            <a:ext cx="10972800" cy="33855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3"/>
          </p:nvPr>
        </p:nvSpPr>
        <p:spPr>
          <a:xfrm>
            <a:off x="609600" y="154546"/>
            <a:ext cx="109728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5" name="Date Placeholder 3"/>
          <p:cNvSpPr>
            <a:spLocks noGrp="1"/>
          </p:cNvSpPr>
          <p:nvPr>
            <p:ph type="dt" sz="half" idx="14"/>
          </p:nvPr>
        </p:nvSpPr>
        <p:spPr>
          <a:xfrm>
            <a:off x="6197600" y="6537326"/>
            <a:ext cx="812800" cy="16827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sz="800">
                <a:solidFill>
                  <a:prstClr val="black"/>
                </a:solidFill>
                <a:latin typeface="Malgun Gothic" panose="020B0503020000020004" pitchFamily="34" charset="-127"/>
                <a:ea typeface="PMingLiU" panose="02020500000000000000" pitchFamily="18" charset="-120"/>
              </a:defRPr>
            </a:lvl1pPr>
          </a:lstStyle>
          <a:p>
            <a:pPr>
              <a:defRPr/>
            </a:pPr>
            <a:fld id="{98B74B4F-3844-44E7-A114-E325E53EF2C7}" type="datetime1">
              <a:rPr lang="en-US" altLang="zh-HK"/>
              <a:pPr>
                <a:defRPr/>
              </a:pPr>
              <a:t>7/13/2023</a:t>
            </a:fld>
            <a:endParaRPr lang="en-US" altLang="zh-HK"/>
          </a:p>
        </p:txBody>
      </p:sp>
      <p:sp>
        <p:nvSpPr>
          <p:cNvPr id="6" name="Footer Placeholder 4"/>
          <p:cNvSpPr>
            <a:spLocks noGrp="1"/>
          </p:cNvSpPr>
          <p:nvPr>
            <p:ph type="ftr" sz="quarter" idx="15"/>
          </p:nvPr>
        </p:nvSpPr>
        <p:spPr>
          <a:xfrm>
            <a:off x="7112000" y="6537325"/>
            <a:ext cx="4064000" cy="165100"/>
          </a:xfrm>
          <a:prstGeom prst="rect">
            <a:avLst/>
          </a:prstGeom>
        </p:spPr>
        <p:txBody>
          <a:bodyPr/>
          <a:lstStyle>
            <a:lvl1pPr eaLnBrk="1" fontAlgn="auto" hangingPunct="1">
              <a:spcBef>
                <a:spcPts val="0"/>
              </a:spcBef>
              <a:spcAft>
                <a:spcPts val="0"/>
              </a:spcAft>
              <a:defRPr kumimoji="0" sz="800">
                <a:solidFill>
                  <a:prstClr val="black"/>
                </a:solidFill>
                <a:latin typeface="+mn-lt"/>
                <a:ea typeface="+mn-ea"/>
              </a:defRPr>
            </a:lvl1pPr>
          </a:lstStyle>
          <a:p>
            <a:pPr>
              <a:defRPr/>
            </a:pPr>
            <a:r>
              <a:rPr lang="en-US"/>
              <a:t>Author’s Last Name, Conference Name, Year, Presentation #</a:t>
            </a:r>
          </a:p>
        </p:txBody>
      </p:sp>
    </p:spTree>
    <p:extLst>
      <p:ext uri="{BB962C8B-B14F-4D97-AF65-F5344CB8AC3E}">
        <p14:creationId xmlns:p14="http://schemas.microsoft.com/office/powerpoint/2010/main" val="2419334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1" y="1412876"/>
            <a:ext cx="5473699"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1251" y="1412876"/>
            <a:ext cx="5473700"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9" name="Date Placeholder 3"/>
          <p:cNvSpPr>
            <a:spLocks noGrp="1"/>
          </p:cNvSpPr>
          <p:nvPr>
            <p:ph type="dt" sz="half" idx="14"/>
          </p:nvPr>
        </p:nvSpPr>
        <p:spPr>
          <a:xfrm>
            <a:off x="2351254" y="6476209"/>
            <a:ext cx="14714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10"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Tree>
    <p:extLst>
      <p:ext uri="{BB962C8B-B14F-4D97-AF65-F5344CB8AC3E}">
        <p14:creationId xmlns:p14="http://schemas.microsoft.com/office/powerpoint/2010/main" val="400398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1" y="1793876"/>
            <a:ext cx="5473699" cy="4518025"/>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1251" y="1793876"/>
            <a:ext cx="5473700" cy="4518025"/>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9" name="Date Placeholder 3"/>
          <p:cNvSpPr>
            <a:spLocks noGrp="1"/>
          </p:cNvSpPr>
          <p:nvPr>
            <p:ph type="dt" sz="half" idx="14"/>
          </p:nvPr>
        </p:nvSpPr>
        <p:spPr>
          <a:xfrm>
            <a:off x="2351254" y="6476209"/>
            <a:ext cx="14714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10"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
        <p:nvSpPr>
          <p:cNvPr id="6" name="Text Placeholder 5"/>
          <p:cNvSpPr>
            <a:spLocks noGrp="1"/>
          </p:cNvSpPr>
          <p:nvPr>
            <p:ph type="body" sz="quarter" idx="15"/>
          </p:nvPr>
        </p:nvSpPr>
        <p:spPr>
          <a:xfrm>
            <a:off x="527051" y="1412876"/>
            <a:ext cx="5473700" cy="377825"/>
          </a:xfrm>
        </p:spPr>
        <p:txBody>
          <a:bodyPr/>
          <a:lstStyle>
            <a:lvl1pPr marL="0" indent="0">
              <a:buNone/>
              <a:defRPr b="1">
                <a:solidFill>
                  <a:schemeClr val="bg2"/>
                </a:solidFill>
              </a:defRPr>
            </a:lvl1pPr>
            <a:lvl2pPr marL="358775" indent="0">
              <a:buNone/>
              <a:defRPr b="1">
                <a:solidFill>
                  <a:schemeClr val="bg2"/>
                </a:solidFill>
              </a:defRPr>
            </a:lvl2pPr>
            <a:lvl3pPr marL="717550" indent="0">
              <a:buNone/>
              <a:defRPr b="1">
                <a:solidFill>
                  <a:schemeClr val="bg2"/>
                </a:solidFill>
              </a:defRPr>
            </a:lvl3pPr>
            <a:lvl4pPr marL="1076325" indent="0">
              <a:buNone/>
              <a:defRPr b="1">
                <a:solidFill>
                  <a:schemeClr val="bg2"/>
                </a:solidFill>
              </a:defRPr>
            </a:lvl4pPr>
            <a:lvl5pPr marL="1435100" indent="0">
              <a:buNone/>
              <a:defRPr b="1">
                <a:solidFill>
                  <a:schemeClr val="bg2"/>
                </a:solidFill>
              </a:defRPr>
            </a:lvl5pPr>
          </a:lstStyle>
          <a:p>
            <a:pPr lvl="0"/>
            <a:r>
              <a:rPr lang="en-US" dirty="0"/>
              <a:t>Click to edit Master text styles</a:t>
            </a:r>
            <a:endParaRPr lang="en-GB" dirty="0"/>
          </a:p>
        </p:txBody>
      </p:sp>
      <p:sp>
        <p:nvSpPr>
          <p:cNvPr id="12" name="Text Placeholder 11"/>
          <p:cNvSpPr>
            <a:spLocks noGrp="1"/>
          </p:cNvSpPr>
          <p:nvPr>
            <p:ph type="body" sz="quarter" idx="16"/>
          </p:nvPr>
        </p:nvSpPr>
        <p:spPr>
          <a:xfrm>
            <a:off x="6197601" y="1412876"/>
            <a:ext cx="5467351" cy="377825"/>
          </a:xfrm>
        </p:spPr>
        <p:txBody>
          <a:bodyPr vert="horz" lIns="0" tIns="0" rIns="0" bIns="0" rtlCol="0" anchor="t" anchorCtr="0">
            <a:noAutofit/>
          </a:bodyPr>
          <a:lstStyle>
            <a:lvl1pPr>
              <a:defRPr lang="en-US" b="1" smtClean="0">
                <a:solidFill>
                  <a:schemeClr val="bg2"/>
                </a:solidFill>
              </a:defRPr>
            </a:lvl1pPr>
            <a:lvl2pPr>
              <a:defRPr lang="en-US" b="1" smtClean="0">
                <a:solidFill>
                  <a:schemeClr val="bg2"/>
                </a:solidFill>
              </a:defRPr>
            </a:lvl2pPr>
            <a:lvl3pPr>
              <a:defRPr lang="en-US" b="1" smtClean="0">
                <a:solidFill>
                  <a:schemeClr val="bg2"/>
                </a:solidFill>
              </a:defRPr>
            </a:lvl3pPr>
            <a:lvl4pPr>
              <a:defRPr lang="en-US" b="1" smtClean="0">
                <a:solidFill>
                  <a:schemeClr val="bg2"/>
                </a:solidFill>
              </a:defRPr>
            </a:lvl4pPr>
            <a:lvl5pPr>
              <a:defRPr lang="en-GB" b="1">
                <a:solidFill>
                  <a:schemeClr val="bg2"/>
                </a:solidFill>
              </a:defRPr>
            </a:lvl5pPr>
          </a:lstStyle>
          <a:p>
            <a:pPr marL="0" lvl="0" indent="0">
              <a:buNone/>
            </a:pPr>
            <a:r>
              <a:rPr lang="en-US" dirty="0"/>
              <a:t>Click to edit Master text styles</a:t>
            </a:r>
            <a:endParaRPr lang="en-GB" dirty="0"/>
          </a:p>
        </p:txBody>
      </p:sp>
    </p:spTree>
    <p:extLst>
      <p:ext uri="{BB962C8B-B14F-4D97-AF65-F5344CB8AC3E}">
        <p14:creationId xmlns:p14="http://schemas.microsoft.com/office/powerpoint/2010/main" val="1741547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1" y="1412876"/>
            <a:ext cx="5473699"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9" name="Date Placeholder 3"/>
          <p:cNvSpPr>
            <a:spLocks noGrp="1"/>
          </p:cNvSpPr>
          <p:nvPr>
            <p:ph type="dt" sz="half" idx="14"/>
          </p:nvPr>
        </p:nvSpPr>
        <p:spPr>
          <a:xfrm>
            <a:off x="2351254" y="6476209"/>
            <a:ext cx="14460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10"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
        <p:nvSpPr>
          <p:cNvPr id="6" name="Picture Placeholder 5"/>
          <p:cNvSpPr>
            <a:spLocks noGrp="1"/>
          </p:cNvSpPr>
          <p:nvPr>
            <p:ph type="pic" sz="quarter" idx="15"/>
          </p:nvPr>
        </p:nvSpPr>
        <p:spPr>
          <a:xfrm>
            <a:off x="6197601" y="1414463"/>
            <a:ext cx="5467351" cy="4100512"/>
          </a:xfrm>
          <a:solidFill>
            <a:schemeClr val="tx2">
              <a:lumMod val="20000"/>
              <a:lumOff val="80000"/>
            </a:schemeClr>
          </a:solidFill>
        </p:spPr>
        <p:txBody>
          <a:bodyPr lIns="72000" tIns="72000"/>
          <a:lstStyle>
            <a:lvl1pPr marL="0" indent="0">
              <a:buNone/>
              <a:defRPr/>
            </a:lvl1pPr>
          </a:lstStyle>
          <a:p>
            <a:endParaRPr lang="en-GB" dirty="0"/>
          </a:p>
        </p:txBody>
      </p:sp>
    </p:spTree>
    <p:extLst>
      <p:ext uri="{BB962C8B-B14F-4D97-AF65-F5344CB8AC3E}">
        <p14:creationId xmlns:p14="http://schemas.microsoft.com/office/powerpoint/2010/main" val="921055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1" y="1784351"/>
            <a:ext cx="5473699" cy="4527550"/>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9" name="Date Placeholder 3"/>
          <p:cNvSpPr>
            <a:spLocks noGrp="1"/>
          </p:cNvSpPr>
          <p:nvPr>
            <p:ph type="dt" sz="half" idx="14"/>
          </p:nvPr>
        </p:nvSpPr>
        <p:spPr>
          <a:xfrm>
            <a:off x="2351254" y="6476209"/>
            <a:ext cx="14460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10"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
        <p:nvSpPr>
          <p:cNvPr id="6" name="Picture Placeholder 5"/>
          <p:cNvSpPr>
            <a:spLocks noGrp="1"/>
          </p:cNvSpPr>
          <p:nvPr>
            <p:ph type="pic" sz="quarter" idx="15"/>
          </p:nvPr>
        </p:nvSpPr>
        <p:spPr>
          <a:xfrm>
            <a:off x="6197601" y="1414463"/>
            <a:ext cx="5467351" cy="4100512"/>
          </a:xfrm>
          <a:solidFill>
            <a:schemeClr val="tx2">
              <a:lumMod val="20000"/>
              <a:lumOff val="80000"/>
            </a:schemeClr>
          </a:solidFill>
        </p:spPr>
        <p:txBody>
          <a:bodyPr lIns="72000" tIns="72000"/>
          <a:lstStyle>
            <a:lvl1pPr marL="0" indent="0">
              <a:buNone/>
              <a:defRPr/>
            </a:lvl1pPr>
          </a:lstStyle>
          <a:p>
            <a:endParaRPr lang="en-GB" dirty="0"/>
          </a:p>
        </p:txBody>
      </p:sp>
      <p:sp>
        <p:nvSpPr>
          <p:cNvPr id="5" name="Text Placeholder 4"/>
          <p:cNvSpPr>
            <a:spLocks noGrp="1"/>
          </p:cNvSpPr>
          <p:nvPr>
            <p:ph type="body" sz="quarter" idx="16"/>
          </p:nvPr>
        </p:nvSpPr>
        <p:spPr>
          <a:xfrm>
            <a:off x="527051" y="1412875"/>
            <a:ext cx="5473700" cy="368300"/>
          </a:xfrm>
        </p:spPr>
        <p:txBody>
          <a:bodyPr/>
          <a:lstStyle>
            <a:lvl1pPr marL="0" indent="0">
              <a:buNone/>
              <a:defRPr b="1">
                <a:solidFill>
                  <a:schemeClr val="bg2"/>
                </a:solidFill>
              </a:defRPr>
            </a:lvl1pPr>
            <a:lvl2pPr marL="358775" indent="0">
              <a:buNone/>
              <a:defRPr b="1">
                <a:solidFill>
                  <a:schemeClr val="bg2"/>
                </a:solidFill>
              </a:defRPr>
            </a:lvl2pPr>
            <a:lvl3pPr marL="717550" indent="0">
              <a:buNone/>
              <a:defRPr b="1">
                <a:solidFill>
                  <a:schemeClr val="bg2"/>
                </a:solidFill>
              </a:defRPr>
            </a:lvl3pPr>
            <a:lvl4pPr marL="1076325" indent="0">
              <a:buNone/>
              <a:defRPr b="1">
                <a:solidFill>
                  <a:schemeClr val="bg2"/>
                </a:solidFill>
              </a:defRPr>
            </a:lvl4pPr>
            <a:lvl5pPr marL="1435100" indent="0">
              <a:buNone/>
              <a:defRPr b="1">
                <a:solidFill>
                  <a:schemeClr val="bg2"/>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102414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27051" y="1412876"/>
            <a:ext cx="5473699" cy="4114800"/>
          </a:xfrm>
        </p:spPr>
        <p:txBody>
          <a:bodyPr vert="horz" lIns="0" tIns="0" rIns="0" bIns="0" rtlCol="0" anchor="ctr" anchorCtr="0">
            <a:noAutofit/>
          </a:bodyPr>
          <a:lstStyle>
            <a:lvl1pPr marL="0" indent="0">
              <a:buFont typeface="Arial" pitchFamily="34" charset="0"/>
              <a:buNone/>
              <a:defRPr lang="en-US" sz="2400" b="1" smtClean="0">
                <a:solidFill>
                  <a:schemeClr val="bg2"/>
                </a:solidFill>
              </a:defRPr>
            </a:lvl1pPr>
            <a:lvl2pPr marL="358775" indent="0">
              <a:buFont typeface="Arial" pitchFamily="34" charset="0"/>
              <a:buNone/>
              <a:defRPr lang="en-US" sz="2000" b="1" smtClean="0">
                <a:solidFill>
                  <a:schemeClr val="bg2"/>
                </a:solidFill>
              </a:defRPr>
            </a:lvl2pPr>
            <a:lvl3pPr marL="717550" indent="0">
              <a:buFont typeface="Arial" pitchFamily="34" charset="0"/>
              <a:buNone/>
              <a:defRPr lang="en-US" sz="1800" b="1" smtClean="0">
                <a:solidFill>
                  <a:schemeClr val="bg2"/>
                </a:solidFill>
              </a:defRPr>
            </a:lvl3pPr>
            <a:lvl4pPr marL="1076325" indent="0">
              <a:buFont typeface="Arial" pitchFamily="34" charset="0"/>
              <a:buNone/>
              <a:defRPr lang="en-US" sz="1800" b="1" smtClean="0">
                <a:solidFill>
                  <a:schemeClr val="bg2"/>
                </a:solidFill>
              </a:defRPr>
            </a:lvl4pPr>
            <a:lvl5pPr marL="1435100" indent="0">
              <a:buFont typeface="Arial" pitchFamily="34" charset="0"/>
              <a:buNone/>
              <a:defRPr lang="en-GB" sz="1800" b="1">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9" name="Date Placeholder 3"/>
          <p:cNvSpPr>
            <a:spLocks noGrp="1"/>
          </p:cNvSpPr>
          <p:nvPr>
            <p:ph type="dt" sz="half" idx="14"/>
          </p:nvPr>
        </p:nvSpPr>
        <p:spPr>
          <a:xfrm>
            <a:off x="2351253" y="6476209"/>
            <a:ext cx="14333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10"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
        <p:nvSpPr>
          <p:cNvPr id="6" name="Picture Placeholder 5"/>
          <p:cNvSpPr>
            <a:spLocks noGrp="1"/>
          </p:cNvSpPr>
          <p:nvPr>
            <p:ph type="pic" sz="quarter" idx="15"/>
          </p:nvPr>
        </p:nvSpPr>
        <p:spPr>
          <a:xfrm>
            <a:off x="6197601" y="1414463"/>
            <a:ext cx="5467351" cy="4100512"/>
          </a:xfrm>
          <a:solidFill>
            <a:schemeClr val="tx2">
              <a:lumMod val="20000"/>
              <a:lumOff val="80000"/>
            </a:schemeClr>
          </a:solidFill>
        </p:spPr>
        <p:txBody>
          <a:bodyPr lIns="72000" tIns="72000"/>
          <a:lstStyle>
            <a:lvl1pPr marL="0" indent="0">
              <a:buNone/>
              <a:defRPr/>
            </a:lvl1pPr>
          </a:lstStyle>
          <a:p>
            <a:endParaRPr lang="en-GB" dirty="0"/>
          </a:p>
        </p:txBody>
      </p:sp>
    </p:spTree>
    <p:extLst>
      <p:ext uri="{BB962C8B-B14F-4D97-AF65-F5344CB8AC3E}">
        <p14:creationId xmlns:p14="http://schemas.microsoft.com/office/powerpoint/2010/main" val="3210688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FE18977-94FB-415F-B497-03350E8854FC}" type="slidenum">
              <a:rPr lang="en-GB" smtClean="0">
                <a:solidFill>
                  <a:srgbClr val="9A8B7D"/>
                </a:solidFill>
              </a:rPr>
              <a:pPr/>
              <a:t>‹#›</a:t>
            </a:fld>
            <a:endParaRPr lang="en-GB" dirty="0">
              <a:solidFill>
                <a:srgbClr val="9A8B7D"/>
              </a:solidFill>
            </a:endParaRPr>
          </a:p>
        </p:txBody>
      </p:sp>
      <p:sp>
        <p:nvSpPr>
          <p:cNvPr id="6"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7" name="Date Placeholder 3"/>
          <p:cNvSpPr>
            <a:spLocks noGrp="1"/>
          </p:cNvSpPr>
          <p:nvPr>
            <p:ph type="dt" sz="half" idx="2"/>
          </p:nvPr>
        </p:nvSpPr>
        <p:spPr>
          <a:xfrm>
            <a:off x="2351254" y="6476209"/>
            <a:ext cx="1446047" cy="365125"/>
          </a:xfrm>
          <a:prstGeom prst="rect">
            <a:avLst/>
          </a:prstGeom>
        </p:spPr>
        <p:txBody>
          <a:bodyPr vert="horz" lIns="0" tIns="0" rIns="0" bIns="0" rtlCol="0" anchor="t" anchorCtr="0"/>
          <a:lstStyle>
            <a:lvl1pPr algn="l">
              <a:defRPr sz="800">
                <a:solidFill>
                  <a:schemeClr val="tx1"/>
                </a:solidFill>
              </a:defRPr>
            </a:lvl1pPr>
          </a:lstStyle>
          <a:p>
            <a:r>
              <a:rPr lang="en-US" altLang="zh-CN">
                <a:solidFill>
                  <a:srgbClr val="9A8B7D"/>
                </a:solidFill>
              </a:rPr>
              <a:t>00 Month 0000</a:t>
            </a:r>
            <a:endParaRPr lang="en-GB" dirty="0">
              <a:solidFill>
                <a:srgbClr val="9A8B7D"/>
              </a:solidFill>
            </a:endParaRPr>
          </a:p>
        </p:txBody>
      </p:sp>
      <p:sp>
        <p:nvSpPr>
          <p:cNvPr id="8"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r>
              <a:rPr lang="en-GB">
                <a:solidFill>
                  <a:srgbClr val="9A8B7D"/>
                </a:solidFill>
              </a:rPr>
              <a:t>Presentation title in footer</a:t>
            </a:r>
            <a:endParaRPr lang="en-GB" dirty="0">
              <a:solidFill>
                <a:srgbClr val="9A8B7D"/>
              </a:solidFill>
            </a:endParaRPr>
          </a:p>
        </p:txBody>
      </p:sp>
    </p:spTree>
    <p:extLst>
      <p:ext uri="{BB962C8B-B14F-4D97-AF65-F5344CB8AC3E}">
        <p14:creationId xmlns:p14="http://schemas.microsoft.com/office/powerpoint/2010/main" val="753391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Section Divider 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solidFill>
                  <a:srgbClr val="FFFFFF"/>
                </a:solidFill>
              </a:rPr>
              <a:pPr/>
              <a:t>‹#›</a:t>
            </a:fld>
            <a:endParaRPr lang="en-GB" dirty="0">
              <a:solidFill>
                <a:srgbClr val="FFFFFF"/>
              </a:solidFill>
            </a:endParaRPr>
          </a:p>
        </p:txBody>
      </p:sp>
      <p:sp>
        <p:nvSpPr>
          <p:cNvPr id="14" name="Date Placeholder 3"/>
          <p:cNvSpPr>
            <a:spLocks noGrp="1"/>
          </p:cNvSpPr>
          <p:nvPr>
            <p:ph type="dt" sz="half" idx="2"/>
          </p:nvPr>
        </p:nvSpPr>
        <p:spPr>
          <a:xfrm>
            <a:off x="2351254" y="6476209"/>
            <a:ext cx="1433937" cy="365125"/>
          </a:xfrm>
          <a:prstGeom prst="rect">
            <a:avLst/>
          </a:prstGeom>
        </p:spPr>
        <p:txBody>
          <a:bodyPr vert="horz" lIns="0" tIns="0" rIns="0" bIns="0" rtlCol="0" anchor="t" anchorCtr="0"/>
          <a:lstStyle>
            <a:lvl1pPr algn="l">
              <a:defRPr sz="800">
                <a:solidFill>
                  <a:schemeClr val="bg1"/>
                </a:solidFill>
              </a:defRPr>
            </a:lvl1pPr>
          </a:lstStyle>
          <a:p>
            <a:r>
              <a:rPr lang="en-US" altLang="zh-CN">
                <a:solidFill>
                  <a:srgbClr val="FFFFFF"/>
                </a:solidFill>
              </a:rPr>
              <a:t>00 Month 0000</a:t>
            </a:r>
            <a:endParaRPr lang="en-GB" dirty="0">
              <a:solidFill>
                <a:srgbClr val="FFFFFF"/>
              </a:solidFill>
            </a:endParaRPr>
          </a:p>
        </p:txBody>
      </p:sp>
      <p:sp>
        <p:nvSpPr>
          <p:cNvPr id="15"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bg1"/>
                </a:solidFill>
              </a:defRPr>
            </a:lvl1pPr>
          </a:lstStyle>
          <a:p>
            <a:r>
              <a:rPr lang="en-GB" dirty="0">
                <a:solidFill>
                  <a:srgbClr val="FFFFFF"/>
                </a:solidFill>
              </a:rPr>
              <a:t>Presentation title in footer</a:t>
            </a:r>
          </a:p>
        </p:txBody>
      </p:sp>
      <p:sp>
        <p:nvSpPr>
          <p:cNvPr id="8" name="Title 1"/>
          <p:cNvSpPr>
            <a:spLocks noGrp="1"/>
          </p:cNvSpPr>
          <p:nvPr>
            <p:ph type="title"/>
          </p:nvPr>
        </p:nvSpPr>
        <p:spPr>
          <a:xfrm>
            <a:off x="531283" y="3429001"/>
            <a:ext cx="7200000" cy="430887"/>
          </a:xfrm>
        </p:spPr>
        <p:txBody>
          <a:bodyPr anchor="t"/>
          <a:lstStyle>
            <a:lvl1pPr algn="l">
              <a:defRPr sz="2800" b="1" cap="none" baseline="0">
                <a:solidFill>
                  <a:schemeClr val="bg1"/>
                </a:solidFill>
              </a:defRPr>
            </a:lvl1pPr>
          </a:lstStyle>
          <a:p>
            <a:r>
              <a:rPr lang="en-US" dirty="0"/>
              <a:t>Click to edit Master title style</a:t>
            </a:r>
            <a:endParaRPr lang="en-GB" dirty="0"/>
          </a:p>
        </p:txBody>
      </p:sp>
      <p:cxnSp>
        <p:nvCxnSpPr>
          <p:cNvPr id="11" name="Straight Connector 10"/>
          <p:cNvCxnSpPr/>
          <p:nvPr userDrawn="1"/>
        </p:nvCxnSpPr>
        <p:spPr>
          <a:xfrm>
            <a:off x="238126" y="6388896"/>
            <a:ext cx="3547065"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3064" y="360111"/>
            <a:ext cx="676657" cy="435865"/>
          </a:xfrm>
          <a:prstGeom prst="rect">
            <a:avLst/>
          </a:prstGeom>
        </p:spPr>
      </p:pic>
    </p:spTree>
    <p:extLst>
      <p:ext uri="{BB962C8B-B14F-4D97-AF65-F5344CB8AC3E}">
        <p14:creationId xmlns:p14="http://schemas.microsoft.com/office/powerpoint/2010/main" val="2708341171"/>
      </p:ext>
    </p:extLst>
  </p:cSld>
  <p:clrMapOvr>
    <a:masterClrMapping/>
  </p:clrMapOvr>
  <p:extLst>
    <p:ext uri="{DCECCB84-F9BA-43D5-87BE-67443E8EF086}">
      <p15:sldGuideLst xmlns:p15="http://schemas.microsoft.com/office/powerpoint/2012/main">
        <p15:guide id="1" pos="2880">
          <p15:clr>
            <a:srgbClr val="FBAE40"/>
          </p15:clr>
        </p15:guide>
        <p15:guide id="2" pos="3624">
          <p15:clr>
            <a:srgbClr val="FBAE40"/>
          </p15:clr>
        </p15:guide>
        <p15:guide id="3"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4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solidFill>
                  <a:srgbClr val="FFFFFF"/>
                </a:solidFill>
              </a:rPr>
              <a:pPr/>
              <a:t>‹#›</a:t>
            </a:fld>
            <a:endParaRPr lang="en-GB" dirty="0">
              <a:solidFill>
                <a:srgbClr val="FFFFFF"/>
              </a:solidFill>
            </a:endParaRPr>
          </a:p>
        </p:txBody>
      </p:sp>
      <p:sp>
        <p:nvSpPr>
          <p:cNvPr id="6" name="Text Placeholder 7"/>
          <p:cNvSpPr>
            <a:spLocks noGrp="1"/>
          </p:cNvSpPr>
          <p:nvPr>
            <p:ph type="body" sz="quarter" idx="13"/>
          </p:nvPr>
        </p:nvSpPr>
        <p:spPr>
          <a:xfrm>
            <a:off x="523876" y="707458"/>
            <a:ext cx="9892605" cy="417287"/>
          </a:xfrm>
        </p:spPr>
        <p:txBody>
          <a:bodyPr/>
          <a:lstStyle>
            <a:lvl1pPr marL="0" indent="0">
              <a:buNone/>
              <a:defRPr sz="1800">
                <a:solidFill>
                  <a:schemeClr val="bg1"/>
                </a:solidFill>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cxnSp>
        <p:nvCxnSpPr>
          <p:cNvPr id="8" name="Straight Connector 7"/>
          <p:cNvCxnSpPr/>
          <p:nvPr userDrawn="1"/>
        </p:nvCxnSpPr>
        <p:spPr>
          <a:xfrm>
            <a:off x="238125" y="1082823"/>
            <a:ext cx="117094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2351254" y="6476209"/>
            <a:ext cx="1433937" cy="365125"/>
          </a:xfrm>
          <a:prstGeom prst="rect">
            <a:avLst/>
          </a:prstGeom>
        </p:spPr>
        <p:txBody>
          <a:bodyPr vert="horz" lIns="0" tIns="0" rIns="0" bIns="0" rtlCol="0" anchor="t" anchorCtr="0"/>
          <a:lstStyle>
            <a:lvl1pPr algn="l">
              <a:defRPr sz="800">
                <a:solidFill>
                  <a:schemeClr val="bg1"/>
                </a:solidFill>
              </a:defRPr>
            </a:lvl1pPr>
          </a:lstStyle>
          <a:p>
            <a:r>
              <a:rPr lang="en-US" altLang="zh-CN">
                <a:solidFill>
                  <a:srgbClr val="FFFFFF"/>
                </a:solidFill>
              </a:rPr>
              <a:t>00 Month 0000</a:t>
            </a:r>
            <a:endParaRPr lang="en-GB" dirty="0">
              <a:solidFill>
                <a:srgbClr val="FFFFFF"/>
              </a:solidFill>
            </a:endParaRPr>
          </a:p>
        </p:txBody>
      </p:sp>
      <p:sp>
        <p:nvSpPr>
          <p:cNvPr id="12"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bg1"/>
                </a:solidFill>
              </a:defRPr>
            </a:lvl1pPr>
          </a:lstStyle>
          <a:p>
            <a:r>
              <a:rPr lang="en-GB" dirty="0">
                <a:solidFill>
                  <a:srgbClr val="FFFFFF"/>
                </a:solidFill>
              </a:rPr>
              <a:t>Presentation title in footer</a:t>
            </a:r>
          </a:p>
        </p:txBody>
      </p:sp>
      <p:cxnSp>
        <p:nvCxnSpPr>
          <p:cNvPr id="9" name="Straight Connector 8"/>
          <p:cNvCxnSpPr/>
          <p:nvPr userDrawn="1"/>
        </p:nvCxnSpPr>
        <p:spPr>
          <a:xfrm>
            <a:off x="238126" y="6388896"/>
            <a:ext cx="3547065"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edia Placeholder 3"/>
          <p:cNvSpPr>
            <a:spLocks noGrp="1"/>
          </p:cNvSpPr>
          <p:nvPr>
            <p:ph type="media" sz="quarter" idx="14"/>
          </p:nvPr>
        </p:nvSpPr>
        <p:spPr>
          <a:xfrm>
            <a:off x="1739548" y="1414463"/>
            <a:ext cx="8706555" cy="4897437"/>
          </a:xfrm>
        </p:spPr>
        <p:txBody>
          <a:bodyPr lIns="108000" tIns="72000"/>
          <a:lstStyle>
            <a:lvl1pPr marL="0" indent="0">
              <a:buNone/>
              <a:defRPr>
                <a:solidFill>
                  <a:schemeClr val="bg1"/>
                </a:solidFill>
              </a:defRPr>
            </a:lvl1pPr>
          </a:lstStyle>
          <a:p>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3064" y="360111"/>
            <a:ext cx="676657" cy="435865"/>
          </a:xfrm>
          <a:prstGeom prst="rect">
            <a:avLst/>
          </a:prstGeom>
        </p:spPr>
      </p:pic>
    </p:spTree>
    <p:extLst>
      <p:ext uri="{BB962C8B-B14F-4D97-AF65-F5344CB8AC3E}">
        <p14:creationId xmlns:p14="http://schemas.microsoft.com/office/powerpoint/2010/main" val="207427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77241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16x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solidFill>
                  <a:srgbClr val="FFFFFF"/>
                </a:solidFill>
              </a:rPr>
              <a:pPr/>
              <a:t>‹#›</a:t>
            </a:fld>
            <a:endParaRPr lang="en-GB" dirty="0">
              <a:solidFill>
                <a:srgbClr val="FFFFFF"/>
              </a:solidFill>
            </a:endParaRPr>
          </a:p>
        </p:txBody>
      </p:sp>
      <p:sp>
        <p:nvSpPr>
          <p:cNvPr id="6" name="Text Placeholder 7"/>
          <p:cNvSpPr>
            <a:spLocks noGrp="1"/>
          </p:cNvSpPr>
          <p:nvPr>
            <p:ph type="body" sz="quarter" idx="13"/>
          </p:nvPr>
        </p:nvSpPr>
        <p:spPr>
          <a:xfrm>
            <a:off x="523876" y="707458"/>
            <a:ext cx="9892605" cy="417287"/>
          </a:xfrm>
        </p:spPr>
        <p:txBody>
          <a:bodyPr/>
          <a:lstStyle>
            <a:lvl1pPr marL="0" indent="0">
              <a:buNone/>
              <a:defRPr sz="1800">
                <a:solidFill>
                  <a:schemeClr val="bg1"/>
                </a:solidFill>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cxnSp>
        <p:nvCxnSpPr>
          <p:cNvPr id="8" name="Straight Connector 7"/>
          <p:cNvCxnSpPr/>
          <p:nvPr userDrawn="1"/>
        </p:nvCxnSpPr>
        <p:spPr>
          <a:xfrm>
            <a:off x="238125" y="1082823"/>
            <a:ext cx="117094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2351254" y="6476209"/>
            <a:ext cx="1433937" cy="365125"/>
          </a:xfrm>
          <a:prstGeom prst="rect">
            <a:avLst/>
          </a:prstGeom>
        </p:spPr>
        <p:txBody>
          <a:bodyPr vert="horz" lIns="0" tIns="0" rIns="0" bIns="0" rtlCol="0" anchor="t" anchorCtr="0"/>
          <a:lstStyle>
            <a:lvl1pPr algn="l">
              <a:defRPr sz="800">
                <a:solidFill>
                  <a:schemeClr val="bg1"/>
                </a:solidFill>
              </a:defRPr>
            </a:lvl1pPr>
          </a:lstStyle>
          <a:p>
            <a:r>
              <a:rPr lang="en-US" altLang="zh-CN">
                <a:solidFill>
                  <a:srgbClr val="FFFFFF"/>
                </a:solidFill>
              </a:rPr>
              <a:t>00 Month 0000</a:t>
            </a:r>
            <a:endParaRPr lang="en-GB" dirty="0">
              <a:solidFill>
                <a:srgbClr val="FFFFFF"/>
              </a:solidFill>
            </a:endParaRPr>
          </a:p>
        </p:txBody>
      </p:sp>
      <p:sp>
        <p:nvSpPr>
          <p:cNvPr id="12"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bg1"/>
                </a:solidFill>
              </a:defRPr>
            </a:lvl1pPr>
          </a:lstStyle>
          <a:p>
            <a:r>
              <a:rPr lang="en-GB" dirty="0">
                <a:solidFill>
                  <a:srgbClr val="FFFFFF"/>
                </a:solidFill>
              </a:rPr>
              <a:t>Presentation title in footer</a:t>
            </a:r>
          </a:p>
        </p:txBody>
      </p:sp>
      <p:cxnSp>
        <p:nvCxnSpPr>
          <p:cNvPr id="9" name="Straight Connector 8"/>
          <p:cNvCxnSpPr/>
          <p:nvPr userDrawn="1"/>
        </p:nvCxnSpPr>
        <p:spPr>
          <a:xfrm>
            <a:off x="238126" y="6388896"/>
            <a:ext cx="3547065"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edia Placeholder 3"/>
          <p:cNvSpPr>
            <a:spLocks noGrp="1"/>
          </p:cNvSpPr>
          <p:nvPr>
            <p:ph type="media" sz="quarter" idx="14"/>
          </p:nvPr>
        </p:nvSpPr>
        <p:spPr>
          <a:xfrm>
            <a:off x="520347" y="1414462"/>
            <a:ext cx="11142135" cy="4700588"/>
          </a:xfrm>
        </p:spPr>
        <p:txBody>
          <a:bodyPr lIns="108000" tIns="72000"/>
          <a:lstStyle>
            <a:lvl1pPr marL="0" indent="0">
              <a:buNone/>
              <a:defRPr>
                <a:solidFill>
                  <a:schemeClr val="bg1"/>
                </a:solidFill>
              </a:defRPr>
            </a:lvl1pPr>
          </a:lstStyle>
          <a:p>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3064" y="360111"/>
            <a:ext cx="676657" cy="435865"/>
          </a:xfrm>
          <a:prstGeom prst="rect">
            <a:avLst/>
          </a:prstGeom>
        </p:spPr>
      </p:pic>
    </p:spTree>
    <p:extLst>
      <p:ext uri="{BB962C8B-B14F-4D97-AF65-F5344CB8AC3E}">
        <p14:creationId xmlns:p14="http://schemas.microsoft.com/office/powerpoint/2010/main" val="3991413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6" name="Content Placeholder 15"/>
          <p:cNvSpPr>
            <a:spLocks noGrp="1"/>
          </p:cNvSpPr>
          <p:nvPr>
            <p:ph sz="quarter" idx="12"/>
          </p:nvPr>
        </p:nvSpPr>
        <p:spPr>
          <a:xfrm>
            <a:off x="478872" y="1589852"/>
            <a:ext cx="11231033" cy="4101867"/>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478869" y="924738"/>
            <a:ext cx="10104000" cy="369332"/>
          </a:xfrm>
        </p:spPr>
        <p:txBody>
          <a:bodyPr anchor="t" anchorCtr="0">
            <a:noAutofit/>
          </a:bodyPr>
          <a:lstStyle>
            <a:lvl1pPr marL="0" indent="0">
              <a:spcAft>
                <a:spcPts val="0"/>
              </a:spcAft>
              <a:buNone/>
              <a:defRPr sz="1800">
                <a:solidFill>
                  <a:schemeClr val="tx1">
                    <a:lumMod val="50000"/>
                  </a:schemeClr>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6" name="Text Placeholder 5"/>
          <p:cNvSpPr>
            <a:spLocks noGrp="1"/>
          </p:cNvSpPr>
          <p:nvPr>
            <p:ph type="body" sz="quarter" idx="18" hasCustomPrompt="1"/>
          </p:nvPr>
        </p:nvSpPr>
        <p:spPr>
          <a:xfrm>
            <a:off x="478869" y="5803732"/>
            <a:ext cx="11232000" cy="123111"/>
          </a:xfrm>
        </p:spPr>
        <p:txBody>
          <a:bodyPr wrap="square" anchor="b" anchorCtr="0">
            <a:spAutoFit/>
          </a:bodyPr>
          <a:lstStyle>
            <a:lvl1pPr marL="0" indent="0">
              <a:buNone/>
              <a:defRPr sz="800" baseline="0">
                <a:solidFill>
                  <a:schemeClr val="tx1">
                    <a:lumMod val="50000"/>
                  </a:schemeClr>
                </a:solidFill>
              </a:defRPr>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4" name="Title 3"/>
          <p:cNvSpPr>
            <a:spLocks noGrp="1"/>
          </p:cNvSpPr>
          <p:nvPr>
            <p:ph type="title"/>
          </p:nvPr>
        </p:nvSpPr>
        <p:spPr>
          <a:xfrm>
            <a:off x="478871" y="384852"/>
            <a:ext cx="10102852" cy="338554"/>
          </a:xfrm>
        </p:spPr>
        <p:txBody>
          <a:bodyPr/>
          <a:lstStyle/>
          <a:p>
            <a:r>
              <a:rPr lang="en-US" dirty="0"/>
              <a:t>Click to edit Master title style</a:t>
            </a:r>
            <a:endParaRPr lang="en-GB" dirty="0"/>
          </a:p>
        </p:txBody>
      </p:sp>
      <p:sp>
        <p:nvSpPr>
          <p:cNvPr id="2" name="Date Placeholder 1"/>
          <p:cNvSpPr>
            <a:spLocks noGrp="1"/>
          </p:cNvSpPr>
          <p:nvPr>
            <p:ph type="dt" sz="half" idx="19"/>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5" name="Slide Number Placeholder 4"/>
          <p:cNvSpPr>
            <a:spLocks noGrp="1"/>
          </p:cNvSpPr>
          <p:nvPr>
            <p:ph type="sldNum" sz="quarter" idx="21"/>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3737716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Large Bullet">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486836" y="1739152"/>
            <a:ext cx="11231033" cy="3952567"/>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hasCustomPrompt="1"/>
          </p:nvPr>
        </p:nvSpPr>
        <p:spPr>
          <a:xfrm>
            <a:off x="478869" y="924738"/>
            <a:ext cx="10104000" cy="369332"/>
          </a:xfrm>
        </p:spPr>
        <p:txBody>
          <a:bodyPr anchor="t" anchorCtr="0">
            <a:noAutofit/>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sp>
        <p:nvSpPr>
          <p:cNvPr id="15" name="Text Placeholder 5"/>
          <p:cNvSpPr>
            <a:spLocks noGrp="1"/>
          </p:cNvSpPr>
          <p:nvPr>
            <p:ph type="body" sz="quarter" idx="18" hasCustomPrompt="1"/>
          </p:nvPr>
        </p:nvSpPr>
        <p:spPr>
          <a:xfrm>
            <a:off x="478869" y="5803732"/>
            <a:ext cx="11232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Source text here</a:t>
            </a:r>
          </a:p>
        </p:txBody>
      </p:sp>
      <p:sp>
        <p:nvSpPr>
          <p:cNvPr id="19" name="Title 18"/>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9"/>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4" name="Slide Number Placeholder 3"/>
          <p:cNvSpPr>
            <a:spLocks noGrp="1"/>
          </p:cNvSpPr>
          <p:nvPr>
            <p:ph type="sldNum" sz="quarter" idx="21"/>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Tree>
    <p:extLst>
      <p:ext uri="{BB962C8B-B14F-4D97-AF65-F5344CB8AC3E}">
        <p14:creationId xmlns:p14="http://schemas.microsoft.com/office/powerpoint/2010/main" val="1094475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Section Header or Statement_Purp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6860" y="358385"/>
            <a:ext cx="739200" cy="476152"/>
          </a:xfrm>
          <a:prstGeom prst="rect">
            <a:avLst/>
          </a:prstGeom>
        </p:spPr>
      </p:pic>
      <p:sp>
        <p:nvSpPr>
          <p:cNvPr id="9" name="Text Placeholder 10"/>
          <p:cNvSpPr>
            <a:spLocks noGrp="1"/>
          </p:cNvSpPr>
          <p:nvPr>
            <p:ph type="body" sz="quarter" idx="14" hasCustomPrompt="1"/>
          </p:nvPr>
        </p:nvSpPr>
        <p:spPr>
          <a:xfrm>
            <a:off x="465600" y="4476844"/>
            <a:ext cx="9163200" cy="400110"/>
          </a:xfrm>
        </p:spPr>
        <p:txBody>
          <a:bodyPr wrap="square" anchor="ctr" anchorCtr="0">
            <a:spAutoFit/>
          </a:bodyPr>
          <a:lstStyle>
            <a:lvl1pPr marL="0" indent="0">
              <a:spcAft>
                <a:spcPts val="0"/>
              </a:spcAft>
              <a:buNone/>
              <a:defRPr sz="2600" b="1" baseline="0">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dirty="0"/>
              <a:t>Section Header title here</a:t>
            </a:r>
            <a:endParaRPr lang="en-GB" dirty="0"/>
          </a:p>
        </p:txBody>
      </p:sp>
      <p:sp>
        <p:nvSpPr>
          <p:cNvPr id="10" name="Text Placeholder 6"/>
          <p:cNvSpPr>
            <a:spLocks noGrp="1"/>
          </p:cNvSpPr>
          <p:nvPr>
            <p:ph type="body" sz="quarter" idx="13" hasCustomPrompt="1"/>
          </p:nvPr>
        </p:nvSpPr>
        <p:spPr>
          <a:xfrm>
            <a:off x="482372" y="1519200"/>
            <a:ext cx="9163051" cy="400110"/>
          </a:xfrm>
        </p:spPr>
        <p:txBody>
          <a:bodyPr>
            <a:spAutoFit/>
          </a:bodyPr>
          <a:lstStyle>
            <a:lvl1pPr marL="0" indent="0">
              <a:spcAft>
                <a:spcPts val="0"/>
              </a:spcAft>
              <a:buNone/>
              <a:defRPr sz="2600" b="1">
                <a:solidFill>
                  <a:schemeClr val="bg1"/>
                </a:solidFill>
              </a:defRPr>
            </a:lvl1pPr>
            <a:lvl2pPr marL="271463" indent="0">
              <a:buNone/>
              <a:defRPr sz="2800" b="1">
                <a:solidFill>
                  <a:schemeClr val="bg1"/>
                </a:solidFill>
              </a:defRPr>
            </a:lvl2pPr>
            <a:lvl3pPr marL="533400" indent="0">
              <a:buNone/>
              <a:defRPr sz="2800" b="1">
                <a:solidFill>
                  <a:schemeClr val="bg1"/>
                </a:solidFill>
              </a:defRPr>
            </a:lvl3pPr>
            <a:lvl4pPr marL="815975" indent="0">
              <a:buNone/>
              <a:defRPr sz="2800" b="1">
                <a:solidFill>
                  <a:schemeClr val="bg1"/>
                </a:solidFill>
              </a:defRPr>
            </a:lvl4pPr>
            <a:lvl5pPr marL="1104900" indent="0">
              <a:buNone/>
              <a:defRPr sz="2800" b="1">
                <a:solidFill>
                  <a:schemeClr val="bg1"/>
                </a:solidFill>
              </a:defRPr>
            </a:lvl5pPr>
          </a:lstStyle>
          <a:p>
            <a:pPr lvl="0"/>
            <a:r>
              <a:rPr lang="en-US" dirty="0"/>
              <a:t>Type your statement text here</a:t>
            </a:r>
          </a:p>
        </p:txBody>
      </p:sp>
      <p:sp>
        <p:nvSpPr>
          <p:cNvPr id="11" name="Text Placeholder 5"/>
          <p:cNvSpPr>
            <a:spLocks noGrp="1"/>
          </p:cNvSpPr>
          <p:nvPr>
            <p:ph type="body" sz="quarter" idx="11" hasCustomPrompt="1"/>
          </p:nvPr>
        </p:nvSpPr>
        <p:spPr>
          <a:xfrm>
            <a:off x="466355" y="5906101"/>
            <a:ext cx="9163200" cy="246221"/>
          </a:xfrm>
        </p:spPr>
        <p:txBody>
          <a:bodyPr anchor="b" anchorCtr="0">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dirty="0"/>
              <a:t>Subtitle here if required</a:t>
            </a:r>
          </a:p>
        </p:txBody>
      </p:sp>
    </p:spTree>
    <p:extLst>
      <p:ext uri="{BB962C8B-B14F-4D97-AF65-F5344CB8AC3E}">
        <p14:creationId xmlns:p14="http://schemas.microsoft.com/office/powerpoint/2010/main" val="392408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0125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0035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640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2023/7/13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7693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6257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632353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ext Placeholder 2"/>
          <p:cNvSpPr>
            <a:spLocks noGrp="1"/>
          </p:cNvSpPr>
          <p:nvPr>
            <p:ph type="body" idx="1"/>
          </p:nvPr>
        </p:nvSpPr>
        <p:spPr bwMode="auto">
          <a:xfrm>
            <a:off x="486834" y="1189038"/>
            <a:ext cx="11218333"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ltLang="zh-CN"/>
          </a:p>
        </p:txBody>
      </p:sp>
      <p:sp>
        <p:nvSpPr>
          <p:cNvPr id="5" name="Footer Placeholder 4"/>
          <p:cNvSpPr>
            <a:spLocks noGrp="1"/>
          </p:cNvSpPr>
          <p:nvPr>
            <p:ph type="ftr" sz="quarter" idx="3"/>
          </p:nvPr>
        </p:nvSpPr>
        <p:spPr>
          <a:xfrm>
            <a:off x="383118" y="6437314"/>
            <a:ext cx="3515783" cy="365125"/>
          </a:xfrm>
          <a:prstGeom prst="rect">
            <a:avLst/>
          </a:prstGeom>
        </p:spPr>
        <p:txBody>
          <a:bodyPr vert="horz" lIns="72000" tIns="0" rIns="0" bIns="0" rtlCol="0" anchor="t" anchorCtr="0"/>
          <a:lstStyle>
            <a:lvl1pPr algn="l" fontAlgn="auto">
              <a:spcBef>
                <a:spcPts val="0"/>
              </a:spcBef>
              <a:spcAft>
                <a:spcPts val="0"/>
              </a:spcAft>
              <a:buFontTx/>
              <a:buNone/>
              <a:defRPr sz="1000" dirty="0">
                <a:solidFill>
                  <a:srgbClr val="9A8B7D"/>
                </a:solidFill>
                <a:latin typeface="微软雅黑" pitchFamily="34" charset="-122"/>
                <a:ea typeface="微软雅黑" pitchFamily="34" charset="-122"/>
              </a:defRPr>
            </a:lvl1pPr>
          </a:lstStyle>
          <a:p>
            <a:pPr>
              <a:defRPr/>
            </a:pPr>
            <a:r>
              <a:rPr lang="zh-CN" altLang="en-US"/>
              <a:t>仅供内部使用</a:t>
            </a:r>
            <a:endParaRPr lang="en-GB"/>
          </a:p>
        </p:txBody>
      </p:sp>
      <p:sp>
        <p:nvSpPr>
          <p:cNvPr id="6" name="Slide Number Placeholder 5"/>
          <p:cNvSpPr>
            <a:spLocks noGrp="1"/>
          </p:cNvSpPr>
          <p:nvPr>
            <p:ph type="sldNum" sz="quarter" idx="4"/>
          </p:nvPr>
        </p:nvSpPr>
        <p:spPr>
          <a:xfrm>
            <a:off x="10623551" y="6437314"/>
            <a:ext cx="1107016" cy="365125"/>
          </a:xfrm>
          <a:prstGeom prst="rect">
            <a:avLst/>
          </a:prstGeom>
        </p:spPr>
        <p:txBody>
          <a:bodyPr vert="horz" wrap="square" lIns="72000" tIns="0" rIns="0" bIns="0" numCol="1" anchor="t" anchorCtr="0" compatLnSpc="1">
            <a:prstTxWarp prst="textNoShape">
              <a:avLst/>
            </a:prstTxWarp>
          </a:bodyPr>
          <a:lstStyle>
            <a:lvl1pPr algn="r">
              <a:buFontTx/>
              <a:buNone/>
              <a:defRPr sz="800">
                <a:solidFill>
                  <a:srgbClr val="9A8B7D"/>
                </a:solidFill>
              </a:defRPr>
            </a:lvl1pPr>
          </a:lstStyle>
          <a:p>
            <a:fld id="{2BC80366-2764-4608-B7BF-4B7A84CB49A4}" type="slidenum">
              <a:rPr lang="en-GB" altLang="zh-CN"/>
              <a:pPr/>
              <a:t>‹#›</a:t>
            </a:fld>
            <a:endParaRPr lang="en-GB" altLang="zh-CN"/>
          </a:p>
        </p:txBody>
      </p:sp>
      <p:sp>
        <p:nvSpPr>
          <p:cNvPr id="13317" name="Title Placeholder 3"/>
          <p:cNvSpPr>
            <a:spLocks noGrp="1"/>
          </p:cNvSpPr>
          <p:nvPr>
            <p:ph type="title"/>
          </p:nvPr>
        </p:nvSpPr>
        <p:spPr bwMode="auto">
          <a:xfrm>
            <a:off x="486833" y="295275"/>
            <a:ext cx="1010285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zh-CN"/>
              <a:t>Click to edit Master title style</a:t>
            </a:r>
            <a:endParaRPr lang="en-GB" altLang="zh-CN"/>
          </a:p>
        </p:txBody>
      </p:sp>
      <p:pic>
        <p:nvPicPr>
          <p:cNvPr id="13318" name="Picture 12"/>
          <p:cNvPicPr>
            <a:picLocks noChangeAspect="1"/>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10977034" y="360363"/>
            <a:ext cx="7387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2"/>
          </p:nvPr>
        </p:nvSpPr>
        <p:spPr>
          <a:xfrm>
            <a:off x="3979334" y="6437314"/>
            <a:ext cx="4220633" cy="365125"/>
          </a:xfrm>
          <a:prstGeom prst="rect">
            <a:avLst/>
          </a:prstGeom>
        </p:spPr>
        <p:txBody>
          <a:bodyPr vert="horz" lIns="72000" tIns="0" rIns="72000" bIns="0" rtlCol="0" anchor="t" anchorCtr="0"/>
          <a:lstStyle>
            <a:lvl1pPr algn="ctr" fontAlgn="auto">
              <a:spcBef>
                <a:spcPts val="0"/>
              </a:spcBef>
              <a:spcAft>
                <a:spcPts val="0"/>
              </a:spcAft>
              <a:buFontTx/>
              <a:buNone/>
              <a:defRPr sz="800" dirty="0">
                <a:solidFill>
                  <a:srgbClr val="9A8B7D"/>
                </a:solidFill>
                <a:latin typeface="Arial"/>
                <a:ea typeface="+mn-ea"/>
              </a:defRPr>
            </a:lvl1pPr>
          </a:lstStyle>
          <a:p>
            <a:pPr>
              <a:defRPr/>
            </a:pPr>
            <a:endParaRPr lang="en-GB"/>
          </a:p>
        </p:txBody>
      </p:sp>
      <p:cxnSp>
        <p:nvCxnSpPr>
          <p:cNvPr id="10" name="Straight Connector 9"/>
          <p:cNvCxnSpPr/>
          <p:nvPr userDrawn="1"/>
        </p:nvCxnSpPr>
        <p:spPr>
          <a:xfrm>
            <a:off x="499534" y="6323013"/>
            <a:ext cx="1122256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9534" y="1076325"/>
            <a:ext cx="11222567"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626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Lst>
  <p:hf hdr="0" dt="0"/>
  <p:txStyles>
    <p:titleStyle>
      <a:lvl1pPr algn="l" rtl="0" fontAlgn="base">
        <a:spcBef>
          <a:spcPct val="0"/>
        </a:spcBef>
        <a:spcAft>
          <a:spcPct val="0"/>
        </a:spcAft>
        <a:defRPr sz="2200" b="1" kern="1200">
          <a:solidFill>
            <a:schemeClr val="bg2"/>
          </a:solidFill>
          <a:latin typeface="+mj-lt"/>
          <a:ea typeface="+mj-ea"/>
          <a:cs typeface="+mj-cs"/>
        </a:defRPr>
      </a:lvl1pPr>
      <a:lvl2pPr algn="l" rtl="0" fontAlgn="base">
        <a:spcBef>
          <a:spcPct val="0"/>
        </a:spcBef>
        <a:spcAft>
          <a:spcPct val="0"/>
        </a:spcAft>
        <a:defRPr sz="2200" b="1">
          <a:solidFill>
            <a:schemeClr val="bg2"/>
          </a:solidFill>
          <a:latin typeface="Arial" panose="020B0604020202020204" pitchFamily="34" charset="0"/>
        </a:defRPr>
      </a:lvl2pPr>
      <a:lvl3pPr algn="l" rtl="0" fontAlgn="base">
        <a:spcBef>
          <a:spcPct val="0"/>
        </a:spcBef>
        <a:spcAft>
          <a:spcPct val="0"/>
        </a:spcAft>
        <a:defRPr sz="2200" b="1">
          <a:solidFill>
            <a:schemeClr val="bg2"/>
          </a:solidFill>
          <a:latin typeface="Arial" panose="020B0604020202020204" pitchFamily="34" charset="0"/>
        </a:defRPr>
      </a:lvl3pPr>
      <a:lvl4pPr algn="l" rtl="0" fontAlgn="base">
        <a:spcBef>
          <a:spcPct val="0"/>
        </a:spcBef>
        <a:spcAft>
          <a:spcPct val="0"/>
        </a:spcAft>
        <a:defRPr sz="2200" b="1">
          <a:solidFill>
            <a:schemeClr val="bg2"/>
          </a:solidFill>
          <a:latin typeface="Arial" panose="020B0604020202020204" pitchFamily="34" charset="0"/>
        </a:defRPr>
      </a:lvl4pPr>
      <a:lvl5pPr algn="l" rtl="0" fontAlgn="base">
        <a:spcBef>
          <a:spcPct val="0"/>
        </a:spcBef>
        <a:spcAft>
          <a:spcPct val="0"/>
        </a:spcAft>
        <a:defRPr sz="2200" b="1">
          <a:solidFill>
            <a:schemeClr val="bg2"/>
          </a:solidFill>
          <a:latin typeface="Arial" panose="020B0604020202020204" pitchFamily="34" charset="0"/>
        </a:defRPr>
      </a:lvl5pPr>
      <a:lvl6pPr marL="457200" algn="l" rtl="0" fontAlgn="base">
        <a:spcBef>
          <a:spcPct val="0"/>
        </a:spcBef>
        <a:spcAft>
          <a:spcPct val="0"/>
        </a:spcAft>
        <a:defRPr sz="2200" b="1">
          <a:solidFill>
            <a:schemeClr val="bg2"/>
          </a:solidFill>
          <a:latin typeface="Arial" panose="020B0604020202020204" pitchFamily="34" charset="0"/>
        </a:defRPr>
      </a:lvl6pPr>
      <a:lvl7pPr marL="914400" algn="l" rtl="0" fontAlgn="base">
        <a:spcBef>
          <a:spcPct val="0"/>
        </a:spcBef>
        <a:spcAft>
          <a:spcPct val="0"/>
        </a:spcAft>
        <a:defRPr sz="2200" b="1">
          <a:solidFill>
            <a:schemeClr val="bg2"/>
          </a:solidFill>
          <a:latin typeface="Arial" panose="020B0604020202020204" pitchFamily="34" charset="0"/>
        </a:defRPr>
      </a:lvl7pPr>
      <a:lvl8pPr marL="1371600" algn="l" rtl="0" fontAlgn="base">
        <a:spcBef>
          <a:spcPct val="0"/>
        </a:spcBef>
        <a:spcAft>
          <a:spcPct val="0"/>
        </a:spcAft>
        <a:defRPr sz="2200" b="1">
          <a:solidFill>
            <a:schemeClr val="bg2"/>
          </a:solidFill>
          <a:latin typeface="Arial" panose="020B0604020202020204" pitchFamily="34" charset="0"/>
        </a:defRPr>
      </a:lvl8pPr>
      <a:lvl9pPr marL="1828800" algn="l" rtl="0" fontAlgn="base">
        <a:spcBef>
          <a:spcPct val="0"/>
        </a:spcBef>
        <a:spcAft>
          <a:spcPct val="0"/>
        </a:spcAft>
        <a:defRPr sz="2200" b="1">
          <a:solidFill>
            <a:schemeClr val="bg2"/>
          </a:solidFill>
          <a:latin typeface="Arial" panose="020B0604020202020204" pitchFamily="34" charset="0"/>
        </a:defRPr>
      </a:lvl9pPr>
    </p:titleStyle>
    <p:bodyStyle>
      <a:lvl1pPr marL="269875" indent="-269875" algn="l" rtl="0" fontAlgn="base">
        <a:spcBef>
          <a:spcPct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38163" indent="-269875" algn="l" rtl="0" fontAlgn="base">
        <a:spcBef>
          <a:spcPct val="0"/>
        </a:spcBef>
        <a:spcAft>
          <a:spcPts val="600"/>
        </a:spcAft>
        <a:buFont typeface="Arial" panose="020B0604020202020204" pitchFamily="34" charset="0"/>
        <a:buChar char="–"/>
        <a:defRPr sz="1400" kern="1200">
          <a:solidFill>
            <a:schemeClr val="tx1"/>
          </a:solidFill>
          <a:latin typeface="+mn-lt"/>
          <a:ea typeface="+mn-ea"/>
          <a:cs typeface="+mn-cs"/>
        </a:defRPr>
      </a:lvl2pPr>
      <a:lvl3pPr marL="809625" indent="-269875" algn="l" rtl="0" fontAlgn="base">
        <a:spcBef>
          <a:spcPct val="0"/>
        </a:spcBef>
        <a:spcAft>
          <a:spcPts val="600"/>
        </a:spcAft>
        <a:buFont typeface="Arial" panose="020B0604020202020204" pitchFamily="34" charset="0"/>
        <a:buChar char="–"/>
        <a:defRPr sz="1200" kern="1200">
          <a:solidFill>
            <a:schemeClr val="tx1"/>
          </a:solidFill>
          <a:latin typeface="+mn-lt"/>
          <a:ea typeface="+mn-ea"/>
          <a:cs typeface="+mn-cs"/>
        </a:defRPr>
      </a:lvl3pPr>
      <a:lvl4pPr marL="1081088" indent="-269875" algn="l" rtl="0" fontAlgn="base">
        <a:spcBef>
          <a:spcPct val="0"/>
        </a:spcBef>
        <a:spcAft>
          <a:spcPts val="600"/>
        </a:spcAft>
        <a:buFont typeface="Arial" panose="020B0604020202020204" pitchFamily="34" charset="0"/>
        <a:buChar char="–"/>
        <a:defRPr sz="1200" kern="1200">
          <a:solidFill>
            <a:schemeClr val="tx1"/>
          </a:solidFill>
          <a:latin typeface="+mn-lt"/>
          <a:ea typeface="+mn-ea"/>
          <a:cs typeface="+mn-cs"/>
        </a:defRPr>
      </a:lvl4pPr>
      <a:lvl5pPr marL="1349375" indent="-269875" algn="l" rtl="0" fontAlgn="base">
        <a:spcBef>
          <a:spcPct val="0"/>
        </a:spcBef>
        <a:spcAft>
          <a:spcPts val="600"/>
        </a:spcAft>
        <a:buFont typeface="Arial" panose="020B0604020202020204" pitchFamily="34" charset="0"/>
        <a:buChar char="–"/>
        <a:defRPr sz="120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85.xml"/><Relationship Id="rId7" Type="http://schemas.openxmlformats.org/officeDocument/2006/relationships/image" Target="../media/image2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5.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image" Target="../media/image16.emf"/><Relationship Id="rId12" Type="http://schemas.openxmlformats.org/officeDocument/2006/relationships/diagramLayout" Target="../diagrams/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5.emf"/><Relationship Id="rId11" Type="http://schemas.openxmlformats.org/officeDocument/2006/relationships/diagramData" Target="../diagrams/data1.xml"/><Relationship Id="rId5" Type="http://schemas.openxmlformats.org/officeDocument/2006/relationships/image" Target="../media/image14.png"/><Relationship Id="rId15" Type="http://schemas.microsoft.com/office/2007/relationships/diagramDrawing" Target="../diagrams/drawing1.xml"/><Relationship Id="rId10" Type="http://schemas.openxmlformats.org/officeDocument/2006/relationships/image" Target="../media/image19.png"/><Relationship Id="rId4" Type="http://schemas.openxmlformats.org/officeDocument/2006/relationships/notesSlide" Target="../notesSlides/notesSlide3.xml"/><Relationship Id="rId9" Type="http://schemas.openxmlformats.org/officeDocument/2006/relationships/image" Target="../media/image18.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9000"/>
            <a:lum/>
          </a:blip>
          <a:srcRect/>
          <a:stretch>
            <a:fillRect/>
          </a:stretch>
        </a:blipFill>
        <a:effectLst/>
      </p:bgPr>
    </p:bg>
    <p:spTree>
      <p:nvGrpSpPr>
        <p:cNvPr id="1" name=""/>
        <p:cNvGrpSpPr/>
        <p:nvPr/>
      </p:nvGrpSpPr>
      <p:grpSpPr>
        <a:xfrm>
          <a:off x="0" y="0"/>
          <a:ext cx="0" cy="0"/>
          <a:chOff x="0" y="0"/>
          <a:chExt cx="0" cy="0"/>
        </a:xfrm>
      </p:grpSpPr>
      <p:pic>
        <p:nvPicPr>
          <p:cNvPr id="6" name="图片 5" descr="logo.png"/>
          <p:cNvPicPr>
            <a:picLocks noChangeAspect="1"/>
          </p:cNvPicPr>
          <p:nvPr>
            <p:custDataLst>
              <p:tags r:id="rId2"/>
            </p:custDataLst>
          </p:nvPr>
        </p:nvPicPr>
        <p:blipFill>
          <a:blip r:embed="rId5" cstate="print"/>
          <a:stretch>
            <a:fillRect/>
          </a:stretch>
        </p:blipFill>
        <p:spPr>
          <a:xfrm>
            <a:off x="506095" y="370205"/>
            <a:ext cx="1997710" cy="525145"/>
          </a:xfrm>
          <a:prstGeom prst="rect">
            <a:avLst/>
          </a:prstGeom>
        </p:spPr>
      </p:pic>
      <p:sp>
        <p:nvSpPr>
          <p:cNvPr id="3" name="文本框 2">
            <a:extLst>
              <a:ext uri="{FF2B5EF4-FFF2-40B4-BE49-F238E27FC236}">
                <a16:creationId xmlns:a16="http://schemas.microsoft.com/office/drawing/2014/main" id="{42E56DF1-9189-F211-7FE4-00AC8E404C2C}"/>
              </a:ext>
            </a:extLst>
          </p:cNvPr>
          <p:cNvSpPr txBox="1"/>
          <p:nvPr/>
        </p:nvSpPr>
        <p:spPr>
          <a:xfrm>
            <a:off x="873740" y="2459178"/>
            <a:ext cx="7653153" cy="1477328"/>
          </a:xfrm>
          <a:prstGeom prst="rect">
            <a:avLst/>
          </a:prstGeom>
          <a:noFill/>
        </p:spPr>
        <p:txBody>
          <a:bodyPr wrap="square" rtlCol="0">
            <a:spAutoFit/>
          </a:bodyPr>
          <a:lstStyle/>
          <a:p>
            <a:pPr lvl="0">
              <a:lnSpc>
                <a:spcPct val="150000"/>
              </a:lnSpc>
              <a:defRPr/>
            </a:pPr>
            <a:r>
              <a:rPr lang="zh-CN" altLang="en-US" sz="3600" b="1" dirty="0">
                <a:solidFill>
                  <a:srgbClr val="EC5F74">
                    <a:lumMod val="50000"/>
                  </a:srgbClr>
                </a:solidFill>
                <a:latin typeface="微软雅黑" panose="020B0503020204020204" charset="-122"/>
                <a:ea typeface="微软雅黑" panose="020B0503020204020204" charset="-122"/>
              </a:rPr>
              <a:t>富马酸替诺福韦二吡呋酯颗粒</a:t>
            </a:r>
            <a:endParaRPr lang="en-US" altLang="zh-CN" sz="3600" b="1" dirty="0">
              <a:solidFill>
                <a:srgbClr val="EC5F74">
                  <a:lumMod val="50000"/>
                </a:srgbClr>
              </a:solidFill>
              <a:latin typeface="微软雅黑" panose="020B0503020204020204" charset="-122"/>
              <a:ea typeface="微软雅黑" panose="020B0503020204020204" charset="-122"/>
            </a:endParaRPr>
          </a:p>
          <a:p>
            <a:pPr>
              <a:defRPr/>
            </a:pPr>
            <a:r>
              <a:rPr lang="zh-CN" altLang="en-US" sz="3600" b="1" dirty="0">
                <a:solidFill>
                  <a:srgbClr val="EC5F74">
                    <a:lumMod val="50000"/>
                  </a:srgbClr>
                </a:solidFill>
                <a:latin typeface="微软雅黑" panose="020B0503020204020204" charset="-122"/>
                <a:ea typeface="微软雅黑" panose="020B0503020204020204" charset="-122"/>
              </a:rPr>
              <a:t>（海复坦</a:t>
            </a:r>
            <a:r>
              <a:rPr lang="en-US" altLang="zh-CN" sz="3600" b="1" baseline="30000" dirty="0">
                <a:solidFill>
                  <a:srgbClr val="EC5F74">
                    <a:lumMod val="50000"/>
                  </a:srgbClr>
                </a:solidFill>
                <a:latin typeface="微软雅黑" panose="020B0503020204020204" charset="-122"/>
                <a:ea typeface="微软雅黑" panose="020B0503020204020204" charset="-122"/>
              </a:rPr>
              <a:t>®</a:t>
            </a:r>
            <a:r>
              <a:rPr lang="en-US" altLang="zh-CN" sz="3600" b="1" dirty="0">
                <a:solidFill>
                  <a:srgbClr val="EC5F74">
                    <a:lumMod val="50000"/>
                  </a:srgbClr>
                </a:solidFill>
                <a:latin typeface="微软雅黑" panose="020B0503020204020204" charset="-122"/>
                <a:ea typeface="微软雅黑" panose="020B0503020204020204" charset="-122"/>
              </a:rPr>
              <a:t> </a:t>
            </a:r>
            <a:r>
              <a:rPr lang="zh-CN" altLang="en-US" sz="3600" b="1" dirty="0">
                <a:solidFill>
                  <a:srgbClr val="EC5F74">
                    <a:lumMod val="50000"/>
                  </a:srgbClr>
                </a:solidFill>
                <a:latin typeface="微软雅黑" panose="020B0503020204020204" charset="-122"/>
                <a:ea typeface="微软雅黑" panose="020B0503020204020204" charset="-122"/>
              </a:rPr>
              <a:t>）</a:t>
            </a:r>
          </a:p>
        </p:txBody>
      </p:sp>
      <p:sp>
        <p:nvSpPr>
          <p:cNvPr id="5" name="文本框 4">
            <a:extLst>
              <a:ext uri="{FF2B5EF4-FFF2-40B4-BE49-F238E27FC236}">
                <a16:creationId xmlns:a16="http://schemas.microsoft.com/office/drawing/2014/main" id="{42E56DF1-9189-F211-7FE4-00AC8E404C2C}"/>
              </a:ext>
            </a:extLst>
          </p:cNvPr>
          <p:cNvSpPr txBox="1"/>
          <p:nvPr/>
        </p:nvSpPr>
        <p:spPr>
          <a:xfrm>
            <a:off x="873740" y="4350172"/>
            <a:ext cx="76531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effectLst>
                  <a:outerShdw blurRad="38100" dist="38100" dir="2700000" algn="tl">
                    <a:srgbClr val="000000">
                      <a:alpha val="43137"/>
                    </a:srgbClr>
                  </a:outerShdw>
                </a:effectLst>
                <a:latin typeface="微软雅黑" panose="020B0503020204020204" charset="-122"/>
                <a:ea typeface="微软雅黑" panose="020B0503020204020204" charset="-122"/>
              </a:rPr>
              <a:t>创新</a:t>
            </a:r>
            <a:r>
              <a:rPr kumimoji="0" lang="zh-CN" altLang="en-US" sz="3200" b="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rPr>
              <a:t>剂型  全龄段精准给药治疗方案</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4" name="图片 13" descr="2_富马酸替诺DA-1"/>
          <p:cNvPicPr>
            <a:picLocks noChangeAspect="1"/>
          </p:cNvPicPr>
          <p:nvPr>
            <p:custDataLst>
              <p:tags r:id="rId2"/>
            </p:custDataLst>
          </p:nvPr>
        </p:nvPicPr>
        <p:blipFill>
          <a:blip r:embed="rId5"/>
          <a:stretch>
            <a:fillRect/>
          </a:stretch>
        </p:blipFill>
        <p:spPr>
          <a:xfrm>
            <a:off x="11038110" y="5598008"/>
            <a:ext cx="1153890" cy="1259992"/>
          </a:xfrm>
          <a:prstGeom prst="rect">
            <a:avLst/>
          </a:prstGeom>
        </p:spPr>
      </p:pic>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5. </a:t>
            </a:r>
            <a:r>
              <a:rPr lang="zh-CN" altLang="en-US" b="1" dirty="0"/>
              <a:t>公平性</a:t>
            </a:r>
          </a:p>
        </p:txBody>
      </p:sp>
      <p:grpSp>
        <p:nvGrpSpPr>
          <p:cNvPr id="6" name="组合 14">
            <a:extLst>
              <a:ext uri="{FF2B5EF4-FFF2-40B4-BE49-F238E27FC236}">
                <a16:creationId xmlns:a16="http://schemas.microsoft.com/office/drawing/2014/main" id="{37DC576A-0171-6C22-092E-C50FF632218A}"/>
              </a:ext>
            </a:extLst>
          </p:cNvPr>
          <p:cNvGrpSpPr/>
          <p:nvPr/>
        </p:nvGrpSpPr>
        <p:grpSpPr bwMode="auto">
          <a:xfrm>
            <a:off x="444529" y="633150"/>
            <a:ext cx="11233949" cy="1384995"/>
            <a:chOff x="132233" y="428"/>
            <a:chExt cx="6057395" cy="1037055"/>
          </a:xfrm>
        </p:grpSpPr>
        <p:sp>
          <p:nvSpPr>
            <p:cNvPr id="7" name="矩形 15">
              <a:extLst>
                <a:ext uri="{FF2B5EF4-FFF2-40B4-BE49-F238E27FC236}">
                  <a16:creationId xmlns:a16="http://schemas.microsoft.com/office/drawing/2014/main" id="{F79FC66D-3299-2A85-C8FC-6A49C186240E}"/>
                </a:ext>
              </a:extLst>
            </p:cNvPr>
            <p:cNvSpPr>
              <a:spLocks noChangeArrowheads="1"/>
            </p:cNvSpPr>
            <p:nvPr/>
          </p:nvSpPr>
          <p:spPr bwMode="auto">
            <a:xfrm>
              <a:off x="132233" y="122489"/>
              <a:ext cx="183686" cy="229934"/>
            </a:xfrm>
            <a:prstGeom prst="rect">
              <a:avLst/>
            </a:prstGeom>
            <a:solidFill>
              <a:srgbClr val="00206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7" dirty="0">
                <a:solidFill>
                  <a:schemeClr val="tx1">
                    <a:lumMod val="50000"/>
                    <a:lumOff val="50000"/>
                  </a:schemeClr>
                </a:solidFill>
                <a:latin typeface="宋体" panose="02010600030101010101" pitchFamily="2" charset="-122"/>
                <a:sym typeface="宋体" panose="02010600030101010101" pitchFamily="2" charset="-122"/>
              </a:endParaRPr>
            </a:p>
          </p:txBody>
        </p:sp>
        <p:sp>
          <p:nvSpPr>
            <p:cNvPr id="8" name="矩形 17">
              <a:extLst>
                <a:ext uri="{FF2B5EF4-FFF2-40B4-BE49-F238E27FC236}">
                  <a16:creationId xmlns:a16="http://schemas.microsoft.com/office/drawing/2014/main" id="{9A97CBDE-A53D-13A6-ADD4-717D82DD35AB}"/>
                </a:ext>
              </a:extLst>
            </p:cNvPr>
            <p:cNvSpPr>
              <a:spLocks noChangeArrowheads="1"/>
            </p:cNvSpPr>
            <p:nvPr/>
          </p:nvSpPr>
          <p:spPr bwMode="auto">
            <a:xfrm>
              <a:off x="362267" y="428"/>
              <a:ext cx="5827361" cy="10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b="1" dirty="0">
                  <a:solidFill>
                    <a:srgbClr val="FF0000"/>
                  </a:solidFill>
                  <a:effectLst>
                    <a:reflection blurRad="6350" stA="53000" endA="300" endPos="35500" dir="5400000" sy="-90000" algn="bl" rotWithShape="0"/>
                  </a:effectLst>
                  <a:latin typeface="+mn-ea"/>
                  <a:sym typeface="+mn-ea"/>
                </a:rPr>
                <a:t>全龄段精准给药，惠及广大儿童、老年患者、吞咽困难患者</a:t>
              </a:r>
              <a:endParaRPr lang="en-US" altLang="zh-CN" sz="2000" b="1" dirty="0">
                <a:solidFill>
                  <a:srgbClr val="FF0000"/>
                </a:solidFill>
                <a:effectLst>
                  <a:reflection blurRad="6350" stA="53000" endA="300" endPos="35500" dir="5400000" sy="-90000" algn="bl" rotWithShape="0"/>
                </a:effectLst>
                <a:latin typeface="+mn-ea"/>
                <a:sym typeface="+mn-ea"/>
              </a:endParaRPr>
            </a:p>
            <a:p>
              <a:pPr marL="285750" lvl="0" indent="-285750">
                <a:lnSpc>
                  <a:spcPct val="150000"/>
                </a:lnSpc>
                <a:buFont typeface="Wingdings" charset="2"/>
                <a:buChar char="l"/>
              </a:pPr>
              <a:r>
                <a:rPr lang="zh-CN" altLang="en-US" dirty="0">
                  <a:solidFill>
                    <a:srgbClr val="002060"/>
                  </a:solidFill>
                  <a:latin typeface="+mn-ea"/>
                </a:rPr>
                <a:t>我国慢乙肝儿童感染者约有</a:t>
              </a:r>
              <a:r>
                <a:rPr lang="en-US" altLang="zh-CN" dirty="0">
                  <a:solidFill>
                    <a:srgbClr val="002060"/>
                  </a:solidFill>
                  <a:latin typeface="+mn-ea"/>
                </a:rPr>
                <a:t>200</a:t>
              </a:r>
              <a:r>
                <a:rPr lang="zh-CN" altLang="en-US" dirty="0">
                  <a:solidFill>
                    <a:srgbClr val="002060"/>
                  </a:solidFill>
                  <a:latin typeface="+mn-ea"/>
                </a:rPr>
                <a:t>万例，本品</a:t>
              </a:r>
              <a:r>
                <a:rPr lang="zh-CN" altLang="zh-CN" dirty="0">
                  <a:solidFill>
                    <a:srgbClr val="002060"/>
                  </a:solidFill>
                  <a:latin typeface="+mn-ea"/>
                </a:rPr>
                <a:t>适应症涵盖</a:t>
              </a:r>
              <a:r>
                <a:rPr lang="en-US" altLang="zh-CN" dirty="0">
                  <a:solidFill>
                    <a:srgbClr val="002060"/>
                  </a:solidFill>
                  <a:latin typeface="+mn-ea"/>
                </a:rPr>
                <a:t>2</a:t>
              </a:r>
              <a:r>
                <a:rPr lang="zh-CN" altLang="en-US" dirty="0">
                  <a:solidFill>
                    <a:srgbClr val="002060"/>
                  </a:solidFill>
                  <a:latin typeface="+mn-ea"/>
                </a:rPr>
                <a:t>岁以上</a:t>
              </a:r>
              <a:r>
                <a:rPr lang="zh-CN" altLang="zh-CN" dirty="0">
                  <a:solidFill>
                    <a:srgbClr val="002060"/>
                  </a:solidFill>
                  <a:latin typeface="+mn-ea"/>
                </a:rPr>
                <a:t>儿童群体</a:t>
              </a:r>
              <a:r>
                <a:rPr lang="zh-CN" altLang="en-US" dirty="0">
                  <a:solidFill>
                    <a:srgbClr val="002060"/>
                  </a:solidFill>
                  <a:latin typeface="+mn-ea"/>
                </a:rPr>
                <a:t>，可实现全龄段精准给药。</a:t>
              </a:r>
            </a:p>
            <a:p>
              <a:pPr marL="285750" indent="-285750">
                <a:lnSpc>
                  <a:spcPct val="150000"/>
                </a:lnSpc>
                <a:buFont typeface="Wingdings" charset="2"/>
                <a:buChar char="l"/>
              </a:pPr>
              <a:r>
                <a:rPr lang="zh-CN" altLang="en-US" dirty="0">
                  <a:solidFill>
                    <a:srgbClr val="002060"/>
                  </a:solidFill>
                  <a:latin typeface="+mn-ea"/>
                </a:rPr>
                <a:t>我国老龄化趋势加剧，据统计</a:t>
              </a:r>
              <a:r>
                <a:rPr lang="en-US" altLang="zh-CN" dirty="0">
                  <a:solidFill>
                    <a:srgbClr val="002060"/>
                  </a:solidFill>
                  <a:latin typeface="+mn-ea"/>
                </a:rPr>
                <a:t>65</a:t>
              </a:r>
              <a:r>
                <a:rPr lang="zh-CN" altLang="en-US" dirty="0">
                  <a:solidFill>
                    <a:srgbClr val="002060"/>
                  </a:solidFill>
                  <a:latin typeface="+mn-ea"/>
                </a:rPr>
                <a:t>岁以上人群吞咽障碍发生率</a:t>
              </a:r>
              <a:r>
                <a:rPr lang="en-US" altLang="zh-CN" dirty="0">
                  <a:solidFill>
                    <a:srgbClr val="002060"/>
                  </a:solidFill>
                  <a:latin typeface="+mn-ea"/>
                </a:rPr>
                <a:t>15%-30%</a:t>
              </a:r>
              <a:r>
                <a:rPr lang="zh-CN" altLang="en-US" dirty="0">
                  <a:solidFill>
                    <a:srgbClr val="002060"/>
                  </a:solidFill>
                  <a:latin typeface="+mn-ea"/>
                </a:rPr>
                <a:t>。本品作为颗粒剂，方便服用。</a:t>
              </a:r>
              <a:endParaRPr lang="en-US" altLang="zh-CN" dirty="0">
                <a:solidFill>
                  <a:srgbClr val="002060"/>
                </a:solidFill>
                <a:latin typeface="+mn-ea"/>
              </a:endParaRPr>
            </a:p>
          </p:txBody>
        </p:sp>
      </p:grpSp>
      <p:grpSp>
        <p:nvGrpSpPr>
          <p:cNvPr id="9" name="组合 14">
            <a:extLst>
              <a:ext uri="{FF2B5EF4-FFF2-40B4-BE49-F238E27FC236}">
                <a16:creationId xmlns:a16="http://schemas.microsoft.com/office/drawing/2014/main" id="{37DC576A-0171-6C22-092E-C50FF632218A}"/>
              </a:ext>
            </a:extLst>
          </p:cNvPr>
          <p:cNvGrpSpPr/>
          <p:nvPr/>
        </p:nvGrpSpPr>
        <p:grpSpPr bwMode="auto">
          <a:xfrm>
            <a:off x="444529" y="2132219"/>
            <a:ext cx="11233949" cy="1751570"/>
            <a:chOff x="132233" y="428"/>
            <a:chExt cx="6057395" cy="1311538"/>
          </a:xfrm>
        </p:grpSpPr>
        <p:sp>
          <p:nvSpPr>
            <p:cNvPr id="10" name="矩形 15">
              <a:extLst>
                <a:ext uri="{FF2B5EF4-FFF2-40B4-BE49-F238E27FC236}">
                  <a16:creationId xmlns:a16="http://schemas.microsoft.com/office/drawing/2014/main" id="{F79FC66D-3299-2A85-C8FC-6A49C186240E}"/>
                </a:ext>
              </a:extLst>
            </p:cNvPr>
            <p:cNvSpPr>
              <a:spLocks noChangeArrowheads="1"/>
            </p:cNvSpPr>
            <p:nvPr/>
          </p:nvSpPr>
          <p:spPr bwMode="auto">
            <a:xfrm>
              <a:off x="132233" y="122489"/>
              <a:ext cx="183686" cy="229934"/>
            </a:xfrm>
            <a:prstGeom prst="rect">
              <a:avLst/>
            </a:prstGeom>
            <a:solidFill>
              <a:srgbClr val="00206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7">
                <a:solidFill>
                  <a:schemeClr val="tx1">
                    <a:lumMod val="50000"/>
                    <a:lumOff val="50000"/>
                  </a:schemeClr>
                </a:solidFill>
                <a:latin typeface="宋体" panose="02010600030101010101" pitchFamily="2" charset="-122"/>
                <a:sym typeface="宋体" panose="02010600030101010101" pitchFamily="2" charset="-122"/>
              </a:endParaRPr>
            </a:p>
          </p:txBody>
        </p:sp>
        <p:sp>
          <p:nvSpPr>
            <p:cNvPr id="11" name="矩形 17">
              <a:extLst>
                <a:ext uri="{FF2B5EF4-FFF2-40B4-BE49-F238E27FC236}">
                  <a16:creationId xmlns:a16="http://schemas.microsoft.com/office/drawing/2014/main" id="{9A97CBDE-A53D-13A6-ADD4-717D82DD35AB}"/>
                </a:ext>
              </a:extLst>
            </p:cNvPr>
            <p:cNvSpPr>
              <a:spLocks noChangeArrowheads="1"/>
            </p:cNvSpPr>
            <p:nvPr/>
          </p:nvSpPr>
          <p:spPr bwMode="auto">
            <a:xfrm>
              <a:off x="362267" y="428"/>
              <a:ext cx="5827361" cy="13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b="1" dirty="0">
                  <a:solidFill>
                    <a:srgbClr val="FF0000"/>
                  </a:solidFill>
                  <a:effectLst>
                    <a:reflection blurRad="6350" stA="53000" endA="300" endPos="35500" dir="5400000" sy="-90000" algn="bl" rotWithShape="0"/>
                  </a:effectLst>
                  <a:latin typeface="+mn-ea"/>
                  <a:sym typeface="+mn-ea"/>
                </a:rPr>
                <a:t>价格合理，企业愿拿出最大诚意</a:t>
              </a:r>
              <a:endParaRPr lang="en-US" altLang="zh-CN" sz="2000" b="1" dirty="0">
                <a:solidFill>
                  <a:srgbClr val="FF0000"/>
                </a:solidFill>
                <a:effectLst>
                  <a:reflection blurRad="6350" stA="53000" endA="300" endPos="35500" dir="5400000" sy="-90000" algn="bl" rotWithShape="0"/>
                </a:effectLst>
                <a:latin typeface="+mn-ea"/>
                <a:sym typeface="+mn-ea"/>
              </a:endParaRPr>
            </a:p>
            <a:p>
              <a:pPr marL="285750" indent="-285750">
                <a:lnSpc>
                  <a:spcPct val="150000"/>
                </a:lnSpc>
                <a:buFont typeface="Wingdings" charset="2"/>
                <a:buChar char="l"/>
              </a:pPr>
              <a:r>
                <a:rPr lang="zh-CN" altLang="en-US" dirty="0">
                  <a:solidFill>
                    <a:srgbClr val="002060"/>
                  </a:solidFill>
                  <a:latin typeface="+mn-ea"/>
                </a:rPr>
                <a:t>目前企业已自主降低价格，谈判阶段也愿意最大诚意降价服务患者。</a:t>
              </a:r>
              <a:endParaRPr lang="en-US" altLang="zh-CN" dirty="0">
                <a:solidFill>
                  <a:srgbClr val="002060"/>
                </a:solidFill>
                <a:latin typeface="+mn-ea"/>
              </a:endParaRPr>
            </a:p>
            <a:p>
              <a:pPr marL="285750" indent="-285750">
                <a:lnSpc>
                  <a:spcPct val="150000"/>
                </a:lnSpc>
                <a:buFont typeface="Wingdings" charset="2"/>
                <a:buChar char="l"/>
              </a:pPr>
              <a:r>
                <a:rPr lang="zh-CN" altLang="en-US" dirty="0">
                  <a:solidFill>
                    <a:srgbClr val="002060"/>
                  </a:solidFill>
                  <a:latin typeface="+mn-ea"/>
                </a:rPr>
                <a:t>量勺精准给药可避免浪费，如对于体重</a:t>
              </a:r>
              <a:r>
                <a:rPr lang="en-US" altLang="zh-CN" dirty="0">
                  <a:solidFill>
                    <a:srgbClr val="002060"/>
                  </a:solidFill>
                  <a:latin typeface="+mn-ea"/>
                </a:rPr>
                <a:t>12kg</a:t>
              </a:r>
              <a:r>
                <a:rPr lang="zh-CN" altLang="en-US" dirty="0">
                  <a:solidFill>
                    <a:srgbClr val="002060"/>
                  </a:solidFill>
                  <a:latin typeface="+mn-ea"/>
                </a:rPr>
                <a:t>以下儿童，</a:t>
              </a:r>
              <a:r>
                <a:rPr lang="en-US" altLang="zh-CN" dirty="0">
                  <a:solidFill>
                    <a:srgbClr val="002060"/>
                  </a:solidFill>
                  <a:latin typeface="+mn-ea"/>
                </a:rPr>
                <a:t>1</a:t>
              </a:r>
              <a:r>
                <a:rPr lang="zh-CN" altLang="en-US" dirty="0">
                  <a:solidFill>
                    <a:srgbClr val="002060"/>
                  </a:solidFill>
                  <a:latin typeface="+mn-ea"/>
                </a:rPr>
                <a:t>袋可满足近</a:t>
              </a:r>
              <a:r>
                <a:rPr lang="en-US" altLang="zh-CN" dirty="0">
                  <a:solidFill>
                    <a:srgbClr val="002060"/>
                  </a:solidFill>
                  <a:latin typeface="+mn-ea"/>
                </a:rPr>
                <a:t>4</a:t>
              </a:r>
              <a:r>
                <a:rPr lang="zh-CN" altLang="en-US" dirty="0">
                  <a:solidFill>
                    <a:srgbClr val="002060"/>
                  </a:solidFill>
                  <a:latin typeface="+mn-ea"/>
                </a:rPr>
                <a:t>天药量，日治疗费用大大降低。</a:t>
              </a:r>
              <a:endParaRPr lang="en-US" altLang="zh-CN" dirty="0">
                <a:solidFill>
                  <a:srgbClr val="002060"/>
                </a:solidFill>
                <a:latin typeface="+mn-ea"/>
              </a:endParaRPr>
            </a:p>
            <a:p>
              <a:pPr marL="285750" indent="-285750">
                <a:lnSpc>
                  <a:spcPct val="150000"/>
                </a:lnSpc>
                <a:buFont typeface="Wingdings" charset="2"/>
                <a:buChar char="l"/>
              </a:pPr>
              <a:r>
                <a:rPr lang="zh-CN" altLang="en-US" dirty="0">
                  <a:solidFill>
                    <a:srgbClr val="002060"/>
                  </a:solidFill>
                  <a:latin typeface="+mn-ea"/>
                </a:rPr>
                <a:t>儿童制剂工艺更复杂，成本更高。</a:t>
              </a:r>
              <a:endParaRPr lang="en-US" altLang="zh-CN" dirty="0">
                <a:solidFill>
                  <a:srgbClr val="002060"/>
                </a:solidFill>
                <a:latin typeface="+mn-ea"/>
              </a:endParaRPr>
            </a:p>
          </p:txBody>
        </p:sp>
      </p:grpSp>
      <p:grpSp>
        <p:nvGrpSpPr>
          <p:cNvPr id="13" name="组合 14">
            <a:extLst>
              <a:ext uri="{FF2B5EF4-FFF2-40B4-BE49-F238E27FC236}">
                <a16:creationId xmlns:a16="http://schemas.microsoft.com/office/drawing/2014/main" id="{37DC576A-0171-6C22-092E-C50FF632218A}"/>
              </a:ext>
            </a:extLst>
          </p:cNvPr>
          <p:cNvGrpSpPr/>
          <p:nvPr/>
        </p:nvGrpSpPr>
        <p:grpSpPr bwMode="auto">
          <a:xfrm>
            <a:off x="444529" y="4048401"/>
            <a:ext cx="11233949" cy="1384995"/>
            <a:chOff x="132233" y="52485"/>
            <a:chExt cx="6057395" cy="1037055"/>
          </a:xfrm>
        </p:grpSpPr>
        <p:sp>
          <p:nvSpPr>
            <p:cNvPr id="15" name="矩形 15">
              <a:extLst>
                <a:ext uri="{FF2B5EF4-FFF2-40B4-BE49-F238E27FC236}">
                  <a16:creationId xmlns:a16="http://schemas.microsoft.com/office/drawing/2014/main" id="{F79FC66D-3299-2A85-C8FC-6A49C186240E}"/>
                </a:ext>
              </a:extLst>
            </p:cNvPr>
            <p:cNvSpPr>
              <a:spLocks noChangeArrowheads="1"/>
            </p:cNvSpPr>
            <p:nvPr/>
          </p:nvSpPr>
          <p:spPr bwMode="auto">
            <a:xfrm>
              <a:off x="132233" y="122489"/>
              <a:ext cx="183686" cy="229934"/>
            </a:xfrm>
            <a:prstGeom prst="rect">
              <a:avLst/>
            </a:prstGeom>
            <a:solidFill>
              <a:srgbClr val="00206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7" dirty="0">
                <a:solidFill>
                  <a:schemeClr val="tx1">
                    <a:lumMod val="50000"/>
                    <a:lumOff val="50000"/>
                  </a:schemeClr>
                </a:solidFill>
                <a:latin typeface="宋体" panose="02010600030101010101" pitchFamily="2" charset="-122"/>
                <a:sym typeface="宋体" panose="02010600030101010101" pitchFamily="2" charset="-122"/>
              </a:endParaRPr>
            </a:p>
          </p:txBody>
        </p:sp>
        <p:sp>
          <p:nvSpPr>
            <p:cNvPr id="16" name="矩形 17">
              <a:extLst>
                <a:ext uri="{FF2B5EF4-FFF2-40B4-BE49-F238E27FC236}">
                  <a16:creationId xmlns:a16="http://schemas.microsoft.com/office/drawing/2014/main" id="{9A97CBDE-A53D-13A6-ADD4-717D82DD35AB}"/>
                </a:ext>
              </a:extLst>
            </p:cNvPr>
            <p:cNvSpPr>
              <a:spLocks noChangeArrowheads="1"/>
            </p:cNvSpPr>
            <p:nvPr/>
          </p:nvSpPr>
          <p:spPr bwMode="auto">
            <a:xfrm>
              <a:off x="362267" y="52485"/>
              <a:ext cx="5827361" cy="10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b="1" dirty="0">
                  <a:solidFill>
                    <a:srgbClr val="FF0000"/>
                  </a:solidFill>
                  <a:effectLst>
                    <a:reflection blurRad="6350" stA="53000" endA="300" endPos="35500" dir="5400000" sy="-90000" algn="bl" rotWithShape="0"/>
                  </a:effectLst>
                  <a:latin typeface="+mn-ea"/>
                  <a:sym typeface="+mn-ea"/>
                </a:rPr>
                <a:t>弥补目录短板，提高慢乙肝儿童患者用药保障</a:t>
              </a:r>
              <a:endParaRPr lang="en-US" altLang="zh-CN" sz="2000" b="1" dirty="0">
                <a:solidFill>
                  <a:srgbClr val="FF0000"/>
                </a:solidFill>
                <a:effectLst>
                  <a:reflection blurRad="6350" stA="53000" endA="300" endPos="35500" dir="5400000" sy="-90000" algn="bl" rotWithShape="0"/>
                </a:effectLst>
                <a:latin typeface="+mn-ea"/>
                <a:sym typeface="+mn-ea"/>
              </a:endParaRPr>
            </a:p>
            <a:p>
              <a:pPr marL="285750" lvl="0" indent="-285750">
                <a:lnSpc>
                  <a:spcPct val="150000"/>
                </a:lnSpc>
                <a:buFont typeface="Wingdings" charset="2"/>
                <a:buChar char="l"/>
              </a:pPr>
              <a:r>
                <a:rPr lang="zh-CN" altLang="en-US" dirty="0">
                  <a:solidFill>
                    <a:srgbClr val="002060"/>
                  </a:solidFill>
                  <a:latin typeface="+mn-ea"/>
                </a:rPr>
                <a:t>目前有慢乙肝</a:t>
              </a:r>
              <a:r>
                <a:rPr lang="en-US" altLang="zh-CN" dirty="0">
                  <a:solidFill>
                    <a:srgbClr val="002060"/>
                  </a:solidFill>
                  <a:latin typeface="+mn-ea"/>
                </a:rPr>
                <a:t>2-12</a:t>
              </a:r>
              <a:r>
                <a:rPr lang="zh-CN" altLang="en-US" dirty="0">
                  <a:solidFill>
                    <a:srgbClr val="002060"/>
                  </a:solidFill>
                  <a:latin typeface="+mn-ea"/>
                </a:rPr>
                <a:t>岁儿童适应症的只有</a:t>
              </a:r>
              <a:r>
                <a:rPr lang="en-US" altLang="zh-CN" dirty="0">
                  <a:solidFill>
                    <a:srgbClr val="002060"/>
                  </a:solidFill>
                  <a:latin typeface="+mn-ea"/>
                </a:rPr>
                <a:t>TDF</a:t>
              </a:r>
              <a:r>
                <a:rPr lang="zh-CN" altLang="en-US" dirty="0">
                  <a:solidFill>
                    <a:srgbClr val="002060"/>
                  </a:solidFill>
                  <a:latin typeface="+mn-ea"/>
                </a:rPr>
                <a:t>、</a:t>
              </a:r>
              <a:r>
                <a:rPr lang="en-US" altLang="zh-CN" dirty="0">
                  <a:solidFill>
                    <a:srgbClr val="002060"/>
                  </a:solidFill>
                  <a:latin typeface="+mn-ea"/>
                </a:rPr>
                <a:t>ETV</a:t>
              </a:r>
              <a:r>
                <a:rPr lang="zh-CN" altLang="en-US" dirty="0">
                  <a:solidFill>
                    <a:srgbClr val="002060"/>
                  </a:solidFill>
                  <a:latin typeface="+mn-ea"/>
                </a:rPr>
                <a:t>，恩替卡韦颗粒已通过谈判纳入医保，</a:t>
              </a:r>
              <a:r>
                <a:rPr lang="en-US" altLang="zh-CN" dirty="0">
                  <a:solidFill>
                    <a:srgbClr val="002060"/>
                  </a:solidFill>
                  <a:latin typeface="+mn-ea"/>
                </a:rPr>
                <a:t>TDF</a:t>
              </a:r>
              <a:r>
                <a:rPr lang="zh-CN" altLang="en-US" dirty="0">
                  <a:solidFill>
                    <a:srgbClr val="002060"/>
                  </a:solidFill>
                  <a:latin typeface="+mn-ea"/>
                </a:rPr>
                <a:t>颗粒也亟待纳入，进一步提高儿童用药保障。</a:t>
              </a:r>
              <a:endParaRPr lang="en-US" altLang="zh-CN" dirty="0">
                <a:solidFill>
                  <a:srgbClr val="002060"/>
                </a:solidFill>
                <a:latin typeface="+mn-ea"/>
              </a:endParaRPr>
            </a:p>
          </p:txBody>
        </p:sp>
      </p:grpSp>
      <p:grpSp>
        <p:nvGrpSpPr>
          <p:cNvPr id="17" name="组合 14">
            <a:extLst>
              <a:ext uri="{FF2B5EF4-FFF2-40B4-BE49-F238E27FC236}">
                <a16:creationId xmlns:a16="http://schemas.microsoft.com/office/drawing/2014/main" id="{37DC576A-0171-6C22-092E-C50FF632218A}"/>
              </a:ext>
            </a:extLst>
          </p:cNvPr>
          <p:cNvGrpSpPr/>
          <p:nvPr/>
        </p:nvGrpSpPr>
        <p:grpSpPr bwMode="auto">
          <a:xfrm>
            <a:off x="444529" y="5631717"/>
            <a:ext cx="11233949" cy="499624"/>
            <a:chOff x="132233" y="50402"/>
            <a:chExt cx="6057395" cy="374108"/>
          </a:xfrm>
        </p:grpSpPr>
        <p:sp>
          <p:nvSpPr>
            <p:cNvPr id="18" name="矩形 15">
              <a:extLst>
                <a:ext uri="{FF2B5EF4-FFF2-40B4-BE49-F238E27FC236}">
                  <a16:creationId xmlns:a16="http://schemas.microsoft.com/office/drawing/2014/main" id="{F79FC66D-3299-2A85-C8FC-6A49C186240E}"/>
                </a:ext>
              </a:extLst>
            </p:cNvPr>
            <p:cNvSpPr>
              <a:spLocks noChangeArrowheads="1"/>
            </p:cNvSpPr>
            <p:nvPr/>
          </p:nvSpPr>
          <p:spPr bwMode="auto">
            <a:xfrm>
              <a:off x="132233" y="122489"/>
              <a:ext cx="183686" cy="229934"/>
            </a:xfrm>
            <a:prstGeom prst="rect">
              <a:avLst/>
            </a:prstGeom>
            <a:solidFill>
              <a:srgbClr val="00206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67">
                <a:solidFill>
                  <a:schemeClr val="tx1">
                    <a:lumMod val="50000"/>
                    <a:lumOff val="50000"/>
                  </a:schemeClr>
                </a:solidFill>
                <a:latin typeface="宋体" panose="02010600030101010101" pitchFamily="2" charset="-122"/>
                <a:sym typeface="宋体" panose="02010600030101010101" pitchFamily="2" charset="-122"/>
              </a:endParaRPr>
            </a:p>
          </p:txBody>
        </p:sp>
        <p:sp>
          <p:nvSpPr>
            <p:cNvPr id="19" name="矩形 17">
              <a:extLst>
                <a:ext uri="{FF2B5EF4-FFF2-40B4-BE49-F238E27FC236}">
                  <a16:creationId xmlns:a16="http://schemas.microsoft.com/office/drawing/2014/main" id="{9A97CBDE-A53D-13A6-ADD4-717D82DD35AB}"/>
                </a:ext>
              </a:extLst>
            </p:cNvPr>
            <p:cNvSpPr>
              <a:spLocks noChangeArrowheads="1"/>
            </p:cNvSpPr>
            <p:nvPr/>
          </p:nvSpPr>
          <p:spPr bwMode="auto">
            <a:xfrm>
              <a:off x="362267" y="50402"/>
              <a:ext cx="5827361" cy="37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b="1" dirty="0">
                  <a:solidFill>
                    <a:srgbClr val="FF0000"/>
                  </a:solidFill>
                  <a:effectLst>
                    <a:reflection blurRad="6350" stA="53000" endA="300" endPos="35500" dir="5400000" sy="-90000" algn="bl" rotWithShape="0"/>
                  </a:effectLst>
                  <a:latin typeface="+mn-ea"/>
                  <a:sym typeface="+mn-ea"/>
                </a:rPr>
                <a:t>适应症明确，临床管理便利</a:t>
              </a:r>
              <a:endParaRPr lang="en-US" altLang="zh-CN" sz="2000" b="1" dirty="0">
                <a:solidFill>
                  <a:srgbClr val="FF0000"/>
                </a:solidFill>
                <a:effectLst>
                  <a:reflection blurRad="6350" stA="53000" endA="300" endPos="35500" dir="5400000" sy="-90000" algn="bl" rotWithShape="0"/>
                </a:effectLst>
                <a:latin typeface="+mn-ea"/>
                <a:sym typeface="+mn-ea"/>
              </a:endParaRPr>
            </a:p>
          </p:txBody>
        </p:sp>
      </p:grpSp>
    </p:spTree>
    <p:custDataLst>
      <p:tags r:id="rId1"/>
    </p:custDataLst>
    <p:extLst>
      <p:ext uri="{BB962C8B-B14F-4D97-AF65-F5344CB8AC3E}">
        <p14:creationId xmlns:p14="http://schemas.microsoft.com/office/powerpoint/2010/main" val="15196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37" name="图片 36" descr="C:\Users\Administrator\Desktop\海纳集团经销商沟通会.png海纳集团经销商沟通会"/>
          <p:cNvPicPr>
            <a:picLocks noChangeAspect="1"/>
          </p:cNvPicPr>
          <p:nvPr>
            <p:custDataLst>
              <p:tags r:id="rId2"/>
            </p:custDataLst>
          </p:nvPr>
        </p:nvPicPr>
        <p:blipFill>
          <a:blip r:embed="rId7"/>
          <a:srcRect/>
          <a:stretch>
            <a:fillRect/>
          </a:stretch>
        </p:blipFill>
        <p:spPr>
          <a:xfrm>
            <a:off x="317183" y="272415"/>
            <a:ext cx="1678940" cy="445135"/>
          </a:xfrm>
          <a:prstGeom prst="rect">
            <a:avLst/>
          </a:prstGeom>
        </p:spPr>
      </p:pic>
      <p:pic>
        <p:nvPicPr>
          <p:cNvPr id="14" name="图片 13" descr="2_富马酸替诺DA-1"/>
          <p:cNvPicPr>
            <a:picLocks noChangeAspect="1"/>
          </p:cNvPicPr>
          <p:nvPr>
            <p:custDataLst>
              <p:tags r:id="rId3"/>
            </p:custDataLst>
          </p:nvPr>
        </p:nvPicPr>
        <p:blipFill>
          <a:blip r:embed="rId8"/>
          <a:stretch>
            <a:fillRect/>
          </a:stretch>
        </p:blipFill>
        <p:spPr>
          <a:xfrm>
            <a:off x="10670054" y="4752109"/>
            <a:ext cx="1521946" cy="2105891"/>
          </a:xfrm>
          <a:prstGeom prst="rect">
            <a:avLst/>
          </a:prstGeom>
        </p:spPr>
      </p:pic>
      <p:sp>
        <p:nvSpPr>
          <p:cNvPr id="2" name="Title 1">
            <a:extLst>
              <a:ext uri="{FF2B5EF4-FFF2-40B4-BE49-F238E27FC236}">
                <a16:creationId xmlns:a16="http://schemas.microsoft.com/office/drawing/2014/main" id="{A6476870-E528-D90F-FCC1-1963F754706B}"/>
              </a:ext>
            </a:extLst>
          </p:cNvPr>
          <p:cNvSpPr>
            <a:spLocks noGrp="1"/>
          </p:cNvSpPr>
          <p:nvPr>
            <p:ph type="title"/>
          </p:nvPr>
        </p:nvSpPr>
        <p:spPr>
          <a:xfrm>
            <a:off x="1091354" y="2029224"/>
            <a:ext cx="10815724" cy="1837098"/>
          </a:xfrm>
        </p:spPr>
        <p:txBody>
          <a:bodyPr>
            <a:noAutofit/>
          </a:bodyPr>
          <a:lstStyle/>
          <a:p>
            <a:pPr algn="ctr">
              <a:lnSpc>
                <a:spcPct val="150000"/>
              </a:lnSpc>
            </a:pPr>
            <a:r>
              <a:rPr lang="zh-CN" altLang="en-US" sz="3200" dirty="0">
                <a:solidFill>
                  <a:srgbClr val="203661"/>
                </a:solidFill>
                <a:sym typeface="+mn-lt"/>
              </a:rPr>
              <a:t>恳请您支持替诺福韦</a:t>
            </a:r>
            <a:r>
              <a:rPr lang="zh-CN" altLang="en-US" sz="3200" b="1" spc="300" dirty="0">
                <a:solidFill>
                  <a:srgbClr val="203661"/>
                </a:solidFill>
                <a:latin typeface="+mj-lt"/>
                <a:ea typeface="+mj-ea"/>
                <a:cs typeface="+mj-cs"/>
                <a:sym typeface="+mn-lt"/>
              </a:rPr>
              <a:t>二吡呋酯颗粒进入国家医保，</a:t>
            </a:r>
            <a:br>
              <a:rPr lang="en-US" altLang="zh-CN" sz="3200" b="1" spc="300" dirty="0">
                <a:solidFill>
                  <a:srgbClr val="203661"/>
                </a:solidFill>
                <a:latin typeface="+mj-lt"/>
                <a:ea typeface="+mj-ea"/>
                <a:cs typeface="+mj-cs"/>
                <a:sym typeface="+mn-lt"/>
              </a:rPr>
            </a:br>
            <a:r>
              <a:rPr lang="zh-CN" altLang="en-US" sz="3200" b="1" spc="300" dirty="0">
                <a:solidFill>
                  <a:srgbClr val="203661"/>
                </a:solidFill>
                <a:latin typeface="+mj-lt"/>
                <a:ea typeface="+mj-ea"/>
                <a:cs typeface="+mj-cs"/>
                <a:sym typeface="+mn-lt"/>
              </a:rPr>
              <a:t>帮助更多儿童及服药困难的乙肝患者获益</a:t>
            </a:r>
            <a:r>
              <a:rPr lang="en-US" altLang="zh-CN" sz="3200" b="1" spc="300" dirty="0">
                <a:solidFill>
                  <a:srgbClr val="203661"/>
                </a:solidFill>
                <a:latin typeface="+mj-lt"/>
                <a:ea typeface="+mj-ea"/>
                <a:cs typeface="+mj-cs"/>
                <a:sym typeface="+mn-lt"/>
              </a:rPr>
              <a:t>!</a:t>
            </a:r>
            <a:endParaRPr lang="en-SG" sz="3200" dirty="0">
              <a:solidFill>
                <a:srgbClr val="203661"/>
              </a:solidFill>
              <a:sym typeface="+mn-lt"/>
            </a:endParaRPr>
          </a:p>
        </p:txBody>
      </p:sp>
      <p:sp>
        <p:nvSpPr>
          <p:cNvPr id="4" name="矩形 3">
            <a:extLst>
              <a:ext uri="{FF2B5EF4-FFF2-40B4-BE49-F238E27FC236}">
                <a16:creationId xmlns:a16="http://schemas.microsoft.com/office/drawing/2014/main" id="{4DEEE574-0CFB-6945-B397-A8FBE4FB78AC}"/>
              </a:ext>
            </a:extLst>
          </p:cNvPr>
          <p:cNvSpPr/>
          <p:nvPr/>
        </p:nvSpPr>
        <p:spPr>
          <a:xfrm>
            <a:off x="1091354" y="1032783"/>
            <a:ext cx="10134539" cy="434756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srgbClr val="002060"/>
              </a:solidFill>
              <a:effectLst/>
              <a:uLnTx/>
              <a:uFillTx/>
              <a:latin typeface="Arial"/>
              <a:ea typeface="微软雅黑"/>
              <a:cs typeface="+mn-ea"/>
              <a:sym typeface="+mn-l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graphicFrame>
        <p:nvGraphicFramePr>
          <p:cNvPr id="11" name="表格 14">
            <a:extLst>
              <a:ext uri="{FF2B5EF4-FFF2-40B4-BE49-F238E27FC236}">
                <a16:creationId xmlns:a16="http://schemas.microsoft.com/office/drawing/2014/main" id="{7E116866-44B7-14AB-A844-3F128E24D867}"/>
              </a:ext>
            </a:extLst>
          </p:cNvPr>
          <p:cNvGraphicFramePr>
            <a:graphicFrameLocks noGrp="1"/>
          </p:cNvGraphicFramePr>
          <p:nvPr>
            <p:ph sz="quarter" idx="4294967295"/>
            <p:extLst>
              <p:ext uri="{D42A27DB-BD31-4B8C-83A1-F6EECF244321}">
                <p14:modId xmlns:p14="http://schemas.microsoft.com/office/powerpoint/2010/main" val="831181299"/>
              </p:ext>
            </p:extLst>
          </p:nvPr>
        </p:nvGraphicFramePr>
        <p:xfrm>
          <a:off x="167226" y="727363"/>
          <a:ext cx="6246182" cy="5011288"/>
        </p:xfrm>
        <a:graphic>
          <a:graphicData uri="http://schemas.openxmlformats.org/drawingml/2006/table">
            <a:tbl>
              <a:tblPr firstRow="1" bandRow="1">
                <a:tableStyleId>{5C22544A-7EE6-4342-B048-85BDC9FD1C3A}</a:tableStyleId>
              </a:tblPr>
              <a:tblGrid>
                <a:gridCol w="1327213">
                  <a:extLst>
                    <a:ext uri="{9D8B030D-6E8A-4147-A177-3AD203B41FA5}">
                      <a16:colId xmlns:a16="http://schemas.microsoft.com/office/drawing/2014/main" val="2141587088"/>
                    </a:ext>
                  </a:extLst>
                </a:gridCol>
                <a:gridCol w="1967951">
                  <a:extLst>
                    <a:ext uri="{9D8B030D-6E8A-4147-A177-3AD203B41FA5}">
                      <a16:colId xmlns:a16="http://schemas.microsoft.com/office/drawing/2014/main" val="3194201240"/>
                    </a:ext>
                  </a:extLst>
                </a:gridCol>
                <a:gridCol w="1814946">
                  <a:extLst>
                    <a:ext uri="{9D8B030D-6E8A-4147-A177-3AD203B41FA5}">
                      <a16:colId xmlns:a16="http://schemas.microsoft.com/office/drawing/2014/main" val="3060335625"/>
                    </a:ext>
                  </a:extLst>
                </a:gridCol>
                <a:gridCol w="1136072">
                  <a:extLst>
                    <a:ext uri="{9D8B030D-6E8A-4147-A177-3AD203B41FA5}">
                      <a16:colId xmlns:a16="http://schemas.microsoft.com/office/drawing/2014/main" val="919922604"/>
                    </a:ext>
                  </a:extLst>
                </a:gridCol>
              </a:tblGrid>
              <a:tr h="764509">
                <a:tc>
                  <a:txBody>
                    <a:bodyPr/>
                    <a:lstStyle/>
                    <a:p>
                      <a:pPr algn="l"/>
                      <a:r>
                        <a:rPr lang="zh-CN" altLang="en-US" sz="1700" b="1" dirty="0">
                          <a:solidFill>
                            <a:schemeClr val="bg1"/>
                          </a:solidFill>
                        </a:rPr>
                        <a:t>通用名</a:t>
                      </a:r>
                    </a:p>
                  </a:txBody>
                  <a:tcPr anchor="ctr">
                    <a:solidFill>
                      <a:srgbClr val="0070C0"/>
                    </a:solidFill>
                  </a:tcPr>
                </a:tc>
                <a:tc>
                  <a:txBody>
                    <a:bodyPr/>
                    <a:lstStyle/>
                    <a:p>
                      <a:pPr marL="0" algn="l" defTabSz="914400" rtl="0" eaLnBrk="1" fontAlgn="ctr" latinLnBrk="0" hangingPunct="1"/>
                      <a:r>
                        <a:rPr lang="zh-CN" altLang="en-US" sz="1700" b="1" kern="1200" dirty="0">
                          <a:solidFill>
                            <a:srgbClr val="002060"/>
                          </a:solidFill>
                          <a:latin typeface="+mn-lt"/>
                          <a:ea typeface="+mn-ea"/>
                          <a:cs typeface="+mn-cs"/>
                        </a:rPr>
                        <a:t>富马酸替诺福韦二吡呋酯颗粒</a:t>
                      </a:r>
                    </a:p>
                  </a:txBody>
                  <a:tcPr marL="0" marR="0" marT="63500" marB="635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700" b="1" dirty="0">
                          <a:solidFill>
                            <a:schemeClr val="bg1"/>
                          </a:solidFill>
                        </a:rPr>
                        <a:t>规格</a:t>
                      </a:r>
                    </a:p>
                  </a:txBody>
                  <a:tcPr anchor="c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zh-CN" sz="1700" b="1" dirty="0">
                          <a:solidFill>
                            <a:srgbClr val="002060"/>
                          </a:solidFill>
                        </a:rPr>
                        <a:t>0.3g*30</a:t>
                      </a:r>
                      <a:r>
                        <a:rPr lang="zh-CN" altLang="en-US" sz="1700" b="1" dirty="0">
                          <a:solidFill>
                            <a:srgbClr val="002060"/>
                          </a:solidFill>
                        </a:rPr>
                        <a:t>袋</a:t>
                      </a:r>
                    </a:p>
                  </a:txBody>
                  <a:tcPr anchor="ctr">
                    <a:solidFill>
                      <a:schemeClr val="bg1">
                        <a:lumMod val="95000"/>
                      </a:schemeClr>
                    </a:solidFill>
                  </a:tcPr>
                </a:tc>
                <a:extLst>
                  <a:ext uri="{0D108BD9-81ED-4DB2-BD59-A6C34878D82A}">
                    <a16:rowId xmlns:a16="http://schemas.microsoft.com/office/drawing/2014/main" val="3909097286"/>
                  </a:ext>
                </a:extLst>
              </a:tr>
              <a:tr h="739648">
                <a:tc>
                  <a:txBody>
                    <a:bodyPr/>
                    <a:lstStyle/>
                    <a:p>
                      <a:pPr algn="l">
                        <a:lnSpc>
                          <a:spcPct val="120000"/>
                        </a:lnSpc>
                      </a:pPr>
                      <a:r>
                        <a:rPr lang="zh-CN" altLang="en-US" sz="1700" b="1" dirty="0">
                          <a:solidFill>
                            <a:schemeClr val="bg1"/>
                          </a:solidFill>
                        </a:rPr>
                        <a:t>中国大陆首次上市时间</a:t>
                      </a:r>
                    </a:p>
                  </a:txBody>
                  <a:tcPr anchor="ctr">
                    <a:solidFill>
                      <a:srgbClr val="0070C0"/>
                    </a:solidFill>
                  </a:tcPr>
                </a:tc>
                <a:tc>
                  <a:txBody>
                    <a:bodyPr/>
                    <a:lstStyle/>
                    <a:p>
                      <a:pPr algn="l"/>
                      <a:r>
                        <a:rPr lang="en-US" altLang="zh-CN" sz="1700" b="1" dirty="0">
                          <a:solidFill>
                            <a:srgbClr val="002060"/>
                          </a:solidFill>
                        </a:rPr>
                        <a:t>2022</a:t>
                      </a:r>
                      <a:r>
                        <a:rPr lang="zh-CN" altLang="en-US" sz="1700" b="1" dirty="0">
                          <a:solidFill>
                            <a:srgbClr val="002060"/>
                          </a:solidFill>
                        </a:rPr>
                        <a:t>年</a:t>
                      </a:r>
                      <a:r>
                        <a:rPr lang="en-US" altLang="zh-CN" sz="1700" b="1" dirty="0">
                          <a:solidFill>
                            <a:srgbClr val="002060"/>
                          </a:solidFill>
                        </a:rPr>
                        <a:t>12</a:t>
                      </a:r>
                      <a:r>
                        <a:rPr lang="zh-CN" altLang="en-US" sz="1700" b="1" dirty="0">
                          <a:solidFill>
                            <a:srgbClr val="002060"/>
                          </a:solidFill>
                        </a:rPr>
                        <a:t>月</a:t>
                      </a:r>
                      <a:endParaRPr lang="en-US" altLang="zh-CN" sz="1700" b="1" dirty="0">
                        <a:solidFill>
                          <a:srgbClr val="002060"/>
                        </a:solidFill>
                      </a:endParaRPr>
                    </a:p>
                    <a:p>
                      <a:pPr algn="l"/>
                      <a:r>
                        <a:rPr lang="zh-CN" altLang="en-US" sz="1700" b="1" dirty="0">
                          <a:solidFill>
                            <a:srgbClr val="002060"/>
                          </a:solidFill>
                        </a:rPr>
                        <a:t>（化药</a:t>
                      </a:r>
                      <a:r>
                        <a:rPr lang="en-US" altLang="zh-CN" sz="1700" b="1" dirty="0">
                          <a:solidFill>
                            <a:srgbClr val="002060"/>
                          </a:solidFill>
                        </a:rPr>
                        <a:t>3</a:t>
                      </a:r>
                      <a:r>
                        <a:rPr lang="zh-CN" altLang="en-US" sz="1700" b="1" dirty="0">
                          <a:solidFill>
                            <a:srgbClr val="002060"/>
                          </a:solidFill>
                        </a:rPr>
                        <a:t>类）</a:t>
                      </a:r>
                    </a:p>
                  </a:txBody>
                  <a:tcPr anchor="ctr">
                    <a:solidFill>
                      <a:schemeClr val="bg1">
                        <a:lumMod val="95000"/>
                      </a:schemeClr>
                    </a:solidFill>
                  </a:tcPr>
                </a:tc>
                <a:tc>
                  <a:txBody>
                    <a:bodyPr/>
                    <a:lstStyle/>
                    <a:p>
                      <a:pPr>
                        <a:lnSpc>
                          <a:spcPct val="120000"/>
                        </a:lnSpc>
                      </a:pPr>
                      <a:r>
                        <a:rPr lang="zh-CN" altLang="en-US" sz="1700" b="1" dirty="0">
                          <a:solidFill>
                            <a:schemeClr val="bg1"/>
                          </a:solidFill>
                        </a:rPr>
                        <a:t>大陆地区同通用名药品上市情况</a:t>
                      </a:r>
                    </a:p>
                  </a:txBody>
                  <a:tcPr anchor="ct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700" b="1" dirty="0">
                          <a:solidFill>
                            <a:srgbClr val="002060"/>
                          </a:solidFill>
                        </a:rPr>
                        <a:t>无</a:t>
                      </a:r>
                      <a:endParaRPr lang="en-US" altLang="zh-CN" sz="1700" b="1" dirty="0">
                        <a:solidFill>
                          <a:srgbClr val="002060"/>
                        </a:solidFill>
                      </a:endParaRPr>
                    </a:p>
                  </a:txBody>
                  <a:tcPr anchor="ctr">
                    <a:solidFill>
                      <a:schemeClr val="bg1">
                        <a:lumMod val="95000"/>
                      </a:schemeClr>
                    </a:solidFill>
                  </a:tcPr>
                </a:tc>
                <a:extLst>
                  <a:ext uri="{0D108BD9-81ED-4DB2-BD59-A6C34878D82A}">
                    <a16:rowId xmlns:a16="http://schemas.microsoft.com/office/drawing/2014/main" val="3049482462"/>
                  </a:ext>
                </a:extLst>
              </a:tr>
              <a:tr h="1074645">
                <a:tc>
                  <a:txBody>
                    <a:bodyPr/>
                    <a:lstStyle/>
                    <a:p>
                      <a:pPr algn="l">
                        <a:lnSpc>
                          <a:spcPct val="120000"/>
                        </a:lnSpc>
                      </a:pPr>
                      <a:r>
                        <a:rPr lang="zh-CN" altLang="en-US" sz="1700" b="1" dirty="0">
                          <a:solidFill>
                            <a:schemeClr val="bg1"/>
                          </a:solidFill>
                        </a:rPr>
                        <a:t>全球首个上市国家及上市时间</a:t>
                      </a:r>
                    </a:p>
                  </a:txBody>
                  <a:tcPr anchor="ctr">
                    <a:solidFill>
                      <a:srgbClr val="0070C0"/>
                    </a:solidFill>
                  </a:tcPr>
                </a:tc>
                <a:tc>
                  <a:txBody>
                    <a:bodyPr/>
                    <a:lstStyle/>
                    <a:p>
                      <a:pPr algn="l"/>
                      <a:r>
                        <a:rPr lang="zh-CN" altLang="en-US" sz="1700" b="1" dirty="0">
                          <a:solidFill>
                            <a:srgbClr val="002060"/>
                          </a:solidFill>
                        </a:rPr>
                        <a:t>美国</a:t>
                      </a:r>
                      <a:endParaRPr lang="en-US" altLang="zh-CN" sz="1700" b="1" dirty="0">
                        <a:solidFill>
                          <a:srgbClr val="002060"/>
                        </a:solidFill>
                      </a:endParaRPr>
                    </a:p>
                    <a:p>
                      <a:pPr algn="l"/>
                      <a:r>
                        <a:rPr lang="en-US" altLang="zh-CN" sz="1700" b="1" dirty="0">
                          <a:solidFill>
                            <a:srgbClr val="002060"/>
                          </a:solidFill>
                        </a:rPr>
                        <a:t>2012</a:t>
                      </a:r>
                      <a:r>
                        <a:rPr lang="zh-CN" altLang="en-US" sz="1700" b="1" dirty="0">
                          <a:solidFill>
                            <a:srgbClr val="002060"/>
                          </a:solidFill>
                        </a:rPr>
                        <a:t>年</a:t>
                      </a:r>
                      <a:r>
                        <a:rPr lang="en-US" altLang="zh-CN" sz="1700" b="1" dirty="0">
                          <a:solidFill>
                            <a:srgbClr val="002060"/>
                          </a:solidFill>
                        </a:rPr>
                        <a:t>1</a:t>
                      </a:r>
                      <a:r>
                        <a:rPr lang="zh-CN" altLang="en-US" sz="1700" b="1" dirty="0">
                          <a:solidFill>
                            <a:srgbClr val="002060"/>
                          </a:solidFill>
                        </a:rPr>
                        <a:t>月</a:t>
                      </a:r>
                    </a:p>
                  </a:txBody>
                  <a:tcPr anchor="ctr">
                    <a:solidFill>
                      <a:schemeClr val="bg1">
                        <a:lumMod val="95000"/>
                      </a:schemeClr>
                    </a:solidFill>
                  </a:tcPr>
                </a:tc>
                <a:tc>
                  <a:txBody>
                    <a:bodyPr/>
                    <a:lstStyle/>
                    <a:p>
                      <a:r>
                        <a:rPr lang="zh-CN" altLang="en-US" sz="1700" b="1" dirty="0">
                          <a:solidFill>
                            <a:schemeClr val="bg1"/>
                          </a:solidFill>
                        </a:rPr>
                        <a:t>是否为</a:t>
                      </a:r>
                      <a:r>
                        <a:rPr lang="en-US" altLang="zh-CN" sz="1700" b="1" dirty="0">
                          <a:solidFill>
                            <a:schemeClr val="bg1"/>
                          </a:solidFill>
                        </a:rPr>
                        <a:t>OTC</a:t>
                      </a:r>
                      <a:endParaRPr lang="zh-CN" altLang="en-US" sz="1700" b="1" dirty="0">
                        <a:solidFill>
                          <a:schemeClr val="bg1"/>
                        </a:solidFill>
                      </a:endParaRPr>
                    </a:p>
                  </a:txBody>
                  <a:tcPr anchor="ctr">
                    <a:solidFill>
                      <a:srgbClr val="0070C0"/>
                    </a:solidFill>
                  </a:tcPr>
                </a:tc>
                <a:tc>
                  <a:txBody>
                    <a:bodyPr/>
                    <a:lstStyle/>
                    <a:p>
                      <a:pPr algn="l"/>
                      <a:r>
                        <a:rPr lang="zh-CN" altLang="en-US" sz="1700" b="1" dirty="0">
                          <a:solidFill>
                            <a:srgbClr val="002060"/>
                          </a:solidFill>
                        </a:rPr>
                        <a:t>否</a:t>
                      </a:r>
                    </a:p>
                  </a:txBody>
                  <a:tcPr anchor="ctr">
                    <a:solidFill>
                      <a:schemeClr val="bg1">
                        <a:lumMod val="95000"/>
                      </a:schemeClr>
                    </a:solidFill>
                  </a:tcPr>
                </a:tc>
                <a:extLst>
                  <a:ext uri="{0D108BD9-81ED-4DB2-BD59-A6C34878D82A}">
                    <a16:rowId xmlns:a16="http://schemas.microsoft.com/office/drawing/2014/main" val="3108543713"/>
                  </a:ext>
                </a:extLst>
              </a:tr>
              <a:tr h="2027835">
                <a:tc>
                  <a:txBody>
                    <a:bodyPr/>
                    <a:lstStyle/>
                    <a:p>
                      <a:pPr algn="l"/>
                      <a:r>
                        <a:rPr lang="zh-CN" altLang="en-US" sz="1700" b="1" dirty="0">
                          <a:solidFill>
                            <a:schemeClr val="bg1"/>
                          </a:solidFill>
                        </a:rPr>
                        <a:t>适应症</a:t>
                      </a:r>
                    </a:p>
                  </a:txBody>
                  <a:tcPr anchor="ctr">
                    <a:solidFill>
                      <a:srgbClr val="0070C0"/>
                    </a:solidFill>
                  </a:tcPr>
                </a:tc>
                <a:tc gridSpan="3">
                  <a:txBody>
                    <a:bodyPr/>
                    <a:lstStyle/>
                    <a:p>
                      <a:r>
                        <a:rPr lang="en-US" altLang="zh-CN" sz="1700" b="1" u="sng" kern="1200" dirty="0">
                          <a:solidFill>
                            <a:srgbClr val="002060"/>
                          </a:solidFill>
                          <a:effectLst/>
                          <a:latin typeface="+mn-lt"/>
                          <a:ea typeface="+mn-ea"/>
                          <a:cs typeface="+mn-cs"/>
                        </a:rPr>
                        <a:t>HIV-1 </a:t>
                      </a:r>
                      <a:r>
                        <a:rPr lang="zh-CN" altLang="zh-CN" sz="1700" b="1" u="sng" kern="1200" dirty="0">
                          <a:solidFill>
                            <a:srgbClr val="002060"/>
                          </a:solidFill>
                          <a:effectLst/>
                          <a:latin typeface="+mn-lt"/>
                          <a:ea typeface="+mn-ea"/>
                          <a:cs typeface="+mn-cs"/>
                        </a:rPr>
                        <a:t>感染</a:t>
                      </a:r>
                      <a:endParaRPr lang="zh-CN" altLang="zh-CN" sz="1700" kern="1200" dirty="0">
                        <a:solidFill>
                          <a:srgbClr val="002060"/>
                        </a:solidFill>
                        <a:effectLst/>
                        <a:latin typeface="+mn-lt"/>
                        <a:ea typeface="+mn-ea"/>
                        <a:cs typeface="+mn-cs"/>
                      </a:endParaRPr>
                    </a:p>
                    <a:p>
                      <a:r>
                        <a:rPr lang="zh-CN" altLang="zh-CN" sz="1700" kern="1200" dirty="0">
                          <a:solidFill>
                            <a:srgbClr val="002060"/>
                          </a:solidFill>
                          <a:effectLst/>
                          <a:latin typeface="+mn-lt"/>
                          <a:ea typeface="+mn-ea"/>
                          <a:cs typeface="+mn-cs"/>
                        </a:rPr>
                        <a:t>适用于与其他抗逆转录病毒药物联用，治疗</a:t>
                      </a:r>
                      <a:r>
                        <a:rPr lang="en-US" altLang="zh-CN" sz="1700" kern="1200" dirty="0">
                          <a:solidFill>
                            <a:srgbClr val="002060"/>
                          </a:solidFill>
                          <a:effectLst/>
                          <a:latin typeface="+mn-lt"/>
                          <a:ea typeface="+mn-ea"/>
                          <a:cs typeface="+mn-cs"/>
                        </a:rPr>
                        <a:t>2</a:t>
                      </a:r>
                      <a:r>
                        <a:rPr lang="zh-CN" altLang="zh-CN" sz="1700" kern="1200" dirty="0">
                          <a:solidFill>
                            <a:srgbClr val="002060"/>
                          </a:solidFill>
                          <a:effectLst/>
                          <a:latin typeface="+mn-lt"/>
                          <a:ea typeface="+mn-ea"/>
                          <a:cs typeface="+mn-cs"/>
                        </a:rPr>
                        <a:t>岁及以上体重至少</a:t>
                      </a:r>
                      <a:r>
                        <a:rPr lang="en-US" altLang="zh-CN" sz="1700" kern="1200" dirty="0">
                          <a:solidFill>
                            <a:srgbClr val="002060"/>
                          </a:solidFill>
                          <a:effectLst/>
                          <a:latin typeface="+mn-lt"/>
                          <a:ea typeface="+mn-ea"/>
                          <a:cs typeface="+mn-cs"/>
                        </a:rPr>
                        <a:t>10</a:t>
                      </a:r>
                      <a:r>
                        <a:rPr lang="zh-CN" altLang="zh-CN" sz="1700" kern="1200" dirty="0">
                          <a:solidFill>
                            <a:srgbClr val="002060"/>
                          </a:solidFill>
                          <a:effectLst/>
                          <a:latin typeface="+mn-lt"/>
                          <a:ea typeface="+mn-ea"/>
                          <a:cs typeface="+mn-cs"/>
                        </a:rPr>
                        <a:t>公斤的儿童和成人</a:t>
                      </a:r>
                      <a:r>
                        <a:rPr lang="en-US" altLang="zh-CN" sz="1700" kern="1200" dirty="0">
                          <a:solidFill>
                            <a:srgbClr val="002060"/>
                          </a:solidFill>
                          <a:effectLst/>
                          <a:latin typeface="+mn-lt"/>
                          <a:ea typeface="+mn-ea"/>
                          <a:cs typeface="+mn-cs"/>
                        </a:rPr>
                        <a:t>HIV-1</a:t>
                      </a:r>
                      <a:r>
                        <a:rPr lang="zh-CN" altLang="zh-CN" sz="1700" kern="1200" dirty="0">
                          <a:solidFill>
                            <a:srgbClr val="002060"/>
                          </a:solidFill>
                          <a:effectLst/>
                          <a:latin typeface="+mn-lt"/>
                          <a:ea typeface="+mn-ea"/>
                          <a:cs typeface="+mn-cs"/>
                        </a:rPr>
                        <a:t>感染患者。</a:t>
                      </a:r>
                    </a:p>
                    <a:p>
                      <a:r>
                        <a:rPr lang="zh-CN" altLang="zh-CN" sz="1700" b="1" u="sng" kern="1200" dirty="0">
                          <a:solidFill>
                            <a:srgbClr val="FF0000"/>
                          </a:solidFill>
                          <a:effectLst/>
                          <a:latin typeface="+mn-lt"/>
                          <a:ea typeface="+mn-ea"/>
                          <a:cs typeface="+mn-cs"/>
                        </a:rPr>
                        <a:t>慢性乙型肝炎</a:t>
                      </a:r>
                      <a:endParaRPr lang="zh-CN" altLang="zh-CN" sz="1700" kern="1200" dirty="0">
                        <a:solidFill>
                          <a:srgbClr val="FF0000"/>
                        </a:solidFill>
                        <a:effectLst/>
                        <a:latin typeface="+mn-lt"/>
                        <a:ea typeface="+mn-ea"/>
                        <a:cs typeface="+mn-cs"/>
                      </a:endParaRPr>
                    </a:p>
                    <a:p>
                      <a:r>
                        <a:rPr lang="zh-CN" altLang="zh-CN" sz="1700" kern="1200" dirty="0">
                          <a:solidFill>
                            <a:srgbClr val="FF0000"/>
                          </a:solidFill>
                          <a:effectLst/>
                          <a:latin typeface="+mn-lt"/>
                          <a:ea typeface="+mn-ea"/>
                          <a:cs typeface="+mn-cs"/>
                        </a:rPr>
                        <a:t>适用于治疗</a:t>
                      </a:r>
                      <a:r>
                        <a:rPr lang="en-US" altLang="zh-CN" sz="1700" b="1" kern="1200" dirty="0">
                          <a:solidFill>
                            <a:srgbClr val="FF0000"/>
                          </a:solidFill>
                          <a:effectLst/>
                          <a:latin typeface="+mn-lt"/>
                          <a:ea typeface="+mn-ea"/>
                          <a:cs typeface="+mn-cs"/>
                        </a:rPr>
                        <a:t>2</a:t>
                      </a:r>
                      <a:r>
                        <a:rPr lang="zh-CN" altLang="zh-CN" sz="1700" b="1" kern="1200" dirty="0">
                          <a:solidFill>
                            <a:srgbClr val="FF0000"/>
                          </a:solidFill>
                          <a:effectLst/>
                          <a:latin typeface="+mn-lt"/>
                          <a:ea typeface="+mn-ea"/>
                          <a:cs typeface="+mn-cs"/>
                        </a:rPr>
                        <a:t>岁及以上体重至少</a:t>
                      </a:r>
                      <a:r>
                        <a:rPr lang="en-US" altLang="zh-CN" sz="1700" b="1" kern="1200" dirty="0">
                          <a:solidFill>
                            <a:srgbClr val="FF0000"/>
                          </a:solidFill>
                          <a:effectLst/>
                          <a:latin typeface="+mn-lt"/>
                          <a:ea typeface="+mn-ea"/>
                          <a:cs typeface="+mn-cs"/>
                        </a:rPr>
                        <a:t>10</a:t>
                      </a:r>
                      <a:r>
                        <a:rPr lang="zh-CN" altLang="zh-CN" sz="1700" b="1" kern="1200" dirty="0">
                          <a:solidFill>
                            <a:srgbClr val="FF0000"/>
                          </a:solidFill>
                          <a:effectLst/>
                          <a:latin typeface="+mn-lt"/>
                          <a:ea typeface="+mn-ea"/>
                          <a:cs typeface="+mn-cs"/>
                        </a:rPr>
                        <a:t>公斤的儿童和成人</a:t>
                      </a:r>
                      <a:r>
                        <a:rPr lang="zh-CN" altLang="zh-CN" sz="1700" kern="1200" dirty="0">
                          <a:solidFill>
                            <a:srgbClr val="FF0000"/>
                          </a:solidFill>
                          <a:effectLst/>
                          <a:latin typeface="+mn-lt"/>
                          <a:ea typeface="+mn-ea"/>
                          <a:cs typeface="+mn-cs"/>
                        </a:rPr>
                        <a:t>慢性乙肝（</a:t>
                      </a:r>
                      <a:r>
                        <a:rPr lang="en-US" altLang="zh-CN" sz="1700" kern="1200" dirty="0">
                          <a:solidFill>
                            <a:srgbClr val="FF0000"/>
                          </a:solidFill>
                          <a:effectLst/>
                          <a:latin typeface="+mn-lt"/>
                          <a:ea typeface="+mn-ea"/>
                          <a:cs typeface="+mn-cs"/>
                        </a:rPr>
                        <a:t>HBV</a:t>
                      </a:r>
                      <a:r>
                        <a:rPr lang="zh-CN" altLang="zh-CN" sz="1700" kern="1200" dirty="0">
                          <a:solidFill>
                            <a:srgbClr val="FF0000"/>
                          </a:solidFill>
                          <a:effectLst/>
                          <a:latin typeface="+mn-lt"/>
                          <a:ea typeface="+mn-ea"/>
                          <a:cs typeface="+mn-cs"/>
                        </a:rPr>
                        <a:t>）患者。</a:t>
                      </a:r>
                    </a:p>
                  </a:txBody>
                  <a:tcPr anchor="ctr">
                    <a:solidFill>
                      <a:schemeClr val="bg1">
                        <a:lumMod val="95000"/>
                      </a:schemeClr>
                    </a:solidFill>
                  </a:tcPr>
                </a:tc>
                <a:tc hMerge="1">
                  <a:txBody>
                    <a:bodyPr/>
                    <a:lstStyle/>
                    <a:p>
                      <a:endParaRPr lang="zh-CN" altLang="en-US"/>
                    </a:p>
                  </a:txBody>
                  <a:tcPr/>
                </a:tc>
                <a:tc hMerge="1">
                  <a:txBody>
                    <a:bodyPr/>
                    <a:lstStyle/>
                    <a:p>
                      <a:pPr marL="285750" indent="-285750" eaLnBrk="1" hangingPunct="1">
                        <a:lnSpc>
                          <a:spcPct val="120000"/>
                        </a:lnSpc>
                        <a:spcAft>
                          <a:spcPts val="200"/>
                        </a:spcAft>
                        <a:buFont typeface="Arial" panose="020B0604020202020204" pitchFamily="34" charset="0"/>
                        <a:buChar char="•"/>
                      </a:pPr>
                      <a:endParaRPr lang="zh-CN" altLang="en-US" sz="1400" dirty="0">
                        <a:solidFill>
                          <a:schemeClr val="tx1"/>
                        </a:solidFill>
                        <a:latin typeface="微软雅黑" panose="020B0503020204020204" pitchFamily="34" charset="-122"/>
                        <a:ea typeface="微软雅黑" panose="020B0503020204020204" pitchFamily="34" charset="-122"/>
                        <a:cs typeface="思源黑体 CN Bold"/>
                      </a:endParaRPr>
                    </a:p>
                  </a:txBody>
                  <a:tcPr>
                    <a:solidFill>
                      <a:schemeClr val="bg1">
                        <a:lumMod val="95000"/>
                      </a:schemeClr>
                    </a:solidFill>
                  </a:tcPr>
                </a:tc>
                <a:extLst>
                  <a:ext uri="{0D108BD9-81ED-4DB2-BD59-A6C34878D82A}">
                    <a16:rowId xmlns:a16="http://schemas.microsoft.com/office/drawing/2014/main" val="515147703"/>
                  </a:ext>
                </a:extLst>
              </a:tr>
              <a:tr h="404651">
                <a:tc>
                  <a:txBody>
                    <a:bodyPr/>
                    <a:lstStyle/>
                    <a:p>
                      <a:pPr algn="l">
                        <a:lnSpc>
                          <a:spcPct val="120000"/>
                        </a:lnSpc>
                      </a:pPr>
                      <a:r>
                        <a:rPr lang="zh-CN" altLang="en-US" sz="1700" b="1" dirty="0">
                          <a:solidFill>
                            <a:schemeClr val="bg1"/>
                          </a:solidFill>
                        </a:rPr>
                        <a:t>用法用量</a:t>
                      </a:r>
                    </a:p>
                  </a:txBody>
                  <a:tcPr anchor="ctr">
                    <a:solidFill>
                      <a:srgbClr val="0070C0"/>
                    </a:solidFill>
                  </a:tcPr>
                </a:tc>
                <a:tc gridSpan="3">
                  <a:txBody>
                    <a:bodyPr/>
                    <a:lstStyle/>
                    <a:p>
                      <a:pPr algn="l">
                        <a:lnSpc>
                          <a:spcPct val="120000"/>
                        </a:lnSpc>
                      </a:pPr>
                      <a:r>
                        <a:rPr lang="zh-CN" altLang="en-US" sz="1700" dirty="0">
                          <a:solidFill>
                            <a:srgbClr val="002060"/>
                          </a:solidFill>
                        </a:rPr>
                        <a:t>按照体重精准给药</a:t>
                      </a:r>
                    </a:p>
                  </a:txBody>
                  <a:tcPr>
                    <a:solidFill>
                      <a:schemeClr val="bg1">
                        <a:lumMod val="95000"/>
                      </a:schemeClr>
                    </a:solidFill>
                  </a:tcPr>
                </a:tc>
                <a:tc hMerge="1">
                  <a:txBody>
                    <a:bodyPr/>
                    <a:lstStyle/>
                    <a:p>
                      <a:pPr algn="l"/>
                      <a:endParaRPr lang="zh-CN" altLang="en-US" sz="1400" dirty="0">
                        <a:solidFill>
                          <a:schemeClr val="tx1"/>
                        </a:solidFill>
                      </a:endParaRPr>
                    </a:p>
                  </a:txBody>
                  <a:tcPr>
                    <a:solidFill>
                      <a:schemeClr val="bg1">
                        <a:lumMod val="95000"/>
                      </a:schemeClr>
                    </a:solidFill>
                  </a:tcPr>
                </a:tc>
                <a:tc hMerge="1">
                  <a:txBody>
                    <a:bodyPr/>
                    <a:lstStyle/>
                    <a:p>
                      <a:pPr algn="l"/>
                      <a:endParaRPr lang="zh-CN" altLang="en-US" sz="1400" dirty="0">
                        <a:solidFill>
                          <a:schemeClr val="tx1"/>
                        </a:solidFill>
                      </a:endParaRPr>
                    </a:p>
                  </a:txBody>
                  <a:tcPr>
                    <a:solidFill>
                      <a:schemeClr val="bg1">
                        <a:lumMod val="95000"/>
                      </a:schemeClr>
                    </a:solidFill>
                  </a:tcPr>
                </a:tc>
                <a:extLst>
                  <a:ext uri="{0D108BD9-81ED-4DB2-BD59-A6C34878D82A}">
                    <a16:rowId xmlns:a16="http://schemas.microsoft.com/office/drawing/2014/main" val="3076454415"/>
                  </a:ext>
                </a:extLst>
              </a:tr>
            </a:tbl>
          </a:graphicData>
        </a:graphic>
      </p:graphicFrame>
      <p:sp>
        <p:nvSpPr>
          <p:cNvPr id="4" name="文本框 3"/>
          <p:cNvSpPr txBox="1"/>
          <p:nvPr/>
        </p:nvSpPr>
        <p:spPr>
          <a:xfrm>
            <a:off x="6700535" y="492995"/>
            <a:ext cx="5324239" cy="707886"/>
          </a:xfrm>
          <a:prstGeom prst="rect">
            <a:avLst/>
          </a:prstGeom>
          <a:noFill/>
        </p:spPr>
        <p:txBody>
          <a:bodyPr wrap="square" rtlCol="0">
            <a:spAutoFit/>
          </a:bodyPr>
          <a:lstStyle/>
          <a:p>
            <a:pPr>
              <a:lnSpc>
                <a:spcPct val="200000"/>
              </a:lnSpc>
            </a:pPr>
            <a:r>
              <a:rPr lang="zh-CN" altLang="en-US" sz="2000" b="1" dirty="0">
                <a:solidFill>
                  <a:srgbClr val="FF0000"/>
                </a:solidFill>
                <a:latin typeface="+mn-ea"/>
              </a:rPr>
              <a:t>参照药品建议：富马酸替诺福韦二吡呋酯片</a:t>
            </a:r>
          </a:p>
        </p:txBody>
      </p:sp>
      <p:sp>
        <p:nvSpPr>
          <p:cNvPr id="13" name="箭头: 五边形 4">
            <a:extLst>
              <a:ext uri="{FF2B5EF4-FFF2-40B4-BE49-F238E27FC236}">
                <a16:creationId xmlns:a16="http://schemas.microsoft.com/office/drawing/2014/main" id="{FC317E1F-02B5-B4F7-C4CA-AE795264F34E}"/>
              </a:ext>
            </a:extLst>
          </p:cNvPr>
          <p:cNvSpPr/>
          <p:nvPr/>
        </p:nvSpPr>
        <p:spPr>
          <a:xfrm>
            <a:off x="0" y="-27709"/>
            <a:ext cx="1655618" cy="45027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r>
              <a:rPr lang="zh-CN" altLang="en-US" b="1" dirty="0"/>
              <a:t> 基本信息</a:t>
            </a:r>
          </a:p>
        </p:txBody>
      </p:sp>
      <p:sp>
        <p:nvSpPr>
          <p:cNvPr id="3" name="文本框 2"/>
          <p:cNvSpPr txBox="1"/>
          <p:nvPr/>
        </p:nvSpPr>
        <p:spPr>
          <a:xfrm>
            <a:off x="6764127" y="1420633"/>
            <a:ext cx="5113928" cy="2120902"/>
          </a:xfrm>
          <a:prstGeom prst="rect">
            <a:avLst/>
          </a:prstGeom>
          <a:noFill/>
        </p:spPr>
        <p:txBody>
          <a:bodyPr wrap="square" rtlCol="0">
            <a:spAutoFit/>
          </a:bodyPr>
          <a:lstStyle/>
          <a:p>
            <a:pPr marL="285750" indent="-285750">
              <a:lnSpc>
                <a:spcPct val="150000"/>
              </a:lnSpc>
              <a:buFont typeface="Wingdings" charset="2"/>
              <a:buChar char="ü"/>
            </a:pPr>
            <a:r>
              <a:rPr lang="zh-CN" altLang="en-US" dirty="0">
                <a:solidFill>
                  <a:srgbClr val="002060"/>
                </a:solidFill>
                <a:latin typeface="+mn-ea"/>
              </a:rPr>
              <a:t>富马酸替诺福韦二吡夫酯片为医保乙类药品</a:t>
            </a:r>
            <a:endParaRPr lang="en-US" altLang="zh-CN" dirty="0">
              <a:solidFill>
                <a:srgbClr val="002060"/>
              </a:solidFill>
              <a:latin typeface="+mn-ea"/>
            </a:endParaRPr>
          </a:p>
          <a:p>
            <a:pPr marL="285750" indent="-285750">
              <a:lnSpc>
                <a:spcPct val="150000"/>
              </a:lnSpc>
              <a:buFont typeface="Wingdings" charset="2"/>
              <a:buChar char="ü"/>
            </a:pPr>
            <a:r>
              <a:rPr lang="zh-CN" altLang="en-US" dirty="0">
                <a:solidFill>
                  <a:srgbClr val="002060"/>
                </a:solidFill>
                <a:latin typeface="+mn-ea"/>
              </a:rPr>
              <a:t>本品为</a:t>
            </a:r>
            <a:r>
              <a:rPr lang="zh-CN" altLang="en-US" b="1" dirty="0">
                <a:solidFill>
                  <a:srgbClr val="002060"/>
                </a:solidFill>
                <a:latin typeface="+mn-ea"/>
              </a:rPr>
              <a:t>创新颗粒剂型</a:t>
            </a:r>
            <a:r>
              <a:rPr lang="zh-CN" altLang="en-US" dirty="0">
                <a:solidFill>
                  <a:srgbClr val="002060"/>
                </a:solidFill>
                <a:latin typeface="+mn-ea"/>
              </a:rPr>
              <a:t>，</a:t>
            </a:r>
            <a:r>
              <a:rPr lang="zh-CN" altLang="en-US" b="1" dirty="0">
                <a:solidFill>
                  <a:srgbClr val="002060"/>
                </a:solidFill>
                <a:latin typeface="+mn-ea"/>
              </a:rPr>
              <a:t>适应症弥补了</a:t>
            </a:r>
            <a:r>
              <a:rPr lang="en-US" altLang="zh-CN" b="1" dirty="0">
                <a:solidFill>
                  <a:srgbClr val="002060"/>
                </a:solidFill>
                <a:latin typeface="+mn-ea"/>
              </a:rPr>
              <a:t>2-12</a:t>
            </a:r>
            <a:r>
              <a:rPr lang="zh-CN" altLang="en-US" b="1" dirty="0">
                <a:solidFill>
                  <a:srgbClr val="002060"/>
                </a:solidFill>
                <a:latin typeface="+mn-ea"/>
              </a:rPr>
              <a:t>岁儿童患者适应症空白</a:t>
            </a:r>
            <a:r>
              <a:rPr lang="zh-CN" altLang="en-US" dirty="0">
                <a:solidFill>
                  <a:srgbClr val="002060"/>
                </a:solidFill>
                <a:latin typeface="+mn-ea"/>
              </a:rPr>
              <a:t>。</a:t>
            </a:r>
            <a:endParaRPr lang="en-US" altLang="zh-CN" dirty="0">
              <a:solidFill>
                <a:srgbClr val="002060"/>
              </a:solidFill>
              <a:latin typeface="+mn-ea"/>
            </a:endParaRPr>
          </a:p>
          <a:p>
            <a:pPr marL="285750" indent="-285750">
              <a:lnSpc>
                <a:spcPct val="150000"/>
              </a:lnSpc>
              <a:buFont typeface="Wingdings" charset="2"/>
              <a:buChar char="ü"/>
            </a:pPr>
            <a:r>
              <a:rPr lang="zh-CN" altLang="en-US" dirty="0">
                <a:solidFill>
                  <a:srgbClr val="002060"/>
                </a:solidFill>
                <a:latin typeface="+mn-ea"/>
              </a:rPr>
              <a:t>颗粒剂采用聚合物包衣掩味技术，提高</a:t>
            </a:r>
            <a:r>
              <a:rPr lang="zh-CN" altLang="en-US" b="1" dirty="0">
                <a:solidFill>
                  <a:srgbClr val="002060"/>
                </a:solidFill>
                <a:latin typeface="+mn-ea"/>
              </a:rPr>
              <a:t>儿童、老年患者及无法吞咽的患者的用药依从性</a:t>
            </a:r>
            <a:r>
              <a:rPr lang="zh-CN" altLang="en-US" dirty="0">
                <a:solidFill>
                  <a:srgbClr val="002060"/>
                </a:solidFill>
                <a:latin typeface="+mn-ea"/>
              </a:rPr>
              <a:t>。</a:t>
            </a:r>
            <a:endParaRPr lang="en-US" altLang="zh-CN" dirty="0">
              <a:solidFill>
                <a:srgbClr val="002060"/>
              </a:solidFill>
              <a:latin typeface="+mn-ea"/>
            </a:endParaRPr>
          </a:p>
        </p:txBody>
      </p:sp>
      <p:pic>
        <p:nvPicPr>
          <p:cNvPr id="2" name="图片 1">
            <a:extLst>
              <a:ext uri="{FF2B5EF4-FFF2-40B4-BE49-F238E27FC236}">
                <a16:creationId xmlns:a16="http://schemas.microsoft.com/office/drawing/2014/main" id="{4EC0C87F-2E54-2934-A6E1-4FFC3EDBFE6D}"/>
              </a:ext>
            </a:extLst>
          </p:cNvPr>
          <p:cNvPicPr>
            <a:picLocks noChangeAspect="1"/>
          </p:cNvPicPr>
          <p:nvPr/>
        </p:nvPicPr>
        <p:blipFill>
          <a:blip r:embed="rId5"/>
          <a:stretch>
            <a:fillRect/>
          </a:stretch>
        </p:blipFill>
        <p:spPr>
          <a:xfrm>
            <a:off x="7751758" y="3541535"/>
            <a:ext cx="2666861" cy="1996056"/>
          </a:xfrm>
          <a:prstGeom prst="rect">
            <a:avLst/>
          </a:prstGeom>
        </p:spPr>
      </p:pic>
      <p:pic>
        <p:nvPicPr>
          <p:cNvPr id="5" name="图片 4" descr="2_富马酸替诺DA-1">
            <a:extLst>
              <a:ext uri="{FF2B5EF4-FFF2-40B4-BE49-F238E27FC236}">
                <a16:creationId xmlns:a16="http://schemas.microsoft.com/office/drawing/2014/main" id="{5770AE3B-085C-CEA8-ECE9-C4DE4EC08019}"/>
              </a:ext>
            </a:extLst>
          </p:cNvPr>
          <p:cNvPicPr>
            <a:picLocks noChangeAspect="1"/>
          </p:cNvPicPr>
          <p:nvPr>
            <p:custDataLst>
              <p:tags r:id="rId2"/>
            </p:custDataLst>
          </p:nvPr>
        </p:nvPicPr>
        <p:blipFill>
          <a:blip r:embed="rId6"/>
          <a:stretch>
            <a:fillRect/>
          </a:stretch>
        </p:blipFill>
        <p:spPr>
          <a:xfrm>
            <a:off x="11035144" y="5594770"/>
            <a:ext cx="1156855" cy="1263229"/>
          </a:xfrm>
          <a:prstGeom prst="rect">
            <a:avLst/>
          </a:prstGeom>
        </p:spPr>
      </p:pic>
    </p:spTree>
    <p:custDataLst>
      <p:tags r:id="rId1"/>
    </p:custDataLst>
    <p:extLst>
      <p:ext uri="{BB962C8B-B14F-4D97-AF65-F5344CB8AC3E}">
        <p14:creationId xmlns:p14="http://schemas.microsoft.com/office/powerpoint/2010/main" val="61838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r>
              <a:rPr lang="zh-CN" altLang="en-US" b="1" dirty="0"/>
              <a:t> 基本信息</a:t>
            </a:r>
          </a:p>
        </p:txBody>
      </p:sp>
      <p:sp>
        <p:nvSpPr>
          <p:cNvPr id="8" name="文本框 7">
            <a:extLst>
              <a:ext uri="{FF2B5EF4-FFF2-40B4-BE49-F238E27FC236}">
                <a16:creationId xmlns:a16="http://schemas.microsoft.com/office/drawing/2014/main" id="{C9481FCD-68FF-81F4-2EDF-EEADAF4A3955}"/>
              </a:ext>
            </a:extLst>
          </p:cNvPr>
          <p:cNvSpPr txBox="1"/>
          <p:nvPr/>
        </p:nvSpPr>
        <p:spPr>
          <a:xfrm>
            <a:off x="4046151" y="205891"/>
            <a:ext cx="3775393" cy="597921"/>
          </a:xfrm>
          <a:prstGeom prst="rect">
            <a:avLst/>
          </a:prstGeom>
          <a:noFill/>
        </p:spPr>
        <p:txBody>
          <a:bodyPr wrap="none" rtlCol="0" anchor="t">
            <a:spAutoFit/>
          </a:bodyPr>
          <a:lstStyle/>
          <a:p>
            <a:pPr>
              <a:lnSpc>
                <a:spcPct val="130000"/>
              </a:lnSpc>
            </a:pPr>
            <a:r>
              <a:rPr lang="zh-CN" altLang="en-US" sz="2800" b="1" dirty="0">
                <a:solidFill>
                  <a:srgbClr val="002060"/>
                </a:solidFill>
                <a:latin typeface="微软雅黑" panose="020B0503020204020204" charset="-122"/>
                <a:ea typeface="微软雅黑" panose="020B0503020204020204" charset="-122"/>
                <a:sym typeface="+mn-lt"/>
              </a:rPr>
              <a:t>儿童乙肝用药值得关注</a:t>
            </a:r>
          </a:p>
        </p:txBody>
      </p:sp>
      <p:sp>
        <p:nvSpPr>
          <p:cNvPr id="13" name="文本框 12">
            <a:extLst>
              <a:ext uri="{FF2B5EF4-FFF2-40B4-BE49-F238E27FC236}">
                <a16:creationId xmlns:a16="http://schemas.microsoft.com/office/drawing/2014/main" id="{2151AF13-2E4F-09D2-C5C7-82377960CF38}"/>
              </a:ext>
            </a:extLst>
          </p:cNvPr>
          <p:cNvSpPr txBox="1"/>
          <p:nvPr/>
        </p:nvSpPr>
        <p:spPr>
          <a:xfrm>
            <a:off x="124505" y="6477863"/>
            <a:ext cx="6094638" cy="215444"/>
          </a:xfrm>
          <a:prstGeom prst="rect">
            <a:avLst/>
          </a:prstGeom>
          <a:noFill/>
        </p:spPr>
        <p:txBody>
          <a:bodyPr wrap="square">
            <a:spAutoFit/>
          </a:bodyPr>
          <a:lstStyle/>
          <a:p>
            <a:r>
              <a:rPr lang="zh-CN" altLang="en-US" sz="800" b="0" i="0" dirty="0">
                <a:solidFill>
                  <a:srgbClr val="191919"/>
                </a:solidFill>
                <a:effectLst/>
                <a:latin typeface="PingFang SC"/>
              </a:rPr>
              <a:t>中华医学会肝病学分会</a:t>
            </a:r>
            <a:r>
              <a:rPr lang="en-US" altLang="zh-CN" sz="800" b="0" i="0" dirty="0">
                <a:solidFill>
                  <a:srgbClr val="191919"/>
                </a:solidFill>
                <a:effectLst/>
                <a:latin typeface="PingFang SC"/>
              </a:rPr>
              <a:t>, </a:t>
            </a:r>
            <a:r>
              <a:rPr lang="zh-CN" altLang="en-US" sz="800" b="0" i="0" dirty="0">
                <a:solidFill>
                  <a:srgbClr val="191919"/>
                </a:solidFill>
                <a:effectLst/>
                <a:latin typeface="PingFang SC"/>
              </a:rPr>
              <a:t>中华医学会感染病学分会</a:t>
            </a:r>
            <a:r>
              <a:rPr lang="en-US" altLang="zh-CN" sz="800" b="0" i="0" dirty="0">
                <a:solidFill>
                  <a:srgbClr val="191919"/>
                </a:solidFill>
                <a:effectLst/>
                <a:latin typeface="PingFang SC"/>
              </a:rPr>
              <a:t>. </a:t>
            </a:r>
            <a:r>
              <a:rPr lang="zh-CN" altLang="en-US" sz="800" b="0" i="0" dirty="0">
                <a:solidFill>
                  <a:srgbClr val="191919"/>
                </a:solidFill>
                <a:effectLst/>
                <a:latin typeface="PingFang SC"/>
              </a:rPr>
              <a:t>中华肝脏病杂志</a:t>
            </a:r>
            <a:r>
              <a:rPr lang="en-US" altLang="zh-CN" sz="800" b="0" i="0" dirty="0">
                <a:solidFill>
                  <a:srgbClr val="191919"/>
                </a:solidFill>
                <a:effectLst/>
                <a:latin typeface="PingFang SC"/>
              </a:rPr>
              <a:t>, 2022, 30(12): 1309-1331.</a:t>
            </a:r>
            <a:endParaRPr lang="zh-CN" altLang="en-US" dirty="0"/>
          </a:p>
        </p:txBody>
      </p:sp>
      <p:sp>
        <p:nvSpPr>
          <p:cNvPr id="15" name="文本框 14">
            <a:extLst>
              <a:ext uri="{FF2B5EF4-FFF2-40B4-BE49-F238E27FC236}">
                <a16:creationId xmlns:a16="http://schemas.microsoft.com/office/drawing/2014/main" id="{882F9366-3A5B-EA74-EA19-ED823179CC44}"/>
              </a:ext>
            </a:extLst>
          </p:cNvPr>
          <p:cNvSpPr txBox="1"/>
          <p:nvPr/>
        </p:nvSpPr>
        <p:spPr>
          <a:xfrm>
            <a:off x="168115" y="1228521"/>
            <a:ext cx="4604776" cy="1569660"/>
          </a:xfrm>
          <a:prstGeom prst="rect">
            <a:avLst/>
          </a:prstGeom>
          <a:noFill/>
        </p:spPr>
        <p:txBody>
          <a:bodyPr wrap="square">
            <a:spAutoFit/>
          </a:bodyPr>
          <a:lstStyle/>
          <a:p>
            <a:pPr marL="285750" marR="0" lvl="0" indent="-285750" defTabSz="914400" rtl="0" eaLnBrk="1" fontAlgn="auto" latinLnBrk="0" hangingPunct="1">
              <a:lnSpc>
                <a:spcPct val="150000"/>
              </a:lnSpc>
              <a:spcBef>
                <a:spcPts val="0"/>
              </a:spcBef>
              <a:spcAft>
                <a:spcPts val="0"/>
              </a:spcAft>
              <a:buClrTx/>
              <a:buSzTx/>
              <a:buFont typeface="Wingdings" charset="2"/>
              <a:buChar char="l"/>
              <a:defRPr/>
            </a:pP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我国一般人群 </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HBsAg </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流行率为 </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6.1%</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，慢性 </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HBV</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感染者高达 </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8600 </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万例</a:t>
            </a:r>
            <a:endPar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rtl="0" eaLnBrk="1" fontAlgn="auto" latinLnBrk="0" hangingPunct="1">
              <a:lnSpc>
                <a:spcPct val="150000"/>
              </a:lnSpc>
              <a:spcBef>
                <a:spcPts val="0"/>
              </a:spcBef>
              <a:spcAft>
                <a:spcPts val="0"/>
              </a:spcAft>
              <a:buClrTx/>
              <a:buSzTx/>
              <a:buFont typeface="Wingdings" charset="2"/>
              <a:buChar char="l"/>
              <a:defRPr/>
            </a:pP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1~4</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岁、</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5~14</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岁流行率分别为</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0.32%</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0.94%</a:t>
            </a:r>
            <a:r>
              <a:rPr lang="zh-CN" altLang="en-US" sz="1600" dirty="0">
                <a:solidFill>
                  <a:srgbClr val="535353">
                    <a:lumMod val="50000"/>
                  </a:srgb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儿童感染者约为</a:t>
            </a:r>
            <a:r>
              <a:rPr lang="en-US" altLang="zh-CN"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200</a:t>
            </a:r>
            <a:r>
              <a:rPr lang="zh-CN" altLang="en-US" sz="1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万例</a:t>
            </a:r>
          </a:p>
        </p:txBody>
      </p:sp>
      <p:sp>
        <p:nvSpPr>
          <p:cNvPr id="16" name="iṥľïďé">
            <a:extLst>
              <a:ext uri="{FF2B5EF4-FFF2-40B4-BE49-F238E27FC236}">
                <a16:creationId xmlns:a16="http://schemas.microsoft.com/office/drawing/2014/main" id="{4DC14715-E8B1-25F0-A26D-E816FC6E64EE}"/>
              </a:ext>
            </a:extLst>
          </p:cNvPr>
          <p:cNvSpPr/>
          <p:nvPr/>
        </p:nvSpPr>
        <p:spPr bwMode="auto">
          <a:xfrm>
            <a:off x="390943" y="2895554"/>
            <a:ext cx="4381947" cy="429448"/>
          </a:xfrm>
          <a:prstGeom prst="homePlate">
            <a:avLst/>
          </a:prstGeom>
          <a:solidFill>
            <a:srgbClr val="002060"/>
          </a:solidFill>
          <a:ln w="28575" algn="ctr">
            <a:noFill/>
            <a:round/>
            <a:headEnd/>
            <a:tailEnd/>
          </a:ln>
        </p:spPr>
        <p:txBody>
          <a:bodyPr wrap="none" lIns="90000" tIns="46800" rIns="90000" bIns="46800" anchor="ctr">
            <a:norm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algn="ctr"/>
            <a:r>
              <a:rPr lang="zh-CN" altLang="en-US" sz="1400" b="1" kern="0" dirty="0">
                <a:solidFill>
                  <a:schemeClr val="bg1"/>
                </a:solidFill>
              </a:rPr>
              <a:t>最新指南对儿童慢乙肝治疗态度非常积极</a:t>
            </a:r>
          </a:p>
        </p:txBody>
      </p:sp>
      <p:sp>
        <p:nvSpPr>
          <p:cNvPr id="17" name="ï$ḷïḋè">
            <a:extLst>
              <a:ext uri="{FF2B5EF4-FFF2-40B4-BE49-F238E27FC236}">
                <a16:creationId xmlns:a16="http://schemas.microsoft.com/office/drawing/2014/main" id="{632E4138-820E-527D-A22C-C13FEEAD0944}"/>
              </a:ext>
            </a:extLst>
          </p:cNvPr>
          <p:cNvSpPr/>
          <p:nvPr/>
        </p:nvSpPr>
        <p:spPr>
          <a:xfrm>
            <a:off x="390944" y="3666330"/>
            <a:ext cx="4381946" cy="1880418"/>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normAutofit fontScale="92500" lnSpcReduction="20000"/>
          </a:bodyPr>
          <a:lstStyle/>
          <a:p>
            <a:pPr marL="285750" indent="-285750">
              <a:lnSpc>
                <a:spcPct val="150000"/>
              </a:lnSpc>
              <a:buFont typeface="Wingdings" charset="2"/>
              <a:buChar char="Ø"/>
              <a:tabLst>
                <a:tab pos="228594" algn="l"/>
              </a:tabLst>
              <a:defRPr/>
            </a:pPr>
            <a:r>
              <a:rPr lang="zh-CN" altLang="en-US" sz="1400" u="sng" dirty="0">
                <a:solidFill>
                  <a:schemeClr val="tx1"/>
                </a:solidFill>
              </a:rPr>
              <a:t> 儿童（进展期）</a:t>
            </a:r>
            <a:r>
              <a:rPr lang="zh-CN" altLang="en-US" sz="1400" dirty="0">
                <a:solidFill>
                  <a:schemeClr val="tx1"/>
                </a:solidFill>
              </a:rPr>
              <a:t>：</a:t>
            </a:r>
            <a:r>
              <a:rPr lang="zh-CN" altLang="en-US" sz="1400" b="1" dirty="0">
                <a:solidFill>
                  <a:srgbClr val="FF0000"/>
                </a:solidFill>
              </a:rPr>
              <a:t>无论年龄大小均应及时进行抗病毒治疗</a:t>
            </a:r>
            <a:r>
              <a:rPr lang="zh-CN" altLang="en-US" sz="1400" dirty="0">
                <a:solidFill>
                  <a:schemeClr val="tx1"/>
                </a:solidFill>
              </a:rPr>
              <a:t>，但需考虑长期治疗的安全性及耐药性问题。</a:t>
            </a:r>
            <a:r>
              <a:rPr lang="en-US" altLang="zh-CN" sz="1400" dirty="0">
                <a:solidFill>
                  <a:schemeClr val="tx1"/>
                </a:solidFill>
              </a:rPr>
              <a:t>1</a:t>
            </a:r>
            <a:r>
              <a:rPr lang="zh-CN" altLang="en-US" sz="1400" dirty="0">
                <a:solidFill>
                  <a:schemeClr val="tx1"/>
                </a:solidFill>
              </a:rPr>
              <a:t>岁及以上儿童可考虑普通干扰素</a:t>
            </a:r>
            <a:r>
              <a:rPr lang="en-US" altLang="zh-CN" sz="1400" dirty="0">
                <a:solidFill>
                  <a:schemeClr val="tx1"/>
                </a:solidFill>
              </a:rPr>
              <a:t>-α</a:t>
            </a:r>
            <a:r>
              <a:rPr lang="zh-CN" altLang="en-US" sz="1400" dirty="0">
                <a:solidFill>
                  <a:schemeClr val="tx1"/>
                </a:solidFill>
              </a:rPr>
              <a:t>治疗，</a:t>
            </a:r>
            <a:r>
              <a:rPr lang="en-US" altLang="zh-CN" sz="1400" dirty="0">
                <a:solidFill>
                  <a:schemeClr val="tx1"/>
                </a:solidFill>
              </a:rPr>
              <a:t>2</a:t>
            </a:r>
            <a:r>
              <a:rPr lang="zh-CN" altLang="en-US" sz="1400" dirty="0">
                <a:solidFill>
                  <a:schemeClr val="tx1"/>
                </a:solidFill>
              </a:rPr>
              <a:t>岁以上可选用</a:t>
            </a:r>
            <a:r>
              <a:rPr lang="en-US" altLang="zh-CN" sz="1400" dirty="0">
                <a:solidFill>
                  <a:schemeClr val="tx1"/>
                </a:solidFill>
              </a:rPr>
              <a:t>ETV</a:t>
            </a:r>
            <a:r>
              <a:rPr lang="zh-CN" altLang="en-US" sz="1400" dirty="0">
                <a:solidFill>
                  <a:schemeClr val="tx1"/>
                </a:solidFill>
              </a:rPr>
              <a:t>或</a:t>
            </a:r>
            <a:r>
              <a:rPr lang="en-US" altLang="zh-CN" sz="1400" dirty="0">
                <a:solidFill>
                  <a:schemeClr val="tx1"/>
                </a:solidFill>
              </a:rPr>
              <a:t>TDF</a:t>
            </a:r>
            <a:r>
              <a:rPr lang="zh-CN" altLang="en-US" sz="1400" dirty="0">
                <a:solidFill>
                  <a:schemeClr val="tx1"/>
                </a:solidFill>
              </a:rPr>
              <a:t>治疗。</a:t>
            </a:r>
            <a:endParaRPr lang="en-US" altLang="zh-CN" sz="1400" dirty="0">
              <a:solidFill>
                <a:schemeClr val="tx1"/>
              </a:solidFill>
            </a:endParaRPr>
          </a:p>
          <a:p>
            <a:pPr marL="285750" indent="-285750">
              <a:lnSpc>
                <a:spcPct val="150000"/>
              </a:lnSpc>
              <a:buFont typeface="Wingdings" charset="2"/>
              <a:buChar char="Ø"/>
              <a:tabLst>
                <a:tab pos="228594" algn="l"/>
              </a:tabLst>
              <a:defRPr/>
            </a:pPr>
            <a:r>
              <a:rPr lang="zh-CN" altLang="en-US" sz="1400" u="sng" dirty="0">
                <a:solidFill>
                  <a:schemeClr val="tx1"/>
                </a:solidFill>
              </a:rPr>
              <a:t>儿童（免疫耐受期）：</a:t>
            </a:r>
            <a:r>
              <a:rPr lang="zh-CN" altLang="en-US" sz="1400" dirty="0">
                <a:solidFill>
                  <a:schemeClr val="tx1"/>
                </a:solidFill>
              </a:rPr>
              <a:t>对于</a:t>
            </a:r>
            <a:r>
              <a:rPr lang="zh-CN" altLang="en-US" sz="1400" b="1" dirty="0">
                <a:solidFill>
                  <a:schemeClr val="tx1"/>
                </a:solidFill>
              </a:rPr>
              <a:t>年龄</a:t>
            </a:r>
            <a:r>
              <a:rPr lang="en-US" altLang="zh-CN" sz="1400" b="1" dirty="0">
                <a:solidFill>
                  <a:schemeClr val="tx1"/>
                </a:solidFill>
              </a:rPr>
              <a:t>1~7</a:t>
            </a:r>
            <a:r>
              <a:rPr lang="zh-CN" altLang="en-US" sz="1400" b="1" dirty="0">
                <a:solidFill>
                  <a:schemeClr val="tx1"/>
                </a:solidFill>
              </a:rPr>
              <a:t>岁的免疫耐受期患儿</a:t>
            </a:r>
            <a:r>
              <a:rPr lang="zh-CN" altLang="en-US" sz="1400" dirty="0">
                <a:solidFill>
                  <a:schemeClr val="tx1"/>
                </a:solidFill>
              </a:rPr>
              <a:t>，及时缺少肝组织学检测证据，</a:t>
            </a:r>
            <a:r>
              <a:rPr lang="zh-CN" altLang="en-US" sz="1400" b="1" dirty="0">
                <a:solidFill>
                  <a:schemeClr val="tx1"/>
                </a:solidFill>
              </a:rPr>
              <a:t>也可考虑抗病毒治疗</a:t>
            </a:r>
            <a:r>
              <a:rPr lang="zh-CN" altLang="en-US" sz="1400" dirty="0">
                <a:solidFill>
                  <a:schemeClr val="tx1"/>
                </a:solidFill>
              </a:rPr>
              <a:t>。使用抗病毒药物和方案参照儿童进展期</a:t>
            </a:r>
            <a:r>
              <a:rPr lang="en-US" altLang="zh-CN" sz="1400" dirty="0">
                <a:solidFill>
                  <a:schemeClr val="tx1"/>
                </a:solidFill>
              </a:rPr>
              <a:t>CHB</a:t>
            </a:r>
            <a:r>
              <a:rPr lang="zh-CN" altLang="en-US" sz="1400" dirty="0">
                <a:solidFill>
                  <a:schemeClr val="tx1"/>
                </a:solidFill>
              </a:rPr>
              <a:t>。</a:t>
            </a:r>
            <a:endParaRPr lang="en-US" altLang="zh-CN" sz="1400" dirty="0">
              <a:solidFill>
                <a:schemeClr val="tx1"/>
              </a:solidFill>
            </a:endParaRPr>
          </a:p>
        </p:txBody>
      </p:sp>
      <p:sp>
        <p:nvSpPr>
          <p:cNvPr id="18" name="iṥľïďé">
            <a:extLst>
              <a:ext uri="{FF2B5EF4-FFF2-40B4-BE49-F238E27FC236}">
                <a16:creationId xmlns:a16="http://schemas.microsoft.com/office/drawing/2014/main" id="{4DC14715-E8B1-25F0-A26D-E816FC6E64EE}"/>
              </a:ext>
            </a:extLst>
          </p:cNvPr>
          <p:cNvSpPr/>
          <p:nvPr/>
        </p:nvSpPr>
        <p:spPr bwMode="auto">
          <a:xfrm>
            <a:off x="5770492" y="1745289"/>
            <a:ext cx="5604089" cy="496117"/>
          </a:xfrm>
          <a:prstGeom prst="homePlate">
            <a:avLst/>
          </a:prstGeom>
          <a:solidFill>
            <a:srgbClr val="C00000"/>
          </a:solidFill>
          <a:ln w="28575" algn="ctr">
            <a:noFill/>
            <a:round/>
            <a:headEnd/>
            <a:tailEnd/>
          </a:ln>
        </p:spPr>
        <p:txBody>
          <a:bodyPr wrap="none" lIns="90000" tIns="46800" rIns="90000" bIns="46800" anchor="ctr">
            <a:norm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algn="ctr"/>
            <a:r>
              <a:rPr lang="zh-CN" altLang="en-US" sz="1600" b="1" kern="0" dirty="0">
                <a:solidFill>
                  <a:schemeClr val="bg1"/>
                </a:solidFill>
              </a:rPr>
              <a:t>但目前针对儿童的乙肝抗病毒药物极度匮乏</a:t>
            </a:r>
          </a:p>
        </p:txBody>
      </p:sp>
      <p:graphicFrame>
        <p:nvGraphicFramePr>
          <p:cNvPr id="19" name="表格 5">
            <a:extLst>
              <a:ext uri="{FF2B5EF4-FFF2-40B4-BE49-F238E27FC236}">
                <a16:creationId xmlns:a16="http://schemas.microsoft.com/office/drawing/2014/main" id="{35621288-F92B-461E-F24B-9CCA5F8C88D5}"/>
              </a:ext>
            </a:extLst>
          </p:cNvPr>
          <p:cNvGraphicFramePr>
            <a:graphicFrameLocks noGrp="1"/>
          </p:cNvGraphicFramePr>
          <p:nvPr>
            <p:extLst>
              <p:ext uri="{D42A27DB-BD31-4B8C-83A1-F6EECF244321}">
                <p14:modId xmlns:p14="http://schemas.microsoft.com/office/powerpoint/2010/main" val="2753068973"/>
              </p:ext>
            </p:extLst>
          </p:nvPr>
        </p:nvGraphicFramePr>
        <p:xfrm>
          <a:off x="5770492" y="2955022"/>
          <a:ext cx="5735710" cy="1880417"/>
        </p:xfrm>
        <a:graphic>
          <a:graphicData uri="http://schemas.openxmlformats.org/drawingml/2006/table">
            <a:tbl>
              <a:tblPr firstRow="1" bandRow="1">
                <a:tableStyleId>{BC89EF96-8CEA-46FF-86C4-4CE0E7609802}</a:tableStyleId>
              </a:tblPr>
              <a:tblGrid>
                <a:gridCol w="893545">
                  <a:extLst>
                    <a:ext uri="{9D8B030D-6E8A-4147-A177-3AD203B41FA5}">
                      <a16:colId xmlns:a16="http://schemas.microsoft.com/office/drawing/2014/main" val="2185779830"/>
                    </a:ext>
                  </a:extLst>
                </a:gridCol>
                <a:gridCol w="1392381">
                  <a:extLst>
                    <a:ext uri="{9D8B030D-6E8A-4147-A177-3AD203B41FA5}">
                      <a16:colId xmlns:a16="http://schemas.microsoft.com/office/drawing/2014/main" val="2114355667"/>
                    </a:ext>
                  </a:extLst>
                </a:gridCol>
                <a:gridCol w="1133017">
                  <a:extLst>
                    <a:ext uri="{9D8B030D-6E8A-4147-A177-3AD203B41FA5}">
                      <a16:colId xmlns:a16="http://schemas.microsoft.com/office/drawing/2014/main" val="257447443"/>
                    </a:ext>
                  </a:extLst>
                </a:gridCol>
                <a:gridCol w="2316767">
                  <a:extLst>
                    <a:ext uri="{9D8B030D-6E8A-4147-A177-3AD203B41FA5}">
                      <a16:colId xmlns:a16="http://schemas.microsoft.com/office/drawing/2014/main" val="1166999280"/>
                    </a:ext>
                  </a:extLst>
                </a:gridCol>
              </a:tblGrid>
              <a:tr h="376083">
                <a:tc>
                  <a:txBody>
                    <a:bodyPr/>
                    <a:lstStyle/>
                    <a:p>
                      <a:r>
                        <a:rPr lang="zh-CN" altLang="en-US" sz="1200" dirty="0"/>
                        <a:t>药物</a:t>
                      </a:r>
                    </a:p>
                  </a:txBody>
                  <a:tcPr/>
                </a:tc>
                <a:tc>
                  <a:txBody>
                    <a:bodyPr/>
                    <a:lstStyle/>
                    <a:p>
                      <a:r>
                        <a:rPr lang="zh-CN" altLang="en-US" sz="1200" dirty="0"/>
                        <a:t>使用年龄</a:t>
                      </a:r>
                    </a:p>
                  </a:txBody>
                  <a:tcPr/>
                </a:tc>
                <a:tc>
                  <a:txBody>
                    <a:bodyPr/>
                    <a:lstStyle/>
                    <a:p>
                      <a:r>
                        <a:rPr lang="zh-CN" altLang="en-US" sz="1200" dirty="0"/>
                        <a:t>制剂</a:t>
                      </a:r>
                    </a:p>
                  </a:txBody>
                  <a:tcPr/>
                </a:tc>
                <a:tc>
                  <a:txBody>
                    <a:bodyPr/>
                    <a:lstStyle/>
                    <a:p>
                      <a:r>
                        <a:rPr lang="zh-CN" altLang="en-US" sz="1200" dirty="0"/>
                        <a:t>上市状态</a:t>
                      </a:r>
                    </a:p>
                  </a:txBody>
                  <a:tcPr/>
                </a:tc>
                <a:extLst>
                  <a:ext uri="{0D108BD9-81ED-4DB2-BD59-A6C34878D82A}">
                    <a16:rowId xmlns:a16="http://schemas.microsoft.com/office/drawing/2014/main" val="1875819805"/>
                  </a:ext>
                </a:extLst>
              </a:tr>
              <a:tr h="626806">
                <a:tc>
                  <a:txBody>
                    <a:bodyPr/>
                    <a:lstStyle/>
                    <a:p>
                      <a:r>
                        <a:rPr lang="zh-CN" altLang="en-US" sz="1200" dirty="0"/>
                        <a:t>恩替卡韦</a:t>
                      </a:r>
                      <a:endParaRPr lang="zh-CN" altLang="en-US" sz="1200" dirty="0">
                        <a:solidFill>
                          <a:schemeClr val="tx1"/>
                        </a:solidFill>
                      </a:endParaRPr>
                    </a:p>
                  </a:txBody>
                  <a:tcPr/>
                </a:tc>
                <a:tc>
                  <a:txBody>
                    <a:bodyPr/>
                    <a:lstStyle/>
                    <a:p>
                      <a:r>
                        <a:rPr lang="zh-CN" altLang="en-US" sz="1200" dirty="0"/>
                        <a:t>年龄</a:t>
                      </a:r>
                      <a:r>
                        <a:rPr lang="en-US" altLang="zh-CN" sz="1200" dirty="0">
                          <a:latin typeface="+mn-ea"/>
                        </a:rPr>
                        <a:t>≥</a:t>
                      </a:r>
                      <a:r>
                        <a:rPr lang="en-US" altLang="zh-CN" sz="1200" dirty="0"/>
                        <a:t>2</a:t>
                      </a:r>
                      <a:r>
                        <a:rPr lang="zh-CN" altLang="en-US" sz="1200" dirty="0"/>
                        <a:t>岁，且体重</a:t>
                      </a:r>
                      <a:r>
                        <a:rPr lang="en-US" altLang="zh-CN" sz="1200" dirty="0">
                          <a:latin typeface="+mn-ea"/>
                        </a:rPr>
                        <a:t>≥</a:t>
                      </a:r>
                      <a:r>
                        <a:rPr lang="en-US" altLang="zh-CN" sz="1200" dirty="0"/>
                        <a:t>10kg</a:t>
                      </a:r>
                      <a:endParaRPr lang="zh-CN" altLang="en-US" sz="1200" dirty="0">
                        <a:solidFill>
                          <a:schemeClr val="tx1"/>
                        </a:solidFill>
                      </a:endParaRPr>
                    </a:p>
                  </a:txBody>
                  <a:tcPr/>
                </a:tc>
                <a:tc>
                  <a:txBody>
                    <a:bodyPr/>
                    <a:lstStyle/>
                    <a:p>
                      <a:r>
                        <a:rPr lang="zh-CN" altLang="en-US" sz="1200" dirty="0"/>
                        <a:t>口服溶液</a:t>
                      </a:r>
                      <a:r>
                        <a:rPr lang="en-US" altLang="zh-CN" sz="1200" dirty="0"/>
                        <a:t>/</a:t>
                      </a:r>
                      <a:r>
                        <a:rPr lang="zh-CN" altLang="en-US" sz="1200" dirty="0"/>
                        <a:t>颗粒剂</a:t>
                      </a:r>
                      <a:endParaRPr lang="zh-CN" altLang="en-US" sz="1200" dirty="0">
                        <a:solidFill>
                          <a:schemeClr val="tx1"/>
                        </a:solidFill>
                      </a:endParaRPr>
                    </a:p>
                  </a:txBody>
                  <a:tcPr/>
                </a:tc>
                <a:tc>
                  <a:txBody>
                    <a:bodyPr/>
                    <a:lstStyle/>
                    <a:p>
                      <a:r>
                        <a:rPr lang="zh-CN" altLang="en-US" sz="1200" dirty="0"/>
                        <a:t>已上市，已进医保</a:t>
                      </a:r>
                    </a:p>
                  </a:txBody>
                  <a:tcPr/>
                </a:tc>
                <a:extLst>
                  <a:ext uri="{0D108BD9-81ED-4DB2-BD59-A6C34878D82A}">
                    <a16:rowId xmlns:a16="http://schemas.microsoft.com/office/drawing/2014/main" val="2600773572"/>
                  </a:ext>
                </a:extLst>
              </a:tr>
              <a:tr h="877528">
                <a:tc>
                  <a:txBody>
                    <a:bodyPr/>
                    <a:lstStyle/>
                    <a:p>
                      <a:r>
                        <a:rPr lang="zh-CN" altLang="en-US" sz="1200" dirty="0">
                          <a:solidFill>
                            <a:srgbClr val="FF0000"/>
                          </a:solidFill>
                        </a:rPr>
                        <a:t>富马酸替诺福韦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年龄</a:t>
                      </a:r>
                      <a:r>
                        <a:rPr lang="en-US" altLang="zh-CN" sz="1200" dirty="0">
                          <a:latin typeface="+mn-ea"/>
                        </a:rPr>
                        <a:t>≥</a:t>
                      </a:r>
                      <a:r>
                        <a:rPr lang="en-US" altLang="zh-CN" sz="1200" dirty="0"/>
                        <a:t>2</a:t>
                      </a:r>
                      <a:r>
                        <a:rPr lang="zh-CN" altLang="en-US" sz="1200" dirty="0"/>
                        <a:t>岁，且体重</a:t>
                      </a:r>
                      <a:r>
                        <a:rPr lang="en-US" altLang="zh-CN" sz="1200" dirty="0">
                          <a:latin typeface="+mn-ea"/>
                        </a:rPr>
                        <a:t>≥</a:t>
                      </a:r>
                      <a:r>
                        <a:rPr lang="en-US" altLang="zh-CN" sz="1200" dirty="0"/>
                        <a:t>10kg</a:t>
                      </a:r>
                      <a:endParaRPr lang="zh-CN" altLang="en-US" sz="1200" dirty="0"/>
                    </a:p>
                  </a:txBody>
                  <a:tcPr/>
                </a:tc>
                <a:tc>
                  <a:txBody>
                    <a:bodyPr/>
                    <a:lstStyle/>
                    <a:p>
                      <a:r>
                        <a:rPr lang="zh-CN" altLang="en-US" sz="1200" dirty="0">
                          <a:solidFill>
                            <a:srgbClr val="FF0000"/>
                          </a:solidFill>
                        </a:rPr>
                        <a:t>口服粉剂（国内叫颗粒剂）</a:t>
                      </a:r>
                      <a:endParaRPr lang="zh-CN" altLang="en-US" sz="1200" dirty="0"/>
                    </a:p>
                  </a:txBody>
                  <a:tcPr/>
                </a:tc>
                <a:tc>
                  <a:txBody>
                    <a:bodyPr/>
                    <a:lstStyle/>
                    <a:p>
                      <a:r>
                        <a:rPr lang="en-US" altLang="zh-CN" sz="1200" dirty="0"/>
                        <a:t>FDA2018</a:t>
                      </a:r>
                      <a:r>
                        <a:rPr lang="zh-CN" altLang="en-US" sz="1200" dirty="0"/>
                        <a:t>年</a:t>
                      </a:r>
                      <a:r>
                        <a:rPr lang="en-US" altLang="zh-CN" sz="1200" dirty="0"/>
                        <a:t>12</a:t>
                      </a:r>
                      <a:r>
                        <a:rPr lang="zh-CN" altLang="en-US" sz="1200" dirty="0"/>
                        <a:t>月增加了</a:t>
                      </a:r>
                      <a:r>
                        <a:rPr lang="en-US" altLang="zh-CN" sz="1200" dirty="0"/>
                        <a:t>2-12</a:t>
                      </a:r>
                      <a:r>
                        <a:rPr lang="zh-CN" altLang="en-US" sz="1200" dirty="0"/>
                        <a:t>岁儿童乙型肝炎治疗的适应症</a:t>
                      </a:r>
                      <a:endParaRPr lang="en-US" altLang="zh-CN" sz="1200" dirty="0"/>
                    </a:p>
                    <a:p>
                      <a:r>
                        <a:rPr lang="zh-CN" altLang="en-US" sz="1200" dirty="0">
                          <a:solidFill>
                            <a:srgbClr val="FF0000"/>
                          </a:solidFill>
                        </a:rPr>
                        <a:t>颗粒剂目前南京海纳独家上市</a:t>
                      </a:r>
                      <a:endParaRPr lang="en-US" altLang="zh-CN" sz="1200" dirty="0">
                        <a:solidFill>
                          <a:srgbClr val="FF0000"/>
                        </a:solidFill>
                      </a:endParaRPr>
                    </a:p>
                  </a:txBody>
                  <a:tcPr/>
                </a:tc>
                <a:extLst>
                  <a:ext uri="{0D108BD9-81ED-4DB2-BD59-A6C34878D82A}">
                    <a16:rowId xmlns:a16="http://schemas.microsoft.com/office/drawing/2014/main" val="3414046885"/>
                  </a:ext>
                </a:extLst>
              </a:tr>
            </a:tbl>
          </a:graphicData>
        </a:graphic>
      </p:graphicFrame>
      <p:pic>
        <p:nvPicPr>
          <p:cNvPr id="2" name="图片 1" descr="2_富马酸替诺DA-1">
            <a:extLst>
              <a:ext uri="{FF2B5EF4-FFF2-40B4-BE49-F238E27FC236}">
                <a16:creationId xmlns:a16="http://schemas.microsoft.com/office/drawing/2014/main" id="{AE9CA641-8309-1BD5-D8D4-B948E4936D90}"/>
              </a:ext>
            </a:extLst>
          </p:cNvPr>
          <p:cNvPicPr>
            <a:picLocks noChangeAspect="1"/>
          </p:cNvPicPr>
          <p:nvPr>
            <p:custDataLst>
              <p:tags r:id="rId2"/>
            </p:custDataLst>
          </p:nvPr>
        </p:nvPicPr>
        <p:blipFill>
          <a:blip r:embed="rId5"/>
          <a:stretch>
            <a:fillRect/>
          </a:stretch>
        </p:blipFill>
        <p:spPr>
          <a:xfrm>
            <a:off x="11125200" y="5693106"/>
            <a:ext cx="1066800" cy="1164894"/>
          </a:xfrm>
          <a:prstGeom prst="rect">
            <a:avLst/>
          </a:prstGeom>
        </p:spPr>
      </p:pic>
    </p:spTree>
    <p:custDataLst>
      <p:tags r:id="rId1"/>
    </p:custDataLst>
    <p:extLst>
      <p:ext uri="{BB962C8B-B14F-4D97-AF65-F5344CB8AC3E}">
        <p14:creationId xmlns:p14="http://schemas.microsoft.com/office/powerpoint/2010/main" val="166730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4" name="图片 13" descr="2_富马酸替诺DA-1"/>
          <p:cNvPicPr>
            <a:picLocks noChangeAspect="1"/>
          </p:cNvPicPr>
          <p:nvPr>
            <p:custDataLst>
              <p:tags r:id="rId2"/>
            </p:custDataLst>
          </p:nvPr>
        </p:nvPicPr>
        <p:blipFill>
          <a:blip r:embed="rId5"/>
          <a:stretch>
            <a:fillRect/>
          </a:stretch>
        </p:blipFill>
        <p:spPr>
          <a:xfrm>
            <a:off x="10892398" y="5438898"/>
            <a:ext cx="1299602" cy="1419102"/>
          </a:xfrm>
          <a:prstGeom prst="rect">
            <a:avLst/>
          </a:prstGeom>
        </p:spPr>
      </p:pic>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r>
              <a:rPr lang="zh-CN" altLang="en-US" b="1" dirty="0"/>
              <a:t> 有效性</a:t>
            </a:r>
          </a:p>
        </p:txBody>
      </p:sp>
      <p:grpSp>
        <p:nvGrpSpPr>
          <p:cNvPr id="7" name="组合 17">
            <a:extLst>
              <a:ext uri="{FF2B5EF4-FFF2-40B4-BE49-F238E27FC236}">
                <a16:creationId xmlns:a16="http://schemas.microsoft.com/office/drawing/2014/main" id="{3006BD33-39D1-523D-9986-9E611A727DB1}"/>
              </a:ext>
            </a:extLst>
          </p:cNvPr>
          <p:cNvGrpSpPr/>
          <p:nvPr/>
        </p:nvGrpSpPr>
        <p:grpSpPr>
          <a:xfrm>
            <a:off x="6575491" y="1379192"/>
            <a:ext cx="1542917" cy="1028626"/>
            <a:chOff x="-856028" y="1206276"/>
            <a:chExt cx="754733" cy="467331"/>
          </a:xfrm>
        </p:grpSpPr>
        <p:pic>
          <p:nvPicPr>
            <p:cNvPr id="9" name="图片 20">
              <a:extLst>
                <a:ext uri="{FF2B5EF4-FFF2-40B4-BE49-F238E27FC236}">
                  <a16:creationId xmlns:a16="http://schemas.microsoft.com/office/drawing/2014/main" id="{CEB8A9F4-E7F9-446E-4376-CA691BD57843}"/>
                </a:ext>
              </a:extLst>
            </p:cNvPr>
            <p:cNvPicPr>
              <a:picLocks noChangeAspect="1"/>
            </p:cNvPicPr>
            <p:nvPr/>
          </p:nvPicPr>
          <p:blipFill>
            <a:blip r:embed="rId6"/>
            <a:stretch>
              <a:fillRect/>
            </a:stretch>
          </p:blipFill>
          <p:spPr>
            <a:xfrm>
              <a:off x="-829295" y="1206276"/>
              <a:ext cx="466726" cy="439688"/>
            </a:xfrm>
            <a:prstGeom prst="rect">
              <a:avLst/>
            </a:prstGeom>
          </p:spPr>
        </p:pic>
        <p:sp>
          <p:nvSpPr>
            <p:cNvPr id="10" name="文本框 1">
              <a:extLst>
                <a:ext uri="{FF2B5EF4-FFF2-40B4-BE49-F238E27FC236}">
                  <a16:creationId xmlns:a16="http://schemas.microsoft.com/office/drawing/2014/main" id="{D0FE4776-D365-4F51-D8CA-76D1E26C71E3}"/>
                </a:ext>
              </a:extLst>
            </p:cNvPr>
            <p:cNvSpPr txBox="1"/>
            <p:nvPr/>
          </p:nvSpPr>
          <p:spPr>
            <a:xfrm>
              <a:off x="-856028" y="1549451"/>
              <a:ext cx="754733" cy="1241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E7E6E6">
                      <a:lumMod val="25000"/>
                    </a:srgbClr>
                  </a:solidFill>
                  <a:effectLst/>
                  <a:uLnTx/>
                  <a:uFillTx/>
                  <a:latin typeface="Arial"/>
                  <a:ea typeface="微软雅黑"/>
                  <a:cs typeface="+mn-ea"/>
                  <a:sym typeface="+mn-lt"/>
                </a:rPr>
                <a:t>(AASLD 2018)</a:t>
              </a:r>
              <a:endParaRPr kumimoji="0" lang="zh-CN" altLang="en-US" sz="1200" b="1" i="0" u="none" strike="noStrike" kern="1200" cap="none" spc="0" normalizeH="0" baseline="0" noProof="0" dirty="0">
                <a:ln>
                  <a:noFill/>
                </a:ln>
                <a:solidFill>
                  <a:srgbClr val="E7E6E6">
                    <a:lumMod val="25000"/>
                  </a:srgbClr>
                </a:solidFill>
                <a:effectLst/>
                <a:uLnTx/>
                <a:uFillTx/>
                <a:latin typeface="Arial"/>
                <a:ea typeface="微软雅黑"/>
                <a:cs typeface="+mn-ea"/>
                <a:sym typeface="+mn-lt"/>
              </a:endParaRPr>
            </a:p>
          </p:txBody>
        </p:sp>
      </p:grpSp>
      <p:grpSp>
        <p:nvGrpSpPr>
          <p:cNvPr id="11" name="组合 16">
            <a:extLst>
              <a:ext uri="{FF2B5EF4-FFF2-40B4-BE49-F238E27FC236}">
                <a16:creationId xmlns:a16="http://schemas.microsoft.com/office/drawing/2014/main" id="{6556F080-31F7-FABB-14A0-19582A240A57}"/>
              </a:ext>
            </a:extLst>
          </p:cNvPr>
          <p:cNvGrpSpPr/>
          <p:nvPr/>
        </p:nvGrpSpPr>
        <p:grpSpPr>
          <a:xfrm>
            <a:off x="4550236" y="1572160"/>
            <a:ext cx="1682376" cy="797850"/>
            <a:chOff x="-740467" y="253939"/>
            <a:chExt cx="1022240" cy="410957"/>
          </a:xfrm>
        </p:grpSpPr>
        <p:pic>
          <p:nvPicPr>
            <p:cNvPr id="13" name="图片 21">
              <a:extLst>
                <a:ext uri="{FF2B5EF4-FFF2-40B4-BE49-F238E27FC236}">
                  <a16:creationId xmlns:a16="http://schemas.microsoft.com/office/drawing/2014/main" id="{015B7CF1-8C9C-0564-FFC4-AC122C8ED910}"/>
                </a:ext>
              </a:extLst>
            </p:cNvPr>
            <p:cNvPicPr>
              <a:picLocks noChangeAspect="1"/>
            </p:cNvPicPr>
            <p:nvPr/>
          </p:nvPicPr>
          <p:blipFill>
            <a:blip r:embed="rId7"/>
            <a:stretch>
              <a:fillRect/>
            </a:stretch>
          </p:blipFill>
          <p:spPr>
            <a:xfrm>
              <a:off x="-740467" y="253939"/>
              <a:ext cx="522927" cy="277106"/>
            </a:xfrm>
            <a:prstGeom prst="rect">
              <a:avLst/>
            </a:prstGeom>
          </p:spPr>
        </p:pic>
        <p:sp>
          <p:nvSpPr>
            <p:cNvPr id="15" name="文本框 11">
              <a:extLst>
                <a:ext uri="{FF2B5EF4-FFF2-40B4-BE49-F238E27FC236}">
                  <a16:creationId xmlns:a16="http://schemas.microsoft.com/office/drawing/2014/main" id="{19FE4A97-54A8-8E9B-2563-4AD890318363}"/>
                </a:ext>
              </a:extLst>
            </p:cNvPr>
            <p:cNvSpPr txBox="1"/>
            <p:nvPr/>
          </p:nvSpPr>
          <p:spPr>
            <a:xfrm>
              <a:off x="-653301" y="524137"/>
              <a:ext cx="935074" cy="140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E7E6E6">
                      <a:lumMod val="25000"/>
                    </a:srgbClr>
                  </a:solidFill>
                  <a:effectLst/>
                  <a:uLnTx/>
                  <a:uFillTx/>
                  <a:latin typeface="Arial"/>
                  <a:ea typeface="微软雅黑"/>
                  <a:cs typeface="+mn-ea"/>
                  <a:sym typeface="+mn-lt"/>
                </a:rPr>
                <a:t>(EASL 2017)</a:t>
              </a:r>
              <a:endParaRPr kumimoji="0" lang="zh-CN" altLang="en-US" sz="1200" b="1" i="0" u="none" strike="noStrike" kern="1200" cap="none" spc="0" normalizeH="0" baseline="0" noProof="0" dirty="0">
                <a:ln>
                  <a:noFill/>
                </a:ln>
                <a:solidFill>
                  <a:srgbClr val="E7E6E6">
                    <a:lumMod val="25000"/>
                  </a:srgbClr>
                </a:solidFill>
                <a:effectLst/>
                <a:uLnTx/>
                <a:uFillTx/>
                <a:latin typeface="Arial"/>
                <a:ea typeface="微软雅黑"/>
                <a:cs typeface="+mn-ea"/>
                <a:sym typeface="+mn-lt"/>
              </a:endParaRPr>
            </a:p>
          </p:txBody>
        </p:sp>
      </p:grpSp>
      <p:grpSp>
        <p:nvGrpSpPr>
          <p:cNvPr id="16" name="组合 15">
            <a:extLst>
              <a:ext uri="{FF2B5EF4-FFF2-40B4-BE49-F238E27FC236}">
                <a16:creationId xmlns:a16="http://schemas.microsoft.com/office/drawing/2014/main" id="{0BFD8D56-91DF-AE54-DF12-2406A4393098}"/>
              </a:ext>
            </a:extLst>
          </p:cNvPr>
          <p:cNvGrpSpPr/>
          <p:nvPr/>
        </p:nvGrpSpPr>
        <p:grpSpPr>
          <a:xfrm>
            <a:off x="2846597" y="1681101"/>
            <a:ext cx="1363781" cy="718592"/>
            <a:chOff x="1404185" y="4101774"/>
            <a:chExt cx="1581946" cy="751485"/>
          </a:xfrm>
        </p:grpSpPr>
        <p:sp>
          <p:nvSpPr>
            <p:cNvPr id="17" name="TextBox 17">
              <a:extLst>
                <a:ext uri="{FF2B5EF4-FFF2-40B4-BE49-F238E27FC236}">
                  <a16:creationId xmlns:a16="http://schemas.microsoft.com/office/drawing/2014/main" id="{284E6A0D-EC1F-29A4-4EB9-5F3784693CEE}"/>
                </a:ext>
              </a:extLst>
            </p:cNvPr>
            <p:cNvSpPr txBox="1"/>
            <p:nvPr/>
          </p:nvSpPr>
          <p:spPr>
            <a:xfrm>
              <a:off x="1404185" y="4567475"/>
              <a:ext cx="1581946" cy="2857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a:ea typeface="微软雅黑"/>
                  <a:cs typeface="+mn-ea"/>
                  <a:sym typeface="+mn-lt"/>
                </a:rPr>
                <a:t>APASL </a:t>
              </a:r>
              <a:r>
                <a:rPr kumimoji="0" lang="en-US" sz="1200" b="1" i="0" u="none" strike="noStrike" kern="1200" cap="none" spc="0" normalizeH="0" baseline="0" noProof="0" dirty="0">
                  <a:ln>
                    <a:noFill/>
                  </a:ln>
                  <a:solidFill>
                    <a:prstClr val="black"/>
                  </a:solidFill>
                  <a:effectLst/>
                  <a:uLnTx/>
                  <a:uFillTx/>
                  <a:latin typeface="Arial"/>
                  <a:ea typeface="微软雅黑"/>
                  <a:cs typeface="+mn-ea"/>
                  <a:sym typeface="+mn-lt"/>
                </a:rPr>
                <a:t>2016</a:t>
              </a:r>
              <a:r>
                <a:rPr kumimoji="0" lang="zh-CN" altLang="en-US" sz="1200" b="1" i="0" u="none" strike="noStrike" kern="1200" cap="none" spc="0" normalizeH="0" baseline="0" noProof="0" dirty="0">
                  <a:ln>
                    <a:noFill/>
                  </a:ln>
                  <a:solidFill>
                    <a:prstClr val="black"/>
                  </a:solidFill>
                  <a:effectLst/>
                  <a:uLnTx/>
                  <a:uFillTx/>
                  <a:latin typeface="Arial"/>
                  <a:ea typeface="微软雅黑"/>
                  <a:cs typeface="+mn-ea"/>
                  <a:sym typeface="+mn-lt"/>
                </a:rPr>
                <a:t>）</a:t>
              </a:r>
              <a:endParaRPr kumimoji="0" lang="en-US" sz="12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pic>
          <p:nvPicPr>
            <p:cNvPr id="18" name="图片 17">
              <a:extLst>
                <a:ext uri="{FF2B5EF4-FFF2-40B4-BE49-F238E27FC236}">
                  <a16:creationId xmlns:a16="http://schemas.microsoft.com/office/drawing/2014/main" id="{8781D8FB-79C6-22AC-53CA-E2C6604C3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49096" y="4101774"/>
              <a:ext cx="532834" cy="540000"/>
            </a:xfrm>
            <a:prstGeom prst="ellipse">
              <a:avLst/>
            </a:prstGeom>
          </p:spPr>
        </p:pic>
      </p:grpSp>
      <p:grpSp>
        <p:nvGrpSpPr>
          <p:cNvPr id="19" name="组合 18">
            <a:extLst>
              <a:ext uri="{FF2B5EF4-FFF2-40B4-BE49-F238E27FC236}">
                <a16:creationId xmlns:a16="http://schemas.microsoft.com/office/drawing/2014/main" id="{FE315897-832E-DA9C-B3F4-1D3613368CAF}"/>
              </a:ext>
            </a:extLst>
          </p:cNvPr>
          <p:cNvGrpSpPr/>
          <p:nvPr/>
        </p:nvGrpSpPr>
        <p:grpSpPr>
          <a:xfrm>
            <a:off x="1271591" y="1723779"/>
            <a:ext cx="1235430" cy="684659"/>
            <a:chOff x="1404772" y="5522880"/>
            <a:chExt cx="1433062" cy="693988"/>
          </a:xfrm>
        </p:grpSpPr>
        <p:pic>
          <p:nvPicPr>
            <p:cNvPr id="22" name="Picture 2" descr="“WHO”的图片搜索结果">
              <a:extLst>
                <a:ext uri="{FF2B5EF4-FFF2-40B4-BE49-F238E27FC236}">
                  <a16:creationId xmlns:a16="http://schemas.microsoft.com/office/drawing/2014/main" id="{8985EAB0-5830-9135-CBF8-4E1C4A254776}"/>
                </a:ext>
              </a:extLst>
            </p:cNvPr>
            <p:cNvPicPr>
              <a:picLocks noChangeAspect="1" noChangeArrowheads="1"/>
            </p:cNvPicPr>
            <p:nvPr/>
          </p:nvPicPr>
          <p:blipFill>
            <a:blip r:embed="rId9" cstate="email"/>
            <a:srcRect/>
            <a:stretch>
              <a:fillRect/>
            </a:stretch>
          </p:blipFill>
          <p:spPr bwMode="auto">
            <a:xfrm>
              <a:off x="1766699" y="5522880"/>
              <a:ext cx="528795" cy="52879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7">
              <a:extLst>
                <a:ext uri="{FF2B5EF4-FFF2-40B4-BE49-F238E27FC236}">
                  <a16:creationId xmlns:a16="http://schemas.microsoft.com/office/drawing/2014/main" id="{07F37CCB-579D-156C-4F00-71DFEA93A701}"/>
                </a:ext>
              </a:extLst>
            </p:cNvPr>
            <p:cNvSpPr txBox="1"/>
            <p:nvPr/>
          </p:nvSpPr>
          <p:spPr>
            <a:xfrm>
              <a:off x="1404772" y="5939869"/>
              <a:ext cx="14330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a:ea typeface="微软雅黑"/>
                  <a:cs typeface="+mn-ea"/>
                  <a:sym typeface="+mn-lt"/>
                </a:rPr>
                <a:t>WHO </a:t>
              </a:r>
              <a:r>
                <a:rPr kumimoji="0" lang="en-US" sz="1200" b="1" i="0" u="none" strike="noStrike" kern="1200" cap="none" spc="0" normalizeH="0" baseline="0" noProof="0" dirty="0">
                  <a:ln>
                    <a:noFill/>
                  </a:ln>
                  <a:solidFill>
                    <a:prstClr val="black"/>
                  </a:solidFill>
                  <a:effectLst/>
                  <a:uLnTx/>
                  <a:uFillTx/>
                  <a:latin typeface="Arial"/>
                  <a:ea typeface="微软雅黑"/>
                  <a:cs typeface="+mn-ea"/>
                  <a:sym typeface="+mn-lt"/>
                </a:rPr>
                <a:t>2015</a:t>
              </a:r>
              <a:r>
                <a:rPr kumimoji="0" lang="zh-CN" altLang="en-US" sz="1200" b="1" i="0" u="none" strike="noStrike" kern="1200" cap="none" spc="0" normalizeH="0" baseline="0" noProof="0" dirty="0">
                  <a:ln>
                    <a:noFill/>
                  </a:ln>
                  <a:solidFill>
                    <a:prstClr val="black"/>
                  </a:solidFill>
                  <a:effectLst/>
                  <a:uLnTx/>
                  <a:uFillTx/>
                  <a:latin typeface="Arial"/>
                  <a:ea typeface="微软雅黑"/>
                  <a:cs typeface="+mn-ea"/>
                  <a:sym typeface="+mn-lt"/>
                </a:rPr>
                <a:t>）</a:t>
              </a:r>
              <a:endParaRPr kumimoji="0" lang="en-US" sz="12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grpSp>
      <p:grpSp>
        <p:nvGrpSpPr>
          <p:cNvPr id="24" name="组合 21">
            <a:extLst>
              <a:ext uri="{FF2B5EF4-FFF2-40B4-BE49-F238E27FC236}">
                <a16:creationId xmlns:a16="http://schemas.microsoft.com/office/drawing/2014/main" id="{6C00D6F0-D54A-766F-BD87-E2D3DD4E783E}"/>
              </a:ext>
            </a:extLst>
          </p:cNvPr>
          <p:cNvGrpSpPr/>
          <p:nvPr/>
        </p:nvGrpSpPr>
        <p:grpSpPr>
          <a:xfrm>
            <a:off x="8260010" y="1630896"/>
            <a:ext cx="1715263" cy="704956"/>
            <a:chOff x="883285" y="4825631"/>
            <a:chExt cx="1989654" cy="714562"/>
          </a:xfrm>
        </p:grpSpPr>
        <p:pic>
          <p:nvPicPr>
            <p:cNvPr id="25" name="Picture 16">
              <a:extLst>
                <a:ext uri="{FF2B5EF4-FFF2-40B4-BE49-F238E27FC236}">
                  <a16:creationId xmlns:a16="http://schemas.microsoft.com/office/drawing/2014/main" id="{E37DCA74-24D5-ED8E-18E0-4437E45EA71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83285" y="4825631"/>
              <a:ext cx="1845363" cy="492443"/>
            </a:xfrm>
            <a:prstGeom prst="rect">
              <a:avLst/>
            </a:prstGeom>
          </p:spPr>
        </p:pic>
        <p:sp>
          <p:nvSpPr>
            <p:cNvPr id="26" name="TextBox 17">
              <a:extLst>
                <a:ext uri="{FF2B5EF4-FFF2-40B4-BE49-F238E27FC236}">
                  <a16:creationId xmlns:a16="http://schemas.microsoft.com/office/drawing/2014/main" id="{35A2067E-7C8B-7BCA-EC03-D4F5C87FFDDD}"/>
                </a:ext>
              </a:extLst>
            </p:cNvPr>
            <p:cNvSpPr txBox="1"/>
            <p:nvPr/>
          </p:nvSpPr>
          <p:spPr>
            <a:xfrm>
              <a:off x="1477593" y="5263194"/>
              <a:ext cx="13953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black"/>
                  </a:solidFill>
                  <a:effectLst/>
                  <a:uLnTx/>
                  <a:uFillTx/>
                  <a:latin typeface="Arial"/>
                  <a:ea typeface="微软雅黑"/>
                  <a:cs typeface="+mn-ea"/>
                  <a:sym typeface="+mn-lt"/>
                </a:rPr>
                <a:t>（</a:t>
              </a:r>
              <a:r>
                <a:rPr kumimoji="0" lang="en-US" sz="1200" b="1" i="0" u="none" strike="noStrike" kern="1200" cap="none" spc="0" normalizeH="0" baseline="0" noProof="0" dirty="0">
                  <a:ln>
                    <a:noFill/>
                  </a:ln>
                  <a:solidFill>
                    <a:prstClr val="black"/>
                  </a:solidFill>
                  <a:effectLst/>
                  <a:uLnTx/>
                  <a:uFillTx/>
                  <a:latin typeface="Arial"/>
                  <a:ea typeface="微软雅黑"/>
                  <a:cs typeface="+mn-ea"/>
                  <a:sym typeface="+mn-lt"/>
                </a:rPr>
                <a:t>CMA 2022</a:t>
              </a:r>
              <a:r>
                <a:rPr kumimoji="0" lang="zh-CN" altLang="en-US" sz="1200" b="1" i="0" u="none" strike="noStrike" kern="1200" cap="none" spc="0" normalizeH="0" baseline="0" noProof="0" dirty="0">
                  <a:ln>
                    <a:noFill/>
                  </a:ln>
                  <a:solidFill>
                    <a:prstClr val="black"/>
                  </a:solidFill>
                  <a:effectLst/>
                  <a:uLnTx/>
                  <a:uFillTx/>
                  <a:latin typeface="Arial"/>
                  <a:ea typeface="微软雅黑"/>
                  <a:cs typeface="+mn-ea"/>
                  <a:sym typeface="+mn-lt"/>
                </a:rPr>
                <a:t>）</a:t>
              </a:r>
              <a:endParaRPr kumimoji="0" lang="en-US" sz="12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grpSp>
      <p:sp>
        <p:nvSpPr>
          <p:cNvPr id="27" name="Title 2">
            <a:extLst>
              <a:ext uri="{FF2B5EF4-FFF2-40B4-BE49-F238E27FC236}">
                <a16:creationId xmlns:a16="http://schemas.microsoft.com/office/drawing/2014/main" id="{638D8033-911E-9770-F739-0D029237E0A5}"/>
              </a:ext>
            </a:extLst>
          </p:cNvPr>
          <p:cNvSpPr>
            <a:spLocks noGrp="1"/>
          </p:cNvSpPr>
          <p:nvPr>
            <p:ph type="title"/>
          </p:nvPr>
        </p:nvSpPr>
        <p:spPr>
          <a:xfrm>
            <a:off x="1744453" y="638196"/>
            <a:ext cx="8298121" cy="719870"/>
          </a:xfrm>
          <a:solidFill>
            <a:schemeClr val="bg1">
              <a:lumMod val="95000"/>
            </a:schemeClr>
          </a:solidFill>
          <a:ln w="12700">
            <a:solidFill>
              <a:srgbClr val="C00000"/>
            </a:solidFill>
          </a:ln>
        </p:spPr>
        <p:txBody>
          <a:bodyPr>
            <a:normAutofit fontScale="90000"/>
          </a:bodyPr>
          <a:lstStyle/>
          <a:p>
            <a:r>
              <a:rPr lang="zh-CN" altLang="en-US" sz="2400" dirty="0">
                <a:solidFill>
                  <a:srgbClr val="203661"/>
                </a:solidFill>
                <a:sym typeface="+mn-lt"/>
              </a:rPr>
              <a:t>替诺福韦二吡呋酯被国内外指南推荐一线抗病毒治疗药物</a:t>
            </a:r>
            <a:endParaRPr lang="en-US" sz="2400" dirty="0">
              <a:solidFill>
                <a:srgbClr val="203661"/>
              </a:solidFill>
              <a:sym typeface="+mn-lt"/>
            </a:endParaRPr>
          </a:p>
        </p:txBody>
      </p:sp>
      <p:graphicFrame>
        <p:nvGraphicFramePr>
          <p:cNvPr id="28" name="图示 8">
            <a:extLst>
              <a:ext uri="{FF2B5EF4-FFF2-40B4-BE49-F238E27FC236}">
                <a16:creationId xmlns:a16="http://schemas.microsoft.com/office/drawing/2014/main" id="{D0EC676C-0A0E-3B96-C049-BCAF860CB880}"/>
              </a:ext>
            </a:extLst>
          </p:cNvPr>
          <p:cNvGraphicFramePr/>
          <p:nvPr>
            <p:extLst>
              <p:ext uri="{D42A27DB-BD31-4B8C-83A1-F6EECF244321}">
                <p14:modId xmlns:p14="http://schemas.microsoft.com/office/powerpoint/2010/main" val="2708684714"/>
              </p:ext>
            </p:extLst>
          </p:nvPr>
        </p:nvGraphicFramePr>
        <p:xfrm>
          <a:off x="1077030" y="3433801"/>
          <a:ext cx="10561460" cy="20557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9" name="Title 2">
            <a:extLst>
              <a:ext uri="{FF2B5EF4-FFF2-40B4-BE49-F238E27FC236}">
                <a16:creationId xmlns:a16="http://schemas.microsoft.com/office/drawing/2014/main" id="{1F6ACD70-F9D5-5246-F0C7-2E8808EC2A49}"/>
              </a:ext>
            </a:extLst>
          </p:cNvPr>
          <p:cNvSpPr txBox="1">
            <a:spLocks/>
          </p:cNvSpPr>
          <p:nvPr/>
        </p:nvSpPr>
        <p:spPr>
          <a:xfrm>
            <a:off x="797560" y="2731268"/>
            <a:ext cx="10622340" cy="719870"/>
          </a:xfrm>
          <a:prstGeom prst="rect">
            <a:avLst/>
          </a:prstGeom>
          <a:solidFill>
            <a:schemeClr val="bg1">
              <a:lumMod val="95000"/>
            </a:schemeClr>
          </a:solidFill>
          <a:ln w="12700">
            <a:solidFill>
              <a:srgbClr val="C00000"/>
            </a:solidFill>
          </a:ln>
        </p:spPr>
        <p:txBody>
          <a:bodyPr vert="horz" lIns="90000" tIns="46800" rIns="90000" bIns="46800" rtlCol="0" anchor="ctr" anchorCtr="0">
            <a:normAutofit fontScale="90000" lnSpcReduction="1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2400" b="1" spc="300" dirty="0">
                <a:solidFill>
                  <a:srgbClr val="203661"/>
                </a:solidFill>
                <a:latin typeface="+mj-lt"/>
                <a:ea typeface="+mj-ea"/>
                <a:cs typeface="+mj-cs"/>
              </a:rPr>
              <a:t>中国慢乙肝抗病毒药物发展迅速，目前有</a:t>
            </a:r>
            <a:r>
              <a:rPr lang="en-US" altLang="zh-CN" sz="2400" b="1" spc="300" dirty="0">
                <a:solidFill>
                  <a:srgbClr val="203661"/>
                </a:solidFill>
                <a:latin typeface="+mj-lt"/>
                <a:ea typeface="+mj-ea"/>
                <a:cs typeface="+mj-cs"/>
              </a:rPr>
              <a:t>2-12</a:t>
            </a:r>
            <a:r>
              <a:rPr lang="zh-CN" altLang="en-US" sz="2400" b="1" spc="300" dirty="0">
                <a:solidFill>
                  <a:srgbClr val="203661"/>
                </a:solidFill>
                <a:latin typeface="+mj-lt"/>
                <a:ea typeface="+mj-ea"/>
                <a:cs typeface="+mj-cs"/>
              </a:rPr>
              <a:t>岁儿童适应症的只有</a:t>
            </a:r>
            <a:r>
              <a:rPr lang="en-US" altLang="zh-CN" sz="2400" b="1" spc="300" dirty="0">
                <a:solidFill>
                  <a:srgbClr val="203661"/>
                </a:solidFill>
                <a:latin typeface="+mj-lt"/>
                <a:ea typeface="+mj-ea"/>
                <a:cs typeface="+mj-cs"/>
              </a:rPr>
              <a:t>TDF,ETV</a:t>
            </a:r>
          </a:p>
        </p:txBody>
      </p:sp>
      <p:sp>
        <p:nvSpPr>
          <p:cNvPr id="31" name="Title 2">
            <a:extLst>
              <a:ext uri="{FF2B5EF4-FFF2-40B4-BE49-F238E27FC236}">
                <a16:creationId xmlns:a16="http://schemas.microsoft.com/office/drawing/2014/main" id="{638D8033-911E-9770-F739-0D029237E0A5}"/>
              </a:ext>
            </a:extLst>
          </p:cNvPr>
          <p:cNvSpPr txBox="1">
            <a:spLocks/>
          </p:cNvSpPr>
          <p:nvPr/>
        </p:nvSpPr>
        <p:spPr>
          <a:xfrm>
            <a:off x="2380715" y="5601695"/>
            <a:ext cx="6685570" cy="719870"/>
          </a:xfrm>
          <a:prstGeom prst="rect">
            <a:avLst/>
          </a:prstGeom>
          <a:solidFill>
            <a:schemeClr val="bg1">
              <a:lumMod val="95000"/>
            </a:schemeClr>
          </a:solidFill>
          <a:ln w="12700">
            <a:solidFill>
              <a:srgbClr val="C00000"/>
            </a:solidFill>
          </a:ln>
        </p:spPr>
        <p:txBody>
          <a:bodyPr vert="horz" lIns="90000" tIns="46800" rIns="90000" bIns="46800" rtlCol="0" anchor="ctr" anchorCtr="0">
            <a:normAutofit fontScale="975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400">
                <a:solidFill>
                  <a:srgbClr val="203661"/>
                </a:solidFill>
              </a:rPr>
              <a:t>迄今为止，尚未检测到替诺福韦相关耐药</a:t>
            </a:r>
            <a:endParaRPr lang="zh-CN" altLang="en-US" sz="2400" dirty="0">
              <a:solidFill>
                <a:srgbClr val="203661"/>
              </a:solidFill>
            </a:endParaRPr>
          </a:p>
        </p:txBody>
      </p:sp>
    </p:spTree>
    <p:custDataLst>
      <p:tags r:id="rId1"/>
    </p:custDataLst>
    <p:extLst>
      <p:ext uri="{BB962C8B-B14F-4D97-AF65-F5344CB8AC3E}">
        <p14:creationId xmlns:p14="http://schemas.microsoft.com/office/powerpoint/2010/main" val="140469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 </a:t>
            </a:r>
            <a:r>
              <a:rPr lang="zh-CN" altLang="en-US" b="1" dirty="0"/>
              <a:t>有效性</a:t>
            </a:r>
          </a:p>
        </p:txBody>
      </p:sp>
      <p:sp>
        <p:nvSpPr>
          <p:cNvPr id="48" name="文本框 47">
            <a:extLst>
              <a:ext uri="{FF2B5EF4-FFF2-40B4-BE49-F238E27FC236}">
                <a16:creationId xmlns:a16="http://schemas.microsoft.com/office/drawing/2014/main" id="{256676BE-5B87-BF5E-45C6-085C10483B37}"/>
              </a:ext>
            </a:extLst>
          </p:cNvPr>
          <p:cNvSpPr txBox="1"/>
          <p:nvPr/>
        </p:nvSpPr>
        <p:spPr>
          <a:xfrm>
            <a:off x="1919176" y="65662"/>
            <a:ext cx="9119283" cy="1005788"/>
          </a:xfrm>
          <a:prstGeom prst="rect">
            <a:avLst/>
          </a:prstGeom>
          <a:noFill/>
        </p:spPr>
        <p:txBody>
          <a:bodyPr wrap="square">
            <a:spAutoFit/>
          </a:bodyPr>
          <a:lstStyle/>
          <a:p>
            <a:pPr algn="ctr">
              <a:lnSpc>
                <a:spcPct val="130000"/>
              </a:lnSpc>
              <a:defRPr/>
            </a:pPr>
            <a:r>
              <a:rPr lang="zh-CN" altLang="en-US" sz="2400" b="1" spc="300" dirty="0">
                <a:solidFill>
                  <a:srgbClr val="203661"/>
                </a:solidFill>
                <a:latin typeface="+mn-ea"/>
                <a:sym typeface="+mn-lt"/>
              </a:rPr>
              <a:t>替诺福韦治疗慢性乙肝患者</a:t>
            </a:r>
            <a:r>
              <a:rPr lang="en-US" altLang="zh-CN" sz="2400" b="1" spc="300" dirty="0">
                <a:solidFill>
                  <a:srgbClr val="203661"/>
                </a:solidFill>
                <a:latin typeface="+mn-ea"/>
                <a:sym typeface="+mn-lt"/>
              </a:rPr>
              <a:t>8</a:t>
            </a:r>
            <a:r>
              <a:rPr lang="zh-CN" altLang="en-US" sz="2400" b="1" spc="300" dirty="0">
                <a:solidFill>
                  <a:srgbClr val="203661"/>
                </a:solidFill>
                <a:latin typeface="+mn-ea"/>
                <a:sym typeface="+mn-lt"/>
              </a:rPr>
              <a:t>年，强效抑制病毒复制，针对</a:t>
            </a:r>
            <a:r>
              <a:rPr lang="en-US" altLang="zh-CN" sz="2400" b="1" spc="300" dirty="0">
                <a:solidFill>
                  <a:srgbClr val="203661"/>
                </a:solidFill>
                <a:latin typeface="+mn-ea"/>
                <a:sym typeface="+mn-lt"/>
              </a:rPr>
              <a:t>2-12</a:t>
            </a:r>
            <a:r>
              <a:rPr lang="zh-CN" altLang="en-US" sz="2400" b="1" spc="300" dirty="0">
                <a:solidFill>
                  <a:srgbClr val="203661"/>
                </a:solidFill>
                <a:latin typeface="+mn-ea"/>
                <a:sym typeface="+mn-lt"/>
              </a:rPr>
              <a:t>岁儿童亦疗效显著</a:t>
            </a:r>
          </a:p>
        </p:txBody>
      </p:sp>
      <p:graphicFrame>
        <p:nvGraphicFramePr>
          <p:cNvPr id="10" name="表格 9">
            <a:extLst>
              <a:ext uri="{FF2B5EF4-FFF2-40B4-BE49-F238E27FC236}">
                <a16:creationId xmlns:a16="http://schemas.microsoft.com/office/drawing/2014/main" id="{F46BCFA4-7EC3-FA4C-8E8D-0A0B34559124}"/>
              </a:ext>
            </a:extLst>
          </p:cNvPr>
          <p:cNvGraphicFramePr>
            <a:graphicFrameLocks noGrp="1"/>
          </p:cNvGraphicFramePr>
          <p:nvPr>
            <p:extLst>
              <p:ext uri="{D42A27DB-BD31-4B8C-83A1-F6EECF244321}">
                <p14:modId xmlns:p14="http://schemas.microsoft.com/office/powerpoint/2010/main" val="1585941329"/>
              </p:ext>
            </p:extLst>
          </p:nvPr>
        </p:nvGraphicFramePr>
        <p:xfrm>
          <a:off x="828988" y="1917572"/>
          <a:ext cx="4672294" cy="1945147"/>
        </p:xfrm>
        <a:graphic>
          <a:graphicData uri="http://schemas.openxmlformats.org/drawingml/2006/table">
            <a:tbl>
              <a:tblPr firstRow="1" firstCol="1" bandRow="1">
                <a:tableStyleId>{3B4B98B0-60AC-42C2-AFA5-B58CD77FA1E5}</a:tableStyleId>
              </a:tblPr>
              <a:tblGrid>
                <a:gridCol w="1941466">
                  <a:extLst>
                    <a:ext uri="{9D8B030D-6E8A-4147-A177-3AD203B41FA5}">
                      <a16:colId xmlns:a16="http://schemas.microsoft.com/office/drawing/2014/main" val="2042676616"/>
                    </a:ext>
                  </a:extLst>
                </a:gridCol>
                <a:gridCol w="1503616">
                  <a:extLst>
                    <a:ext uri="{9D8B030D-6E8A-4147-A177-3AD203B41FA5}">
                      <a16:colId xmlns:a16="http://schemas.microsoft.com/office/drawing/2014/main" val="651068224"/>
                    </a:ext>
                  </a:extLst>
                </a:gridCol>
                <a:gridCol w="1227212">
                  <a:extLst>
                    <a:ext uri="{9D8B030D-6E8A-4147-A177-3AD203B41FA5}">
                      <a16:colId xmlns:a16="http://schemas.microsoft.com/office/drawing/2014/main" val="635446104"/>
                    </a:ext>
                  </a:extLst>
                </a:gridCol>
              </a:tblGrid>
              <a:tr h="505374">
                <a:tc>
                  <a:txBody>
                    <a:bodyPr/>
                    <a:lstStyle/>
                    <a:p>
                      <a:pPr algn="ctr"/>
                      <a:r>
                        <a:rPr lang="zh-CN" sz="1400" b="0" kern="100" dirty="0">
                          <a:effectLst/>
                        </a:rPr>
                        <a:t>第</a:t>
                      </a:r>
                      <a:r>
                        <a:rPr lang="en-US" sz="1400" b="0" kern="100" dirty="0">
                          <a:effectLst/>
                        </a:rPr>
                        <a:t>48</a:t>
                      </a:r>
                      <a:r>
                        <a:rPr lang="zh-CN" sz="1400" b="0" kern="100" dirty="0">
                          <a:effectLst/>
                        </a:rPr>
                        <a:t>周的终点</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r>
                        <a:rPr lang="zh-CN" sz="1400" b="0" kern="0" dirty="0">
                          <a:effectLst/>
                        </a:rPr>
                        <a:t>富马酸替诺福韦二吡呋酯</a:t>
                      </a:r>
                      <a:r>
                        <a:rPr lang="en-US" sz="1400" b="0" kern="100" dirty="0">
                          <a:effectLst/>
                        </a:rPr>
                        <a:t>  N=60</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r>
                        <a:rPr lang="zh-CN" sz="1400" b="0" kern="100" dirty="0">
                          <a:effectLst/>
                        </a:rPr>
                        <a:t>安慰剂组</a:t>
                      </a:r>
                      <a:r>
                        <a:rPr lang="en-US" sz="1400" b="0" kern="100" dirty="0">
                          <a:effectLst/>
                        </a:rPr>
                        <a:t>  N=29</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409362369"/>
                  </a:ext>
                </a:extLst>
              </a:tr>
              <a:tr h="497515">
                <a:tc>
                  <a:txBody>
                    <a:bodyPr/>
                    <a:lstStyle/>
                    <a:p>
                      <a:pPr algn="l"/>
                      <a:r>
                        <a:rPr lang="en-US" sz="1400" b="1" kern="100" dirty="0">
                          <a:effectLst/>
                        </a:rPr>
                        <a:t>HBV</a:t>
                      </a:r>
                      <a:r>
                        <a:rPr lang="zh-CN" altLang="en-US" sz="1400" b="1" kern="100" baseline="0" dirty="0">
                          <a:effectLst/>
                        </a:rPr>
                        <a:t> </a:t>
                      </a:r>
                      <a:r>
                        <a:rPr lang="en-US" sz="1400" b="1" kern="100" dirty="0">
                          <a:effectLst/>
                        </a:rPr>
                        <a:t>DNA&lt;400 copies/ml</a:t>
                      </a:r>
                      <a:r>
                        <a:rPr lang="zh-CN" sz="1400" b="1" kern="100" dirty="0">
                          <a:effectLst/>
                        </a:rPr>
                        <a:t>（</a:t>
                      </a:r>
                      <a:r>
                        <a:rPr lang="en-US" sz="1400" b="1" kern="100" dirty="0">
                          <a:effectLst/>
                        </a:rPr>
                        <a:t>69IU/ml</a:t>
                      </a:r>
                      <a:r>
                        <a:rPr lang="zh-CN" sz="1400" b="1" kern="100" dirty="0">
                          <a:effectLst/>
                        </a:rPr>
                        <a:t>）</a:t>
                      </a:r>
                      <a:endParaRPr lang="zh-CN" sz="14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1" kern="100" dirty="0">
                          <a:effectLst/>
                        </a:rPr>
                        <a:t>46/60</a:t>
                      </a:r>
                      <a:r>
                        <a:rPr lang="zh-CN" sz="1400" b="1" kern="100" dirty="0">
                          <a:effectLst/>
                        </a:rPr>
                        <a:t>（</a:t>
                      </a:r>
                      <a:r>
                        <a:rPr lang="en-US" sz="1400" b="1" kern="100" dirty="0">
                          <a:effectLst/>
                        </a:rPr>
                        <a:t>77%</a:t>
                      </a:r>
                      <a:r>
                        <a:rPr lang="zh-CN" sz="1400" b="1" kern="100" dirty="0">
                          <a:effectLst/>
                        </a:rPr>
                        <a:t>）</a:t>
                      </a:r>
                      <a:endParaRPr lang="zh-CN" sz="14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1" kern="100" dirty="0">
                          <a:effectLst/>
                        </a:rPr>
                        <a:t>2/29</a:t>
                      </a:r>
                      <a:r>
                        <a:rPr lang="zh-CN" sz="1400" b="1" kern="100" dirty="0">
                          <a:effectLst/>
                        </a:rPr>
                        <a:t>（</a:t>
                      </a:r>
                      <a:r>
                        <a:rPr lang="en-US" sz="1400" b="1" kern="100" dirty="0">
                          <a:effectLst/>
                        </a:rPr>
                        <a:t>7%</a:t>
                      </a:r>
                      <a:r>
                        <a:rPr lang="zh-CN" sz="1400" b="1" kern="100" dirty="0">
                          <a:effectLst/>
                        </a:rPr>
                        <a:t>）</a:t>
                      </a:r>
                      <a:endParaRPr lang="zh-CN" sz="1400" b="1"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264594831"/>
                  </a:ext>
                </a:extLst>
              </a:tr>
              <a:tr h="314086">
                <a:tc>
                  <a:txBody>
                    <a:bodyPr/>
                    <a:lstStyle/>
                    <a:p>
                      <a:pPr algn="just"/>
                      <a:r>
                        <a:rPr lang="en-US" sz="1400" b="1" kern="100" dirty="0">
                          <a:effectLst/>
                        </a:rPr>
                        <a:t>ALT </a:t>
                      </a:r>
                      <a:r>
                        <a:rPr lang="zh-CN" sz="1400" b="1" kern="100" dirty="0">
                          <a:effectLst/>
                        </a:rPr>
                        <a:t>正常化</a:t>
                      </a:r>
                      <a:endParaRPr lang="zh-CN" sz="14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1" kern="100" dirty="0">
                          <a:effectLst/>
                        </a:rPr>
                        <a:t>38/58</a:t>
                      </a:r>
                      <a:r>
                        <a:rPr lang="zh-CN" sz="1400" b="1" kern="100" dirty="0">
                          <a:effectLst/>
                        </a:rPr>
                        <a:t>（</a:t>
                      </a:r>
                      <a:r>
                        <a:rPr lang="en-US" sz="1400" b="1" kern="100" dirty="0">
                          <a:effectLst/>
                        </a:rPr>
                        <a:t>66%</a:t>
                      </a:r>
                      <a:r>
                        <a:rPr lang="zh-CN" sz="1400" b="1" kern="100" dirty="0">
                          <a:effectLst/>
                        </a:rPr>
                        <a:t>）</a:t>
                      </a:r>
                      <a:endParaRPr lang="zh-CN" sz="1400" b="1"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1" kern="100" dirty="0">
                          <a:effectLst/>
                        </a:rPr>
                        <a:t>4/27</a:t>
                      </a:r>
                      <a:r>
                        <a:rPr lang="zh-CN" sz="1400" b="1" kern="100" dirty="0">
                          <a:effectLst/>
                        </a:rPr>
                        <a:t>（</a:t>
                      </a:r>
                      <a:r>
                        <a:rPr lang="en-US" sz="1400" b="1" kern="100" dirty="0">
                          <a:effectLst/>
                        </a:rPr>
                        <a:t>15%</a:t>
                      </a:r>
                      <a:r>
                        <a:rPr lang="zh-CN" sz="1400" b="1" kern="100" dirty="0">
                          <a:effectLst/>
                        </a:rPr>
                        <a:t>）</a:t>
                      </a:r>
                      <a:endParaRPr lang="zh-CN" sz="1400" b="1"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240709805"/>
                  </a:ext>
                </a:extLst>
              </a:tr>
              <a:tr h="314086">
                <a:tc>
                  <a:txBody>
                    <a:bodyPr/>
                    <a:lstStyle/>
                    <a:p>
                      <a:pPr algn="just"/>
                      <a:r>
                        <a:rPr lang="en-US" sz="1400" b="0" kern="100" dirty="0" err="1">
                          <a:effectLst/>
                        </a:rPr>
                        <a:t>HBeAg</a:t>
                      </a:r>
                      <a:r>
                        <a:rPr lang="en-US" sz="1400" b="0" kern="100" dirty="0">
                          <a:effectLst/>
                        </a:rPr>
                        <a:t> </a:t>
                      </a:r>
                      <a:r>
                        <a:rPr lang="zh-CN" sz="1400" b="0" kern="100" dirty="0">
                          <a:effectLst/>
                        </a:rPr>
                        <a:t>清除</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0" kern="100">
                          <a:effectLst/>
                        </a:rPr>
                        <a:t>17/56</a:t>
                      </a:r>
                      <a:r>
                        <a:rPr lang="zh-CN" sz="1400" b="0" kern="100">
                          <a:effectLst/>
                        </a:rPr>
                        <a:t>（</a:t>
                      </a:r>
                      <a:r>
                        <a:rPr lang="en-US" sz="1400" b="0" kern="100">
                          <a:effectLst/>
                        </a:rPr>
                        <a:t>30%</a:t>
                      </a:r>
                      <a:r>
                        <a:rPr lang="zh-CN" sz="1400" b="0" kern="100">
                          <a:effectLst/>
                        </a:rPr>
                        <a:t>）</a:t>
                      </a:r>
                      <a:endParaRPr lang="zh-CN" sz="1400" b="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0" kern="100" dirty="0">
                          <a:effectLst/>
                        </a:rPr>
                        <a:t>8/29</a:t>
                      </a:r>
                      <a:r>
                        <a:rPr lang="zh-CN" sz="1400" b="0" kern="100" dirty="0">
                          <a:effectLst/>
                        </a:rPr>
                        <a:t>（</a:t>
                      </a:r>
                      <a:r>
                        <a:rPr lang="en-US" sz="1400" b="0" kern="100" dirty="0">
                          <a:effectLst/>
                        </a:rPr>
                        <a:t>28%</a:t>
                      </a:r>
                      <a:r>
                        <a:rPr lang="zh-CN" sz="1400" b="0" kern="100" dirty="0">
                          <a:effectLst/>
                        </a:rPr>
                        <a:t>）</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500028438"/>
                  </a:ext>
                </a:extLst>
              </a:tr>
              <a:tr h="314086">
                <a:tc>
                  <a:txBody>
                    <a:bodyPr/>
                    <a:lstStyle/>
                    <a:p>
                      <a:pPr algn="just"/>
                      <a:r>
                        <a:rPr lang="en-US" sz="1400" b="0" kern="100" dirty="0" err="1">
                          <a:effectLst/>
                        </a:rPr>
                        <a:t>HBeAg</a:t>
                      </a:r>
                      <a:r>
                        <a:rPr lang="en-US" sz="1400" b="0" kern="100" dirty="0">
                          <a:effectLst/>
                        </a:rPr>
                        <a:t> </a:t>
                      </a:r>
                      <a:r>
                        <a:rPr lang="zh-CN" sz="1400" b="0" kern="100" dirty="0">
                          <a:effectLst/>
                        </a:rPr>
                        <a:t>血清转化</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0" kern="100">
                          <a:effectLst/>
                        </a:rPr>
                        <a:t>14/56</a:t>
                      </a:r>
                      <a:r>
                        <a:rPr lang="zh-CN" sz="1400" b="0" kern="100">
                          <a:effectLst/>
                        </a:rPr>
                        <a:t>（</a:t>
                      </a:r>
                      <a:r>
                        <a:rPr lang="en-US" sz="1400" b="0" kern="100">
                          <a:effectLst/>
                        </a:rPr>
                        <a:t>25%</a:t>
                      </a:r>
                      <a:r>
                        <a:rPr lang="zh-CN" sz="1400" b="0" kern="100">
                          <a:effectLst/>
                        </a:rPr>
                        <a:t>）</a:t>
                      </a:r>
                      <a:endParaRPr lang="zh-CN" sz="1400" b="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400" b="0" kern="100" dirty="0">
                          <a:effectLst/>
                        </a:rPr>
                        <a:t>7/29</a:t>
                      </a:r>
                      <a:r>
                        <a:rPr lang="zh-CN" sz="1400" b="0" kern="100" dirty="0">
                          <a:effectLst/>
                        </a:rPr>
                        <a:t>（</a:t>
                      </a:r>
                      <a:r>
                        <a:rPr lang="en-US" sz="1400" b="0" kern="100" dirty="0">
                          <a:effectLst/>
                        </a:rPr>
                        <a:t>24%</a:t>
                      </a:r>
                      <a:r>
                        <a:rPr lang="zh-CN" sz="1400" b="0" kern="100" dirty="0">
                          <a:effectLst/>
                        </a:rPr>
                        <a:t>）</a:t>
                      </a:r>
                      <a:endParaRPr lang="zh-CN" sz="1400" b="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042617781"/>
                  </a:ext>
                </a:extLst>
              </a:tr>
            </a:tbl>
          </a:graphicData>
        </a:graphic>
      </p:graphicFrame>
      <p:sp>
        <p:nvSpPr>
          <p:cNvPr id="18" name="文本框 17">
            <a:extLst>
              <a:ext uri="{FF2B5EF4-FFF2-40B4-BE49-F238E27FC236}">
                <a16:creationId xmlns:a16="http://schemas.microsoft.com/office/drawing/2014/main" id="{49392ADF-269A-D2E5-A87E-7768960602F8}"/>
              </a:ext>
            </a:extLst>
          </p:cNvPr>
          <p:cNvSpPr txBox="1"/>
          <p:nvPr/>
        </p:nvSpPr>
        <p:spPr>
          <a:xfrm>
            <a:off x="718153" y="4095398"/>
            <a:ext cx="4783130" cy="2316019"/>
          </a:xfrm>
          <a:prstGeom prst="rect">
            <a:avLst/>
          </a:prstGeom>
          <a:noFill/>
        </p:spPr>
        <p:txBody>
          <a:bodyPr wrap="square">
            <a:spAutoFit/>
          </a:bodyPr>
          <a:lstStyle/>
          <a:p>
            <a:pPr>
              <a:lnSpc>
                <a:spcPct val="150000"/>
              </a:lnSpc>
            </a:pPr>
            <a:r>
              <a:rPr lang="zh-CN" altLang="en-US" sz="1400" dirty="0"/>
              <a:t>试验</a:t>
            </a:r>
            <a:r>
              <a:rPr lang="en-US" altLang="zh-CN" sz="1400" dirty="0"/>
              <a:t>144</a:t>
            </a:r>
            <a:r>
              <a:rPr lang="zh-CN" altLang="en-US" sz="1400" dirty="0"/>
              <a:t>中，</a:t>
            </a:r>
            <a:r>
              <a:rPr lang="en-US" altLang="zh-CN" sz="1400" dirty="0"/>
              <a:t>89</a:t>
            </a:r>
            <a:r>
              <a:rPr lang="zh-CN" altLang="en-US" sz="1400" dirty="0"/>
              <a:t>名</a:t>
            </a:r>
            <a:r>
              <a:rPr lang="en-US" altLang="zh-CN" sz="1400" dirty="0" err="1"/>
              <a:t>HBeAg</a:t>
            </a:r>
            <a:r>
              <a:rPr lang="zh-CN" altLang="en-US" sz="1400" dirty="0"/>
              <a:t>阳性（</a:t>
            </a:r>
            <a:r>
              <a:rPr lang="en-US" altLang="zh-CN" sz="1400" dirty="0"/>
              <a:t>96%</a:t>
            </a:r>
            <a:r>
              <a:rPr lang="zh-CN" altLang="en-US" sz="1400" dirty="0"/>
              <a:t>）和阴性（</a:t>
            </a:r>
            <a:r>
              <a:rPr lang="en-US" altLang="zh-CN" sz="1400" dirty="0"/>
              <a:t>4%</a:t>
            </a:r>
            <a:r>
              <a:rPr lang="zh-CN" altLang="en-US" sz="1400" dirty="0"/>
              <a:t>）</a:t>
            </a:r>
            <a:r>
              <a:rPr lang="en-US" altLang="zh-CN" sz="1400" dirty="0"/>
              <a:t>2-12</a:t>
            </a:r>
            <a:r>
              <a:rPr lang="zh-CN" altLang="en-US" sz="1400" dirty="0"/>
              <a:t>岁慢性</a:t>
            </a:r>
            <a:r>
              <a:rPr lang="en-US" altLang="zh-CN" sz="1400" dirty="0"/>
              <a:t>HBV</a:t>
            </a:r>
            <a:r>
              <a:rPr lang="zh-CN" altLang="en-US" sz="1400" dirty="0"/>
              <a:t>患者给药富马酸替诺福韦二吡呋酯 </a:t>
            </a:r>
            <a:r>
              <a:rPr lang="en-US" altLang="zh-CN" sz="1400" dirty="0"/>
              <a:t>8mg/kg</a:t>
            </a:r>
            <a:r>
              <a:rPr lang="zh-CN" altLang="en-US" sz="1400" dirty="0"/>
              <a:t>最高剂量为</a:t>
            </a:r>
            <a:r>
              <a:rPr lang="en-US" altLang="zh-CN" sz="1400" dirty="0"/>
              <a:t>300mg</a:t>
            </a:r>
            <a:r>
              <a:rPr lang="zh-CN" altLang="en-US" sz="1400" dirty="0"/>
              <a:t>（</a:t>
            </a:r>
            <a:r>
              <a:rPr lang="en-US" altLang="zh-CN" sz="1400" dirty="0"/>
              <a:t>N=60</a:t>
            </a:r>
            <a:r>
              <a:rPr lang="zh-CN" altLang="en-US" sz="1400" dirty="0"/>
              <a:t>）或安慰剂（</a:t>
            </a:r>
            <a:r>
              <a:rPr lang="en-US" altLang="zh-CN" sz="1400" dirty="0"/>
              <a:t>N=29</a:t>
            </a:r>
            <a:r>
              <a:rPr lang="zh-CN" altLang="en-US" sz="1400" dirty="0"/>
              <a:t>）每日一次共</a:t>
            </a:r>
            <a:r>
              <a:rPr lang="en-US" altLang="zh-CN" sz="1400" dirty="0"/>
              <a:t>48</a:t>
            </a:r>
            <a:r>
              <a:rPr lang="zh-CN" altLang="en-US" sz="1400" dirty="0"/>
              <a:t>周。第</a:t>
            </a:r>
            <a:r>
              <a:rPr lang="en-US" altLang="zh-CN" sz="1400" dirty="0"/>
              <a:t>48</a:t>
            </a:r>
            <a:r>
              <a:rPr lang="zh-CN" altLang="en-US" sz="1400" dirty="0"/>
              <a:t>周，</a:t>
            </a:r>
            <a:r>
              <a:rPr lang="zh-CN" altLang="en-US" sz="1400" b="1" dirty="0"/>
              <a:t>与安慰剂组相比，富马酸替诺福韦二吡呋酯组中</a:t>
            </a:r>
            <a:r>
              <a:rPr lang="en-US" altLang="zh-CN" sz="1400" b="1" dirty="0"/>
              <a:t>HBV DNA &lt;400copies/mL</a:t>
            </a:r>
            <a:r>
              <a:rPr lang="zh-CN" altLang="en-US" sz="1400" b="1" dirty="0"/>
              <a:t>（</a:t>
            </a:r>
            <a:r>
              <a:rPr lang="en-US" altLang="zh-CN" sz="1400" b="1" dirty="0"/>
              <a:t>69 IU/mL</a:t>
            </a:r>
            <a:r>
              <a:rPr lang="zh-CN" altLang="en-US" sz="1400" b="1" dirty="0"/>
              <a:t>）和</a:t>
            </a:r>
            <a:r>
              <a:rPr lang="en-US" altLang="zh-CN" sz="1400" b="1" dirty="0"/>
              <a:t>ALT</a:t>
            </a:r>
            <a:r>
              <a:rPr lang="zh-CN" altLang="en-US" sz="1400" b="1" dirty="0"/>
              <a:t>正常化的比例总体更高</a:t>
            </a:r>
            <a:r>
              <a:rPr lang="zh-CN" altLang="en-US" sz="1400" dirty="0"/>
              <a:t>。</a:t>
            </a:r>
            <a:r>
              <a:rPr lang="en-US" altLang="zh-CN" sz="1400" dirty="0" err="1"/>
              <a:t>HBeAg</a:t>
            </a:r>
            <a:r>
              <a:rPr lang="zh-CN" altLang="en-US" sz="1400" dirty="0"/>
              <a:t>清除和</a:t>
            </a:r>
            <a:r>
              <a:rPr lang="en-US" altLang="zh-CN" sz="1400" dirty="0" err="1"/>
              <a:t>HBeAg</a:t>
            </a:r>
            <a:r>
              <a:rPr lang="zh-CN" altLang="en-US" sz="1400" dirty="0"/>
              <a:t>血清转化组之间无差异。</a:t>
            </a:r>
          </a:p>
        </p:txBody>
      </p:sp>
      <p:graphicFrame>
        <p:nvGraphicFramePr>
          <p:cNvPr id="19" name="图表 11">
            <a:extLst>
              <a:ext uri="{FF2B5EF4-FFF2-40B4-BE49-F238E27FC236}">
                <a16:creationId xmlns:a16="http://schemas.microsoft.com/office/drawing/2014/main" id="{70F47F69-FC35-E7CE-7F10-F654F48AFEBC}"/>
              </a:ext>
            </a:extLst>
          </p:cNvPr>
          <p:cNvGraphicFramePr>
            <a:graphicFrameLocks/>
          </p:cNvGraphicFramePr>
          <p:nvPr>
            <p:extLst>
              <p:ext uri="{D42A27DB-BD31-4B8C-83A1-F6EECF244321}">
                <p14:modId xmlns:p14="http://schemas.microsoft.com/office/powerpoint/2010/main" val="4012261051"/>
              </p:ext>
            </p:extLst>
          </p:nvPr>
        </p:nvGraphicFramePr>
        <p:xfrm>
          <a:off x="6096000" y="2477260"/>
          <a:ext cx="5361408" cy="3236275"/>
        </p:xfrm>
        <a:graphic>
          <a:graphicData uri="http://schemas.openxmlformats.org/drawingml/2006/chart">
            <c:chart xmlns:c="http://schemas.openxmlformats.org/drawingml/2006/chart" xmlns:r="http://schemas.openxmlformats.org/officeDocument/2006/relationships" r:id="rId5"/>
          </a:graphicData>
        </a:graphic>
      </p:graphicFrame>
      <p:sp>
        <p:nvSpPr>
          <p:cNvPr id="3" name="矩形 2"/>
          <p:cNvSpPr/>
          <p:nvPr/>
        </p:nvSpPr>
        <p:spPr>
          <a:xfrm>
            <a:off x="456755" y="6359402"/>
            <a:ext cx="11085444" cy="498598"/>
          </a:xfrm>
          <a:prstGeom prst="rect">
            <a:avLst/>
          </a:prstGeom>
        </p:spPr>
        <p:txBody>
          <a:bodyPr wrap="square">
            <a:spAutoFit/>
          </a:bodyPr>
          <a:lstStyle/>
          <a:p>
            <a:pPr marL="228600" indent="-228600" eaLnBrk="0" fontAlgn="base" hangingPunct="0">
              <a:spcBef>
                <a:spcPct val="30000"/>
              </a:spcBef>
              <a:spcAft>
                <a:spcPct val="0"/>
              </a:spcAft>
              <a:buAutoNum type="arabicPeriod"/>
            </a:pPr>
            <a:r>
              <a:rPr lang="en-US" altLang="zh-CN" sz="800" dirty="0">
                <a:solidFill>
                  <a:srgbClr val="050403"/>
                </a:solidFill>
                <a:latin typeface="Arial" pitchFamily="34" charset="0"/>
                <a:ea typeface="微软雅黑" pitchFamily="34" charset="-122"/>
              </a:rPr>
              <a:t>Marcellin P, </a:t>
            </a:r>
            <a:r>
              <a:rPr lang="en-US" altLang="zh-CN" sz="800" dirty="0" err="1">
                <a:solidFill>
                  <a:srgbClr val="050403"/>
                </a:solidFill>
                <a:latin typeface="Arial" pitchFamily="34" charset="0"/>
                <a:ea typeface="微软雅黑" pitchFamily="34" charset="-122"/>
              </a:rPr>
              <a:t>Gane</a:t>
            </a:r>
            <a:r>
              <a:rPr lang="en-US" altLang="zh-CN" sz="800" dirty="0">
                <a:solidFill>
                  <a:srgbClr val="050403"/>
                </a:solidFill>
                <a:latin typeface="Arial" pitchFamily="34" charset="0"/>
                <a:ea typeface="微软雅黑" pitchFamily="34" charset="-122"/>
              </a:rPr>
              <a:t> E, </a:t>
            </a:r>
            <a:r>
              <a:rPr lang="en-US" altLang="zh-CN" sz="800" dirty="0" err="1">
                <a:solidFill>
                  <a:srgbClr val="050403"/>
                </a:solidFill>
                <a:latin typeface="Arial" pitchFamily="34" charset="0"/>
                <a:ea typeface="微软雅黑" pitchFamily="34" charset="-122"/>
              </a:rPr>
              <a:t>Buti</a:t>
            </a:r>
            <a:r>
              <a:rPr lang="en-US" altLang="zh-CN" sz="800" dirty="0">
                <a:solidFill>
                  <a:srgbClr val="050403"/>
                </a:solidFill>
                <a:latin typeface="Arial" pitchFamily="34" charset="0"/>
                <a:ea typeface="微软雅黑" pitchFamily="34" charset="-122"/>
              </a:rPr>
              <a:t> M, et al. Regression of cirrhosis during treatment with </a:t>
            </a:r>
            <a:r>
              <a:rPr lang="en-US" altLang="zh-CN" sz="800" dirty="0" err="1">
                <a:solidFill>
                  <a:srgbClr val="050403"/>
                </a:solidFill>
                <a:latin typeface="Arial" pitchFamily="34" charset="0"/>
                <a:ea typeface="微软雅黑" pitchFamily="34" charset="-122"/>
              </a:rPr>
              <a:t>tenofovir</a:t>
            </a:r>
            <a:r>
              <a:rPr lang="en-US" altLang="zh-CN" sz="800" dirty="0">
                <a:solidFill>
                  <a:srgbClr val="050403"/>
                </a:solidFill>
                <a:latin typeface="Arial" pitchFamily="34" charset="0"/>
                <a:ea typeface="微软雅黑" pitchFamily="34" charset="-122"/>
              </a:rPr>
              <a:t> </a:t>
            </a:r>
            <a:r>
              <a:rPr lang="en-US" altLang="zh-CN" sz="800" dirty="0" err="1">
                <a:solidFill>
                  <a:srgbClr val="050403"/>
                </a:solidFill>
                <a:latin typeface="Arial" pitchFamily="34" charset="0"/>
                <a:ea typeface="微软雅黑" pitchFamily="34" charset="-122"/>
              </a:rPr>
              <a:t>disoproxil</a:t>
            </a:r>
            <a:r>
              <a:rPr lang="en-US" altLang="zh-CN" sz="800" dirty="0">
                <a:solidFill>
                  <a:srgbClr val="050403"/>
                </a:solidFill>
                <a:latin typeface="Arial" pitchFamily="34" charset="0"/>
                <a:ea typeface="微软雅黑" pitchFamily="34" charset="-122"/>
              </a:rPr>
              <a:t> fumarate for chronic hepatitis B: a 5-year open-label follow-up study. Lancet. 2013;381(9865):468-75; </a:t>
            </a:r>
          </a:p>
          <a:p>
            <a:pPr marL="228600" indent="-228600" eaLnBrk="0" fontAlgn="base" hangingPunct="0">
              <a:spcBef>
                <a:spcPct val="30000"/>
              </a:spcBef>
              <a:spcAft>
                <a:spcPct val="0"/>
              </a:spcAft>
              <a:buAutoNum type="arabicPeriod"/>
            </a:pPr>
            <a:r>
              <a:rPr lang="en-US" altLang="zh-CN" sz="800" dirty="0">
                <a:solidFill>
                  <a:srgbClr val="050403"/>
                </a:solidFill>
                <a:latin typeface="Arial" pitchFamily="34" charset="0"/>
                <a:ea typeface="微软雅黑" pitchFamily="34" charset="-122"/>
              </a:rPr>
              <a:t>11 Tsai N, </a:t>
            </a:r>
            <a:r>
              <a:rPr lang="en-US" altLang="zh-CN" sz="800" dirty="0" err="1">
                <a:solidFill>
                  <a:srgbClr val="050403"/>
                </a:solidFill>
                <a:latin typeface="Arial" pitchFamily="34" charset="0"/>
                <a:ea typeface="微软雅黑" pitchFamily="34" charset="-122"/>
              </a:rPr>
              <a:t>Buti</a:t>
            </a:r>
            <a:r>
              <a:rPr lang="en-US" altLang="zh-CN" sz="800" dirty="0">
                <a:solidFill>
                  <a:srgbClr val="050403"/>
                </a:solidFill>
                <a:latin typeface="Arial" pitchFamily="34" charset="0"/>
                <a:ea typeface="微软雅黑" pitchFamily="34" charset="-122"/>
              </a:rPr>
              <a:t> M, Edward </a:t>
            </a:r>
            <a:r>
              <a:rPr lang="en-US" altLang="zh-CN" sz="800" dirty="0" err="1">
                <a:solidFill>
                  <a:srgbClr val="050403"/>
                </a:solidFill>
                <a:latin typeface="Arial" pitchFamily="34" charset="0"/>
                <a:ea typeface="微软雅黑" pitchFamily="34" charset="-122"/>
              </a:rPr>
              <a:t>Gane</a:t>
            </a:r>
            <a:r>
              <a:rPr lang="en-US" altLang="zh-CN" sz="800" dirty="0">
                <a:solidFill>
                  <a:srgbClr val="050403"/>
                </a:solidFill>
                <a:latin typeface="Arial" pitchFamily="34" charset="0"/>
                <a:ea typeface="微软雅黑" pitchFamily="34" charset="-122"/>
              </a:rPr>
              <a:t> E, et al. Six Years of Treatment With </a:t>
            </a:r>
            <a:r>
              <a:rPr lang="en-US" altLang="zh-CN" sz="800" dirty="0" err="1">
                <a:solidFill>
                  <a:srgbClr val="050403"/>
                </a:solidFill>
                <a:latin typeface="Arial" pitchFamily="34" charset="0"/>
                <a:ea typeface="微软雅黑" pitchFamily="34" charset="-122"/>
              </a:rPr>
              <a:t>Tenofovir</a:t>
            </a:r>
            <a:r>
              <a:rPr lang="en-US" altLang="zh-CN" sz="800" dirty="0">
                <a:solidFill>
                  <a:srgbClr val="050403"/>
                </a:solidFill>
                <a:latin typeface="Arial" pitchFamily="34" charset="0"/>
                <a:ea typeface="微软雅黑" pitchFamily="34" charset="-122"/>
              </a:rPr>
              <a:t> DF for Chronic Hepatitis B Virus Infection is Safe and Well Tolerated and Associated With Sustained </a:t>
            </a:r>
            <a:r>
              <a:rPr lang="en-US" altLang="zh-CN" sz="800" dirty="0" err="1">
                <a:solidFill>
                  <a:srgbClr val="050403"/>
                </a:solidFill>
                <a:latin typeface="Arial" pitchFamily="34" charset="0"/>
                <a:ea typeface="微软雅黑" pitchFamily="34" charset="-122"/>
              </a:rPr>
              <a:t>Virological</a:t>
            </a:r>
            <a:r>
              <a:rPr lang="en-US" altLang="zh-CN" sz="800" dirty="0">
                <a:solidFill>
                  <a:srgbClr val="050403"/>
                </a:solidFill>
                <a:latin typeface="Arial" pitchFamily="34" charset="0"/>
                <a:ea typeface="微软雅黑" pitchFamily="34" charset="-122"/>
              </a:rPr>
              <a:t>, Biochemical, and Serological Responses With No Detectable Resistance. </a:t>
            </a:r>
            <a:r>
              <a:rPr lang="en-US" altLang="zh-CN" sz="800" dirty="0" err="1">
                <a:solidFill>
                  <a:srgbClr val="050403"/>
                </a:solidFill>
                <a:latin typeface="Arial" pitchFamily="34" charset="0"/>
                <a:ea typeface="微软雅黑" pitchFamily="34" charset="-122"/>
              </a:rPr>
              <a:t>Hepatol</a:t>
            </a:r>
            <a:r>
              <a:rPr lang="en-US" altLang="zh-CN" sz="800" dirty="0">
                <a:solidFill>
                  <a:srgbClr val="050403"/>
                </a:solidFill>
                <a:latin typeface="Arial" pitchFamily="34" charset="0"/>
                <a:ea typeface="微软雅黑" pitchFamily="34" charset="-122"/>
              </a:rPr>
              <a:t> Int.2013; 7 (</a:t>
            </a:r>
            <a:r>
              <a:rPr lang="en-US" altLang="zh-CN" sz="800" dirty="0" err="1">
                <a:solidFill>
                  <a:srgbClr val="050403"/>
                </a:solidFill>
                <a:latin typeface="Arial" pitchFamily="34" charset="0"/>
                <a:ea typeface="微软雅黑" pitchFamily="34" charset="-122"/>
              </a:rPr>
              <a:t>Suppl</a:t>
            </a:r>
            <a:r>
              <a:rPr lang="en-US" altLang="zh-CN" sz="800" dirty="0">
                <a:solidFill>
                  <a:srgbClr val="050403"/>
                </a:solidFill>
                <a:latin typeface="Arial" pitchFamily="34" charset="0"/>
                <a:ea typeface="微软雅黑" pitchFamily="34" charset="-122"/>
              </a:rPr>
              <a:t> 1):11.abstract:1888</a:t>
            </a:r>
          </a:p>
        </p:txBody>
      </p:sp>
      <p:sp>
        <p:nvSpPr>
          <p:cNvPr id="2" name="矩形: 圆角 1">
            <a:extLst>
              <a:ext uri="{FF2B5EF4-FFF2-40B4-BE49-F238E27FC236}">
                <a16:creationId xmlns:a16="http://schemas.microsoft.com/office/drawing/2014/main" id="{2C66EB3D-8990-2076-6948-DBFEC614683B}"/>
              </a:ext>
            </a:extLst>
          </p:cNvPr>
          <p:cNvSpPr/>
          <p:nvPr/>
        </p:nvSpPr>
        <p:spPr>
          <a:xfrm>
            <a:off x="828988" y="1324905"/>
            <a:ext cx="4672295" cy="3924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C00000"/>
              </a:solidFill>
              <a:latin typeface="Arial" panose="020B0604020202020204" pitchFamily="34" charset="0"/>
              <a:ea typeface="微软雅黑" panose="020B0503020204020204" pitchFamily="34" charset="-122"/>
            </a:endParaRPr>
          </a:p>
          <a:p>
            <a:pPr algn="ctr"/>
            <a:r>
              <a:rPr lang="en-US" altLang="zh-CN"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144</a:t>
            </a: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研究显示：针对</a:t>
            </a:r>
            <a:r>
              <a:rPr lang="en-US" altLang="zh-CN"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2-12</a:t>
            </a: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岁儿童疗效显著</a:t>
            </a:r>
          </a:p>
          <a:p>
            <a:pPr algn="ctr"/>
            <a:endParaRPr lang="zh-CN" altLang="en-US" dirty="0">
              <a:solidFill>
                <a:srgbClr val="C00000"/>
              </a:solidFill>
            </a:endParaRPr>
          </a:p>
        </p:txBody>
      </p:sp>
      <p:sp>
        <p:nvSpPr>
          <p:cNvPr id="4" name="矩形: 圆角 3">
            <a:extLst>
              <a:ext uri="{FF2B5EF4-FFF2-40B4-BE49-F238E27FC236}">
                <a16:creationId xmlns:a16="http://schemas.microsoft.com/office/drawing/2014/main" id="{D69EB137-81CD-7CB0-1760-6B22081129ED}"/>
              </a:ext>
            </a:extLst>
          </p:cNvPr>
          <p:cNvSpPr/>
          <p:nvPr/>
        </p:nvSpPr>
        <p:spPr>
          <a:xfrm>
            <a:off x="6096000" y="1324905"/>
            <a:ext cx="5361408" cy="723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1200"/>
              </a:spcBef>
              <a:buClr>
                <a:srgbClr val="000000"/>
              </a:buClr>
              <a:buSzPct val="80000"/>
              <a:defRPr/>
            </a:pPr>
            <a:endParaRPr lang="en-US" altLang="zh-CN" b="1" dirty="0">
              <a:solidFill>
                <a:srgbClr val="050403"/>
              </a:solidFill>
              <a:latin typeface="Arial" panose="020B0604020202020204" pitchFamily="34" charset="0"/>
              <a:ea typeface="微软雅黑" panose="020B0503020204020204" pitchFamily="34" charset="-122"/>
            </a:endParaRPr>
          </a:p>
          <a:p>
            <a:pPr>
              <a:spcBef>
                <a:spcPts val="1200"/>
              </a:spcBef>
              <a:buClr>
                <a:srgbClr val="000000"/>
              </a:buClr>
              <a:buSzPct val="80000"/>
              <a:defRPr/>
            </a:pPr>
            <a:r>
              <a:rPr lang="en-US" altLang="zh-CN" b="1" dirty="0">
                <a:solidFill>
                  <a:srgbClr val="050403"/>
                </a:solidFill>
                <a:latin typeface="Arial" panose="020B0604020202020204" pitchFamily="34" charset="0"/>
                <a:ea typeface="微软雅黑" panose="020B0503020204020204" pitchFamily="34" charset="-122"/>
              </a:rPr>
              <a:t>102</a:t>
            </a:r>
            <a:r>
              <a:rPr lang="zh-CN" altLang="en-US" b="1" dirty="0">
                <a:solidFill>
                  <a:srgbClr val="050403"/>
                </a:solidFill>
                <a:latin typeface="Arial" panose="020B0604020202020204" pitchFamily="34" charset="0"/>
                <a:ea typeface="微软雅黑" panose="020B0503020204020204" pitchFamily="34" charset="-122"/>
              </a:rPr>
              <a:t>，</a:t>
            </a:r>
            <a:r>
              <a:rPr lang="en-US" altLang="zh-CN" b="1" dirty="0">
                <a:solidFill>
                  <a:srgbClr val="050403"/>
                </a:solidFill>
                <a:latin typeface="Arial" panose="020B0604020202020204" pitchFamily="34" charset="0"/>
                <a:ea typeface="微软雅黑" panose="020B0503020204020204" pitchFamily="34" charset="-122"/>
              </a:rPr>
              <a:t>103</a:t>
            </a:r>
            <a:r>
              <a:rPr lang="zh-CN" altLang="en-US" b="1" dirty="0">
                <a:solidFill>
                  <a:srgbClr val="050403"/>
                </a:solidFill>
                <a:latin typeface="Arial" panose="020B0604020202020204" pitchFamily="34" charset="0"/>
                <a:ea typeface="微软雅黑" panose="020B0503020204020204" pitchFamily="34" charset="-122"/>
              </a:rPr>
              <a:t>研究显示替诺福韦</a:t>
            </a:r>
            <a:r>
              <a:rPr lang="zh-CN" altLang="zh-CN" b="1" dirty="0">
                <a:solidFill>
                  <a:srgbClr val="050403"/>
                </a:solidFill>
                <a:latin typeface="Arial" panose="020B0604020202020204" pitchFamily="34" charset="0"/>
                <a:ea typeface="微软雅黑" panose="020B0503020204020204" pitchFamily="34" charset="-122"/>
              </a:rPr>
              <a:t>治疗</a:t>
            </a:r>
            <a:r>
              <a:rPr lang="en-US" altLang="zh-CN" b="1" dirty="0">
                <a:solidFill>
                  <a:srgbClr val="050403"/>
                </a:solidFill>
                <a:latin typeface="Arial" panose="020B0604020202020204" pitchFamily="34" charset="0"/>
                <a:ea typeface="微软雅黑" panose="020B0503020204020204" pitchFamily="34" charset="-122"/>
              </a:rPr>
              <a:t>8</a:t>
            </a:r>
            <a:r>
              <a:rPr lang="zh-CN" altLang="zh-CN" b="1" dirty="0">
                <a:solidFill>
                  <a:srgbClr val="050403"/>
                </a:solidFill>
                <a:latin typeface="Arial" panose="020B0604020202020204" pitchFamily="34" charset="0"/>
                <a:ea typeface="微软雅黑" panose="020B0503020204020204" pitchFamily="34" charset="-122"/>
              </a:rPr>
              <a:t>年，</a:t>
            </a:r>
            <a:r>
              <a:rPr lang="en-US" altLang="zh-CN" b="1" dirty="0">
                <a:solidFill>
                  <a:srgbClr val="C00000"/>
                </a:solidFill>
                <a:latin typeface="Arial" panose="020B0604020202020204" pitchFamily="34" charset="0"/>
                <a:ea typeface="微软雅黑" panose="020B0503020204020204" pitchFamily="34" charset="-122"/>
              </a:rPr>
              <a:t>98%</a:t>
            </a:r>
            <a:r>
              <a:rPr lang="zh-CN" altLang="en-US" b="1" dirty="0">
                <a:solidFill>
                  <a:srgbClr val="050403"/>
                </a:solidFill>
                <a:latin typeface="Arial" panose="020B0604020202020204" pitchFamily="34" charset="0"/>
                <a:ea typeface="微软雅黑" panose="020B0503020204020204" pitchFamily="34" charset="-122"/>
              </a:rPr>
              <a:t>以上的</a:t>
            </a:r>
            <a:r>
              <a:rPr lang="zh-CN" altLang="zh-CN" b="1" dirty="0">
                <a:solidFill>
                  <a:srgbClr val="050403"/>
                </a:solidFill>
                <a:latin typeface="Arial" panose="020B0604020202020204" pitchFamily="34" charset="0"/>
                <a:ea typeface="微软雅黑" panose="020B0503020204020204" pitchFamily="34" charset="-122"/>
              </a:rPr>
              <a:t>患者达到</a:t>
            </a:r>
            <a:r>
              <a:rPr lang="en-US" altLang="zh-CN" b="1" dirty="0">
                <a:solidFill>
                  <a:srgbClr val="050403"/>
                </a:solidFill>
                <a:latin typeface="Arial" panose="020B0604020202020204" pitchFamily="34" charset="0"/>
                <a:ea typeface="微软雅黑" panose="020B0503020204020204" pitchFamily="34" charset="-122"/>
              </a:rPr>
              <a:t>HBV DNA&lt;400</a:t>
            </a:r>
            <a:r>
              <a:rPr lang="zh-CN" altLang="zh-CN" b="1" dirty="0">
                <a:solidFill>
                  <a:srgbClr val="050403"/>
                </a:solidFill>
                <a:latin typeface="Arial" panose="020B0604020202020204" pitchFamily="34" charset="0"/>
                <a:ea typeface="微软雅黑" panose="020B0503020204020204" pitchFamily="34" charset="-122"/>
              </a:rPr>
              <a:t>拷贝</a:t>
            </a:r>
            <a:r>
              <a:rPr lang="en-US" altLang="zh-CN" b="1" dirty="0">
                <a:solidFill>
                  <a:srgbClr val="050403"/>
                </a:solidFill>
                <a:latin typeface="Arial" panose="020B0604020202020204" pitchFamily="34" charset="0"/>
                <a:ea typeface="微软雅黑" panose="020B0503020204020204" pitchFamily="34" charset="-122"/>
              </a:rPr>
              <a:t>/ml</a:t>
            </a:r>
            <a:endParaRPr lang="zh-CN" altLang="en-US" b="1" dirty="0">
              <a:solidFill>
                <a:srgbClr val="050403"/>
              </a:solidFill>
              <a:latin typeface="Arial" panose="020B0604020202020204" pitchFamily="34" charset="0"/>
              <a:ea typeface="微软雅黑" panose="020B0503020204020204" pitchFamily="34" charset="-122"/>
            </a:endParaRPr>
          </a:p>
          <a:p>
            <a:pPr algn="ctr"/>
            <a:endParaRPr lang="zh-CN" altLang="en-US" dirty="0"/>
          </a:p>
        </p:txBody>
      </p:sp>
      <p:pic>
        <p:nvPicPr>
          <p:cNvPr id="5" name="图片 4" descr="2_富马酸替诺DA-1">
            <a:extLst>
              <a:ext uri="{FF2B5EF4-FFF2-40B4-BE49-F238E27FC236}">
                <a16:creationId xmlns:a16="http://schemas.microsoft.com/office/drawing/2014/main" id="{70E443EA-30CB-0D03-F0EC-F947B6244751}"/>
              </a:ext>
            </a:extLst>
          </p:cNvPr>
          <p:cNvPicPr>
            <a:picLocks noChangeAspect="1"/>
          </p:cNvPicPr>
          <p:nvPr>
            <p:custDataLst>
              <p:tags r:id="rId2"/>
            </p:custDataLst>
          </p:nvPr>
        </p:nvPicPr>
        <p:blipFill>
          <a:blip r:embed="rId6"/>
          <a:stretch>
            <a:fillRect/>
          </a:stretch>
        </p:blipFill>
        <p:spPr>
          <a:xfrm>
            <a:off x="11173690" y="5746056"/>
            <a:ext cx="1018309" cy="1111944"/>
          </a:xfrm>
          <a:prstGeom prst="rect">
            <a:avLst/>
          </a:prstGeom>
        </p:spPr>
      </p:pic>
    </p:spTree>
    <p:custDataLst>
      <p:tags r:id="rId1"/>
    </p:custDataLst>
    <p:extLst>
      <p:ext uri="{BB962C8B-B14F-4D97-AF65-F5344CB8AC3E}">
        <p14:creationId xmlns:p14="http://schemas.microsoft.com/office/powerpoint/2010/main" val="67236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4" name="图片 13" descr="2_富马酸替诺DA-1"/>
          <p:cNvPicPr>
            <a:picLocks noChangeAspect="1"/>
          </p:cNvPicPr>
          <p:nvPr>
            <p:custDataLst>
              <p:tags r:id="rId2"/>
            </p:custDataLst>
          </p:nvPr>
        </p:nvPicPr>
        <p:blipFill>
          <a:blip r:embed="rId5"/>
          <a:stretch>
            <a:fillRect/>
          </a:stretch>
        </p:blipFill>
        <p:spPr>
          <a:xfrm>
            <a:off x="11088154" y="5652654"/>
            <a:ext cx="1103845" cy="1205345"/>
          </a:xfrm>
          <a:prstGeom prst="rect">
            <a:avLst/>
          </a:prstGeom>
        </p:spPr>
      </p:pic>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 </a:t>
            </a:r>
            <a:r>
              <a:rPr lang="zh-CN" altLang="en-US" b="1" dirty="0"/>
              <a:t>有效性</a:t>
            </a:r>
          </a:p>
        </p:txBody>
      </p:sp>
      <p:sp>
        <p:nvSpPr>
          <p:cNvPr id="48" name="文本框 47">
            <a:extLst>
              <a:ext uri="{FF2B5EF4-FFF2-40B4-BE49-F238E27FC236}">
                <a16:creationId xmlns:a16="http://schemas.microsoft.com/office/drawing/2014/main" id="{256676BE-5B87-BF5E-45C6-085C10483B37}"/>
              </a:ext>
            </a:extLst>
          </p:cNvPr>
          <p:cNvSpPr txBox="1"/>
          <p:nvPr/>
        </p:nvSpPr>
        <p:spPr>
          <a:xfrm>
            <a:off x="1489685" y="331886"/>
            <a:ext cx="9664784" cy="525657"/>
          </a:xfrm>
          <a:prstGeom prst="rect">
            <a:avLst/>
          </a:prstGeom>
          <a:noFill/>
        </p:spPr>
        <p:txBody>
          <a:bodyPr wrap="square">
            <a:spAutoFit/>
          </a:bodyPr>
          <a:lstStyle/>
          <a:p>
            <a:pPr>
              <a:lnSpc>
                <a:spcPct val="130000"/>
              </a:lnSpc>
              <a:defRPr/>
            </a:pPr>
            <a:r>
              <a:rPr lang="zh-CN" altLang="en-US" sz="2400" b="1" spc="300" dirty="0">
                <a:solidFill>
                  <a:srgbClr val="203661"/>
                </a:solidFill>
                <a:latin typeface="+mn-ea"/>
                <a:sym typeface="+mn-lt"/>
              </a:rPr>
              <a:t>富马酸替诺福韦二吡呋酯颗粒（海复坦</a:t>
            </a:r>
            <a:r>
              <a:rPr lang="en-US" altLang="zh-CN" sz="2400" b="1" spc="300" baseline="30000" dirty="0">
                <a:solidFill>
                  <a:srgbClr val="203661"/>
                </a:solidFill>
                <a:latin typeface="+mn-ea"/>
                <a:sym typeface="+mn-lt"/>
              </a:rPr>
              <a:t>® </a:t>
            </a:r>
            <a:r>
              <a:rPr lang="zh-CN" altLang="en-US" sz="2400" b="1" spc="300" dirty="0">
                <a:solidFill>
                  <a:srgbClr val="203661"/>
                </a:solidFill>
                <a:latin typeface="+mn-ea"/>
                <a:sym typeface="+mn-lt"/>
              </a:rPr>
              <a:t>）</a:t>
            </a:r>
            <a:r>
              <a:rPr lang="en-US" altLang="zh-CN" sz="2400" b="1" spc="300" dirty="0">
                <a:solidFill>
                  <a:srgbClr val="203661"/>
                </a:solidFill>
                <a:latin typeface="+mn-ea"/>
                <a:sym typeface="+mn-lt"/>
              </a:rPr>
              <a:t>-</a:t>
            </a:r>
            <a:r>
              <a:rPr lang="zh-CN" altLang="en-US" sz="2400" b="1" spc="300" dirty="0">
                <a:solidFill>
                  <a:srgbClr val="203661"/>
                </a:solidFill>
                <a:latin typeface="+mn-ea"/>
                <a:sym typeface="+mn-lt"/>
              </a:rPr>
              <a:t>与原研等效</a:t>
            </a:r>
          </a:p>
        </p:txBody>
      </p:sp>
      <p:pic>
        <p:nvPicPr>
          <p:cNvPr id="13" name="图片 12">
            <a:extLst>
              <a:ext uri="{FF2B5EF4-FFF2-40B4-BE49-F238E27FC236}">
                <a16:creationId xmlns:a16="http://schemas.microsoft.com/office/drawing/2014/main" id="{057E1A1A-A3E7-9317-A4AF-B4EFC4A46FB4}"/>
              </a:ext>
            </a:extLst>
          </p:cNvPr>
          <p:cNvPicPr>
            <a:picLocks noChangeAspect="1"/>
          </p:cNvPicPr>
          <p:nvPr/>
        </p:nvPicPr>
        <p:blipFill>
          <a:blip r:embed="rId6"/>
          <a:stretch>
            <a:fillRect/>
          </a:stretch>
        </p:blipFill>
        <p:spPr>
          <a:xfrm>
            <a:off x="7084894" y="1329144"/>
            <a:ext cx="3864206" cy="2407607"/>
          </a:xfrm>
          <a:prstGeom prst="rect">
            <a:avLst/>
          </a:prstGeom>
        </p:spPr>
      </p:pic>
      <p:pic>
        <p:nvPicPr>
          <p:cNvPr id="15" name="图片 14">
            <a:extLst>
              <a:ext uri="{FF2B5EF4-FFF2-40B4-BE49-F238E27FC236}">
                <a16:creationId xmlns:a16="http://schemas.microsoft.com/office/drawing/2014/main" id="{6C398302-E456-A8D0-29F4-D868C37A9D70}"/>
              </a:ext>
            </a:extLst>
          </p:cNvPr>
          <p:cNvPicPr>
            <a:picLocks noChangeAspect="1"/>
          </p:cNvPicPr>
          <p:nvPr/>
        </p:nvPicPr>
        <p:blipFill>
          <a:blip r:embed="rId7"/>
          <a:stretch>
            <a:fillRect/>
          </a:stretch>
        </p:blipFill>
        <p:spPr>
          <a:xfrm>
            <a:off x="7076068" y="3810300"/>
            <a:ext cx="3873032" cy="2536185"/>
          </a:xfrm>
          <a:prstGeom prst="rect">
            <a:avLst/>
          </a:prstGeom>
        </p:spPr>
      </p:pic>
      <p:sp>
        <p:nvSpPr>
          <p:cNvPr id="16" name="内容占位符 2">
            <a:extLst>
              <a:ext uri="{FF2B5EF4-FFF2-40B4-BE49-F238E27FC236}">
                <a16:creationId xmlns:a16="http://schemas.microsoft.com/office/drawing/2014/main" id="{2BAEB82A-761E-F797-19D5-8EB409A7B73E}"/>
              </a:ext>
            </a:extLst>
          </p:cNvPr>
          <p:cNvSpPr>
            <a:spLocks noGrp="1"/>
          </p:cNvSpPr>
          <p:nvPr>
            <p:ph idx="1"/>
          </p:nvPr>
        </p:nvSpPr>
        <p:spPr>
          <a:xfrm>
            <a:off x="632733" y="3736751"/>
            <a:ext cx="6285679" cy="1992984"/>
          </a:xfrm>
        </p:spPr>
        <p:txBody>
          <a:bodyPr>
            <a:normAutofit fontScale="70000" lnSpcReduction="20000"/>
          </a:bodyPr>
          <a:lstStyle/>
          <a:p>
            <a:pPr marL="0" indent="0">
              <a:lnSpc>
                <a:spcPct val="160000"/>
              </a:lnSpc>
              <a:spcAft>
                <a:spcPts val="0"/>
              </a:spcAft>
              <a:buNone/>
            </a:pPr>
            <a:r>
              <a:rPr lang="zh-CN" altLang="en-US" sz="2600" b="1" spc="300" noProof="1">
                <a:solidFill>
                  <a:srgbClr val="FF0000"/>
                </a:solidFill>
                <a:latin typeface="+mn-ea"/>
                <a:cs typeface="+mj-cs"/>
                <a:sym typeface="+mn-ea"/>
              </a:rPr>
              <a:t>结果</a:t>
            </a:r>
            <a:r>
              <a:rPr lang="zh-CN" altLang="en-US" sz="2600" b="1" spc="300" noProof="1">
                <a:solidFill>
                  <a:srgbClr val="203661"/>
                </a:solidFill>
                <a:latin typeface="+mn-ea"/>
                <a:cs typeface="+mj-cs"/>
                <a:sym typeface="+mn-ea"/>
              </a:rPr>
              <a:t>：</a:t>
            </a:r>
            <a:endParaRPr lang="en-US" altLang="zh-CN" sz="2600" b="1" spc="300" noProof="1">
              <a:solidFill>
                <a:srgbClr val="203661"/>
              </a:solidFill>
              <a:latin typeface="+mn-ea"/>
              <a:cs typeface="+mj-cs"/>
              <a:sym typeface="+mn-ea"/>
            </a:endParaRPr>
          </a:p>
          <a:p>
            <a:pPr>
              <a:lnSpc>
                <a:spcPct val="160000"/>
              </a:lnSpc>
              <a:spcAft>
                <a:spcPts val="0"/>
              </a:spcAft>
              <a:buFont typeface="Arial" panose="020B0604020202020204" pitchFamily="34" charset="0"/>
              <a:buChar char="•"/>
            </a:pPr>
            <a:r>
              <a:rPr lang="zh-CN" altLang="en-US" sz="2300" b="1" noProof="1">
                <a:solidFill>
                  <a:srgbClr val="FF0000"/>
                </a:solidFill>
                <a:latin typeface="Arial" panose="020B0604020202020204" pitchFamily="34" charset="0"/>
                <a:ea typeface="微软雅黑" panose="020B0503020204020204" charset="-122"/>
                <a:sym typeface="+mn-ea"/>
              </a:rPr>
              <a:t>等效性良好</a:t>
            </a:r>
            <a:r>
              <a:rPr lang="zh-CN" altLang="en-US" sz="2300" noProof="1">
                <a:solidFill>
                  <a:srgbClr val="000000"/>
                </a:solidFill>
                <a:latin typeface="Arial" panose="020B0604020202020204" pitchFamily="34" charset="0"/>
                <a:ea typeface="微软雅黑" panose="020B0503020204020204" charset="-122"/>
                <a:sym typeface="+mn-ea"/>
              </a:rPr>
              <a:t>：</a:t>
            </a:r>
            <a:r>
              <a:rPr lang="en-US" altLang="zh-CN" sz="2300" noProof="1">
                <a:solidFill>
                  <a:srgbClr val="000000"/>
                </a:solidFill>
                <a:latin typeface="Arial" panose="020B0604020202020204" pitchFamily="34" charset="0"/>
                <a:ea typeface="微软雅黑" panose="020B0503020204020204" charset="-122"/>
                <a:sym typeface="+mn-ea"/>
              </a:rPr>
              <a:t>Cmax</a:t>
            </a:r>
            <a:r>
              <a:rPr lang="zh-CN" altLang="en-US" sz="2300" noProof="1">
                <a:solidFill>
                  <a:srgbClr val="000000"/>
                </a:solidFill>
                <a:latin typeface="Arial" panose="020B0604020202020204" pitchFamily="34" charset="0"/>
                <a:ea typeface="微软雅黑" panose="020B0503020204020204" charset="-122"/>
                <a:sym typeface="+mn-ea"/>
              </a:rPr>
              <a:t>、</a:t>
            </a:r>
            <a:r>
              <a:rPr lang="en-US" altLang="zh-CN" sz="2300" noProof="1">
                <a:solidFill>
                  <a:srgbClr val="000000"/>
                </a:solidFill>
                <a:latin typeface="Arial" panose="020B0604020202020204" pitchFamily="34" charset="0"/>
                <a:ea typeface="微软雅黑" panose="020B0503020204020204" charset="-122"/>
                <a:sym typeface="+mn-ea"/>
              </a:rPr>
              <a:t>AUC0-t </a:t>
            </a:r>
            <a:r>
              <a:rPr lang="zh-CN" altLang="en-US" sz="2300" noProof="1">
                <a:solidFill>
                  <a:srgbClr val="000000"/>
                </a:solidFill>
                <a:latin typeface="Arial" panose="020B0604020202020204" pitchFamily="34" charset="0"/>
                <a:ea typeface="微软雅黑" panose="020B0503020204020204" charset="-122"/>
                <a:sym typeface="+mn-ea"/>
              </a:rPr>
              <a:t>和 </a:t>
            </a:r>
            <a:r>
              <a:rPr lang="en-US" altLang="zh-CN" sz="2300" noProof="1">
                <a:solidFill>
                  <a:srgbClr val="000000"/>
                </a:solidFill>
                <a:latin typeface="Arial" panose="020B0604020202020204" pitchFamily="34" charset="0"/>
                <a:ea typeface="微软雅黑" panose="020B0503020204020204" charset="-122"/>
                <a:sym typeface="+mn-ea"/>
              </a:rPr>
              <a:t>AUC0-∞</a:t>
            </a:r>
            <a:r>
              <a:rPr lang="zh-CN" altLang="en-US" sz="2300" noProof="1">
                <a:solidFill>
                  <a:srgbClr val="000000"/>
                </a:solidFill>
                <a:latin typeface="Arial" panose="020B0604020202020204" pitchFamily="34" charset="0"/>
                <a:ea typeface="微软雅黑" panose="020B0503020204020204" charset="-122"/>
                <a:sym typeface="+mn-ea"/>
              </a:rPr>
              <a:t>的 </a:t>
            </a:r>
            <a:r>
              <a:rPr lang="en-US" altLang="zh-CN" sz="2300" noProof="1">
                <a:solidFill>
                  <a:srgbClr val="000000"/>
                </a:solidFill>
                <a:latin typeface="Arial" panose="020B0604020202020204" pitchFamily="34" charset="0"/>
                <a:ea typeface="微软雅黑" panose="020B0503020204020204" charset="-122"/>
                <a:sym typeface="+mn-ea"/>
              </a:rPr>
              <a:t>90%</a:t>
            </a:r>
            <a:r>
              <a:rPr lang="zh-CN" altLang="en-US" sz="2300" noProof="1">
                <a:solidFill>
                  <a:srgbClr val="000000"/>
                </a:solidFill>
                <a:latin typeface="Arial" panose="020B0604020202020204" pitchFamily="34" charset="0"/>
                <a:ea typeface="微软雅黑" panose="020B0503020204020204" charset="-122"/>
                <a:sym typeface="+mn-ea"/>
              </a:rPr>
              <a:t>置信区间皆在 </a:t>
            </a:r>
            <a:r>
              <a:rPr lang="en-US" altLang="zh-CN" sz="2300" noProof="1">
                <a:solidFill>
                  <a:srgbClr val="000000"/>
                </a:solidFill>
                <a:latin typeface="Arial" panose="020B0604020202020204" pitchFamily="34" charset="0"/>
                <a:ea typeface="微软雅黑" panose="020B0503020204020204" charset="-122"/>
                <a:sym typeface="+mn-ea"/>
              </a:rPr>
              <a:t>80.00% ~125.00%</a:t>
            </a:r>
            <a:r>
              <a:rPr lang="zh-CN" altLang="en-US" sz="2300" noProof="1">
                <a:solidFill>
                  <a:srgbClr val="000000"/>
                </a:solidFill>
                <a:latin typeface="Arial" panose="020B0604020202020204" pitchFamily="34" charset="0"/>
                <a:ea typeface="微软雅黑" panose="020B0503020204020204" charset="-122"/>
                <a:sym typeface="+mn-ea"/>
              </a:rPr>
              <a:t>等效区间内，等效</a:t>
            </a:r>
            <a:endParaRPr lang="en-US" altLang="zh-CN" sz="2300" noProof="1">
              <a:solidFill>
                <a:srgbClr val="000000"/>
              </a:solidFill>
              <a:latin typeface="Arial" panose="020B0604020202020204" pitchFamily="34" charset="0"/>
              <a:ea typeface="微软雅黑" panose="020B0503020204020204" charset="-122"/>
              <a:sym typeface="+mn-ea"/>
            </a:endParaRPr>
          </a:p>
          <a:p>
            <a:pPr>
              <a:lnSpc>
                <a:spcPct val="160000"/>
              </a:lnSpc>
              <a:spcAft>
                <a:spcPts val="0"/>
              </a:spcAft>
              <a:buFont typeface="Arial" panose="020B0604020202020204" pitchFamily="34" charset="0"/>
              <a:buChar char="•"/>
            </a:pPr>
            <a:r>
              <a:rPr lang="zh-CN" altLang="en-US" sz="2300" b="1" noProof="1">
                <a:solidFill>
                  <a:srgbClr val="FF0000"/>
                </a:solidFill>
                <a:latin typeface="Arial" panose="020B0604020202020204" pitchFamily="34" charset="0"/>
                <a:ea typeface="微软雅黑" panose="020B0503020204020204" charset="-122"/>
                <a:sym typeface="+mn-ea"/>
              </a:rPr>
              <a:t>安全性良好</a:t>
            </a:r>
            <a:r>
              <a:rPr lang="zh-CN" altLang="en-US" sz="2300" noProof="1">
                <a:solidFill>
                  <a:srgbClr val="000000"/>
                </a:solidFill>
                <a:latin typeface="Arial" panose="020B0604020202020204" pitchFamily="34" charset="0"/>
                <a:ea typeface="微软雅黑" panose="020B0503020204020204" charset="-122"/>
                <a:sym typeface="+mn-ea"/>
              </a:rPr>
              <a:t>：未发生</a:t>
            </a:r>
            <a:r>
              <a:rPr lang="en-US" altLang="zh-CN" sz="2300" noProof="1">
                <a:solidFill>
                  <a:srgbClr val="000000"/>
                </a:solidFill>
                <a:latin typeface="Arial" panose="020B0604020202020204" pitchFamily="34" charset="0"/>
                <a:ea typeface="微软雅黑" panose="020B0503020204020204" charset="-122"/>
                <a:sym typeface="+mn-ea"/>
              </a:rPr>
              <a:t>SAE</a:t>
            </a:r>
            <a:r>
              <a:rPr lang="zh-CN" altLang="en-US" sz="2300" noProof="1">
                <a:solidFill>
                  <a:srgbClr val="000000"/>
                </a:solidFill>
                <a:latin typeface="Arial" panose="020B0604020202020204" pitchFamily="34" charset="0"/>
                <a:ea typeface="微软雅黑" panose="020B0503020204020204" charset="-122"/>
                <a:sym typeface="+mn-ea"/>
              </a:rPr>
              <a:t>或需特殊关注的其他重要不良事件</a:t>
            </a:r>
          </a:p>
        </p:txBody>
      </p:sp>
      <p:sp>
        <p:nvSpPr>
          <p:cNvPr id="17" name="内容占位符 2">
            <a:extLst>
              <a:ext uri="{FF2B5EF4-FFF2-40B4-BE49-F238E27FC236}">
                <a16:creationId xmlns:a16="http://schemas.microsoft.com/office/drawing/2014/main" id="{8335A478-FBBD-9A02-6C37-11C4460D9A0F}"/>
              </a:ext>
            </a:extLst>
          </p:cNvPr>
          <p:cNvSpPr txBox="1"/>
          <p:nvPr/>
        </p:nvSpPr>
        <p:spPr>
          <a:xfrm>
            <a:off x="632733" y="1292879"/>
            <a:ext cx="6443335" cy="2128892"/>
          </a:xfrm>
          <a:prstGeom prst="rect">
            <a:avLst/>
          </a:prstGeom>
        </p:spPr>
        <p:txBody>
          <a:bodyPr vert="horz" wrap="square" lIns="90170" tIns="46990" rIns="90170" bIns="4699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50000"/>
              </a:lnSpc>
              <a:buNone/>
              <a:defRPr/>
            </a:pPr>
            <a:r>
              <a:rPr lang="zh-CN" altLang="en-US" sz="1800" b="1" spc="300" dirty="0">
                <a:solidFill>
                  <a:srgbClr val="FF0000"/>
                </a:solidFill>
                <a:latin typeface="+mn-ea"/>
                <a:ea typeface="+mn-ea"/>
                <a:cs typeface="+mj-cs"/>
              </a:rPr>
              <a:t>严格遵守新版化学药品注册分类要求开展</a:t>
            </a:r>
            <a:r>
              <a:rPr lang="en-US" altLang="zh-CN" sz="1800" b="1" spc="300" dirty="0">
                <a:solidFill>
                  <a:srgbClr val="FF0000"/>
                </a:solidFill>
                <a:latin typeface="+mn-ea"/>
                <a:ea typeface="+mn-ea"/>
                <a:cs typeface="+mj-cs"/>
              </a:rPr>
              <a:t>BE</a:t>
            </a:r>
            <a:r>
              <a:rPr lang="zh-CN" altLang="en-US" sz="1800" b="1" spc="300" dirty="0">
                <a:solidFill>
                  <a:srgbClr val="FF0000"/>
                </a:solidFill>
                <a:latin typeface="+mn-ea"/>
                <a:ea typeface="+mn-ea"/>
                <a:cs typeface="+mj-cs"/>
              </a:rPr>
              <a:t>试验</a:t>
            </a:r>
            <a:endParaRPr lang="en-US" altLang="zh-CN" sz="1800" b="1" spc="300" dirty="0">
              <a:solidFill>
                <a:srgbClr val="FF0000"/>
              </a:solidFill>
              <a:latin typeface="+mn-ea"/>
              <a:ea typeface="+mn-ea"/>
              <a:cs typeface="+mj-cs"/>
            </a:endParaRPr>
          </a:p>
          <a:p>
            <a:pPr marL="228600" marR="0" lvl="0" indent="-228600" defTabSz="914400" rtl="0" eaLnBrk="1" fontAlgn="auto" latinLnBrk="0" hangingPunct="1">
              <a:lnSpc>
                <a:spcPct val="130000"/>
              </a:lnSpc>
              <a:spcBef>
                <a:spcPts val="0"/>
              </a:spcBef>
              <a:spcAft>
                <a:spcPts val="1000"/>
              </a:spcAft>
              <a:buClrTx/>
              <a:buSzTx/>
              <a:buFont typeface="Arial" panose="020B0604020202020204" pitchFamily="34" charset="0"/>
              <a:buChar char="•"/>
              <a:tabLst/>
              <a:defRPr/>
            </a:pPr>
            <a:r>
              <a:rPr kumimoji="0" lang="zh-CN" altLang="en-US" sz="1600"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随机、开放、双周期、双交叉设计评价中国健康受试者空腹和餐后单次口服的人体生物等效性研究，</a:t>
            </a:r>
            <a:r>
              <a:rPr kumimoji="0" lang="en-US" altLang="zh-CN" sz="1600"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48</a:t>
            </a:r>
            <a:r>
              <a:rPr kumimoji="0" lang="zh-CN" altLang="en-US" sz="1600"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例，各</a:t>
            </a:r>
            <a:r>
              <a:rPr kumimoji="0" lang="en-US" altLang="zh-CN" sz="1600"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24</a:t>
            </a:r>
            <a:r>
              <a:rPr kumimoji="0" lang="zh-CN" altLang="en-US" sz="1600"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例</a:t>
            </a:r>
            <a:endParaRPr kumimoji="0" lang="en-US" altLang="zh-CN" sz="1600"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endParaRPr>
          </a:p>
          <a:p>
            <a:pPr lvl="1">
              <a:tabLst/>
              <a:defRPr/>
            </a:pPr>
            <a:r>
              <a:rPr kumimoji="0" lang="zh-CN" altLang="en-US"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受试制剂：富马酸替诺福韦二吡呋酯颗粒 </a:t>
            </a:r>
            <a:endParaRPr lang="en-US" altLang="zh-CN" dirty="0">
              <a:solidFill>
                <a:srgbClr val="000000"/>
              </a:solidFill>
            </a:endParaRPr>
          </a:p>
          <a:p>
            <a:pPr lvl="1">
              <a:tabLst/>
              <a:defRPr/>
            </a:pPr>
            <a:r>
              <a:rPr kumimoji="0" lang="zh-CN" altLang="en-US"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参比制剂：美国上市</a:t>
            </a:r>
            <a:r>
              <a:rPr kumimoji="0" lang="en-US" altLang="zh-CN"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Viread</a:t>
            </a:r>
            <a:r>
              <a:rPr kumimoji="0" lang="zh-CN" altLang="en-US"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a:t>
            </a:r>
            <a:r>
              <a:rPr kumimoji="0" lang="en-US" altLang="zh-CN"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40mg/g</a:t>
            </a:r>
            <a:r>
              <a:rPr kumimoji="0" lang="zh-CN" altLang="en-US"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  </a:t>
            </a:r>
            <a:r>
              <a:rPr kumimoji="0" lang="en-US" altLang="zh-CN"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rPr>
              <a:t>                </a:t>
            </a:r>
            <a:endParaRPr kumimoji="0" lang="zh-CN" altLang="en-US" b="0" i="0" u="none" strike="noStrike" kern="1200" cap="none" spc="150" normalizeH="0" baseline="0" noProof="1">
              <a:ln>
                <a:noFill/>
              </a:ln>
              <a:solidFill>
                <a:srgbClr val="000000"/>
              </a:solidFill>
              <a:effectLst/>
              <a:uLnTx/>
              <a:uFillTx/>
              <a:latin typeface="Arial" panose="020B0604020202020204" pitchFamily="34" charset="0"/>
              <a:ea typeface="微软雅黑" panose="020B0503020204020204" charset="-122"/>
              <a:cs typeface="+mn-cs"/>
              <a:sym typeface="+mn-ea"/>
            </a:endParaRPr>
          </a:p>
        </p:txBody>
      </p:sp>
    </p:spTree>
    <p:custDataLst>
      <p:tags r:id="rId1"/>
    </p:custDataLst>
    <p:extLst>
      <p:ext uri="{BB962C8B-B14F-4D97-AF65-F5344CB8AC3E}">
        <p14:creationId xmlns:p14="http://schemas.microsoft.com/office/powerpoint/2010/main" val="12828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4" name="图片 13" descr="2_富马酸替诺DA-1"/>
          <p:cNvPicPr>
            <a:picLocks noChangeAspect="1"/>
          </p:cNvPicPr>
          <p:nvPr>
            <p:custDataLst>
              <p:tags r:id="rId2"/>
            </p:custDataLst>
          </p:nvPr>
        </p:nvPicPr>
        <p:blipFill>
          <a:blip r:embed="rId5"/>
          <a:stretch>
            <a:fillRect/>
          </a:stretch>
        </p:blipFill>
        <p:spPr>
          <a:xfrm>
            <a:off x="10979726" y="5534256"/>
            <a:ext cx="1212273" cy="1323743"/>
          </a:xfrm>
          <a:prstGeom prst="rect">
            <a:avLst/>
          </a:prstGeom>
        </p:spPr>
      </p:pic>
      <p:sp>
        <p:nvSpPr>
          <p:cNvPr id="8" name="文本框 7">
            <a:extLst>
              <a:ext uri="{FF2B5EF4-FFF2-40B4-BE49-F238E27FC236}">
                <a16:creationId xmlns:a16="http://schemas.microsoft.com/office/drawing/2014/main" id="{C9481FCD-68FF-81F4-2EDF-EEADAF4A3955}"/>
              </a:ext>
            </a:extLst>
          </p:cNvPr>
          <p:cNvSpPr txBox="1"/>
          <p:nvPr/>
        </p:nvSpPr>
        <p:spPr>
          <a:xfrm>
            <a:off x="2023387" y="273269"/>
            <a:ext cx="9496510" cy="525657"/>
          </a:xfrm>
          <a:prstGeom prst="rect">
            <a:avLst/>
          </a:prstGeom>
          <a:noFill/>
        </p:spPr>
        <p:txBody>
          <a:bodyPr wrap="none" rtlCol="0" anchor="t">
            <a:spAutoFit/>
          </a:bodyPr>
          <a:lstStyle/>
          <a:p>
            <a:pPr>
              <a:lnSpc>
                <a:spcPct val="130000"/>
              </a:lnSpc>
            </a:pPr>
            <a:r>
              <a:rPr lang="en-US" altLang="zh-CN" sz="2400" b="1" dirty="0">
                <a:solidFill>
                  <a:srgbClr val="002060"/>
                </a:solidFill>
                <a:latin typeface="微软雅黑" panose="020B0503020204020204" charset="-122"/>
                <a:ea typeface="微软雅黑" panose="020B0503020204020204" charset="-122"/>
                <a:sym typeface="+mn-lt"/>
              </a:rPr>
              <a:t>TDF</a:t>
            </a:r>
            <a:r>
              <a:rPr lang="zh-CN" altLang="en-US" sz="2400" b="1" dirty="0">
                <a:solidFill>
                  <a:srgbClr val="002060"/>
                </a:solidFill>
                <a:latin typeface="微软雅黑" panose="020B0503020204020204" charset="-122"/>
                <a:ea typeface="微软雅黑" panose="020B0503020204020204" charset="-122"/>
                <a:sym typeface="+mn-lt"/>
              </a:rPr>
              <a:t>长期治疗的安全性、耐受性良好；针对</a:t>
            </a:r>
            <a:r>
              <a:rPr lang="en-US" altLang="zh-CN" sz="2400" b="1" dirty="0">
                <a:solidFill>
                  <a:srgbClr val="FF0000"/>
                </a:solidFill>
                <a:latin typeface="微软雅黑" panose="020B0503020204020204" charset="-122"/>
                <a:ea typeface="微软雅黑" panose="020B0503020204020204" charset="-122"/>
                <a:sym typeface="+mn-lt"/>
              </a:rPr>
              <a:t>2-18</a:t>
            </a:r>
            <a:r>
              <a:rPr lang="zh-CN" altLang="en-US" sz="2400" b="1" dirty="0">
                <a:solidFill>
                  <a:srgbClr val="FF0000"/>
                </a:solidFill>
                <a:latin typeface="微软雅黑" panose="020B0503020204020204" charset="-122"/>
                <a:ea typeface="微软雅黑" panose="020B0503020204020204" charset="-122"/>
                <a:sym typeface="+mn-lt"/>
              </a:rPr>
              <a:t>岁儿童</a:t>
            </a:r>
            <a:r>
              <a:rPr lang="zh-CN" altLang="en-US" sz="2400" b="1" dirty="0">
                <a:solidFill>
                  <a:srgbClr val="002060"/>
                </a:solidFill>
                <a:latin typeface="微软雅黑" panose="020B0503020204020204" charset="-122"/>
                <a:ea typeface="微软雅黑" panose="020B0503020204020204" charset="-122"/>
                <a:sym typeface="+mn-lt"/>
              </a:rPr>
              <a:t>亦安全性良好</a:t>
            </a:r>
          </a:p>
        </p:txBody>
      </p:sp>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r>
              <a:rPr lang="zh-CN" altLang="en-US" b="1" dirty="0"/>
              <a:t> 安全性</a:t>
            </a:r>
          </a:p>
        </p:txBody>
      </p:sp>
      <p:graphicFrame>
        <p:nvGraphicFramePr>
          <p:cNvPr id="20" name="表格 19">
            <a:extLst>
              <a:ext uri="{FF2B5EF4-FFF2-40B4-BE49-F238E27FC236}">
                <a16:creationId xmlns:a16="http://schemas.microsoft.com/office/drawing/2014/main" id="{867EFB42-5492-216E-12BB-2E51331610BC}"/>
              </a:ext>
            </a:extLst>
          </p:cNvPr>
          <p:cNvGraphicFramePr>
            <a:graphicFrameLocks noGrp="1"/>
          </p:cNvGraphicFramePr>
          <p:nvPr>
            <p:extLst>
              <p:ext uri="{D42A27DB-BD31-4B8C-83A1-F6EECF244321}">
                <p14:modId xmlns:p14="http://schemas.microsoft.com/office/powerpoint/2010/main" val="132728215"/>
              </p:ext>
            </p:extLst>
          </p:nvPr>
        </p:nvGraphicFramePr>
        <p:xfrm>
          <a:off x="690430" y="2932979"/>
          <a:ext cx="4761334" cy="2759011"/>
        </p:xfrm>
        <a:graphic>
          <a:graphicData uri="http://schemas.openxmlformats.org/drawingml/2006/table">
            <a:tbl>
              <a:tblPr firstRow="1" bandRow="1">
                <a:tableStyleId>{B301B821-A1FF-4177-AEE7-76D212191A09}</a:tableStyleId>
              </a:tblPr>
              <a:tblGrid>
                <a:gridCol w="3149603">
                  <a:extLst>
                    <a:ext uri="{9D8B030D-6E8A-4147-A177-3AD203B41FA5}">
                      <a16:colId xmlns:a16="http://schemas.microsoft.com/office/drawing/2014/main" val="20000"/>
                    </a:ext>
                  </a:extLst>
                </a:gridCol>
                <a:gridCol w="655237">
                  <a:extLst>
                    <a:ext uri="{9D8B030D-6E8A-4147-A177-3AD203B41FA5}">
                      <a16:colId xmlns:a16="http://schemas.microsoft.com/office/drawing/2014/main" val="20001"/>
                    </a:ext>
                  </a:extLst>
                </a:gridCol>
                <a:gridCol w="956494">
                  <a:extLst>
                    <a:ext uri="{9D8B030D-6E8A-4147-A177-3AD203B41FA5}">
                      <a16:colId xmlns:a16="http://schemas.microsoft.com/office/drawing/2014/main" val="20002"/>
                    </a:ext>
                  </a:extLst>
                </a:gridCol>
              </a:tblGrid>
              <a:tr h="296944">
                <a:tc>
                  <a:txBody>
                    <a:bodyPr/>
                    <a:lstStyle>
                      <a:lvl1pPr marL="0" algn="l" defTabSz="914400" rtl="0" eaLnBrk="1" latinLnBrk="0" hangingPunct="1">
                        <a:defRPr sz="1800" b="1" kern="1200">
                          <a:solidFill>
                            <a:schemeClr val="lt1"/>
                          </a:solidFill>
                          <a:latin typeface="阿里巴巴普惠体"/>
                          <a:ea typeface="阿里巴巴普惠体"/>
                        </a:defRPr>
                      </a:lvl1pPr>
                      <a:lvl2pPr marL="457200" algn="l" defTabSz="914400" rtl="0" eaLnBrk="1" latinLnBrk="0" hangingPunct="1">
                        <a:defRPr sz="1800" b="1" kern="1200">
                          <a:solidFill>
                            <a:schemeClr val="lt1"/>
                          </a:solidFill>
                          <a:latin typeface="阿里巴巴普惠体"/>
                          <a:ea typeface="阿里巴巴普惠体"/>
                        </a:defRPr>
                      </a:lvl2pPr>
                      <a:lvl3pPr marL="914400" algn="l" defTabSz="914400" rtl="0" eaLnBrk="1" latinLnBrk="0" hangingPunct="1">
                        <a:defRPr sz="1800" b="1" kern="1200">
                          <a:solidFill>
                            <a:schemeClr val="lt1"/>
                          </a:solidFill>
                          <a:latin typeface="阿里巴巴普惠体"/>
                          <a:ea typeface="阿里巴巴普惠体"/>
                        </a:defRPr>
                      </a:lvl3pPr>
                      <a:lvl4pPr marL="1371600" algn="l" defTabSz="914400" rtl="0" eaLnBrk="1" latinLnBrk="0" hangingPunct="1">
                        <a:defRPr sz="1800" b="1" kern="1200">
                          <a:solidFill>
                            <a:schemeClr val="lt1"/>
                          </a:solidFill>
                          <a:latin typeface="阿里巴巴普惠体"/>
                          <a:ea typeface="阿里巴巴普惠体"/>
                        </a:defRPr>
                      </a:lvl4pPr>
                      <a:lvl5pPr marL="1828800" algn="l" defTabSz="914400" rtl="0" eaLnBrk="1" latinLnBrk="0" hangingPunct="1">
                        <a:defRPr sz="1800" b="1" kern="1200">
                          <a:solidFill>
                            <a:schemeClr val="lt1"/>
                          </a:solidFill>
                          <a:latin typeface="阿里巴巴普惠体"/>
                          <a:ea typeface="阿里巴巴普惠体"/>
                        </a:defRPr>
                      </a:lvl5pPr>
                      <a:lvl6pPr marL="2286000" algn="l" defTabSz="914400" rtl="0" eaLnBrk="1" latinLnBrk="0" hangingPunct="1">
                        <a:defRPr sz="1800" b="1" kern="1200">
                          <a:solidFill>
                            <a:schemeClr val="lt1"/>
                          </a:solidFill>
                          <a:latin typeface="阿里巴巴普惠体"/>
                          <a:ea typeface="阿里巴巴普惠体"/>
                        </a:defRPr>
                      </a:lvl6pPr>
                      <a:lvl7pPr marL="2743200" algn="l" defTabSz="914400" rtl="0" eaLnBrk="1" latinLnBrk="0" hangingPunct="1">
                        <a:defRPr sz="1800" b="1" kern="1200">
                          <a:solidFill>
                            <a:schemeClr val="lt1"/>
                          </a:solidFill>
                          <a:latin typeface="阿里巴巴普惠体"/>
                          <a:ea typeface="阿里巴巴普惠体"/>
                        </a:defRPr>
                      </a:lvl7pPr>
                      <a:lvl8pPr marL="3200400" algn="l" defTabSz="914400" rtl="0" eaLnBrk="1" latinLnBrk="0" hangingPunct="1">
                        <a:defRPr sz="1800" b="1" kern="1200">
                          <a:solidFill>
                            <a:schemeClr val="lt1"/>
                          </a:solidFill>
                          <a:latin typeface="阿里巴巴普惠体"/>
                          <a:ea typeface="阿里巴巴普惠体"/>
                        </a:defRPr>
                      </a:lvl8pPr>
                      <a:lvl9pPr marL="3657600" algn="l" defTabSz="914400" rtl="0" eaLnBrk="1" latinLnBrk="0" hangingPunct="1">
                        <a:defRPr sz="1800" b="1" kern="1200">
                          <a:solidFill>
                            <a:schemeClr val="lt1"/>
                          </a:solidFill>
                          <a:latin typeface="阿里巴巴普惠体"/>
                          <a:ea typeface="阿里巴巴普惠体"/>
                        </a:defRPr>
                      </a:lvl9pPr>
                    </a:lstStyle>
                    <a:p>
                      <a:pPr algn="ctr"/>
                      <a:r>
                        <a:rPr lang="zh-CN" altLang="en-US" sz="1000" dirty="0">
                          <a:latin typeface="+mn-lt"/>
                          <a:ea typeface="+mn-ea"/>
                        </a:rPr>
                        <a:t>不良事件</a:t>
                      </a:r>
                      <a:endParaRPr lang="zh-CN" altLang="en-US" sz="1000" b="1" dirty="0">
                        <a:solidFill>
                          <a:schemeClr val="bg1"/>
                        </a:solidFill>
                        <a:latin typeface="+mn-lt"/>
                        <a:ea typeface="+mn-ea"/>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阿里巴巴普惠体"/>
                          <a:ea typeface="阿里巴巴普惠体"/>
                        </a:defRPr>
                      </a:lvl1pPr>
                      <a:lvl2pPr marL="457200" algn="l" defTabSz="914400" rtl="0" eaLnBrk="1" latinLnBrk="0" hangingPunct="1">
                        <a:defRPr sz="1800" b="1" kern="1200">
                          <a:solidFill>
                            <a:schemeClr val="lt1"/>
                          </a:solidFill>
                          <a:latin typeface="阿里巴巴普惠体"/>
                          <a:ea typeface="阿里巴巴普惠体"/>
                        </a:defRPr>
                      </a:lvl2pPr>
                      <a:lvl3pPr marL="914400" algn="l" defTabSz="914400" rtl="0" eaLnBrk="1" latinLnBrk="0" hangingPunct="1">
                        <a:defRPr sz="1800" b="1" kern="1200">
                          <a:solidFill>
                            <a:schemeClr val="lt1"/>
                          </a:solidFill>
                          <a:latin typeface="阿里巴巴普惠体"/>
                          <a:ea typeface="阿里巴巴普惠体"/>
                        </a:defRPr>
                      </a:lvl3pPr>
                      <a:lvl4pPr marL="1371600" algn="l" defTabSz="914400" rtl="0" eaLnBrk="1" latinLnBrk="0" hangingPunct="1">
                        <a:defRPr sz="1800" b="1" kern="1200">
                          <a:solidFill>
                            <a:schemeClr val="lt1"/>
                          </a:solidFill>
                          <a:latin typeface="阿里巴巴普惠体"/>
                          <a:ea typeface="阿里巴巴普惠体"/>
                        </a:defRPr>
                      </a:lvl4pPr>
                      <a:lvl5pPr marL="1828800" algn="l" defTabSz="914400" rtl="0" eaLnBrk="1" latinLnBrk="0" hangingPunct="1">
                        <a:defRPr sz="1800" b="1" kern="1200">
                          <a:solidFill>
                            <a:schemeClr val="lt1"/>
                          </a:solidFill>
                          <a:latin typeface="阿里巴巴普惠体"/>
                          <a:ea typeface="阿里巴巴普惠体"/>
                        </a:defRPr>
                      </a:lvl5pPr>
                      <a:lvl6pPr marL="2286000" algn="l" defTabSz="914400" rtl="0" eaLnBrk="1" latinLnBrk="0" hangingPunct="1">
                        <a:defRPr sz="1800" b="1" kern="1200">
                          <a:solidFill>
                            <a:schemeClr val="lt1"/>
                          </a:solidFill>
                          <a:latin typeface="阿里巴巴普惠体"/>
                          <a:ea typeface="阿里巴巴普惠体"/>
                        </a:defRPr>
                      </a:lvl6pPr>
                      <a:lvl7pPr marL="2743200" algn="l" defTabSz="914400" rtl="0" eaLnBrk="1" latinLnBrk="0" hangingPunct="1">
                        <a:defRPr sz="1800" b="1" kern="1200">
                          <a:solidFill>
                            <a:schemeClr val="lt1"/>
                          </a:solidFill>
                          <a:latin typeface="阿里巴巴普惠体"/>
                          <a:ea typeface="阿里巴巴普惠体"/>
                        </a:defRPr>
                      </a:lvl7pPr>
                      <a:lvl8pPr marL="3200400" algn="l" defTabSz="914400" rtl="0" eaLnBrk="1" latinLnBrk="0" hangingPunct="1">
                        <a:defRPr sz="1800" b="1" kern="1200">
                          <a:solidFill>
                            <a:schemeClr val="lt1"/>
                          </a:solidFill>
                          <a:latin typeface="阿里巴巴普惠体"/>
                          <a:ea typeface="阿里巴巴普惠体"/>
                        </a:defRPr>
                      </a:lvl8pPr>
                      <a:lvl9pPr marL="3657600" algn="l" defTabSz="914400" rtl="0" eaLnBrk="1" latinLnBrk="0" hangingPunct="1">
                        <a:defRPr sz="1800" b="1" kern="1200">
                          <a:solidFill>
                            <a:schemeClr val="lt1"/>
                          </a:solidFill>
                          <a:latin typeface="阿里巴巴普惠体"/>
                          <a:ea typeface="阿里巴巴普惠体"/>
                        </a:defRPr>
                      </a:lvl9pPr>
                    </a:lstStyle>
                    <a:p>
                      <a:pPr algn="ctr"/>
                      <a:r>
                        <a:rPr lang="zh-CN" altLang="en-US" sz="1000" baseline="0" dirty="0">
                          <a:latin typeface="+mn-lt"/>
                          <a:ea typeface="+mn-ea"/>
                        </a:rPr>
                        <a:t>例数 </a:t>
                      </a:r>
                      <a:endParaRPr lang="zh-CN" altLang="en-US" sz="1000" b="1" dirty="0">
                        <a:solidFill>
                          <a:schemeClr val="bg1"/>
                        </a:solidFill>
                        <a:latin typeface="+mn-lt"/>
                        <a:ea typeface="+mn-ea"/>
                        <a:cs typeface="Arial" panose="020B0604020202020204" pitchFamily="34" charset="0"/>
                      </a:endParaRPr>
                    </a:p>
                  </a:txBody>
                  <a:tcPr anchor="ctr"/>
                </a:tc>
                <a:tc>
                  <a:txBody>
                    <a:bodyPr/>
                    <a:lstStyle>
                      <a:lvl1pPr marL="0" algn="l" defTabSz="914400" rtl="0" eaLnBrk="1" latinLnBrk="0" hangingPunct="1">
                        <a:defRPr sz="1800" b="1" kern="1200">
                          <a:solidFill>
                            <a:schemeClr val="lt1"/>
                          </a:solidFill>
                          <a:latin typeface="阿里巴巴普惠体"/>
                          <a:ea typeface="阿里巴巴普惠体"/>
                        </a:defRPr>
                      </a:lvl1pPr>
                      <a:lvl2pPr marL="457200" algn="l" defTabSz="914400" rtl="0" eaLnBrk="1" latinLnBrk="0" hangingPunct="1">
                        <a:defRPr sz="1800" b="1" kern="1200">
                          <a:solidFill>
                            <a:schemeClr val="lt1"/>
                          </a:solidFill>
                          <a:latin typeface="阿里巴巴普惠体"/>
                          <a:ea typeface="阿里巴巴普惠体"/>
                        </a:defRPr>
                      </a:lvl2pPr>
                      <a:lvl3pPr marL="914400" algn="l" defTabSz="914400" rtl="0" eaLnBrk="1" latinLnBrk="0" hangingPunct="1">
                        <a:defRPr sz="1800" b="1" kern="1200">
                          <a:solidFill>
                            <a:schemeClr val="lt1"/>
                          </a:solidFill>
                          <a:latin typeface="阿里巴巴普惠体"/>
                          <a:ea typeface="阿里巴巴普惠体"/>
                        </a:defRPr>
                      </a:lvl3pPr>
                      <a:lvl4pPr marL="1371600" algn="l" defTabSz="914400" rtl="0" eaLnBrk="1" latinLnBrk="0" hangingPunct="1">
                        <a:defRPr sz="1800" b="1" kern="1200">
                          <a:solidFill>
                            <a:schemeClr val="lt1"/>
                          </a:solidFill>
                          <a:latin typeface="阿里巴巴普惠体"/>
                          <a:ea typeface="阿里巴巴普惠体"/>
                        </a:defRPr>
                      </a:lvl4pPr>
                      <a:lvl5pPr marL="1828800" algn="l" defTabSz="914400" rtl="0" eaLnBrk="1" latinLnBrk="0" hangingPunct="1">
                        <a:defRPr sz="1800" b="1" kern="1200">
                          <a:solidFill>
                            <a:schemeClr val="lt1"/>
                          </a:solidFill>
                          <a:latin typeface="阿里巴巴普惠体"/>
                          <a:ea typeface="阿里巴巴普惠体"/>
                        </a:defRPr>
                      </a:lvl5pPr>
                      <a:lvl6pPr marL="2286000" algn="l" defTabSz="914400" rtl="0" eaLnBrk="1" latinLnBrk="0" hangingPunct="1">
                        <a:defRPr sz="1800" b="1" kern="1200">
                          <a:solidFill>
                            <a:schemeClr val="lt1"/>
                          </a:solidFill>
                          <a:latin typeface="阿里巴巴普惠体"/>
                          <a:ea typeface="阿里巴巴普惠体"/>
                        </a:defRPr>
                      </a:lvl6pPr>
                      <a:lvl7pPr marL="2743200" algn="l" defTabSz="914400" rtl="0" eaLnBrk="1" latinLnBrk="0" hangingPunct="1">
                        <a:defRPr sz="1800" b="1" kern="1200">
                          <a:solidFill>
                            <a:schemeClr val="lt1"/>
                          </a:solidFill>
                          <a:latin typeface="阿里巴巴普惠体"/>
                          <a:ea typeface="阿里巴巴普惠体"/>
                        </a:defRPr>
                      </a:lvl7pPr>
                      <a:lvl8pPr marL="3200400" algn="l" defTabSz="914400" rtl="0" eaLnBrk="1" latinLnBrk="0" hangingPunct="1">
                        <a:defRPr sz="1800" b="1" kern="1200">
                          <a:solidFill>
                            <a:schemeClr val="lt1"/>
                          </a:solidFill>
                          <a:latin typeface="阿里巴巴普惠体"/>
                          <a:ea typeface="阿里巴巴普惠体"/>
                        </a:defRPr>
                      </a:lvl8pPr>
                      <a:lvl9pPr marL="3657600" algn="l" defTabSz="914400" rtl="0" eaLnBrk="1" latinLnBrk="0" hangingPunct="1">
                        <a:defRPr sz="1800" b="1" kern="1200">
                          <a:solidFill>
                            <a:schemeClr val="lt1"/>
                          </a:solidFill>
                          <a:latin typeface="阿里巴巴普惠体"/>
                          <a:ea typeface="阿里巴巴普惠体"/>
                        </a:defRPr>
                      </a:lvl9pPr>
                    </a:lstStyle>
                    <a:p>
                      <a:pPr algn="ctr"/>
                      <a:r>
                        <a:rPr lang="zh-CN" altLang="en-US" sz="1000" dirty="0">
                          <a:latin typeface="+mn-lt"/>
                          <a:ea typeface="+mn-ea"/>
                        </a:rPr>
                        <a:t>发生率</a:t>
                      </a:r>
                      <a:endParaRPr lang="zh-CN" altLang="en-US" sz="1000" b="1" dirty="0">
                        <a:solidFill>
                          <a:schemeClr val="bg1"/>
                        </a:solidFill>
                        <a:latin typeface="+mn-lt"/>
                        <a:ea typeface="+mn-ea"/>
                        <a:cs typeface="Arial" panose="020B0604020202020204" pitchFamily="34" charset="0"/>
                      </a:endParaRPr>
                    </a:p>
                  </a:txBody>
                  <a:tcPr anchor="ctr"/>
                </a:tc>
                <a:extLst>
                  <a:ext uri="{0D108BD9-81ED-4DB2-BD59-A6C34878D82A}">
                    <a16:rowId xmlns:a16="http://schemas.microsoft.com/office/drawing/2014/main" val="10000"/>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导致停用研究药物</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13</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2.2%</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1"/>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死亡</a:t>
                      </a:r>
                      <a:endParaRPr lang="zh-CN" altLang="en-US" sz="1050" b="0" baseline="3000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12</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2.1%</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2"/>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药物相关不良事件</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7</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1.2%</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3"/>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药物相关</a:t>
                      </a:r>
                      <a:r>
                        <a:rPr lang="en-US" altLang="zh-CN" sz="1050" dirty="0">
                          <a:latin typeface="+mn-lt"/>
                          <a:ea typeface="+mn-ea"/>
                        </a:rPr>
                        <a:t>3</a:t>
                      </a:r>
                      <a:r>
                        <a:rPr lang="zh-CN" altLang="en-US" sz="1050" dirty="0">
                          <a:latin typeface="+mn-lt"/>
                          <a:ea typeface="+mn-ea"/>
                        </a:rPr>
                        <a:t>或</a:t>
                      </a:r>
                      <a:r>
                        <a:rPr lang="en-US" altLang="zh-CN" sz="1050" dirty="0">
                          <a:latin typeface="+mn-lt"/>
                          <a:ea typeface="+mn-ea"/>
                        </a:rPr>
                        <a:t>4</a:t>
                      </a:r>
                      <a:r>
                        <a:rPr lang="zh-CN" altLang="en-US" sz="1050" dirty="0">
                          <a:latin typeface="+mn-lt"/>
                          <a:ea typeface="+mn-ea"/>
                        </a:rPr>
                        <a:t>级不良事件</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6</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1.0%</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4"/>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血肌酐高于基线 ≥</a:t>
                      </a:r>
                      <a:r>
                        <a:rPr lang="en-US" altLang="zh-CN" sz="1050" dirty="0">
                          <a:latin typeface="+mn-lt"/>
                          <a:ea typeface="+mn-ea"/>
                        </a:rPr>
                        <a:t>0.5mg/dL </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13</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2.2%</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5"/>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en-US" altLang="zh-CN" sz="1050" dirty="0">
                          <a:latin typeface="+mn-lt"/>
                          <a:ea typeface="+mn-ea"/>
                        </a:rPr>
                        <a:t>PO</a:t>
                      </a:r>
                      <a:r>
                        <a:rPr lang="en-US" altLang="zh-CN" sz="1050" baseline="-25000" dirty="0">
                          <a:latin typeface="+mn-lt"/>
                          <a:ea typeface="+mn-ea"/>
                        </a:rPr>
                        <a:t>4 </a:t>
                      </a:r>
                      <a:r>
                        <a:rPr lang="en-US" altLang="zh-CN" sz="1050" dirty="0">
                          <a:latin typeface="+mn-lt"/>
                          <a:ea typeface="+mn-ea"/>
                        </a:rPr>
                        <a:t>&lt;2.0mg/</a:t>
                      </a:r>
                      <a:r>
                        <a:rPr lang="en-US" altLang="zh-CN" sz="1050" dirty="0" err="1">
                          <a:latin typeface="+mn-lt"/>
                          <a:ea typeface="+mn-ea"/>
                        </a:rPr>
                        <a:t>dL</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10</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1.7%</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6"/>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肌酐清除率</a:t>
                      </a:r>
                      <a:r>
                        <a:rPr lang="en-US" altLang="zh-CN" sz="1050" dirty="0">
                          <a:latin typeface="+mn-lt"/>
                          <a:ea typeface="+mn-ea"/>
                        </a:rPr>
                        <a:t>&lt;50mL/min</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6</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1.0%</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7"/>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由于肾脏事件降低用药剂量，中断治疗或停止治疗</a:t>
                      </a:r>
                      <a:endParaRPr lang="zh-CN" altLang="en-US" sz="1050" b="0" baseline="3000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20</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3.4%</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8"/>
                  </a:ext>
                </a:extLst>
              </a:tr>
              <a:tr h="273563">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l"/>
                      <a:r>
                        <a:rPr lang="zh-CN" altLang="en-US" sz="1050" dirty="0">
                          <a:latin typeface="+mn-lt"/>
                          <a:ea typeface="+mn-ea"/>
                        </a:rPr>
                        <a:t>原发性肝细胞癌（</a:t>
                      </a:r>
                      <a:r>
                        <a:rPr lang="en-US" altLang="zh-CN" sz="1050" dirty="0">
                          <a:latin typeface="+mn-lt"/>
                          <a:ea typeface="+mn-ea"/>
                        </a:rPr>
                        <a:t>HCC</a:t>
                      </a:r>
                      <a:r>
                        <a:rPr lang="zh-CN" altLang="en-US" sz="1050" dirty="0">
                          <a:latin typeface="+mn-lt"/>
                          <a:ea typeface="+mn-ea"/>
                        </a:rPr>
                        <a:t>）</a:t>
                      </a:r>
                      <a:endParaRPr lang="zh-CN" altLang="en-US" sz="1050" b="0" baseline="3000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14</a:t>
                      </a:r>
                      <a:endParaRPr lang="zh-CN" altLang="en-US" sz="1050" b="0" dirty="0">
                        <a:latin typeface="+mn-lt"/>
                        <a:ea typeface="+mn-ea"/>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阿里巴巴普惠体"/>
                          <a:ea typeface="阿里巴巴普惠体"/>
                        </a:defRPr>
                      </a:lvl1pPr>
                      <a:lvl2pPr marL="457200" algn="l" defTabSz="914400" rtl="0" eaLnBrk="1" latinLnBrk="0" hangingPunct="1">
                        <a:defRPr sz="1800" kern="1200">
                          <a:solidFill>
                            <a:schemeClr val="dk1"/>
                          </a:solidFill>
                          <a:latin typeface="阿里巴巴普惠体"/>
                          <a:ea typeface="阿里巴巴普惠体"/>
                        </a:defRPr>
                      </a:lvl2pPr>
                      <a:lvl3pPr marL="914400" algn="l" defTabSz="914400" rtl="0" eaLnBrk="1" latinLnBrk="0" hangingPunct="1">
                        <a:defRPr sz="1800" kern="1200">
                          <a:solidFill>
                            <a:schemeClr val="dk1"/>
                          </a:solidFill>
                          <a:latin typeface="阿里巴巴普惠体"/>
                          <a:ea typeface="阿里巴巴普惠体"/>
                        </a:defRPr>
                      </a:lvl3pPr>
                      <a:lvl4pPr marL="1371600" algn="l" defTabSz="914400" rtl="0" eaLnBrk="1" latinLnBrk="0" hangingPunct="1">
                        <a:defRPr sz="1800" kern="1200">
                          <a:solidFill>
                            <a:schemeClr val="dk1"/>
                          </a:solidFill>
                          <a:latin typeface="阿里巴巴普惠体"/>
                          <a:ea typeface="阿里巴巴普惠体"/>
                        </a:defRPr>
                      </a:lvl4pPr>
                      <a:lvl5pPr marL="1828800" algn="l" defTabSz="914400" rtl="0" eaLnBrk="1" latinLnBrk="0" hangingPunct="1">
                        <a:defRPr sz="1800" kern="1200">
                          <a:solidFill>
                            <a:schemeClr val="dk1"/>
                          </a:solidFill>
                          <a:latin typeface="阿里巴巴普惠体"/>
                          <a:ea typeface="阿里巴巴普惠体"/>
                        </a:defRPr>
                      </a:lvl5pPr>
                      <a:lvl6pPr marL="2286000" algn="l" defTabSz="914400" rtl="0" eaLnBrk="1" latinLnBrk="0" hangingPunct="1">
                        <a:defRPr sz="1800" kern="1200">
                          <a:solidFill>
                            <a:schemeClr val="dk1"/>
                          </a:solidFill>
                          <a:latin typeface="阿里巴巴普惠体"/>
                          <a:ea typeface="阿里巴巴普惠体"/>
                        </a:defRPr>
                      </a:lvl6pPr>
                      <a:lvl7pPr marL="2743200" algn="l" defTabSz="914400" rtl="0" eaLnBrk="1" latinLnBrk="0" hangingPunct="1">
                        <a:defRPr sz="1800" kern="1200">
                          <a:solidFill>
                            <a:schemeClr val="dk1"/>
                          </a:solidFill>
                          <a:latin typeface="阿里巴巴普惠体"/>
                          <a:ea typeface="阿里巴巴普惠体"/>
                        </a:defRPr>
                      </a:lvl7pPr>
                      <a:lvl8pPr marL="3200400" algn="l" defTabSz="914400" rtl="0" eaLnBrk="1" latinLnBrk="0" hangingPunct="1">
                        <a:defRPr sz="1800" kern="1200">
                          <a:solidFill>
                            <a:schemeClr val="dk1"/>
                          </a:solidFill>
                          <a:latin typeface="阿里巴巴普惠体"/>
                          <a:ea typeface="阿里巴巴普惠体"/>
                        </a:defRPr>
                      </a:lvl8pPr>
                      <a:lvl9pPr marL="3657600" algn="l" defTabSz="914400" rtl="0" eaLnBrk="1" latinLnBrk="0" hangingPunct="1">
                        <a:defRPr sz="1800" kern="1200">
                          <a:solidFill>
                            <a:schemeClr val="dk1"/>
                          </a:solidFill>
                          <a:latin typeface="阿里巴巴普惠体"/>
                          <a:ea typeface="阿里巴巴普惠体"/>
                        </a:defRPr>
                      </a:lvl9pPr>
                    </a:lstStyle>
                    <a:p>
                      <a:pPr algn="ctr"/>
                      <a:r>
                        <a:rPr lang="en-US" altLang="zh-CN" sz="1050" dirty="0">
                          <a:latin typeface="+mn-lt"/>
                          <a:ea typeface="+mn-ea"/>
                        </a:rPr>
                        <a:t>2.2%</a:t>
                      </a:r>
                      <a:endParaRPr lang="zh-CN" altLang="en-US" sz="1050" b="0" dirty="0">
                        <a:latin typeface="+mn-lt"/>
                        <a:ea typeface="+mn-ea"/>
                        <a:cs typeface="Arial" panose="020B0604020202020204" pitchFamily="34" charset="0"/>
                      </a:endParaRPr>
                    </a:p>
                  </a:txBody>
                  <a:tcPr anchor="ctr"/>
                </a:tc>
                <a:extLst>
                  <a:ext uri="{0D108BD9-81ED-4DB2-BD59-A6C34878D82A}">
                    <a16:rowId xmlns:a16="http://schemas.microsoft.com/office/drawing/2014/main" val="10009"/>
                  </a:ext>
                </a:extLst>
              </a:tr>
            </a:tbl>
          </a:graphicData>
        </a:graphic>
      </p:graphicFrame>
      <p:sp>
        <p:nvSpPr>
          <p:cNvPr id="21" name="内容占位符 2">
            <a:extLst>
              <a:ext uri="{FF2B5EF4-FFF2-40B4-BE49-F238E27FC236}">
                <a16:creationId xmlns:a16="http://schemas.microsoft.com/office/drawing/2014/main" id="{E7CC6A1D-6F9E-B7CD-60B4-507030EC0495}"/>
              </a:ext>
            </a:extLst>
          </p:cNvPr>
          <p:cNvSpPr>
            <a:spLocks noGrp="1"/>
          </p:cNvSpPr>
          <p:nvPr/>
        </p:nvSpPr>
        <p:spPr bwMode="auto">
          <a:xfrm>
            <a:off x="453074" y="971452"/>
            <a:ext cx="11738926" cy="148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69875" indent="-269875" algn="l" rtl="0" fontAlgn="base">
              <a:spcBef>
                <a:spcPct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1pPr>
            <a:lvl2pPr marL="538163" indent="-269875" algn="l" rtl="0" fontAlgn="base">
              <a:spcBef>
                <a:spcPct val="0"/>
              </a:spcBef>
              <a:spcAft>
                <a:spcPts val="600"/>
              </a:spcAft>
              <a:buFont typeface="Arial" panose="020B0604020202020204" pitchFamily="34" charset="0"/>
              <a:buChar char="–"/>
              <a:defRPr sz="1400" kern="1200">
                <a:solidFill>
                  <a:schemeClr val="tx1"/>
                </a:solidFill>
                <a:latin typeface="+mn-lt"/>
                <a:ea typeface="+mn-ea"/>
                <a:cs typeface="+mn-cs"/>
              </a:defRPr>
            </a:lvl2pPr>
            <a:lvl3pPr marL="809625" indent="-269875" algn="l" rtl="0" fontAlgn="base">
              <a:spcBef>
                <a:spcPct val="0"/>
              </a:spcBef>
              <a:spcAft>
                <a:spcPts val="600"/>
              </a:spcAft>
              <a:buFont typeface="Arial" panose="020B0604020202020204" pitchFamily="34" charset="0"/>
              <a:buChar char="–"/>
              <a:defRPr sz="1200" kern="1200">
                <a:solidFill>
                  <a:schemeClr val="tx1"/>
                </a:solidFill>
                <a:latin typeface="+mn-lt"/>
                <a:ea typeface="+mn-ea"/>
                <a:cs typeface="+mn-cs"/>
              </a:defRPr>
            </a:lvl3pPr>
            <a:lvl4pPr marL="1081088" indent="-269875" algn="l" rtl="0" fontAlgn="base">
              <a:spcBef>
                <a:spcPct val="0"/>
              </a:spcBef>
              <a:spcAft>
                <a:spcPts val="600"/>
              </a:spcAft>
              <a:buFont typeface="Arial" panose="020B0604020202020204" pitchFamily="34" charset="0"/>
              <a:buChar char="–"/>
              <a:defRPr sz="1200" kern="1200">
                <a:solidFill>
                  <a:schemeClr val="tx1"/>
                </a:solidFill>
                <a:latin typeface="+mn-lt"/>
                <a:ea typeface="+mn-ea"/>
                <a:cs typeface="+mn-cs"/>
              </a:defRPr>
            </a:lvl4pPr>
            <a:lvl5pPr marL="1349375" indent="-269875" algn="l" rtl="0" fontAlgn="base">
              <a:spcBef>
                <a:spcPct val="0"/>
              </a:spcBef>
              <a:spcAft>
                <a:spcPts val="600"/>
              </a:spcAft>
              <a:buFont typeface="Arial" panose="020B0604020202020204" pitchFamily="34" charset="0"/>
              <a:buChar char="–"/>
              <a:defRPr sz="120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spcAft>
                <a:spcPts val="1200"/>
              </a:spcAft>
              <a:buClr>
                <a:schemeClr val="accent1"/>
              </a:buClr>
              <a:buNone/>
            </a:pPr>
            <a:r>
              <a:rPr lang="zh-CN" altLang="en-US" sz="1800" b="1" dirty="0">
                <a:solidFill>
                  <a:srgbClr val="050403"/>
                </a:solidFill>
                <a:latin typeface="Arial" panose="020B0604020202020204" pitchFamily="34" charset="0"/>
                <a:ea typeface="微软雅黑" panose="020B0503020204020204" pitchFamily="34" charset="-122"/>
                <a:cs typeface="Arial" pitchFamily="34" charset="0"/>
              </a:rPr>
              <a:t>替诺福韦治疗</a:t>
            </a:r>
            <a:r>
              <a:rPr lang="en-US" altLang="zh-CN" sz="1800" b="1" dirty="0">
                <a:solidFill>
                  <a:srgbClr val="050403"/>
                </a:solidFill>
                <a:latin typeface="Arial" panose="020B0604020202020204" pitchFamily="34" charset="0"/>
                <a:ea typeface="微软雅黑" panose="020B0503020204020204" pitchFamily="34" charset="-122"/>
                <a:cs typeface="Arial" pitchFamily="34" charset="0"/>
              </a:rPr>
              <a:t>8</a:t>
            </a:r>
            <a:r>
              <a:rPr lang="zh-CN" altLang="en-US" sz="1800" b="1" dirty="0">
                <a:solidFill>
                  <a:srgbClr val="050403"/>
                </a:solidFill>
                <a:latin typeface="Arial" panose="020B0604020202020204" pitchFamily="34" charset="0"/>
                <a:ea typeface="微软雅黑" panose="020B0503020204020204" pitchFamily="34" charset="-122"/>
                <a:cs typeface="Arial" pitchFamily="34" charset="0"/>
              </a:rPr>
              <a:t>年耐受性良好：</a:t>
            </a:r>
            <a:r>
              <a:rPr lang="en-US" altLang="zh-CN" sz="1800" b="1" dirty="0">
                <a:solidFill>
                  <a:srgbClr val="050403"/>
                </a:solidFill>
                <a:latin typeface="Arial" panose="020B0604020202020204" pitchFamily="34" charset="0"/>
                <a:ea typeface="微软雅黑" panose="020B0503020204020204" pitchFamily="34" charset="-122"/>
                <a:cs typeface="Arial" pitchFamily="34" charset="0"/>
              </a:rPr>
              <a:t> </a:t>
            </a:r>
          </a:p>
          <a:p>
            <a:pPr lvl="1">
              <a:spcAft>
                <a:spcPts val="1200"/>
              </a:spcAft>
              <a:buClr>
                <a:schemeClr val="accent1"/>
              </a:buClr>
              <a:buFont typeface="Wingdings" panose="05000000000000000000" pitchFamily="2" charset="2"/>
              <a:buChar char="n"/>
            </a:pPr>
            <a:r>
              <a:rPr lang="zh-CN" altLang="en-US" sz="1600" dirty="0">
                <a:solidFill>
                  <a:srgbClr val="050403"/>
                </a:solidFill>
                <a:latin typeface="+mn-ea"/>
                <a:cs typeface="Arial" pitchFamily="34" charset="0"/>
              </a:rPr>
              <a:t>各项</a:t>
            </a:r>
            <a:r>
              <a:rPr lang="zh-CN" altLang="zh-CN" sz="1600" dirty="0">
                <a:solidFill>
                  <a:srgbClr val="050403"/>
                </a:solidFill>
                <a:latin typeface="+mn-ea"/>
                <a:cs typeface="Arial" pitchFamily="34" charset="0"/>
              </a:rPr>
              <a:t>肾脏不良</a:t>
            </a:r>
            <a:r>
              <a:rPr lang="zh-CN" altLang="en-US" sz="1600" dirty="0">
                <a:solidFill>
                  <a:srgbClr val="050403"/>
                </a:solidFill>
                <a:latin typeface="+mn-ea"/>
                <a:cs typeface="Arial" pitchFamily="34" charset="0"/>
              </a:rPr>
              <a:t>事件</a:t>
            </a:r>
            <a:r>
              <a:rPr lang="zh-CN" altLang="zh-CN" sz="1600" dirty="0">
                <a:solidFill>
                  <a:srgbClr val="050403"/>
                </a:solidFill>
                <a:latin typeface="+mn-ea"/>
                <a:cs typeface="Arial" pitchFamily="34" charset="0"/>
              </a:rPr>
              <a:t>发生率</a:t>
            </a:r>
            <a:r>
              <a:rPr lang="zh-CN" altLang="en-US" sz="1600" dirty="0">
                <a:solidFill>
                  <a:srgbClr val="050403"/>
                </a:solidFill>
                <a:latin typeface="+mn-ea"/>
                <a:cs typeface="Arial" pitchFamily="34" charset="0"/>
              </a:rPr>
              <a:t>均</a:t>
            </a:r>
            <a:r>
              <a:rPr lang="zh-CN" altLang="en-US" sz="1600" b="1" dirty="0">
                <a:solidFill>
                  <a:srgbClr val="FF0000"/>
                </a:solidFill>
                <a:latin typeface="+mn-ea"/>
                <a:cs typeface="Arial" pitchFamily="34" charset="0"/>
              </a:rPr>
              <a:t>≤</a:t>
            </a:r>
            <a:r>
              <a:rPr lang="en-US" altLang="zh-CN" sz="1600" b="1" dirty="0">
                <a:solidFill>
                  <a:srgbClr val="FF0000"/>
                </a:solidFill>
                <a:latin typeface="+mn-ea"/>
                <a:cs typeface="Arial" pitchFamily="34" charset="0"/>
              </a:rPr>
              <a:t>2.2%</a:t>
            </a:r>
            <a:r>
              <a:rPr lang="zh-CN" altLang="en-US" sz="1600" dirty="0">
                <a:solidFill>
                  <a:srgbClr val="050403"/>
                </a:solidFill>
                <a:latin typeface="+mn-ea"/>
                <a:cs typeface="Arial" pitchFamily="34" charset="0"/>
              </a:rPr>
              <a:t>。</a:t>
            </a:r>
            <a:endParaRPr lang="en-US" altLang="zh-CN" sz="1600" dirty="0">
              <a:solidFill>
                <a:srgbClr val="050403"/>
              </a:solidFill>
              <a:latin typeface="+mn-ea"/>
              <a:cs typeface="Arial" pitchFamily="34" charset="0"/>
            </a:endParaRPr>
          </a:p>
          <a:p>
            <a:pPr lvl="1">
              <a:spcAft>
                <a:spcPts val="1200"/>
              </a:spcAft>
              <a:buClr>
                <a:schemeClr val="accent1"/>
              </a:buClr>
              <a:buFont typeface="Wingdings" panose="05000000000000000000" pitchFamily="2" charset="2"/>
              <a:buChar char="n"/>
            </a:pPr>
            <a:r>
              <a:rPr lang="zh-CN" altLang="en-US" sz="1600" dirty="0">
                <a:solidFill>
                  <a:srgbClr val="050403"/>
                </a:solidFill>
                <a:latin typeface="+mn-ea"/>
                <a:cs typeface="Arial" pitchFamily="34" charset="0"/>
              </a:rPr>
              <a:t>从第</a:t>
            </a:r>
            <a:r>
              <a:rPr lang="en-US" altLang="zh-CN" sz="1600" dirty="0">
                <a:solidFill>
                  <a:srgbClr val="050403"/>
                </a:solidFill>
                <a:latin typeface="+mn-ea"/>
                <a:cs typeface="Arial" pitchFamily="34" charset="0"/>
              </a:rPr>
              <a:t>4</a:t>
            </a:r>
            <a:r>
              <a:rPr lang="zh-CN" altLang="zh-CN" sz="1600" dirty="0">
                <a:solidFill>
                  <a:srgbClr val="050403"/>
                </a:solidFill>
                <a:latin typeface="+mn-ea"/>
                <a:cs typeface="Arial" pitchFamily="34" charset="0"/>
              </a:rPr>
              <a:t>年</a:t>
            </a:r>
            <a:r>
              <a:rPr lang="zh-CN" altLang="en-US" sz="1600" dirty="0">
                <a:solidFill>
                  <a:srgbClr val="050403"/>
                </a:solidFill>
                <a:latin typeface="+mn-ea"/>
                <a:cs typeface="Arial" pitchFamily="34" charset="0"/>
              </a:rPr>
              <a:t>开始，</a:t>
            </a:r>
            <a:r>
              <a:rPr lang="zh-CN" altLang="zh-CN" sz="1600" dirty="0">
                <a:solidFill>
                  <a:srgbClr val="050403"/>
                </a:solidFill>
                <a:latin typeface="+mn-ea"/>
                <a:cs typeface="Arial" pitchFamily="34" charset="0"/>
              </a:rPr>
              <a:t>每年均通过</a:t>
            </a:r>
            <a:r>
              <a:rPr lang="en-US" altLang="zh-CN" sz="1600" dirty="0">
                <a:solidFill>
                  <a:srgbClr val="050403"/>
                </a:solidFill>
                <a:latin typeface="+mn-ea"/>
                <a:cs typeface="Arial" pitchFamily="34" charset="0"/>
              </a:rPr>
              <a:t>DXA</a:t>
            </a:r>
            <a:r>
              <a:rPr lang="zh-CN" altLang="zh-CN" sz="1600" dirty="0">
                <a:solidFill>
                  <a:srgbClr val="050403"/>
                </a:solidFill>
                <a:latin typeface="+mn-ea"/>
                <a:cs typeface="Arial" pitchFamily="34" charset="0"/>
              </a:rPr>
              <a:t>扫描对骨密度（</a:t>
            </a:r>
            <a:r>
              <a:rPr lang="en-US" altLang="zh-CN" sz="1600" dirty="0">
                <a:solidFill>
                  <a:srgbClr val="050403"/>
                </a:solidFill>
                <a:latin typeface="+mn-ea"/>
                <a:cs typeface="Arial" pitchFamily="34" charset="0"/>
              </a:rPr>
              <a:t>BMD</a:t>
            </a:r>
            <a:r>
              <a:rPr lang="zh-CN" altLang="zh-CN" sz="1600" dirty="0">
                <a:solidFill>
                  <a:srgbClr val="050403"/>
                </a:solidFill>
                <a:latin typeface="+mn-ea"/>
                <a:cs typeface="Arial" pitchFamily="34" charset="0"/>
              </a:rPr>
              <a:t>）进行评估</a:t>
            </a:r>
            <a:r>
              <a:rPr lang="zh-CN" altLang="en-US" sz="1600" dirty="0">
                <a:solidFill>
                  <a:srgbClr val="050403"/>
                </a:solidFill>
                <a:latin typeface="+mn-ea"/>
                <a:cs typeface="Arial" pitchFamily="34" charset="0"/>
              </a:rPr>
              <a:t>，结果显示，平均</a:t>
            </a:r>
            <a:r>
              <a:rPr lang="en-US" altLang="zh-CN" sz="1600" b="1" dirty="0">
                <a:solidFill>
                  <a:srgbClr val="FF0000"/>
                </a:solidFill>
                <a:latin typeface="+mn-ea"/>
                <a:cs typeface="Arial" pitchFamily="34" charset="0"/>
              </a:rPr>
              <a:t>BMD</a:t>
            </a:r>
            <a:r>
              <a:rPr lang="zh-CN" altLang="zh-CN" sz="1600" b="1" dirty="0">
                <a:solidFill>
                  <a:srgbClr val="FF0000"/>
                </a:solidFill>
                <a:latin typeface="+mn-ea"/>
                <a:cs typeface="Arial" pitchFamily="34" charset="0"/>
              </a:rPr>
              <a:t>（</a:t>
            </a:r>
            <a:r>
              <a:rPr lang="en-US" altLang="zh-CN" sz="1600" b="1" dirty="0">
                <a:solidFill>
                  <a:srgbClr val="FF0000"/>
                </a:solidFill>
                <a:latin typeface="+mn-ea"/>
                <a:cs typeface="Arial" pitchFamily="34" charset="0"/>
              </a:rPr>
              <a:t>T</a:t>
            </a:r>
            <a:r>
              <a:rPr lang="zh-CN" altLang="zh-CN" sz="1600" b="1" dirty="0">
                <a:solidFill>
                  <a:srgbClr val="FF0000"/>
                </a:solidFill>
                <a:latin typeface="+mn-ea"/>
                <a:cs typeface="Arial" pitchFamily="34" charset="0"/>
              </a:rPr>
              <a:t>评分）</a:t>
            </a:r>
            <a:r>
              <a:rPr lang="zh-CN" altLang="en-US" sz="1600" b="1" dirty="0">
                <a:solidFill>
                  <a:srgbClr val="FF0000"/>
                </a:solidFill>
                <a:latin typeface="+mn-ea"/>
                <a:cs typeface="Arial" pitchFamily="34" charset="0"/>
              </a:rPr>
              <a:t>持续保持稳定</a:t>
            </a:r>
            <a:r>
              <a:rPr lang="zh-CN" altLang="en-US" sz="1600" dirty="0">
                <a:solidFill>
                  <a:srgbClr val="050403"/>
                </a:solidFill>
                <a:latin typeface="+mn-ea"/>
                <a:cs typeface="Arial" pitchFamily="34" charset="0"/>
              </a:rPr>
              <a:t>。</a:t>
            </a:r>
            <a:endParaRPr lang="en-US" altLang="zh-CN" sz="1600" dirty="0">
              <a:solidFill>
                <a:srgbClr val="050403"/>
              </a:solidFill>
              <a:latin typeface="+mn-ea"/>
              <a:cs typeface="Arial" pitchFamily="34" charset="0"/>
            </a:endParaRPr>
          </a:p>
          <a:p>
            <a:pPr lvl="1">
              <a:spcAft>
                <a:spcPts val="1200"/>
              </a:spcAft>
              <a:buClr>
                <a:schemeClr val="accent1"/>
              </a:buClr>
              <a:buFont typeface="Wingdings" panose="05000000000000000000" pitchFamily="2" charset="2"/>
              <a:buChar char="n"/>
            </a:pPr>
            <a:r>
              <a:rPr lang="en-US" altLang="zh-CN" sz="1600" dirty="0">
                <a:solidFill>
                  <a:srgbClr val="050403"/>
                </a:solidFill>
                <a:latin typeface="+mn-ea"/>
                <a:cs typeface="Arial" pitchFamily="34" charset="0"/>
              </a:rPr>
              <a:t>TDF</a:t>
            </a:r>
            <a:r>
              <a:rPr lang="zh-CN" altLang="en-US" sz="1600" dirty="0">
                <a:solidFill>
                  <a:srgbClr val="050403"/>
                </a:solidFill>
                <a:latin typeface="+mn-ea"/>
                <a:cs typeface="Arial" pitchFamily="34" charset="0"/>
              </a:rPr>
              <a:t>治疗组</a:t>
            </a:r>
            <a:r>
              <a:rPr lang="zh-CN" altLang="en-US" sz="1600" b="1" dirty="0">
                <a:solidFill>
                  <a:srgbClr val="FF0000"/>
                </a:solidFill>
                <a:latin typeface="+mn-ea"/>
                <a:cs typeface="Arial" pitchFamily="34" charset="0"/>
              </a:rPr>
              <a:t>儿科受试者</a:t>
            </a:r>
            <a:r>
              <a:rPr lang="zh-CN" altLang="en-US" sz="1600" dirty="0">
                <a:solidFill>
                  <a:srgbClr val="050403"/>
                </a:solidFill>
                <a:latin typeface="+mn-ea"/>
                <a:cs typeface="Arial" pitchFamily="34" charset="0"/>
              </a:rPr>
              <a:t>中的不良反应</a:t>
            </a:r>
            <a:r>
              <a:rPr lang="zh-CN" altLang="en-US" sz="1600" b="1" dirty="0">
                <a:solidFill>
                  <a:srgbClr val="FF0000"/>
                </a:solidFill>
                <a:latin typeface="+mn-ea"/>
                <a:cs typeface="Arial" pitchFamily="34" charset="0"/>
              </a:rPr>
              <a:t>与成人临床试验中观察结果一致</a:t>
            </a:r>
            <a:r>
              <a:rPr lang="zh-CN" altLang="en-US" sz="1600" dirty="0">
                <a:solidFill>
                  <a:srgbClr val="050403"/>
                </a:solidFill>
                <a:latin typeface="+mn-ea"/>
                <a:cs typeface="Arial" pitchFamily="34" charset="0"/>
              </a:rPr>
              <a:t>。</a:t>
            </a:r>
            <a:endParaRPr lang="en-US" altLang="zh-CN" sz="1600" dirty="0">
              <a:solidFill>
                <a:srgbClr val="050403"/>
              </a:solidFill>
              <a:latin typeface="+mn-ea"/>
              <a:cs typeface="Arial" pitchFamily="34" charset="0"/>
            </a:endParaRPr>
          </a:p>
        </p:txBody>
      </p:sp>
      <p:sp>
        <p:nvSpPr>
          <p:cNvPr id="7" name="文本框 6">
            <a:extLst>
              <a:ext uri="{FF2B5EF4-FFF2-40B4-BE49-F238E27FC236}">
                <a16:creationId xmlns:a16="http://schemas.microsoft.com/office/drawing/2014/main" id="{7277C714-4990-943C-633B-40F4C39BAE9B}"/>
              </a:ext>
            </a:extLst>
          </p:cNvPr>
          <p:cNvSpPr txBox="1"/>
          <p:nvPr/>
        </p:nvSpPr>
        <p:spPr>
          <a:xfrm>
            <a:off x="395485" y="6445617"/>
            <a:ext cx="10496913" cy="338554"/>
          </a:xfrm>
          <a:prstGeom prst="rect">
            <a:avLst/>
          </a:prstGeom>
          <a:noFill/>
        </p:spPr>
        <p:txBody>
          <a:bodyPr wrap="square">
            <a:spAutoFit/>
          </a:bodyPr>
          <a:lstStyle/>
          <a:p>
            <a:pPr defTabSz="457200">
              <a:defRPr/>
            </a:pPr>
            <a:r>
              <a:rPr lang="en-US" altLang="zh-CN" sz="800" dirty="0">
                <a:solidFill>
                  <a:srgbClr val="E7E6E6">
                    <a:lumMod val="50000"/>
                  </a:srgbClr>
                </a:solidFill>
                <a:latin typeface="微软雅黑" panose="020B0503020204020204" pitchFamily="34" charset="-122"/>
                <a:cs typeface="Arial" panose="020B0604020202020204" pitchFamily="34" charset="0"/>
              </a:rPr>
              <a:t>1.</a:t>
            </a:r>
            <a:r>
              <a:rPr lang="zh-CN" altLang="en-US" sz="800" dirty="0">
                <a:solidFill>
                  <a:srgbClr val="E7E6E6">
                    <a:lumMod val="50000"/>
                  </a:srgbClr>
                </a:solidFill>
                <a:latin typeface="微软雅黑" panose="020B0503020204020204" pitchFamily="34" charset="-122"/>
                <a:cs typeface="Arial" panose="020B0604020202020204" pitchFamily="34" charset="0"/>
              </a:rPr>
              <a:t> </a:t>
            </a:r>
            <a:r>
              <a:rPr lang="en-US" altLang="zh-CN" sz="800" dirty="0">
                <a:solidFill>
                  <a:srgbClr val="E7E6E6">
                    <a:lumMod val="50000"/>
                  </a:srgbClr>
                </a:solidFill>
                <a:latin typeface="微软雅黑" panose="020B0503020204020204" pitchFamily="34" charset="-122"/>
                <a:cs typeface="Arial" panose="020B0604020202020204" pitchFamily="34" charset="0"/>
              </a:rPr>
              <a:t>Marcellin P,  et al.[J]. Hepatology, 2014; 60(S1): 313A, Abs.229.</a:t>
            </a:r>
          </a:p>
          <a:p>
            <a:pPr defTabSz="457200">
              <a:defRPr/>
            </a:pPr>
            <a:r>
              <a:rPr lang="en-US" altLang="zh-CN" sz="800" dirty="0">
                <a:solidFill>
                  <a:srgbClr val="E7E6E6">
                    <a:lumMod val="50000"/>
                  </a:srgbClr>
                </a:solidFill>
                <a:latin typeface="微软雅黑" panose="020B0503020204020204" pitchFamily="34" charset="-122"/>
                <a:cs typeface="Arial" panose="020B0604020202020204" pitchFamily="34" charset="0"/>
              </a:rPr>
              <a:t>2.</a:t>
            </a:r>
            <a:r>
              <a:rPr lang="zh-CN" altLang="en-US" sz="800" dirty="0">
                <a:solidFill>
                  <a:srgbClr val="E7E6E6">
                    <a:lumMod val="50000"/>
                  </a:srgbClr>
                </a:solidFill>
                <a:latin typeface="微软雅黑" panose="020B0503020204020204" pitchFamily="34" charset="-122"/>
                <a:cs typeface="Arial" panose="020B0604020202020204" pitchFamily="34" charset="0"/>
              </a:rPr>
              <a:t> </a:t>
            </a:r>
            <a:r>
              <a:rPr lang="en-US" altLang="zh-CN" sz="800" dirty="0">
                <a:solidFill>
                  <a:srgbClr val="E7E6E6">
                    <a:lumMod val="50000"/>
                  </a:srgbClr>
                </a:solidFill>
                <a:latin typeface="微软雅黑" panose="020B0503020204020204" pitchFamily="34" charset="-122"/>
                <a:cs typeface="Arial" panose="020B0604020202020204" pitchFamily="34" charset="0"/>
              </a:rPr>
              <a:t>EASL 2017 Clinical Practice Guidelines on the management of hepatitis B virus infection[J]. Journal of Hepatology, 2017, 67(2):370-398.</a:t>
            </a:r>
          </a:p>
        </p:txBody>
      </p:sp>
      <p:pic>
        <p:nvPicPr>
          <p:cNvPr id="9" name="图片 8">
            <a:extLst>
              <a:ext uri="{FF2B5EF4-FFF2-40B4-BE49-F238E27FC236}">
                <a16:creationId xmlns:a16="http://schemas.microsoft.com/office/drawing/2014/main" id="{812DB51E-04B1-A1C3-47FA-19B82E02A833}"/>
              </a:ext>
            </a:extLst>
          </p:cNvPr>
          <p:cNvPicPr>
            <a:picLocks noChangeAspect="1"/>
          </p:cNvPicPr>
          <p:nvPr/>
        </p:nvPicPr>
        <p:blipFill>
          <a:blip r:embed="rId6"/>
          <a:stretch>
            <a:fillRect/>
          </a:stretch>
        </p:blipFill>
        <p:spPr>
          <a:xfrm>
            <a:off x="5643941" y="2953467"/>
            <a:ext cx="5875956" cy="2326523"/>
          </a:xfrm>
          <a:prstGeom prst="rect">
            <a:avLst/>
          </a:prstGeom>
        </p:spPr>
      </p:pic>
      <p:sp>
        <p:nvSpPr>
          <p:cNvPr id="2" name="矩形 1"/>
          <p:cNvSpPr/>
          <p:nvPr/>
        </p:nvSpPr>
        <p:spPr>
          <a:xfrm>
            <a:off x="5692620" y="4823546"/>
            <a:ext cx="5808950" cy="47707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88767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4" name="图片 13" descr="2_富马酸替诺DA-1"/>
          <p:cNvPicPr>
            <a:picLocks noChangeAspect="1"/>
          </p:cNvPicPr>
          <p:nvPr>
            <p:custDataLst>
              <p:tags r:id="rId2"/>
            </p:custDataLst>
          </p:nvPr>
        </p:nvPicPr>
        <p:blipFill>
          <a:blip r:embed="rId5"/>
          <a:stretch>
            <a:fillRect/>
          </a:stretch>
        </p:blipFill>
        <p:spPr>
          <a:xfrm>
            <a:off x="11043746" y="5604164"/>
            <a:ext cx="1148253" cy="1253836"/>
          </a:xfrm>
          <a:prstGeom prst="rect">
            <a:avLst/>
          </a:prstGeom>
        </p:spPr>
      </p:pic>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 </a:t>
            </a:r>
            <a:r>
              <a:rPr lang="zh-CN" altLang="en-US" b="1" dirty="0"/>
              <a:t>创新性</a:t>
            </a:r>
          </a:p>
        </p:txBody>
      </p:sp>
      <p:sp>
        <p:nvSpPr>
          <p:cNvPr id="48" name="文本框 47">
            <a:extLst>
              <a:ext uri="{FF2B5EF4-FFF2-40B4-BE49-F238E27FC236}">
                <a16:creationId xmlns:a16="http://schemas.microsoft.com/office/drawing/2014/main" id="{256676BE-5B87-BF5E-45C6-085C10483B37}"/>
              </a:ext>
            </a:extLst>
          </p:cNvPr>
          <p:cNvSpPr txBox="1"/>
          <p:nvPr/>
        </p:nvSpPr>
        <p:spPr>
          <a:xfrm>
            <a:off x="1485748" y="205891"/>
            <a:ext cx="9664784" cy="1005788"/>
          </a:xfrm>
          <a:prstGeom prst="rect">
            <a:avLst/>
          </a:prstGeom>
          <a:noFill/>
        </p:spPr>
        <p:txBody>
          <a:bodyPr wrap="square">
            <a:spAutoFit/>
          </a:bodyPr>
          <a:lstStyle/>
          <a:p>
            <a:pPr lvl="0" algn="ctr">
              <a:lnSpc>
                <a:spcPct val="130000"/>
              </a:lnSpc>
              <a:defRPr/>
            </a:pPr>
            <a:r>
              <a:rPr lang="zh-CN" altLang="en-US" sz="2400" b="1" spc="300" dirty="0">
                <a:solidFill>
                  <a:srgbClr val="203661"/>
                </a:solidFill>
                <a:latin typeface="+mn-ea"/>
                <a:sym typeface="+mn-lt"/>
              </a:rPr>
              <a:t>创新剂型、聚合物包衣掩味技术</a:t>
            </a:r>
            <a:endParaRPr lang="en-US" altLang="zh-CN" sz="2400" b="1" spc="300" dirty="0">
              <a:solidFill>
                <a:srgbClr val="203661"/>
              </a:solidFill>
              <a:latin typeface="+mn-ea"/>
              <a:sym typeface="+mn-lt"/>
            </a:endParaRPr>
          </a:p>
          <a:p>
            <a:pPr lvl="0" algn="ctr">
              <a:lnSpc>
                <a:spcPct val="130000"/>
              </a:lnSpc>
              <a:defRPr/>
            </a:pPr>
            <a:r>
              <a:rPr lang="zh-CN" altLang="en-US" sz="2400" b="1" spc="300" dirty="0">
                <a:solidFill>
                  <a:srgbClr val="203661"/>
                </a:solidFill>
                <a:latin typeface="+mn-ea"/>
                <a:sym typeface="+mn-lt"/>
              </a:rPr>
              <a:t>尤其适合儿童、老年患者、无法吞咽患者</a:t>
            </a:r>
          </a:p>
        </p:txBody>
      </p:sp>
      <p:sp>
        <p:nvSpPr>
          <p:cNvPr id="4" name="文本框 3"/>
          <p:cNvSpPr txBox="1"/>
          <p:nvPr/>
        </p:nvSpPr>
        <p:spPr>
          <a:xfrm>
            <a:off x="1485748" y="1357863"/>
            <a:ext cx="10109280" cy="920124"/>
          </a:xfrm>
          <a:prstGeom prst="rect">
            <a:avLst/>
          </a:prstGeom>
          <a:noFill/>
        </p:spPr>
        <p:txBody>
          <a:bodyPr wrap="square" rtlCol="0">
            <a:spAutoFit/>
          </a:bodyPr>
          <a:lstStyle/>
          <a:p>
            <a:pPr>
              <a:lnSpc>
                <a:spcPct val="150000"/>
              </a:lnSpc>
            </a:pPr>
            <a:r>
              <a:rPr lang="zh-CN" altLang="en-US" sz="2000" b="1" dirty="0">
                <a:solidFill>
                  <a:srgbClr val="FF0000"/>
                </a:solidFill>
              </a:rPr>
              <a:t>国内首个替诺福韦颗粒剂</a:t>
            </a:r>
            <a:endParaRPr lang="en-US" altLang="zh-CN" sz="2000" b="1" dirty="0">
              <a:solidFill>
                <a:srgbClr val="FF0000"/>
              </a:solidFill>
            </a:endParaRPr>
          </a:p>
          <a:p>
            <a:pPr marL="285750" indent="-285750">
              <a:lnSpc>
                <a:spcPct val="150000"/>
              </a:lnSpc>
              <a:buFont typeface="Wingdings" panose="05000000000000000000" pitchFamily="2" charset="2"/>
              <a:buChar char="ü"/>
            </a:pPr>
            <a:r>
              <a:rPr lang="zh-CN" altLang="en-US" dirty="0"/>
              <a:t>相对于片剂、胶囊剂等剂型，</a:t>
            </a:r>
            <a:r>
              <a:rPr lang="zh-CN" altLang="en-US" b="1" dirty="0"/>
              <a:t>颗粒剂方便服用，剂量准确，极大提高用药依从性</a:t>
            </a:r>
            <a:r>
              <a:rPr lang="zh-CN" altLang="en-US" dirty="0"/>
              <a:t>。</a:t>
            </a:r>
          </a:p>
        </p:txBody>
      </p:sp>
      <p:sp>
        <p:nvSpPr>
          <p:cNvPr id="6" name="文本框 5"/>
          <p:cNvSpPr txBox="1"/>
          <p:nvPr/>
        </p:nvSpPr>
        <p:spPr>
          <a:xfrm>
            <a:off x="1489685" y="2461527"/>
            <a:ext cx="9660847" cy="2167068"/>
          </a:xfrm>
          <a:prstGeom prst="rect">
            <a:avLst/>
          </a:prstGeom>
          <a:noFill/>
        </p:spPr>
        <p:txBody>
          <a:bodyPr wrap="square" rtlCol="0">
            <a:spAutoFit/>
          </a:bodyPr>
          <a:lstStyle/>
          <a:p>
            <a:pPr>
              <a:lnSpc>
                <a:spcPct val="150000"/>
              </a:lnSpc>
            </a:pPr>
            <a:r>
              <a:rPr lang="zh-CN" altLang="en-US" sz="2000" b="1" dirty="0">
                <a:solidFill>
                  <a:srgbClr val="FF0000"/>
                </a:solidFill>
              </a:rPr>
              <a:t>聚合物包衣掩味技术有效掩味而不影响药物释放</a:t>
            </a:r>
            <a:endParaRPr lang="en-US" altLang="zh-CN" sz="2000" b="1" dirty="0">
              <a:solidFill>
                <a:srgbClr val="FF0000"/>
              </a:solidFill>
            </a:endParaRPr>
          </a:p>
          <a:p>
            <a:pPr marL="285750" indent="-285750">
              <a:lnSpc>
                <a:spcPct val="150000"/>
              </a:lnSpc>
              <a:buFont typeface="Wingdings" panose="05000000000000000000" pitchFamily="2" charset="2"/>
              <a:buChar char="ü"/>
            </a:pPr>
            <a:r>
              <a:rPr lang="zh-CN" altLang="zh-CN" dirty="0">
                <a:solidFill>
                  <a:srgbClr val="000000"/>
                </a:solidFill>
              </a:rPr>
              <a:t>富马酸替诺福韦二吡呋酯具有</a:t>
            </a:r>
            <a:r>
              <a:rPr lang="zh-CN" altLang="zh-CN" b="1" dirty="0">
                <a:solidFill>
                  <a:srgbClr val="000000"/>
                </a:solidFill>
              </a:rPr>
              <a:t>强烈的苦味</a:t>
            </a:r>
            <a:r>
              <a:rPr lang="zh-CN" altLang="zh-CN" dirty="0">
                <a:solidFill>
                  <a:srgbClr val="000000"/>
                </a:solidFill>
              </a:rPr>
              <a:t>，</a:t>
            </a:r>
            <a:r>
              <a:rPr lang="zh-CN" altLang="en-US" dirty="0">
                <a:solidFill>
                  <a:srgbClr val="000000"/>
                </a:solidFill>
              </a:rPr>
              <a:t>对于儿童及吞咽困难患者用药造成很大困扰。</a:t>
            </a:r>
            <a:endParaRPr lang="en-US" altLang="zh-CN" dirty="0">
              <a:solidFill>
                <a:srgbClr val="000000"/>
              </a:solidFill>
            </a:endParaRPr>
          </a:p>
          <a:p>
            <a:pPr marL="285750" lvl="0" indent="-285750">
              <a:lnSpc>
                <a:spcPct val="150000"/>
              </a:lnSpc>
              <a:buFont typeface="Wingdings" panose="05000000000000000000" pitchFamily="2" charset="2"/>
              <a:buChar char="ü"/>
            </a:pPr>
            <a:r>
              <a:rPr lang="zh-CN" altLang="en-US" dirty="0">
                <a:solidFill>
                  <a:srgbClr val="000000"/>
                </a:solidFill>
              </a:rPr>
              <a:t>保持与原研一致的处方组成，采用</a:t>
            </a:r>
            <a:r>
              <a:rPr lang="zh-CN" altLang="en-US" b="1" dirty="0">
                <a:solidFill>
                  <a:srgbClr val="000000"/>
                </a:solidFill>
                <a:latin typeface="微软雅黑" panose="020B0503020204020204" charset="-122"/>
                <a:ea typeface="微软雅黑" panose="020B0503020204020204" charset="-122"/>
              </a:rPr>
              <a:t>聚合物包衣技术实现有效掩味而不影响药物释放</a:t>
            </a:r>
            <a:r>
              <a:rPr lang="zh-CN" altLang="en-US" dirty="0">
                <a:solidFill>
                  <a:srgbClr val="000000"/>
                </a:solidFill>
                <a:latin typeface="微软雅黑" panose="020B0503020204020204" charset="-122"/>
                <a:ea typeface="微软雅黑" panose="020B0503020204020204" charset="-122"/>
              </a:rPr>
              <a:t>，特别适合老人和儿童。</a:t>
            </a:r>
            <a:endParaRPr lang="en-US" altLang="zh-CN" dirty="0">
              <a:solidFill>
                <a:srgbClr val="000000"/>
              </a:solidFill>
              <a:latin typeface="微软雅黑" panose="020B0503020204020204" charset="-122"/>
              <a:ea typeface="微软雅黑" panose="020B0503020204020204" charset="-122"/>
            </a:endParaRPr>
          </a:p>
          <a:p>
            <a:pPr marL="285750" lvl="0" indent="-285750">
              <a:lnSpc>
                <a:spcPct val="150000"/>
              </a:lnSpc>
              <a:buFont typeface="Wingdings" panose="05000000000000000000" pitchFamily="2" charset="2"/>
              <a:buChar char="ü"/>
            </a:pPr>
            <a:r>
              <a:rPr lang="zh-CN" altLang="en-US" b="1" dirty="0">
                <a:solidFill>
                  <a:srgbClr val="000000"/>
                </a:solidFill>
                <a:latin typeface="微软雅黑" panose="020B0503020204020204" charset="-122"/>
                <a:ea typeface="微软雅黑" panose="020B0503020204020204" charset="-122"/>
              </a:rPr>
              <a:t>国内上市的恩替卡韦颗粒为普通颗粒</a:t>
            </a:r>
            <a:r>
              <a:rPr lang="zh-CN" altLang="en-US" dirty="0">
                <a:solidFill>
                  <a:srgbClr val="000000"/>
                </a:solidFill>
                <a:latin typeface="微软雅黑" panose="020B0503020204020204" charset="-122"/>
                <a:ea typeface="微软雅黑" panose="020B0503020204020204" charset="-122"/>
              </a:rPr>
              <a:t>，水冲服，无法做到掩味，而且剩余部分也会造成浪费</a:t>
            </a:r>
            <a:endParaRPr lang="en-US" altLang="zh-CN" dirty="0">
              <a:solidFill>
                <a:srgbClr val="000000"/>
              </a:solidFill>
              <a:latin typeface="微软雅黑" panose="020B0503020204020204" charset="-122"/>
              <a:ea typeface="微软雅黑" panose="020B0503020204020204" charset="-122"/>
            </a:endParaRPr>
          </a:p>
        </p:txBody>
      </p:sp>
      <p:pic>
        <p:nvPicPr>
          <p:cNvPr id="13" name="图片 12">
            <a:extLst>
              <a:ext uri="{FF2B5EF4-FFF2-40B4-BE49-F238E27FC236}">
                <a16:creationId xmlns:a16="http://schemas.microsoft.com/office/drawing/2014/main" id="{7346F28A-DCF8-4027-2182-EE10F61966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434" y="5414651"/>
            <a:ext cx="1820257" cy="1225519"/>
          </a:xfrm>
          <a:prstGeom prst="rect">
            <a:avLst/>
          </a:prstGeom>
        </p:spPr>
      </p:pic>
      <p:sp>
        <p:nvSpPr>
          <p:cNvPr id="17" name="文本框 16">
            <a:extLst>
              <a:ext uri="{FF2B5EF4-FFF2-40B4-BE49-F238E27FC236}">
                <a16:creationId xmlns:a16="http://schemas.microsoft.com/office/drawing/2014/main" id="{70F36881-07A4-CCFC-DA82-FD9DCAF0AD1D}"/>
              </a:ext>
            </a:extLst>
          </p:cNvPr>
          <p:cNvSpPr txBox="1"/>
          <p:nvPr/>
        </p:nvSpPr>
        <p:spPr>
          <a:xfrm>
            <a:off x="5077691" y="5604164"/>
            <a:ext cx="3244070" cy="73866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基于凝聚法聚合物微囊化包衣技术</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实现有效掩味和最佳释放</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ustDataLst>
      <p:tags r:id="rId1"/>
    </p:custDataLst>
    <p:extLst>
      <p:ext uri="{BB962C8B-B14F-4D97-AF65-F5344CB8AC3E}">
        <p14:creationId xmlns:p14="http://schemas.microsoft.com/office/powerpoint/2010/main" val="19050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4" name="图片 13" descr="2_富马酸替诺DA-1"/>
          <p:cNvPicPr>
            <a:picLocks noChangeAspect="1"/>
          </p:cNvPicPr>
          <p:nvPr>
            <p:custDataLst>
              <p:tags r:id="rId2"/>
            </p:custDataLst>
          </p:nvPr>
        </p:nvPicPr>
        <p:blipFill>
          <a:blip r:embed="rId5"/>
          <a:stretch>
            <a:fillRect/>
          </a:stretch>
        </p:blipFill>
        <p:spPr>
          <a:xfrm>
            <a:off x="11014364" y="5572078"/>
            <a:ext cx="1177636" cy="1285921"/>
          </a:xfrm>
          <a:prstGeom prst="rect">
            <a:avLst/>
          </a:prstGeom>
        </p:spPr>
      </p:pic>
      <p:sp>
        <p:nvSpPr>
          <p:cNvPr id="12" name="箭头: 五边形 4">
            <a:extLst>
              <a:ext uri="{FF2B5EF4-FFF2-40B4-BE49-F238E27FC236}">
                <a16:creationId xmlns:a16="http://schemas.microsoft.com/office/drawing/2014/main" id="{FC317E1F-02B5-B4F7-C4CA-AE795264F34E}"/>
              </a:ext>
            </a:extLst>
          </p:cNvPr>
          <p:cNvSpPr/>
          <p:nvPr/>
        </p:nvSpPr>
        <p:spPr>
          <a:xfrm>
            <a:off x="0" y="0"/>
            <a:ext cx="1595120" cy="41178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r>
              <a:rPr lang="zh-CN" altLang="en-US" b="1" dirty="0"/>
              <a:t> 创新性</a:t>
            </a:r>
          </a:p>
        </p:txBody>
      </p:sp>
      <p:sp>
        <p:nvSpPr>
          <p:cNvPr id="48" name="文本框 47">
            <a:extLst>
              <a:ext uri="{FF2B5EF4-FFF2-40B4-BE49-F238E27FC236}">
                <a16:creationId xmlns:a16="http://schemas.microsoft.com/office/drawing/2014/main" id="{256676BE-5B87-BF5E-45C6-085C10483B37}"/>
              </a:ext>
            </a:extLst>
          </p:cNvPr>
          <p:cNvSpPr txBox="1"/>
          <p:nvPr/>
        </p:nvSpPr>
        <p:spPr>
          <a:xfrm>
            <a:off x="1489685" y="331886"/>
            <a:ext cx="9664784" cy="525657"/>
          </a:xfrm>
          <a:prstGeom prst="rect">
            <a:avLst/>
          </a:prstGeom>
          <a:noFill/>
        </p:spPr>
        <p:txBody>
          <a:bodyPr wrap="square">
            <a:spAutoFit/>
          </a:bodyPr>
          <a:lstStyle/>
          <a:p>
            <a:pPr lvl="0" algn="ctr">
              <a:lnSpc>
                <a:spcPct val="130000"/>
              </a:lnSpc>
              <a:defRPr/>
            </a:pPr>
            <a:r>
              <a:rPr lang="zh-CN" altLang="en-US" sz="2400" b="1" spc="300" dirty="0">
                <a:solidFill>
                  <a:srgbClr val="203661"/>
                </a:solidFill>
                <a:latin typeface="+mn-ea"/>
                <a:sym typeface="+mn-lt"/>
              </a:rPr>
              <a:t>配备量勺，实现全龄段精准给药</a:t>
            </a:r>
            <a:endParaRPr lang="en-US" altLang="zh-CN" sz="2400" b="1" spc="300" dirty="0">
              <a:solidFill>
                <a:srgbClr val="203661"/>
              </a:solidFill>
              <a:latin typeface="+mn-ea"/>
              <a:sym typeface="+mn-lt"/>
            </a:endParaRPr>
          </a:p>
        </p:txBody>
      </p:sp>
      <p:pic>
        <p:nvPicPr>
          <p:cNvPr id="5" name="图片 4">
            <a:extLst>
              <a:ext uri="{FF2B5EF4-FFF2-40B4-BE49-F238E27FC236}">
                <a16:creationId xmlns:a16="http://schemas.microsoft.com/office/drawing/2014/main" id="{540EA591-9BB0-C9E7-EE54-832DD9B076FE}"/>
              </a:ext>
            </a:extLst>
          </p:cNvPr>
          <p:cNvPicPr>
            <a:picLocks noChangeAspect="1"/>
          </p:cNvPicPr>
          <p:nvPr/>
        </p:nvPicPr>
        <p:blipFill>
          <a:blip r:embed="rId6"/>
          <a:stretch>
            <a:fillRect/>
          </a:stretch>
        </p:blipFill>
        <p:spPr>
          <a:xfrm>
            <a:off x="501631" y="1431132"/>
            <a:ext cx="4670538" cy="4007766"/>
          </a:xfrm>
          <a:prstGeom prst="rect">
            <a:avLst/>
          </a:prstGeom>
        </p:spPr>
      </p:pic>
      <p:sp>
        <p:nvSpPr>
          <p:cNvPr id="6" name="文本框 5">
            <a:extLst>
              <a:ext uri="{FF2B5EF4-FFF2-40B4-BE49-F238E27FC236}">
                <a16:creationId xmlns:a16="http://schemas.microsoft.com/office/drawing/2014/main" id="{ACB40B0D-202C-76F5-C102-AC66405942EE}"/>
              </a:ext>
            </a:extLst>
          </p:cNvPr>
          <p:cNvSpPr txBox="1"/>
          <p:nvPr/>
        </p:nvSpPr>
        <p:spPr>
          <a:xfrm>
            <a:off x="5325861" y="1189429"/>
            <a:ext cx="6180340" cy="4216539"/>
          </a:xfrm>
          <a:prstGeom prst="rect">
            <a:avLst/>
          </a:prstGeom>
          <a:noFill/>
        </p:spPr>
        <p:txBody>
          <a:bodyPr wrap="square" rtlCol="0">
            <a:spAutoFit/>
          </a:bodyPr>
          <a:lstStyle/>
          <a:p>
            <a:pPr marL="285750" indent="-285750">
              <a:lnSpc>
                <a:spcPct val="200000"/>
              </a:lnSpc>
              <a:buFont typeface="Wingdings" panose="05000000000000000000" pitchFamily="2" charset="2"/>
              <a:buChar char="n"/>
            </a:pPr>
            <a:r>
              <a:rPr lang="zh-CN" altLang="en-US" dirty="0">
                <a:latin typeface="+mn-ea"/>
              </a:rPr>
              <a:t>目前有</a:t>
            </a:r>
            <a:r>
              <a:rPr lang="en-US" altLang="zh-CN" dirty="0">
                <a:latin typeface="+mn-ea"/>
              </a:rPr>
              <a:t>2-12</a:t>
            </a:r>
            <a:r>
              <a:rPr lang="zh-CN" altLang="en-US" dirty="0">
                <a:latin typeface="+mn-ea"/>
              </a:rPr>
              <a:t>岁儿童适应症的抗病毒药物只有富马酸替诺福韦二吡呋酯和恩替卡韦，而</a:t>
            </a:r>
            <a:r>
              <a:rPr lang="zh-CN" altLang="en-US" b="1" dirty="0">
                <a:latin typeface="+mn-ea"/>
              </a:rPr>
              <a:t>富马酸替诺福韦二吡呋酯是</a:t>
            </a:r>
            <a:r>
              <a:rPr lang="zh-CN" altLang="en-US" b="1" dirty="0">
                <a:solidFill>
                  <a:srgbClr val="FF0000"/>
                </a:solidFill>
                <a:latin typeface="+mn-ea"/>
              </a:rPr>
              <a:t>更新一代抗病毒药</a:t>
            </a:r>
            <a:endParaRPr lang="en-US" altLang="zh-CN" b="1" dirty="0">
              <a:solidFill>
                <a:srgbClr val="FF0000"/>
              </a:solidFill>
              <a:latin typeface="+mn-ea"/>
            </a:endParaRPr>
          </a:p>
          <a:p>
            <a:pPr marL="285750" lvl="0" indent="-285750">
              <a:lnSpc>
                <a:spcPct val="200000"/>
              </a:lnSpc>
              <a:buFont typeface="Wingdings" panose="05000000000000000000" pitchFamily="2" charset="2"/>
              <a:buChar char="n"/>
            </a:pPr>
            <a:r>
              <a:rPr lang="en-US" altLang="zh-CN" spc="300" dirty="0">
                <a:latin typeface="+mn-ea"/>
                <a:sym typeface="+mn-ea"/>
              </a:rPr>
              <a:t>2022</a:t>
            </a:r>
            <a:r>
              <a:rPr lang="zh-CN" altLang="en-US" spc="300" dirty="0">
                <a:latin typeface="+mn-ea"/>
                <a:sym typeface="+mn-ea"/>
              </a:rPr>
              <a:t>慢乙肝防治指南明确指出：</a:t>
            </a:r>
            <a:r>
              <a:rPr lang="zh-CN" altLang="en-US" b="1" spc="300" dirty="0">
                <a:latin typeface="+mn-ea"/>
                <a:sym typeface="+mn-ea"/>
              </a:rPr>
              <a:t>儿童用药需要更精准剂量调节</a:t>
            </a:r>
            <a:endParaRPr lang="en-US" altLang="zh-CN" b="1" dirty="0">
              <a:latin typeface="+mn-ea"/>
            </a:endParaRPr>
          </a:p>
          <a:p>
            <a:pPr marL="285750" indent="-285750">
              <a:lnSpc>
                <a:spcPct val="200000"/>
              </a:lnSpc>
              <a:buFont typeface="Wingdings" panose="05000000000000000000" pitchFamily="2" charset="2"/>
              <a:buChar char="n"/>
            </a:pPr>
            <a:r>
              <a:rPr lang="zh-CN" altLang="en-US" b="1" dirty="0">
                <a:solidFill>
                  <a:srgbClr val="FF0000"/>
                </a:solidFill>
                <a:latin typeface="+mn-ea"/>
              </a:rPr>
              <a:t>配备量勺，按照体重精准给药</a:t>
            </a:r>
            <a:r>
              <a:rPr lang="zh-CN" altLang="en-US" dirty="0">
                <a:latin typeface="+mn-ea"/>
              </a:rPr>
              <a:t>，剩余部分</a:t>
            </a:r>
            <a:r>
              <a:rPr lang="en-US" altLang="zh-CN" dirty="0">
                <a:latin typeface="+mn-ea"/>
              </a:rPr>
              <a:t>25</a:t>
            </a:r>
            <a:r>
              <a:rPr lang="zh-CN" altLang="en-US" dirty="0">
                <a:latin typeface="+mn-ea"/>
              </a:rPr>
              <a:t>度以下保存可以继续使用，确保安全性、经济性</a:t>
            </a:r>
            <a:endParaRPr lang="en-US" altLang="zh-CN" dirty="0">
              <a:latin typeface="+mn-ea"/>
            </a:endParaRPr>
          </a:p>
          <a:p>
            <a:pPr marL="285750" indent="-285750">
              <a:buFont typeface="Wingdings" panose="05000000000000000000" pitchFamily="2" charset="2"/>
              <a:buChar char="n"/>
            </a:pPr>
            <a:endParaRPr lang="zh-CN" altLang="en-US" sz="1600" dirty="0"/>
          </a:p>
        </p:txBody>
      </p:sp>
    </p:spTree>
    <p:custDataLst>
      <p:tags r:id="rId1"/>
    </p:custDataLst>
    <p:extLst>
      <p:ext uri="{BB962C8B-B14F-4D97-AF65-F5344CB8AC3E}">
        <p14:creationId xmlns:p14="http://schemas.microsoft.com/office/powerpoint/2010/main" val="414132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GSK ">
  <a:themeElements>
    <a:clrScheme name="自定义 7">
      <a:dk1>
        <a:srgbClr val="635A54"/>
      </a:dk1>
      <a:lt1>
        <a:srgbClr val="FFFFFF"/>
      </a:lt1>
      <a:dk2>
        <a:srgbClr val="9A8B7D"/>
      </a:dk2>
      <a:lt2>
        <a:srgbClr val="FF6600"/>
      </a:lt2>
      <a:accent1>
        <a:srgbClr val="95003B"/>
      </a:accent1>
      <a:accent2>
        <a:srgbClr val="635A54"/>
      </a:accent2>
      <a:accent3>
        <a:srgbClr val="9A8B7D"/>
      </a:accent3>
      <a:accent4>
        <a:srgbClr val="00B6C9"/>
      </a:accent4>
      <a:accent5>
        <a:srgbClr val="4A8322"/>
      </a:accent5>
      <a:accent6>
        <a:srgbClr val="FF0000"/>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6844</TotalTime>
  <Words>1793</Words>
  <Application>Microsoft Office PowerPoint</Application>
  <PresentationFormat>宽屏</PresentationFormat>
  <Paragraphs>182</Paragraphs>
  <Slides>11</Slides>
  <Notes>10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11</vt:i4>
      </vt:variant>
    </vt:vector>
  </HeadingPairs>
  <TitlesOfParts>
    <vt:vector size="22" baseType="lpstr">
      <vt:lpstr>Malgun Gothic</vt:lpstr>
      <vt:lpstr>PingFang SC</vt:lpstr>
      <vt:lpstr>等线</vt:lpstr>
      <vt:lpstr>宋体</vt:lpstr>
      <vt:lpstr>微软雅黑</vt:lpstr>
      <vt:lpstr>Arial</vt:lpstr>
      <vt:lpstr>Cambria</vt:lpstr>
      <vt:lpstr>Times New Roman</vt:lpstr>
      <vt:lpstr>Wingdings</vt:lpstr>
      <vt:lpstr>1_Office 主题​​</vt:lpstr>
      <vt:lpstr>11_GSK </vt:lpstr>
      <vt:lpstr>PowerPoint 演示文稿</vt:lpstr>
      <vt:lpstr>PowerPoint 演示文稿</vt:lpstr>
      <vt:lpstr>PowerPoint 演示文稿</vt:lpstr>
      <vt:lpstr>替诺福韦二吡呋酯被国内外指南推荐一线抗病毒治疗药物</vt:lpstr>
      <vt:lpstr>PowerPoint 演示文稿</vt:lpstr>
      <vt:lpstr>PowerPoint 演示文稿</vt:lpstr>
      <vt:lpstr>PowerPoint 演示文稿</vt:lpstr>
      <vt:lpstr>PowerPoint 演示文稿</vt:lpstr>
      <vt:lpstr>PowerPoint 演示文稿</vt:lpstr>
      <vt:lpstr>PowerPoint 演示文稿</vt:lpstr>
      <vt:lpstr>恳请您支持替诺福韦二吡呋酯颗粒进入国家医保， 帮助更多儿童及服药困难的乙肝患者获益!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weiwei zhang</dc:creator>
  <cp:lastModifiedBy>weiwei zhang</cp:lastModifiedBy>
  <cp:revision>105</cp:revision>
  <dcterms:created xsi:type="dcterms:W3CDTF">2023-06-21T01:26:16Z</dcterms:created>
  <dcterms:modified xsi:type="dcterms:W3CDTF">2023-07-13T02:59:41Z</dcterms:modified>
</cp:coreProperties>
</file>