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3" r:id="rId2"/>
    <p:sldMasterId id="2147483696" r:id="rId3"/>
  </p:sldMasterIdLst>
  <p:notesMasterIdLst>
    <p:notesMasterId r:id="rId14"/>
  </p:notesMasterIdLst>
  <p:handoutMasterIdLst>
    <p:handoutMasterId r:id="rId15"/>
  </p:handoutMasterIdLst>
  <p:sldIdLst>
    <p:sldId id="766" r:id="rId4"/>
    <p:sldId id="778" r:id="rId5"/>
    <p:sldId id="767" r:id="rId6"/>
    <p:sldId id="791" r:id="rId7"/>
    <p:sldId id="790" r:id="rId8"/>
    <p:sldId id="779" r:id="rId9"/>
    <p:sldId id="769" r:id="rId10"/>
    <p:sldId id="780" r:id="rId11"/>
    <p:sldId id="782" r:id="rId12"/>
    <p:sldId id="783" r:id="rId13"/>
  </p:sldIdLst>
  <p:sldSz cx="12192000" cy="6858000"/>
  <p:notesSz cx="6858000" cy="9144000"/>
  <p:custDataLst>
    <p:tags r:id="rId16"/>
  </p:custDataLst>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1pPr>
    <a:lvl2pPr marL="0" marR="0" indent="520065"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2pPr>
    <a:lvl3pPr marL="0" marR="0" indent="104013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3pPr>
    <a:lvl4pPr marL="0" marR="0" indent="1560195"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4pPr>
    <a:lvl5pPr marL="0" marR="0" indent="208026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5pPr>
    <a:lvl6pPr marL="0" marR="0" indent="2600325"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6pPr>
    <a:lvl7pPr marL="0" marR="0" indent="312039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7pPr>
    <a:lvl8pPr marL="0" marR="0" indent="363982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8pPr>
    <a:lvl9pPr marL="0" marR="0" indent="4159885"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lvl9pPr>
  </p:defaultTextStyle>
  <p:extLst>
    <p:ext uri="{EFAFB233-063F-42B5-8137-9DF3F51BA10A}">
      <p15:sldGuideLst xmlns:p15="http://schemas.microsoft.com/office/powerpoint/2012/main">
        <p15:guide id="1" orient="horz" pos="2251" userDrawn="1">
          <p15:clr>
            <a:srgbClr val="A4A3A4"/>
          </p15:clr>
        </p15:guide>
        <p15:guide id="2" pos="389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 Bo(于 博)" initials="YB博" lastIdx="1" clrIdx="0"/>
  <p:cmAuthor id="2" name="Wu, Dai(吴 岱)" initials="WD岱" lastIdx="4" clrIdx="1"/>
  <p:cmAuthor id="3" name="Men, Lina(门 丽娜)" initials="ML丽" lastIdx="1" clrIdx="2"/>
  <p:cmAuthor id="4" name="钟彦" initials="钟彦" lastIdx="2" clrIdx="3"/>
  <p:cmAuthor id="5" name="Rainbow" initials="R" lastIdx="1" clrIdx="4"/>
  <p:cmAuthor id="6" name="甘天翊" initials="甘天翊"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9EC"/>
    <a:srgbClr val="0F6FC6"/>
    <a:srgbClr val="F05F39"/>
    <a:srgbClr val="CADFFE"/>
    <a:srgbClr val="E1E1FF"/>
    <a:srgbClr val="0066FF"/>
    <a:srgbClr val="00B050"/>
    <a:srgbClr val="404041"/>
    <a:srgbClr val="2C385E"/>
    <a:srgbClr val="F669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C3C2611-4C71-4FC5-86AE-919BDF0F9419}" styleName="">
    <a:wholeTbl>
      <a:tcTxStyle>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AE9"/>
          </a:solidFill>
        </a:fill>
      </a:tcStyle>
    </a:wholeTbl>
    <a:band2H>
      <a:tcStyle>
        <a:tcBdr/>
        <a:fill>
          <a:solidFill>
            <a:srgbClr val="E7E6F4"/>
          </a:solidFill>
        </a:fill>
      </a:tcStyle>
    </a:band2H>
    <a:firstCol>
      <a:tcTxStyle b="on">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0" autoAdjust="0"/>
    <p:restoredTop sz="94000" autoAdjust="0"/>
  </p:normalViewPr>
  <p:slideViewPr>
    <p:cSldViewPr snapToGrid="0" snapToObjects="1" showGuides="1">
      <p:cViewPr varScale="1">
        <p:scale>
          <a:sx n="64" d="100"/>
          <a:sy n="64" d="100"/>
        </p:scale>
        <p:origin x="856" y="52"/>
      </p:cViewPr>
      <p:guideLst>
        <p:guide orient="horz" pos="2251"/>
        <p:guide pos="3894"/>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95" d="100"/>
          <a:sy n="95" d="100"/>
        </p:scale>
        <p:origin x="372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874055-3780-43E4-AA92-D7273F3F9021}" type="datetimeFigureOut">
              <a:rPr lang="en-US" altLang="zh-CN" smtClean="0"/>
              <a:t>7/13/2023</a:t>
            </a:fld>
            <a:endParaRPr lang="zh-CN" alt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90C7FF-8C71-4F3A-8A81-A5176E261841}" type="slidenum">
              <a:rPr lang="en-US" altLang="zh-CN" smtClean="0"/>
              <a:t>‹#›</a:t>
            </a:fld>
            <a:endParaRPr lang="zh-CN"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7" name="Shape 267"/>
          <p:cNvSpPr>
            <a:spLocks noGrp="1" noRot="1" noChangeAspect="1"/>
          </p:cNvSpPr>
          <p:nvPr>
            <p:ph type="sldImg"/>
          </p:nvPr>
        </p:nvSpPr>
        <p:spPr>
          <a:xfrm>
            <a:off x="1143000" y="685800"/>
            <a:ext cx="4572000" cy="3429000"/>
          </a:xfrm>
          <a:prstGeom prst="rect">
            <a:avLst/>
          </a:prstGeom>
        </p:spPr>
        <p:txBody>
          <a:bodyPr/>
          <a:lstStyle/>
          <a:p>
            <a:endParaRPr/>
          </a:p>
        </p:txBody>
      </p:sp>
      <p:sp>
        <p:nvSpPr>
          <p:cNvPr id="268" name="Shape 268"/>
          <p:cNvSpPr>
            <a:spLocks noGrp="1"/>
          </p:cNvSpPr>
          <p:nvPr>
            <p:ph type="body" sz="quarter" idx="1"/>
          </p:nvPr>
        </p:nvSpPr>
        <p:spPr>
          <a:xfrm>
            <a:off x="914400" y="4343400"/>
            <a:ext cx="5029200" cy="4114800"/>
          </a:xfrm>
          <a:prstGeom prst="rect">
            <a:avLst/>
          </a:prstGeom>
        </p:spPr>
        <p:txBody>
          <a:bodyPr/>
          <a:lstStyle/>
          <a:p>
            <a:endParaRPr lang="zh-CN" altLang="en-US" dirty="0"/>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panose="020F0502020204030204"/>
      </a:defRPr>
    </a:lvl1pPr>
    <a:lvl2pPr indent="228600" latinLnBrk="0">
      <a:defRPr sz="1200">
        <a:latin typeface="+mn-lt"/>
        <a:ea typeface="+mn-ea"/>
        <a:cs typeface="+mn-cs"/>
        <a:sym typeface="Calibri" panose="020F0502020204030204"/>
      </a:defRPr>
    </a:lvl2pPr>
    <a:lvl3pPr indent="457200" latinLnBrk="0">
      <a:defRPr sz="1200">
        <a:latin typeface="+mn-lt"/>
        <a:ea typeface="+mn-ea"/>
        <a:cs typeface="+mn-cs"/>
        <a:sym typeface="Calibri" panose="020F0502020204030204"/>
      </a:defRPr>
    </a:lvl3pPr>
    <a:lvl4pPr indent="685800" latinLnBrk="0">
      <a:defRPr sz="1200">
        <a:latin typeface="+mn-lt"/>
        <a:ea typeface="+mn-ea"/>
        <a:cs typeface="+mn-cs"/>
        <a:sym typeface="Calibri" panose="020F0502020204030204"/>
      </a:defRPr>
    </a:lvl4pPr>
    <a:lvl5pPr indent="914400" latinLnBrk="0">
      <a:defRPr sz="1200">
        <a:latin typeface="+mn-lt"/>
        <a:ea typeface="+mn-ea"/>
        <a:cs typeface="+mn-cs"/>
        <a:sym typeface="Calibri" panose="020F0502020204030204"/>
      </a:defRPr>
    </a:lvl5pPr>
    <a:lvl6pPr indent="1143000" latinLnBrk="0">
      <a:defRPr sz="1200">
        <a:latin typeface="+mn-lt"/>
        <a:ea typeface="+mn-ea"/>
        <a:cs typeface="+mn-cs"/>
        <a:sym typeface="Calibri" panose="020F0502020204030204"/>
      </a:defRPr>
    </a:lvl6pPr>
    <a:lvl7pPr indent="1371600" latinLnBrk="0">
      <a:defRPr sz="1200">
        <a:latin typeface="+mn-lt"/>
        <a:ea typeface="+mn-ea"/>
        <a:cs typeface="+mn-cs"/>
        <a:sym typeface="Calibri" panose="020F0502020204030204"/>
      </a:defRPr>
    </a:lvl7pPr>
    <a:lvl8pPr indent="1600200" latinLnBrk="0">
      <a:defRPr sz="1200">
        <a:latin typeface="+mn-lt"/>
        <a:ea typeface="+mn-ea"/>
        <a:cs typeface="+mn-cs"/>
        <a:sym typeface="Calibri" panose="020F0502020204030204"/>
      </a:defRPr>
    </a:lvl8pPr>
    <a:lvl9pPr indent="1828800" latinLnBrk="0">
      <a:defRPr sz="1200">
        <a:latin typeface="+mn-lt"/>
        <a:ea typeface="+mn-ea"/>
        <a:cs typeface="+mn-cs"/>
        <a:sym typeface="Calibri" panose="020F050202020403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653979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99918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01913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sz="1200" b="0" i="0" u="none" strike="noStrike" baseline="0">
              <a:latin typeface="+mn-lt"/>
              <a:ea typeface="+mn-ea"/>
              <a:cs typeface="+mn-cs"/>
              <a:sym typeface="Calibri" panose="020F0502020204030204"/>
            </a:endParaRPr>
          </a:p>
        </p:txBody>
      </p:sp>
    </p:spTree>
    <p:extLst>
      <p:ext uri="{BB962C8B-B14F-4D97-AF65-F5344CB8AC3E}">
        <p14:creationId xmlns:p14="http://schemas.microsoft.com/office/powerpoint/2010/main" val="4103216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860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12" name="Title Text"/>
          <p:cNvSpPr>
            <a:spLocks noGrp="1"/>
          </p:cNvSpPr>
          <p:nvPr>
            <p:ph type="title" hasCustomPrompt="1"/>
          </p:nvPr>
        </p:nvSpPr>
        <p:spPr>
          <a:xfrm>
            <a:off x="646114" y="600075"/>
            <a:ext cx="6780212" cy="2329814"/>
          </a:xfrm>
          <a:prstGeom prst="rect">
            <a:avLst/>
          </a:prstGeom>
        </p:spPr>
        <p:txBody>
          <a:bodyPr anchor="b">
            <a:noAutofit/>
          </a:bodyPr>
          <a:lstStyle>
            <a:lvl1pPr>
              <a:lnSpc>
                <a:spcPct val="100000"/>
              </a:lnSpc>
              <a:defRPr sz="6000">
                <a:solidFill>
                  <a:schemeClr val="bg1"/>
                </a:solidFill>
              </a:defRPr>
            </a:lvl1pPr>
          </a:lstStyle>
          <a:p>
            <a:r>
              <a:rPr lang="en-US" altLang="zh-CN" dirty="0"/>
              <a:t>Title Text</a:t>
            </a:r>
            <a:endParaRPr lang="zh-CN" altLang="en-US" dirty="0"/>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sp>
        <p:nvSpPr>
          <p:cNvPr id="5" name="TextBox 4"/>
          <p:cNvSpPr txBox="1"/>
          <p:nvPr userDrawn="1"/>
        </p:nvSpPr>
        <p:spPr>
          <a:xfrm>
            <a:off x="8425543" y="2730137"/>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Autofit/>
          </a:bodyPr>
          <a:lstStyle/>
          <a:p>
            <a:pPr marL="0" marR="0" indent="0" algn="l" defTabSz="520065" rtl="0" fontAlgn="auto" latinLnBrk="0" hangingPunct="0">
              <a:lnSpc>
                <a:spcPct val="100000"/>
              </a:lnSpc>
              <a:spcBef>
                <a:spcPts val="0"/>
              </a:spcBef>
              <a:spcAft>
                <a:spcPts val="0"/>
              </a:spcAft>
              <a:buClrTx/>
              <a:buSzTx/>
              <a:buFontTx/>
              <a:buNone/>
            </a:pPr>
            <a:endParaRPr kumimoji="0" lang="en-US" sz="1800" b="0" i="0" u="none" strike="noStrike" cap="none" spc="0" normalizeH="0" baseline="0" dirty="0">
              <a:ln>
                <a:noFill/>
              </a:ln>
              <a:solidFill>
                <a:schemeClr val="bg2"/>
              </a:solidFill>
              <a:effectLst/>
              <a:uFillTx/>
              <a:latin typeface="+mn-lt"/>
              <a:ea typeface="Relative"/>
              <a:cs typeface="Relative"/>
              <a:sym typeface="Relative"/>
            </a:endParaRPr>
          </a:p>
        </p:txBody>
      </p:sp>
      <p:sp>
        <p:nvSpPr>
          <p:cNvPr id="11" name="Body Level One…"/>
          <p:cNvSpPr>
            <a:spLocks noGrp="1"/>
          </p:cNvSpPr>
          <p:nvPr>
            <p:ph type="body" sz="quarter" idx="1" hasCustomPrompt="1"/>
          </p:nvPr>
        </p:nvSpPr>
        <p:spPr>
          <a:xfrm>
            <a:off x="646113" y="3019463"/>
            <a:ext cx="6780213" cy="3216407"/>
          </a:xfrm>
          <a:prstGeom prst="rect">
            <a:avLst/>
          </a:prstGeom>
        </p:spPr>
        <p:txBody>
          <a:bodyPr>
            <a:noAutofit/>
          </a:bodyPr>
          <a:lstStyle>
            <a:lvl1pPr>
              <a:lnSpc>
                <a:spcPct val="110000"/>
              </a:lnSpc>
              <a:defRPr sz="4500">
                <a:solidFill>
                  <a:schemeClr val="accent1"/>
                </a:solidFill>
                <a:latin typeface="+mn-ea"/>
                <a:ea typeface="+mn-ea"/>
              </a:defRPr>
            </a:lvl1pPr>
            <a:lvl2pPr indent="457200">
              <a:defRPr sz="4500">
                <a:solidFill>
                  <a:schemeClr val="accent2"/>
                </a:solidFill>
              </a:defRPr>
            </a:lvl2pPr>
            <a:lvl3pPr indent="914400">
              <a:defRPr sz="4500">
                <a:solidFill>
                  <a:schemeClr val="accent2"/>
                </a:solidFill>
              </a:defRPr>
            </a:lvl3pPr>
            <a:lvl4pPr marL="0" indent="1371600">
              <a:buSzTx/>
              <a:buNone/>
              <a:defRPr sz="4500">
                <a:solidFill>
                  <a:schemeClr val="accent2"/>
                </a:solidFill>
              </a:defRPr>
            </a:lvl4pPr>
            <a:lvl5pPr marL="0" indent="1828800">
              <a:buSzTx/>
              <a:buNone/>
              <a:defRPr sz="4500">
                <a:solidFill>
                  <a:schemeClr val="accent2"/>
                </a:solidFill>
              </a:defRPr>
            </a:lvl5pPr>
          </a:lstStyle>
          <a:p>
            <a:r>
              <a:rPr lang="en-US" altLang="zh-CN" dirty="0"/>
              <a:t>Body Level One</a:t>
            </a:r>
            <a:endParaRPr lang="zh-CN" alt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8699" y="311664"/>
            <a:ext cx="2558152" cy="1205986"/>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Section Header">
    <p:bg>
      <p:bgPr>
        <a:solidFill>
          <a:schemeClr val="accent4"/>
        </a:solidFill>
        <a:effectLst/>
      </p:bgPr>
    </p:bg>
    <p:spTree>
      <p:nvGrpSpPr>
        <p:cNvPr id="1" name=""/>
        <p:cNvGrpSpPr/>
        <p:nvPr/>
      </p:nvGrpSpPr>
      <p:grpSpPr>
        <a:xfrm>
          <a:off x="0" y="0"/>
          <a:ext cx="0" cy="0"/>
          <a:chOff x="0" y="0"/>
          <a:chExt cx="0" cy="0"/>
        </a:xfrm>
      </p:grpSpPr>
      <p:sp>
        <p:nvSpPr>
          <p:cNvPr id="8" name="Freeform: Shape 7"/>
          <p:cNvSpPr/>
          <p:nvPr userDrawn="1"/>
        </p:nvSpPr>
        <p:spPr>
          <a:xfrm>
            <a:off x="-217788" y="-38187"/>
            <a:ext cx="10545067" cy="6175247"/>
          </a:xfrm>
          <a:custGeom>
            <a:avLst/>
            <a:gdLst>
              <a:gd name="connsiteX0" fmla="*/ 0 w 8083686"/>
              <a:gd name="connsiteY0" fmla="*/ 3394953 h 4659549"/>
              <a:gd name="connsiteX1" fmla="*/ 632298 w 8083686"/>
              <a:gd name="connsiteY1" fmla="*/ 3842426 h 4659549"/>
              <a:gd name="connsiteX2" fmla="*/ 1050588 w 8083686"/>
              <a:gd name="connsiteY2" fmla="*/ 3813243 h 4659549"/>
              <a:gd name="connsiteX3" fmla="*/ 1079771 w 8083686"/>
              <a:gd name="connsiteY3" fmla="*/ 3803515 h 4659549"/>
              <a:gd name="connsiteX4" fmla="*/ 1118681 w 8083686"/>
              <a:gd name="connsiteY4" fmla="*/ 3793787 h 4659549"/>
              <a:gd name="connsiteX5" fmla="*/ 1186775 w 8083686"/>
              <a:gd name="connsiteY5" fmla="*/ 3754877 h 4659549"/>
              <a:gd name="connsiteX6" fmla="*/ 1235413 w 8083686"/>
              <a:gd name="connsiteY6" fmla="*/ 3735421 h 4659549"/>
              <a:gd name="connsiteX7" fmla="*/ 1293779 w 8083686"/>
              <a:gd name="connsiteY7" fmla="*/ 3706238 h 4659549"/>
              <a:gd name="connsiteX8" fmla="*/ 1332690 w 8083686"/>
              <a:gd name="connsiteY8" fmla="*/ 3686783 h 4659549"/>
              <a:gd name="connsiteX9" fmla="*/ 1361873 w 8083686"/>
              <a:gd name="connsiteY9" fmla="*/ 3667328 h 4659549"/>
              <a:gd name="connsiteX10" fmla="*/ 1381328 w 8083686"/>
              <a:gd name="connsiteY10" fmla="*/ 3657600 h 4659549"/>
              <a:gd name="connsiteX11" fmla="*/ 1410511 w 8083686"/>
              <a:gd name="connsiteY11" fmla="*/ 3638145 h 4659549"/>
              <a:gd name="connsiteX12" fmla="*/ 2441643 w 8083686"/>
              <a:gd name="connsiteY12" fmla="*/ 4289898 h 4659549"/>
              <a:gd name="connsiteX13" fmla="*/ 3910520 w 8083686"/>
              <a:gd name="connsiteY13" fmla="*/ 4659549 h 4659549"/>
              <a:gd name="connsiteX14" fmla="*/ 6828817 w 8083686"/>
              <a:gd name="connsiteY14" fmla="*/ 3920247 h 4659549"/>
              <a:gd name="connsiteX15" fmla="*/ 7655669 w 8083686"/>
              <a:gd name="connsiteY15" fmla="*/ 2791838 h 4659549"/>
              <a:gd name="connsiteX16" fmla="*/ 7966954 w 8083686"/>
              <a:gd name="connsiteY16" fmla="*/ 1517515 h 4659549"/>
              <a:gd name="connsiteX17" fmla="*/ 8083686 w 8083686"/>
              <a:gd name="connsiteY17" fmla="*/ 0 h 4659549"/>
              <a:gd name="connsiteX0-1" fmla="*/ 0 w 8083686"/>
              <a:gd name="connsiteY0-2" fmla="*/ 3394953 h 4659549"/>
              <a:gd name="connsiteX1-3" fmla="*/ 632298 w 8083686"/>
              <a:gd name="connsiteY1-4" fmla="*/ 3842426 h 4659549"/>
              <a:gd name="connsiteX2-5" fmla="*/ 1050588 w 8083686"/>
              <a:gd name="connsiteY2-6" fmla="*/ 3813243 h 4659549"/>
              <a:gd name="connsiteX3-7" fmla="*/ 1079771 w 8083686"/>
              <a:gd name="connsiteY3-8" fmla="*/ 3803515 h 4659549"/>
              <a:gd name="connsiteX4-9" fmla="*/ 1118681 w 8083686"/>
              <a:gd name="connsiteY4-10" fmla="*/ 3793787 h 4659549"/>
              <a:gd name="connsiteX5-11" fmla="*/ 1186775 w 8083686"/>
              <a:gd name="connsiteY5-12" fmla="*/ 3754877 h 4659549"/>
              <a:gd name="connsiteX6-13" fmla="*/ 1235413 w 8083686"/>
              <a:gd name="connsiteY6-14" fmla="*/ 3735421 h 4659549"/>
              <a:gd name="connsiteX7-15" fmla="*/ 1293779 w 8083686"/>
              <a:gd name="connsiteY7-16" fmla="*/ 3706238 h 4659549"/>
              <a:gd name="connsiteX8-17" fmla="*/ 1332690 w 8083686"/>
              <a:gd name="connsiteY8-18" fmla="*/ 3686783 h 4659549"/>
              <a:gd name="connsiteX9-19" fmla="*/ 1361873 w 8083686"/>
              <a:gd name="connsiteY9-20" fmla="*/ 3667328 h 4659549"/>
              <a:gd name="connsiteX10-21" fmla="*/ 1381328 w 8083686"/>
              <a:gd name="connsiteY10-22" fmla="*/ 3657600 h 4659549"/>
              <a:gd name="connsiteX11-23" fmla="*/ 1245141 w 8083686"/>
              <a:gd name="connsiteY11-24" fmla="*/ 4036979 h 4659549"/>
              <a:gd name="connsiteX12-25" fmla="*/ 2441643 w 8083686"/>
              <a:gd name="connsiteY12-26" fmla="*/ 4289898 h 4659549"/>
              <a:gd name="connsiteX13-27" fmla="*/ 3910520 w 8083686"/>
              <a:gd name="connsiteY13-28" fmla="*/ 4659549 h 4659549"/>
              <a:gd name="connsiteX14-29" fmla="*/ 6828817 w 8083686"/>
              <a:gd name="connsiteY14-30" fmla="*/ 3920247 h 4659549"/>
              <a:gd name="connsiteX15-31" fmla="*/ 7655669 w 8083686"/>
              <a:gd name="connsiteY15-32" fmla="*/ 2791838 h 4659549"/>
              <a:gd name="connsiteX16-33" fmla="*/ 7966954 w 8083686"/>
              <a:gd name="connsiteY16-34" fmla="*/ 1517515 h 4659549"/>
              <a:gd name="connsiteX17-35" fmla="*/ 8083686 w 8083686"/>
              <a:gd name="connsiteY17-36" fmla="*/ 0 h 4659549"/>
              <a:gd name="connsiteX0-37" fmla="*/ 0 w 8083686"/>
              <a:gd name="connsiteY0-38" fmla="*/ 3394953 h 4659549"/>
              <a:gd name="connsiteX1-39" fmla="*/ 632298 w 8083686"/>
              <a:gd name="connsiteY1-40" fmla="*/ 3842426 h 4659549"/>
              <a:gd name="connsiteX2-41" fmla="*/ 1050588 w 8083686"/>
              <a:gd name="connsiteY2-42" fmla="*/ 3813243 h 4659549"/>
              <a:gd name="connsiteX3-43" fmla="*/ 1079771 w 8083686"/>
              <a:gd name="connsiteY3-44" fmla="*/ 3803515 h 4659549"/>
              <a:gd name="connsiteX4-45" fmla="*/ 1118681 w 8083686"/>
              <a:gd name="connsiteY4-46" fmla="*/ 3793787 h 4659549"/>
              <a:gd name="connsiteX5-47" fmla="*/ 1186775 w 8083686"/>
              <a:gd name="connsiteY5-48" fmla="*/ 3754877 h 4659549"/>
              <a:gd name="connsiteX6-49" fmla="*/ 1235413 w 8083686"/>
              <a:gd name="connsiteY6-50" fmla="*/ 3735421 h 4659549"/>
              <a:gd name="connsiteX7-51" fmla="*/ 1293779 w 8083686"/>
              <a:gd name="connsiteY7-52" fmla="*/ 3706238 h 4659549"/>
              <a:gd name="connsiteX8-53" fmla="*/ 1332690 w 8083686"/>
              <a:gd name="connsiteY8-54" fmla="*/ 3686783 h 4659549"/>
              <a:gd name="connsiteX9-55" fmla="*/ 1361873 w 8083686"/>
              <a:gd name="connsiteY9-56" fmla="*/ 3667328 h 4659549"/>
              <a:gd name="connsiteX10-57" fmla="*/ 1245141 w 8083686"/>
              <a:gd name="connsiteY10-58" fmla="*/ 4036979 h 4659549"/>
              <a:gd name="connsiteX11-59" fmla="*/ 2441643 w 8083686"/>
              <a:gd name="connsiteY11-60" fmla="*/ 4289898 h 4659549"/>
              <a:gd name="connsiteX12-61" fmla="*/ 3910520 w 8083686"/>
              <a:gd name="connsiteY12-62" fmla="*/ 4659549 h 4659549"/>
              <a:gd name="connsiteX13-63" fmla="*/ 6828817 w 8083686"/>
              <a:gd name="connsiteY13-64" fmla="*/ 3920247 h 4659549"/>
              <a:gd name="connsiteX14-65" fmla="*/ 7655669 w 8083686"/>
              <a:gd name="connsiteY14-66" fmla="*/ 2791838 h 4659549"/>
              <a:gd name="connsiteX15-67" fmla="*/ 7966954 w 8083686"/>
              <a:gd name="connsiteY15-68" fmla="*/ 1517515 h 4659549"/>
              <a:gd name="connsiteX16-69" fmla="*/ 8083686 w 8083686"/>
              <a:gd name="connsiteY16-70" fmla="*/ 0 h 4659549"/>
              <a:gd name="connsiteX0-71" fmla="*/ 0 w 8083686"/>
              <a:gd name="connsiteY0-72" fmla="*/ 3394953 h 4659549"/>
              <a:gd name="connsiteX1-73" fmla="*/ 632298 w 8083686"/>
              <a:gd name="connsiteY1-74" fmla="*/ 3842426 h 4659549"/>
              <a:gd name="connsiteX2-75" fmla="*/ 1050588 w 8083686"/>
              <a:gd name="connsiteY2-76" fmla="*/ 3813243 h 4659549"/>
              <a:gd name="connsiteX3-77" fmla="*/ 1079771 w 8083686"/>
              <a:gd name="connsiteY3-78" fmla="*/ 3803515 h 4659549"/>
              <a:gd name="connsiteX4-79" fmla="*/ 1118681 w 8083686"/>
              <a:gd name="connsiteY4-80" fmla="*/ 3793787 h 4659549"/>
              <a:gd name="connsiteX5-81" fmla="*/ 1186775 w 8083686"/>
              <a:gd name="connsiteY5-82" fmla="*/ 3754877 h 4659549"/>
              <a:gd name="connsiteX6-83" fmla="*/ 1235413 w 8083686"/>
              <a:gd name="connsiteY6-84" fmla="*/ 3735421 h 4659549"/>
              <a:gd name="connsiteX7-85" fmla="*/ 1293779 w 8083686"/>
              <a:gd name="connsiteY7-86" fmla="*/ 3706238 h 4659549"/>
              <a:gd name="connsiteX8-87" fmla="*/ 1332690 w 8083686"/>
              <a:gd name="connsiteY8-88" fmla="*/ 3686783 h 4659549"/>
              <a:gd name="connsiteX9-89" fmla="*/ 1245141 w 8083686"/>
              <a:gd name="connsiteY9-90" fmla="*/ 4036979 h 4659549"/>
              <a:gd name="connsiteX10-91" fmla="*/ 2441643 w 8083686"/>
              <a:gd name="connsiteY10-92" fmla="*/ 4289898 h 4659549"/>
              <a:gd name="connsiteX11-93" fmla="*/ 3910520 w 8083686"/>
              <a:gd name="connsiteY11-94" fmla="*/ 4659549 h 4659549"/>
              <a:gd name="connsiteX12-95" fmla="*/ 6828817 w 8083686"/>
              <a:gd name="connsiteY12-96" fmla="*/ 3920247 h 4659549"/>
              <a:gd name="connsiteX13-97" fmla="*/ 7655669 w 8083686"/>
              <a:gd name="connsiteY13-98" fmla="*/ 2791838 h 4659549"/>
              <a:gd name="connsiteX14-99" fmla="*/ 7966954 w 8083686"/>
              <a:gd name="connsiteY14-100" fmla="*/ 1517515 h 4659549"/>
              <a:gd name="connsiteX15-101" fmla="*/ 8083686 w 8083686"/>
              <a:gd name="connsiteY15-102" fmla="*/ 0 h 4659549"/>
              <a:gd name="connsiteX0-103" fmla="*/ 0 w 8083686"/>
              <a:gd name="connsiteY0-104" fmla="*/ 3394953 h 4659549"/>
              <a:gd name="connsiteX1-105" fmla="*/ 632298 w 8083686"/>
              <a:gd name="connsiteY1-106" fmla="*/ 3842426 h 4659549"/>
              <a:gd name="connsiteX2-107" fmla="*/ 1050588 w 8083686"/>
              <a:gd name="connsiteY2-108" fmla="*/ 3813243 h 4659549"/>
              <a:gd name="connsiteX3-109" fmla="*/ 1079771 w 8083686"/>
              <a:gd name="connsiteY3-110" fmla="*/ 3803515 h 4659549"/>
              <a:gd name="connsiteX4-111" fmla="*/ 1118681 w 8083686"/>
              <a:gd name="connsiteY4-112" fmla="*/ 3793787 h 4659549"/>
              <a:gd name="connsiteX5-113" fmla="*/ 1186775 w 8083686"/>
              <a:gd name="connsiteY5-114" fmla="*/ 3754877 h 4659549"/>
              <a:gd name="connsiteX6-115" fmla="*/ 1235413 w 8083686"/>
              <a:gd name="connsiteY6-116" fmla="*/ 3735421 h 4659549"/>
              <a:gd name="connsiteX7-117" fmla="*/ 1332690 w 8083686"/>
              <a:gd name="connsiteY7-118" fmla="*/ 3686783 h 4659549"/>
              <a:gd name="connsiteX8-119" fmla="*/ 1245141 w 8083686"/>
              <a:gd name="connsiteY8-120" fmla="*/ 4036979 h 4659549"/>
              <a:gd name="connsiteX9-121" fmla="*/ 2441643 w 8083686"/>
              <a:gd name="connsiteY9-122" fmla="*/ 4289898 h 4659549"/>
              <a:gd name="connsiteX10-123" fmla="*/ 3910520 w 8083686"/>
              <a:gd name="connsiteY10-124" fmla="*/ 4659549 h 4659549"/>
              <a:gd name="connsiteX11-125" fmla="*/ 6828817 w 8083686"/>
              <a:gd name="connsiteY11-126" fmla="*/ 3920247 h 4659549"/>
              <a:gd name="connsiteX12-127" fmla="*/ 7655669 w 8083686"/>
              <a:gd name="connsiteY12-128" fmla="*/ 2791838 h 4659549"/>
              <a:gd name="connsiteX13-129" fmla="*/ 7966954 w 8083686"/>
              <a:gd name="connsiteY13-130" fmla="*/ 1517515 h 4659549"/>
              <a:gd name="connsiteX14-131" fmla="*/ 8083686 w 8083686"/>
              <a:gd name="connsiteY14-132" fmla="*/ 0 h 4659549"/>
              <a:gd name="connsiteX0-133" fmla="*/ 0 w 8083686"/>
              <a:gd name="connsiteY0-134" fmla="*/ 3394953 h 4659549"/>
              <a:gd name="connsiteX1-135" fmla="*/ 632298 w 8083686"/>
              <a:gd name="connsiteY1-136" fmla="*/ 3842426 h 4659549"/>
              <a:gd name="connsiteX2-137" fmla="*/ 1050588 w 8083686"/>
              <a:gd name="connsiteY2-138" fmla="*/ 3813243 h 4659549"/>
              <a:gd name="connsiteX3-139" fmla="*/ 1079771 w 8083686"/>
              <a:gd name="connsiteY3-140" fmla="*/ 3803515 h 4659549"/>
              <a:gd name="connsiteX4-141" fmla="*/ 1118681 w 8083686"/>
              <a:gd name="connsiteY4-142" fmla="*/ 3793787 h 4659549"/>
              <a:gd name="connsiteX5-143" fmla="*/ 1186775 w 8083686"/>
              <a:gd name="connsiteY5-144" fmla="*/ 3754877 h 4659549"/>
              <a:gd name="connsiteX6-145" fmla="*/ 1332690 w 8083686"/>
              <a:gd name="connsiteY6-146" fmla="*/ 3686783 h 4659549"/>
              <a:gd name="connsiteX7-147" fmla="*/ 1245141 w 8083686"/>
              <a:gd name="connsiteY7-148" fmla="*/ 4036979 h 4659549"/>
              <a:gd name="connsiteX8-149" fmla="*/ 2441643 w 8083686"/>
              <a:gd name="connsiteY8-150" fmla="*/ 4289898 h 4659549"/>
              <a:gd name="connsiteX9-151" fmla="*/ 3910520 w 8083686"/>
              <a:gd name="connsiteY9-152" fmla="*/ 4659549 h 4659549"/>
              <a:gd name="connsiteX10-153" fmla="*/ 6828817 w 8083686"/>
              <a:gd name="connsiteY10-154" fmla="*/ 3920247 h 4659549"/>
              <a:gd name="connsiteX11-155" fmla="*/ 7655669 w 8083686"/>
              <a:gd name="connsiteY11-156" fmla="*/ 2791838 h 4659549"/>
              <a:gd name="connsiteX12-157" fmla="*/ 7966954 w 8083686"/>
              <a:gd name="connsiteY12-158" fmla="*/ 1517515 h 4659549"/>
              <a:gd name="connsiteX13-159" fmla="*/ 8083686 w 8083686"/>
              <a:gd name="connsiteY13-160" fmla="*/ 0 h 4659549"/>
              <a:gd name="connsiteX0-161" fmla="*/ 0 w 8083686"/>
              <a:gd name="connsiteY0-162" fmla="*/ 3394953 h 4659549"/>
              <a:gd name="connsiteX1-163" fmla="*/ 632298 w 8083686"/>
              <a:gd name="connsiteY1-164" fmla="*/ 3842426 h 4659549"/>
              <a:gd name="connsiteX2-165" fmla="*/ 1050588 w 8083686"/>
              <a:gd name="connsiteY2-166" fmla="*/ 3813243 h 4659549"/>
              <a:gd name="connsiteX3-167" fmla="*/ 1079771 w 8083686"/>
              <a:gd name="connsiteY3-168" fmla="*/ 3803515 h 4659549"/>
              <a:gd name="connsiteX4-169" fmla="*/ 1118681 w 8083686"/>
              <a:gd name="connsiteY4-170" fmla="*/ 3793787 h 4659549"/>
              <a:gd name="connsiteX5-171" fmla="*/ 1332690 w 8083686"/>
              <a:gd name="connsiteY5-172" fmla="*/ 3686783 h 4659549"/>
              <a:gd name="connsiteX6-173" fmla="*/ 1245141 w 8083686"/>
              <a:gd name="connsiteY6-174" fmla="*/ 4036979 h 4659549"/>
              <a:gd name="connsiteX7-175" fmla="*/ 2441643 w 8083686"/>
              <a:gd name="connsiteY7-176" fmla="*/ 4289898 h 4659549"/>
              <a:gd name="connsiteX8-177" fmla="*/ 3910520 w 8083686"/>
              <a:gd name="connsiteY8-178" fmla="*/ 4659549 h 4659549"/>
              <a:gd name="connsiteX9-179" fmla="*/ 6828817 w 8083686"/>
              <a:gd name="connsiteY9-180" fmla="*/ 3920247 h 4659549"/>
              <a:gd name="connsiteX10-181" fmla="*/ 7655669 w 8083686"/>
              <a:gd name="connsiteY10-182" fmla="*/ 2791838 h 4659549"/>
              <a:gd name="connsiteX11-183" fmla="*/ 7966954 w 8083686"/>
              <a:gd name="connsiteY11-184" fmla="*/ 1517515 h 4659549"/>
              <a:gd name="connsiteX12-185" fmla="*/ 8083686 w 8083686"/>
              <a:gd name="connsiteY12-186" fmla="*/ 0 h 4659549"/>
              <a:gd name="connsiteX0-187" fmla="*/ 0 w 8083686"/>
              <a:gd name="connsiteY0-188" fmla="*/ 3394953 h 4659549"/>
              <a:gd name="connsiteX1-189" fmla="*/ 632298 w 8083686"/>
              <a:gd name="connsiteY1-190" fmla="*/ 3842426 h 4659549"/>
              <a:gd name="connsiteX2-191" fmla="*/ 1050588 w 8083686"/>
              <a:gd name="connsiteY2-192" fmla="*/ 3813243 h 4659549"/>
              <a:gd name="connsiteX3-193" fmla="*/ 1079771 w 8083686"/>
              <a:gd name="connsiteY3-194" fmla="*/ 3803515 h 4659549"/>
              <a:gd name="connsiteX4-195" fmla="*/ 1332690 w 8083686"/>
              <a:gd name="connsiteY4-196" fmla="*/ 3686783 h 4659549"/>
              <a:gd name="connsiteX5-197" fmla="*/ 1245141 w 8083686"/>
              <a:gd name="connsiteY5-198" fmla="*/ 4036979 h 4659549"/>
              <a:gd name="connsiteX6-199" fmla="*/ 2441643 w 8083686"/>
              <a:gd name="connsiteY6-200" fmla="*/ 4289898 h 4659549"/>
              <a:gd name="connsiteX7-201" fmla="*/ 3910520 w 8083686"/>
              <a:gd name="connsiteY7-202" fmla="*/ 4659549 h 4659549"/>
              <a:gd name="connsiteX8-203" fmla="*/ 6828817 w 8083686"/>
              <a:gd name="connsiteY8-204" fmla="*/ 3920247 h 4659549"/>
              <a:gd name="connsiteX9-205" fmla="*/ 7655669 w 8083686"/>
              <a:gd name="connsiteY9-206" fmla="*/ 2791838 h 4659549"/>
              <a:gd name="connsiteX10-207" fmla="*/ 7966954 w 8083686"/>
              <a:gd name="connsiteY10-208" fmla="*/ 1517515 h 4659549"/>
              <a:gd name="connsiteX11-209" fmla="*/ 8083686 w 8083686"/>
              <a:gd name="connsiteY11-210" fmla="*/ 0 h 4659549"/>
              <a:gd name="connsiteX0-211" fmla="*/ 0 w 8083686"/>
              <a:gd name="connsiteY0-212" fmla="*/ 3394953 h 4659549"/>
              <a:gd name="connsiteX1-213" fmla="*/ 632298 w 8083686"/>
              <a:gd name="connsiteY1-214" fmla="*/ 3842426 h 4659549"/>
              <a:gd name="connsiteX2-215" fmla="*/ 1050588 w 8083686"/>
              <a:gd name="connsiteY2-216" fmla="*/ 3813243 h 4659549"/>
              <a:gd name="connsiteX3-217" fmla="*/ 1332690 w 8083686"/>
              <a:gd name="connsiteY3-218" fmla="*/ 3686783 h 4659549"/>
              <a:gd name="connsiteX4-219" fmla="*/ 1245141 w 8083686"/>
              <a:gd name="connsiteY4-220" fmla="*/ 4036979 h 4659549"/>
              <a:gd name="connsiteX5-221" fmla="*/ 2441643 w 8083686"/>
              <a:gd name="connsiteY5-222" fmla="*/ 4289898 h 4659549"/>
              <a:gd name="connsiteX6-223" fmla="*/ 3910520 w 8083686"/>
              <a:gd name="connsiteY6-224" fmla="*/ 4659549 h 4659549"/>
              <a:gd name="connsiteX7-225" fmla="*/ 6828817 w 8083686"/>
              <a:gd name="connsiteY7-226" fmla="*/ 3920247 h 4659549"/>
              <a:gd name="connsiteX8-227" fmla="*/ 7655669 w 8083686"/>
              <a:gd name="connsiteY8-228" fmla="*/ 2791838 h 4659549"/>
              <a:gd name="connsiteX9-229" fmla="*/ 7966954 w 8083686"/>
              <a:gd name="connsiteY9-230" fmla="*/ 1517515 h 4659549"/>
              <a:gd name="connsiteX10-231" fmla="*/ 8083686 w 8083686"/>
              <a:gd name="connsiteY10-232" fmla="*/ 0 h 4659549"/>
              <a:gd name="connsiteX0-233" fmla="*/ 0 w 8083686"/>
              <a:gd name="connsiteY0-234" fmla="*/ 3394953 h 4659549"/>
              <a:gd name="connsiteX1-235" fmla="*/ 632298 w 8083686"/>
              <a:gd name="connsiteY1-236" fmla="*/ 3842426 h 4659549"/>
              <a:gd name="connsiteX2-237" fmla="*/ 1332690 w 8083686"/>
              <a:gd name="connsiteY2-238" fmla="*/ 3686783 h 4659549"/>
              <a:gd name="connsiteX3-239" fmla="*/ 1245141 w 8083686"/>
              <a:gd name="connsiteY3-240" fmla="*/ 4036979 h 4659549"/>
              <a:gd name="connsiteX4-241" fmla="*/ 2441643 w 8083686"/>
              <a:gd name="connsiteY4-242" fmla="*/ 4289898 h 4659549"/>
              <a:gd name="connsiteX5-243" fmla="*/ 3910520 w 8083686"/>
              <a:gd name="connsiteY5-244" fmla="*/ 4659549 h 4659549"/>
              <a:gd name="connsiteX6-245" fmla="*/ 6828817 w 8083686"/>
              <a:gd name="connsiteY6-246" fmla="*/ 3920247 h 4659549"/>
              <a:gd name="connsiteX7-247" fmla="*/ 7655669 w 8083686"/>
              <a:gd name="connsiteY7-248" fmla="*/ 2791838 h 4659549"/>
              <a:gd name="connsiteX8-249" fmla="*/ 7966954 w 8083686"/>
              <a:gd name="connsiteY8-250" fmla="*/ 1517515 h 4659549"/>
              <a:gd name="connsiteX9-251" fmla="*/ 8083686 w 8083686"/>
              <a:gd name="connsiteY9-252" fmla="*/ 0 h 4659549"/>
              <a:gd name="connsiteX0-253" fmla="*/ 0 w 8083686"/>
              <a:gd name="connsiteY0-254" fmla="*/ 3394953 h 4659549"/>
              <a:gd name="connsiteX1-255" fmla="*/ 632298 w 8083686"/>
              <a:gd name="connsiteY1-256" fmla="*/ 3842426 h 4659549"/>
              <a:gd name="connsiteX2-257" fmla="*/ 1332690 w 8083686"/>
              <a:gd name="connsiteY2-258" fmla="*/ 3686783 h 4659549"/>
              <a:gd name="connsiteX3-259" fmla="*/ 1245141 w 8083686"/>
              <a:gd name="connsiteY3-260" fmla="*/ 4036979 h 4659549"/>
              <a:gd name="connsiteX4-261" fmla="*/ 2441643 w 8083686"/>
              <a:gd name="connsiteY4-262" fmla="*/ 4289898 h 4659549"/>
              <a:gd name="connsiteX5-263" fmla="*/ 3910520 w 8083686"/>
              <a:gd name="connsiteY5-264" fmla="*/ 4659549 h 4659549"/>
              <a:gd name="connsiteX6-265" fmla="*/ 6828817 w 8083686"/>
              <a:gd name="connsiteY6-266" fmla="*/ 3920247 h 4659549"/>
              <a:gd name="connsiteX7-267" fmla="*/ 7655669 w 8083686"/>
              <a:gd name="connsiteY7-268" fmla="*/ 2791838 h 4659549"/>
              <a:gd name="connsiteX8-269" fmla="*/ 7966954 w 8083686"/>
              <a:gd name="connsiteY8-270" fmla="*/ 1517515 h 4659549"/>
              <a:gd name="connsiteX9-271" fmla="*/ 8083686 w 8083686"/>
              <a:gd name="connsiteY9-272" fmla="*/ 0 h 4659549"/>
              <a:gd name="connsiteX0-273" fmla="*/ 0 w 8083686"/>
              <a:gd name="connsiteY0-274" fmla="*/ 3394953 h 4659549"/>
              <a:gd name="connsiteX1-275" fmla="*/ 632298 w 8083686"/>
              <a:gd name="connsiteY1-276" fmla="*/ 3842426 h 4659549"/>
              <a:gd name="connsiteX2-277" fmla="*/ 1035705 w 8083686"/>
              <a:gd name="connsiteY2-278" fmla="*/ 4042383 h 4659549"/>
              <a:gd name="connsiteX3-279" fmla="*/ 1245141 w 8083686"/>
              <a:gd name="connsiteY3-280" fmla="*/ 4036979 h 4659549"/>
              <a:gd name="connsiteX4-281" fmla="*/ 2441643 w 8083686"/>
              <a:gd name="connsiteY4-282" fmla="*/ 4289898 h 4659549"/>
              <a:gd name="connsiteX5-283" fmla="*/ 3910520 w 8083686"/>
              <a:gd name="connsiteY5-284" fmla="*/ 4659549 h 4659549"/>
              <a:gd name="connsiteX6-285" fmla="*/ 6828817 w 8083686"/>
              <a:gd name="connsiteY6-286" fmla="*/ 3920247 h 4659549"/>
              <a:gd name="connsiteX7-287" fmla="*/ 7655669 w 8083686"/>
              <a:gd name="connsiteY7-288" fmla="*/ 2791838 h 4659549"/>
              <a:gd name="connsiteX8-289" fmla="*/ 7966954 w 8083686"/>
              <a:gd name="connsiteY8-290" fmla="*/ 1517515 h 4659549"/>
              <a:gd name="connsiteX9-291" fmla="*/ 8083686 w 8083686"/>
              <a:gd name="connsiteY9-292" fmla="*/ 0 h 4659549"/>
              <a:gd name="connsiteX0-293" fmla="*/ 0 w 8083686"/>
              <a:gd name="connsiteY0-294" fmla="*/ 3394953 h 4659549"/>
              <a:gd name="connsiteX1-295" fmla="*/ 632298 w 8083686"/>
              <a:gd name="connsiteY1-296" fmla="*/ 3842426 h 4659549"/>
              <a:gd name="connsiteX2-297" fmla="*/ 1245141 w 8083686"/>
              <a:gd name="connsiteY2-298" fmla="*/ 4036979 h 4659549"/>
              <a:gd name="connsiteX3-299" fmla="*/ 2441643 w 8083686"/>
              <a:gd name="connsiteY3-300" fmla="*/ 4289898 h 4659549"/>
              <a:gd name="connsiteX4-301" fmla="*/ 3910520 w 8083686"/>
              <a:gd name="connsiteY4-302" fmla="*/ 4659549 h 4659549"/>
              <a:gd name="connsiteX5-303" fmla="*/ 6828817 w 8083686"/>
              <a:gd name="connsiteY5-304" fmla="*/ 3920247 h 4659549"/>
              <a:gd name="connsiteX6-305" fmla="*/ 7655669 w 8083686"/>
              <a:gd name="connsiteY6-306" fmla="*/ 2791838 h 4659549"/>
              <a:gd name="connsiteX7-307" fmla="*/ 7966954 w 8083686"/>
              <a:gd name="connsiteY7-308" fmla="*/ 1517515 h 4659549"/>
              <a:gd name="connsiteX8-309" fmla="*/ 8083686 w 8083686"/>
              <a:gd name="connsiteY8-310" fmla="*/ 0 h 4659549"/>
              <a:gd name="connsiteX0-311" fmla="*/ 0 w 8083686"/>
              <a:gd name="connsiteY0-312" fmla="*/ 3394953 h 4659549"/>
              <a:gd name="connsiteX1-313" fmla="*/ 632298 w 8083686"/>
              <a:gd name="connsiteY1-314" fmla="*/ 3842426 h 4659549"/>
              <a:gd name="connsiteX2-315" fmla="*/ 2441643 w 8083686"/>
              <a:gd name="connsiteY2-316" fmla="*/ 4289898 h 4659549"/>
              <a:gd name="connsiteX3-317" fmla="*/ 3910520 w 8083686"/>
              <a:gd name="connsiteY3-318" fmla="*/ 4659549 h 4659549"/>
              <a:gd name="connsiteX4-319" fmla="*/ 6828817 w 8083686"/>
              <a:gd name="connsiteY4-320" fmla="*/ 3920247 h 4659549"/>
              <a:gd name="connsiteX5-321" fmla="*/ 7655669 w 8083686"/>
              <a:gd name="connsiteY5-322" fmla="*/ 2791838 h 4659549"/>
              <a:gd name="connsiteX6-323" fmla="*/ 7966954 w 8083686"/>
              <a:gd name="connsiteY6-324" fmla="*/ 1517515 h 4659549"/>
              <a:gd name="connsiteX7-325" fmla="*/ 8083686 w 8083686"/>
              <a:gd name="connsiteY7-326" fmla="*/ 0 h 4659549"/>
              <a:gd name="connsiteX0-327" fmla="*/ 0 w 8083686"/>
              <a:gd name="connsiteY0-328" fmla="*/ 3394953 h 4659549"/>
              <a:gd name="connsiteX1-329" fmla="*/ 632298 w 8083686"/>
              <a:gd name="connsiteY1-330" fmla="*/ 3842426 h 4659549"/>
              <a:gd name="connsiteX2-331" fmla="*/ 2441643 w 8083686"/>
              <a:gd name="connsiteY2-332" fmla="*/ 4289898 h 4659549"/>
              <a:gd name="connsiteX3-333" fmla="*/ 3910520 w 8083686"/>
              <a:gd name="connsiteY3-334" fmla="*/ 4659549 h 4659549"/>
              <a:gd name="connsiteX4-335" fmla="*/ 6828817 w 8083686"/>
              <a:gd name="connsiteY4-336" fmla="*/ 3920247 h 4659549"/>
              <a:gd name="connsiteX5-337" fmla="*/ 7655669 w 8083686"/>
              <a:gd name="connsiteY5-338" fmla="*/ 2791838 h 4659549"/>
              <a:gd name="connsiteX6-339" fmla="*/ 7966954 w 8083686"/>
              <a:gd name="connsiteY6-340" fmla="*/ 1517515 h 4659549"/>
              <a:gd name="connsiteX7-341" fmla="*/ 8083686 w 8083686"/>
              <a:gd name="connsiteY7-342" fmla="*/ 0 h 4659549"/>
              <a:gd name="connsiteX0-343" fmla="*/ 0 w 8083686"/>
              <a:gd name="connsiteY0-344" fmla="*/ 3394953 h 4659549"/>
              <a:gd name="connsiteX1-345" fmla="*/ 632298 w 8083686"/>
              <a:gd name="connsiteY1-346" fmla="*/ 3842426 h 4659549"/>
              <a:gd name="connsiteX2-347" fmla="*/ 2441643 w 8083686"/>
              <a:gd name="connsiteY2-348" fmla="*/ 4289898 h 4659549"/>
              <a:gd name="connsiteX3-349" fmla="*/ 3910520 w 8083686"/>
              <a:gd name="connsiteY3-350" fmla="*/ 4659549 h 4659549"/>
              <a:gd name="connsiteX4-351" fmla="*/ 6828817 w 8083686"/>
              <a:gd name="connsiteY4-352" fmla="*/ 3920247 h 4659549"/>
              <a:gd name="connsiteX5-353" fmla="*/ 7655669 w 8083686"/>
              <a:gd name="connsiteY5-354" fmla="*/ 2791838 h 4659549"/>
              <a:gd name="connsiteX6-355" fmla="*/ 7966954 w 8083686"/>
              <a:gd name="connsiteY6-356" fmla="*/ 1517515 h 4659549"/>
              <a:gd name="connsiteX7-357" fmla="*/ 8083686 w 8083686"/>
              <a:gd name="connsiteY7-358" fmla="*/ 0 h 4659549"/>
              <a:gd name="connsiteX0-359" fmla="*/ 0 w 8083686"/>
              <a:gd name="connsiteY0-360" fmla="*/ 3394953 h 4659549"/>
              <a:gd name="connsiteX1-361" fmla="*/ 1378668 w 8083686"/>
              <a:gd name="connsiteY1-362" fmla="*/ 4264457 h 4659549"/>
              <a:gd name="connsiteX2-363" fmla="*/ 2441643 w 8083686"/>
              <a:gd name="connsiteY2-364" fmla="*/ 4289898 h 4659549"/>
              <a:gd name="connsiteX3-365" fmla="*/ 3910520 w 8083686"/>
              <a:gd name="connsiteY3-366" fmla="*/ 4659549 h 4659549"/>
              <a:gd name="connsiteX4-367" fmla="*/ 6828817 w 8083686"/>
              <a:gd name="connsiteY4-368" fmla="*/ 3920247 h 4659549"/>
              <a:gd name="connsiteX5-369" fmla="*/ 7655669 w 8083686"/>
              <a:gd name="connsiteY5-370" fmla="*/ 2791838 h 4659549"/>
              <a:gd name="connsiteX6-371" fmla="*/ 7966954 w 8083686"/>
              <a:gd name="connsiteY6-372" fmla="*/ 1517515 h 4659549"/>
              <a:gd name="connsiteX7-373" fmla="*/ 8083686 w 8083686"/>
              <a:gd name="connsiteY7-374" fmla="*/ 0 h 4659549"/>
              <a:gd name="connsiteX0-375" fmla="*/ 0 w 8083686"/>
              <a:gd name="connsiteY0-376" fmla="*/ 3394953 h 4659549"/>
              <a:gd name="connsiteX1-377" fmla="*/ 1378668 w 8083686"/>
              <a:gd name="connsiteY1-378" fmla="*/ 4264457 h 4659549"/>
              <a:gd name="connsiteX2-379" fmla="*/ 2441643 w 8083686"/>
              <a:gd name="connsiteY2-380" fmla="*/ 4289898 h 4659549"/>
              <a:gd name="connsiteX3-381" fmla="*/ 3910520 w 8083686"/>
              <a:gd name="connsiteY3-382" fmla="*/ 4659549 h 4659549"/>
              <a:gd name="connsiteX4-383" fmla="*/ 6828817 w 8083686"/>
              <a:gd name="connsiteY4-384" fmla="*/ 3920247 h 4659549"/>
              <a:gd name="connsiteX5-385" fmla="*/ 7655669 w 8083686"/>
              <a:gd name="connsiteY5-386" fmla="*/ 2791838 h 4659549"/>
              <a:gd name="connsiteX6-387" fmla="*/ 7966954 w 8083686"/>
              <a:gd name="connsiteY6-388" fmla="*/ 1517515 h 4659549"/>
              <a:gd name="connsiteX7-389" fmla="*/ 8083686 w 8083686"/>
              <a:gd name="connsiteY7-390" fmla="*/ 0 h 4659549"/>
              <a:gd name="connsiteX0-391" fmla="*/ 0 w 8083686"/>
              <a:gd name="connsiteY0-392" fmla="*/ 3394953 h 4668119"/>
              <a:gd name="connsiteX1-393" fmla="*/ 1378668 w 8083686"/>
              <a:gd name="connsiteY1-394" fmla="*/ 4264457 h 4668119"/>
              <a:gd name="connsiteX2-395" fmla="*/ 3910520 w 8083686"/>
              <a:gd name="connsiteY2-396" fmla="*/ 4659549 h 4668119"/>
              <a:gd name="connsiteX3-397" fmla="*/ 6828817 w 8083686"/>
              <a:gd name="connsiteY3-398" fmla="*/ 3920247 h 4668119"/>
              <a:gd name="connsiteX4-399" fmla="*/ 7655669 w 8083686"/>
              <a:gd name="connsiteY4-400" fmla="*/ 2791838 h 4668119"/>
              <a:gd name="connsiteX5-401" fmla="*/ 7966954 w 8083686"/>
              <a:gd name="connsiteY5-402" fmla="*/ 1517515 h 4668119"/>
              <a:gd name="connsiteX6-403" fmla="*/ 8083686 w 8083686"/>
              <a:gd name="connsiteY6-404" fmla="*/ 0 h 4668119"/>
              <a:gd name="connsiteX0-405" fmla="*/ 0 w 8083686"/>
              <a:gd name="connsiteY0-406" fmla="*/ 3394953 h 4733522"/>
              <a:gd name="connsiteX1-407" fmla="*/ 1378668 w 8083686"/>
              <a:gd name="connsiteY1-408" fmla="*/ 4264457 h 4733522"/>
              <a:gd name="connsiteX2-409" fmla="*/ 3910520 w 8083686"/>
              <a:gd name="connsiteY2-410" fmla="*/ 4659549 h 4733522"/>
              <a:gd name="connsiteX3-411" fmla="*/ 6828817 w 8083686"/>
              <a:gd name="connsiteY3-412" fmla="*/ 3920247 h 4733522"/>
              <a:gd name="connsiteX4-413" fmla="*/ 7655669 w 8083686"/>
              <a:gd name="connsiteY4-414" fmla="*/ 2791838 h 4733522"/>
              <a:gd name="connsiteX5-415" fmla="*/ 7966954 w 8083686"/>
              <a:gd name="connsiteY5-416" fmla="*/ 1517515 h 4733522"/>
              <a:gd name="connsiteX6-417" fmla="*/ 8083686 w 8083686"/>
              <a:gd name="connsiteY6-418" fmla="*/ 0 h 4733522"/>
              <a:gd name="connsiteX0-419" fmla="*/ 0 w 8083686"/>
              <a:gd name="connsiteY0-420" fmla="*/ 3394953 h 5042983"/>
              <a:gd name="connsiteX1-421" fmla="*/ 1378668 w 8083686"/>
              <a:gd name="connsiteY1-422" fmla="*/ 4264457 h 5042983"/>
              <a:gd name="connsiteX2-423" fmla="*/ 4144982 w 8083686"/>
              <a:gd name="connsiteY2-424" fmla="*/ 4991703 h 5042983"/>
              <a:gd name="connsiteX3-425" fmla="*/ 6828817 w 8083686"/>
              <a:gd name="connsiteY3-426" fmla="*/ 3920247 h 5042983"/>
              <a:gd name="connsiteX4-427" fmla="*/ 7655669 w 8083686"/>
              <a:gd name="connsiteY4-428" fmla="*/ 2791838 h 5042983"/>
              <a:gd name="connsiteX5-429" fmla="*/ 7966954 w 8083686"/>
              <a:gd name="connsiteY5-430" fmla="*/ 1517515 h 5042983"/>
              <a:gd name="connsiteX6-431" fmla="*/ 8083686 w 8083686"/>
              <a:gd name="connsiteY6-432" fmla="*/ 0 h 5042983"/>
              <a:gd name="connsiteX0-433" fmla="*/ 0 w 8083686"/>
              <a:gd name="connsiteY0-434" fmla="*/ 3394953 h 4992882"/>
              <a:gd name="connsiteX1-435" fmla="*/ 1378668 w 8083686"/>
              <a:gd name="connsiteY1-436" fmla="*/ 4264457 h 4992882"/>
              <a:gd name="connsiteX2-437" fmla="*/ 4144982 w 8083686"/>
              <a:gd name="connsiteY2-438" fmla="*/ 4991703 h 4992882"/>
              <a:gd name="connsiteX3-439" fmla="*/ 6828817 w 8083686"/>
              <a:gd name="connsiteY3-440" fmla="*/ 3920247 h 4992882"/>
              <a:gd name="connsiteX4-441" fmla="*/ 7655669 w 8083686"/>
              <a:gd name="connsiteY4-442" fmla="*/ 2791838 h 4992882"/>
              <a:gd name="connsiteX5-443" fmla="*/ 7966954 w 8083686"/>
              <a:gd name="connsiteY5-444" fmla="*/ 1517515 h 4992882"/>
              <a:gd name="connsiteX6-445" fmla="*/ 8083686 w 8083686"/>
              <a:gd name="connsiteY6-446" fmla="*/ 0 h 4992882"/>
              <a:gd name="connsiteX0-447" fmla="*/ 0 w 8083686"/>
              <a:gd name="connsiteY0-448" fmla="*/ 3394953 h 4992882"/>
              <a:gd name="connsiteX1-449" fmla="*/ 4144982 w 8083686"/>
              <a:gd name="connsiteY1-450" fmla="*/ 4991703 h 4992882"/>
              <a:gd name="connsiteX2-451" fmla="*/ 6828817 w 8083686"/>
              <a:gd name="connsiteY2-452" fmla="*/ 3920247 h 4992882"/>
              <a:gd name="connsiteX3-453" fmla="*/ 7655669 w 8083686"/>
              <a:gd name="connsiteY3-454" fmla="*/ 2791838 h 4992882"/>
              <a:gd name="connsiteX4-455" fmla="*/ 7966954 w 8083686"/>
              <a:gd name="connsiteY4-456" fmla="*/ 1517515 h 4992882"/>
              <a:gd name="connsiteX5-457" fmla="*/ 8083686 w 8083686"/>
              <a:gd name="connsiteY5-458" fmla="*/ 0 h 4992882"/>
              <a:gd name="connsiteX0-459" fmla="*/ 0 w 8083686"/>
              <a:gd name="connsiteY0-460" fmla="*/ 3394953 h 4992882"/>
              <a:gd name="connsiteX1-461" fmla="*/ 4144982 w 8083686"/>
              <a:gd name="connsiteY1-462" fmla="*/ 4991703 h 4992882"/>
              <a:gd name="connsiteX2-463" fmla="*/ 6828817 w 8083686"/>
              <a:gd name="connsiteY2-464" fmla="*/ 3920247 h 4992882"/>
              <a:gd name="connsiteX3-465" fmla="*/ 7655669 w 8083686"/>
              <a:gd name="connsiteY3-466" fmla="*/ 2791838 h 4992882"/>
              <a:gd name="connsiteX4-467" fmla="*/ 7966954 w 8083686"/>
              <a:gd name="connsiteY4-468" fmla="*/ 1517515 h 4992882"/>
              <a:gd name="connsiteX5-469" fmla="*/ 8083686 w 8083686"/>
              <a:gd name="connsiteY5-470" fmla="*/ 0 h 4992882"/>
              <a:gd name="connsiteX0-471" fmla="*/ 0 w 8083686"/>
              <a:gd name="connsiteY0-472" fmla="*/ 3394953 h 4991823"/>
              <a:gd name="connsiteX1-473" fmla="*/ 4144982 w 8083686"/>
              <a:gd name="connsiteY1-474" fmla="*/ 4991703 h 4991823"/>
              <a:gd name="connsiteX2-475" fmla="*/ 6828817 w 8083686"/>
              <a:gd name="connsiteY2-476" fmla="*/ 3920247 h 4991823"/>
              <a:gd name="connsiteX3-477" fmla="*/ 7655669 w 8083686"/>
              <a:gd name="connsiteY3-478" fmla="*/ 2791838 h 4991823"/>
              <a:gd name="connsiteX4-479" fmla="*/ 7966954 w 8083686"/>
              <a:gd name="connsiteY4-480" fmla="*/ 1517515 h 4991823"/>
              <a:gd name="connsiteX5-481" fmla="*/ 8083686 w 8083686"/>
              <a:gd name="connsiteY5-482" fmla="*/ 0 h 4991823"/>
              <a:gd name="connsiteX0-483" fmla="*/ 0 w 8083686"/>
              <a:gd name="connsiteY0-484" fmla="*/ 3394953 h 4991823"/>
              <a:gd name="connsiteX1-485" fmla="*/ 4144982 w 8083686"/>
              <a:gd name="connsiteY1-486" fmla="*/ 4991703 h 4991823"/>
              <a:gd name="connsiteX2-487" fmla="*/ 6828817 w 8083686"/>
              <a:gd name="connsiteY2-488" fmla="*/ 3920247 h 4991823"/>
              <a:gd name="connsiteX3-489" fmla="*/ 7655669 w 8083686"/>
              <a:gd name="connsiteY3-490" fmla="*/ 2791838 h 4991823"/>
              <a:gd name="connsiteX4-491" fmla="*/ 7966954 w 8083686"/>
              <a:gd name="connsiteY4-492" fmla="*/ 1517515 h 4991823"/>
              <a:gd name="connsiteX5-493" fmla="*/ 8083686 w 8083686"/>
              <a:gd name="connsiteY5-494" fmla="*/ 0 h 4991823"/>
              <a:gd name="connsiteX0-495" fmla="*/ 0 w 8083686"/>
              <a:gd name="connsiteY0-496" fmla="*/ 3394953 h 4991823"/>
              <a:gd name="connsiteX1-497" fmla="*/ 4144982 w 8083686"/>
              <a:gd name="connsiteY1-498" fmla="*/ 4991703 h 4991823"/>
              <a:gd name="connsiteX2-499" fmla="*/ 6828817 w 8083686"/>
              <a:gd name="connsiteY2-500" fmla="*/ 3920247 h 4991823"/>
              <a:gd name="connsiteX3-501" fmla="*/ 7655669 w 8083686"/>
              <a:gd name="connsiteY3-502" fmla="*/ 2791838 h 4991823"/>
              <a:gd name="connsiteX4-503" fmla="*/ 7966954 w 8083686"/>
              <a:gd name="connsiteY4-504" fmla="*/ 1517515 h 4991823"/>
              <a:gd name="connsiteX5-505" fmla="*/ 8083686 w 8083686"/>
              <a:gd name="connsiteY5-506" fmla="*/ 0 h 4991823"/>
              <a:gd name="connsiteX0-507" fmla="*/ 0 w 8083686"/>
              <a:gd name="connsiteY0-508" fmla="*/ 3394953 h 4991823"/>
              <a:gd name="connsiteX1-509" fmla="*/ 4144982 w 8083686"/>
              <a:gd name="connsiteY1-510" fmla="*/ 4991703 h 4991823"/>
              <a:gd name="connsiteX2-511" fmla="*/ 6828817 w 8083686"/>
              <a:gd name="connsiteY2-512" fmla="*/ 3920247 h 4991823"/>
              <a:gd name="connsiteX3-513" fmla="*/ 7966954 w 8083686"/>
              <a:gd name="connsiteY3-514" fmla="*/ 1517515 h 4991823"/>
              <a:gd name="connsiteX4-515" fmla="*/ 8083686 w 8083686"/>
              <a:gd name="connsiteY4-516" fmla="*/ 0 h 4991823"/>
              <a:gd name="connsiteX0-517" fmla="*/ 0 w 8083686"/>
              <a:gd name="connsiteY0-518" fmla="*/ 3394953 h 4991823"/>
              <a:gd name="connsiteX1-519" fmla="*/ 4144982 w 8083686"/>
              <a:gd name="connsiteY1-520" fmla="*/ 4991703 h 4991823"/>
              <a:gd name="connsiteX2-521" fmla="*/ 6828817 w 8083686"/>
              <a:gd name="connsiteY2-522" fmla="*/ 3920247 h 4991823"/>
              <a:gd name="connsiteX3-523" fmla="*/ 8083686 w 8083686"/>
              <a:gd name="connsiteY3-524" fmla="*/ 0 h 4991823"/>
              <a:gd name="connsiteX0-525" fmla="*/ 0 w 8083686"/>
              <a:gd name="connsiteY0-526" fmla="*/ 3394953 h 4991823"/>
              <a:gd name="connsiteX1-527" fmla="*/ 4144982 w 8083686"/>
              <a:gd name="connsiteY1-528" fmla="*/ 4991703 h 4991823"/>
              <a:gd name="connsiteX2-529" fmla="*/ 6828817 w 8083686"/>
              <a:gd name="connsiteY2-530" fmla="*/ 3920247 h 4991823"/>
              <a:gd name="connsiteX3-531" fmla="*/ 8083686 w 8083686"/>
              <a:gd name="connsiteY3-532" fmla="*/ 0 h 4991823"/>
              <a:gd name="connsiteX0-533" fmla="*/ 0 w 8083686"/>
              <a:gd name="connsiteY0-534" fmla="*/ 3394953 h 4991823"/>
              <a:gd name="connsiteX1-535" fmla="*/ 4144982 w 8083686"/>
              <a:gd name="connsiteY1-536" fmla="*/ 4991703 h 4991823"/>
              <a:gd name="connsiteX2-537" fmla="*/ 6828817 w 8083686"/>
              <a:gd name="connsiteY2-538" fmla="*/ 3920247 h 4991823"/>
              <a:gd name="connsiteX3-539" fmla="*/ 8083686 w 8083686"/>
              <a:gd name="connsiteY3-540" fmla="*/ 0 h 4991823"/>
              <a:gd name="connsiteX0-541" fmla="*/ 0 w 8569461"/>
              <a:gd name="connsiteY0-542" fmla="*/ 3423528 h 5020398"/>
              <a:gd name="connsiteX1-543" fmla="*/ 4144982 w 8569461"/>
              <a:gd name="connsiteY1-544" fmla="*/ 5020278 h 5020398"/>
              <a:gd name="connsiteX2-545" fmla="*/ 6828817 w 8569461"/>
              <a:gd name="connsiteY2-546" fmla="*/ 3948822 h 5020398"/>
              <a:gd name="connsiteX3-547" fmla="*/ 8569461 w 8569461"/>
              <a:gd name="connsiteY3-548" fmla="*/ 0 h 5020398"/>
              <a:gd name="connsiteX0-549" fmla="*/ 0 w 8169411"/>
              <a:gd name="connsiteY0-550" fmla="*/ 4156953 h 5753823"/>
              <a:gd name="connsiteX1-551" fmla="*/ 4144982 w 8169411"/>
              <a:gd name="connsiteY1-552" fmla="*/ 5753703 h 5753823"/>
              <a:gd name="connsiteX2-553" fmla="*/ 6828817 w 8169411"/>
              <a:gd name="connsiteY2-554" fmla="*/ 4682247 h 5753823"/>
              <a:gd name="connsiteX3-555" fmla="*/ 8169411 w 8169411"/>
              <a:gd name="connsiteY3-556" fmla="*/ 0 h 5753823"/>
              <a:gd name="connsiteX0-557" fmla="*/ 0 w 8169411"/>
              <a:gd name="connsiteY0-558" fmla="*/ 4156953 h 5754330"/>
              <a:gd name="connsiteX1-559" fmla="*/ 4144982 w 8169411"/>
              <a:gd name="connsiteY1-560" fmla="*/ 5753703 h 5754330"/>
              <a:gd name="connsiteX2-561" fmla="*/ 7352692 w 8169411"/>
              <a:gd name="connsiteY2-562" fmla="*/ 4015497 h 5754330"/>
              <a:gd name="connsiteX3-563" fmla="*/ 8169411 w 8169411"/>
              <a:gd name="connsiteY3-564" fmla="*/ 0 h 5754330"/>
              <a:gd name="connsiteX0-565" fmla="*/ 0 w 8169411"/>
              <a:gd name="connsiteY0-566" fmla="*/ 4156953 h 5754330"/>
              <a:gd name="connsiteX1-567" fmla="*/ 4144982 w 8169411"/>
              <a:gd name="connsiteY1-568" fmla="*/ 5753703 h 5754330"/>
              <a:gd name="connsiteX2-569" fmla="*/ 7352692 w 8169411"/>
              <a:gd name="connsiteY2-570" fmla="*/ 4015497 h 5754330"/>
              <a:gd name="connsiteX3-571" fmla="*/ 8169411 w 8169411"/>
              <a:gd name="connsiteY3-572" fmla="*/ 0 h 5754330"/>
              <a:gd name="connsiteX0-573" fmla="*/ 0 w 8169411"/>
              <a:gd name="connsiteY0-574" fmla="*/ 4156953 h 5753908"/>
              <a:gd name="connsiteX1-575" fmla="*/ 4144982 w 8169411"/>
              <a:gd name="connsiteY1-576" fmla="*/ 5753703 h 5753908"/>
              <a:gd name="connsiteX2-577" fmla="*/ 7352692 w 8169411"/>
              <a:gd name="connsiteY2-578" fmla="*/ 4015497 h 5753908"/>
              <a:gd name="connsiteX3-579" fmla="*/ 8169411 w 8169411"/>
              <a:gd name="connsiteY3-580" fmla="*/ 0 h 5753908"/>
              <a:gd name="connsiteX0-581" fmla="*/ 0 w 8169411"/>
              <a:gd name="connsiteY0-582" fmla="*/ 4156953 h 5753967"/>
              <a:gd name="connsiteX1-583" fmla="*/ 4144982 w 8169411"/>
              <a:gd name="connsiteY1-584" fmla="*/ 5753703 h 5753967"/>
              <a:gd name="connsiteX2-585" fmla="*/ 7352692 w 8169411"/>
              <a:gd name="connsiteY2-586" fmla="*/ 4015497 h 5753967"/>
              <a:gd name="connsiteX3-587" fmla="*/ 8169411 w 8169411"/>
              <a:gd name="connsiteY3-588" fmla="*/ 0 h 5753967"/>
              <a:gd name="connsiteX0-589" fmla="*/ 0 w 8169411"/>
              <a:gd name="connsiteY0-590" fmla="*/ 4156953 h 5753967"/>
              <a:gd name="connsiteX1-591" fmla="*/ 4144982 w 8169411"/>
              <a:gd name="connsiteY1-592" fmla="*/ 5753703 h 5753967"/>
              <a:gd name="connsiteX2-593" fmla="*/ 7352692 w 8169411"/>
              <a:gd name="connsiteY2-594" fmla="*/ 4015497 h 5753967"/>
              <a:gd name="connsiteX3-595" fmla="*/ 8169411 w 8169411"/>
              <a:gd name="connsiteY3-596" fmla="*/ 0 h 5753967"/>
              <a:gd name="connsiteX0-597" fmla="*/ 0 w 8169411"/>
              <a:gd name="connsiteY0-598" fmla="*/ 4156953 h 5758372"/>
              <a:gd name="connsiteX1-599" fmla="*/ 4144982 w 8169411"/>
              <a:gd name="connsiteY1-600" fmla="*/ 5753703 h 5758372"/>
              <a:gd name="connsiteX2-601" fmla="*/ 7317747 w 8169411"/>
              <a:gd name="connsiteY2-602" fmla="*/ 3747266 h 5758372"/>
              <a:gd name="connsiteX3-603" fmla="*/ 8169411 w 8169411"/>
              <a:gd name="connsiteY3-604" fmla="*/ 0 h 5758372"/>
              <a:gd name="connsiteX0-605" fmla="*/ 0 w 8221829"/>
              <a:gd name="connsiteY0-606" fmla="*/ 4382267 h 5767659"/>
              <a:gd name="connsiteX1-607" fmla="*/ 4197400 w 8221829"/>
              <a:gd name="connsiteY1-608" fmla="*/ 5753703 h 5767659"/>
              <a:gd name="connsiteX2-609" fmla="*/ 7370165 w 8221829"/>
              <a:gd name="connsiteY2-610" fmla="*/ 3747266 h 5767659"/>
              <a:gd name="connsiteX3-611" fmla="*/ 8221829 w 8221829"/>
              <a:gd name="connsiteY3-612" fmla="*/ 0 h 5767659"/>
              <a:gd name="connsiteX0-613" fmla="*/ 0 w 8221829"/>
              <a:gd name="connsiteY0-614" fmla="*/ 4382267 h 5764434"/>
              <a:gd name="connsiteX1-615" fmla="*/ 4197400 w 8221829"/>
              <a:gd name="connsiteY1-616" fmla="*/ 5753703 h 5764434"/>
              <a:gd name="connsiteX2-617" fmla="*/ 7370165 w 8221829"/>
              <a:gd name="connsiteY2-618" fmla="*/ 3747266 h 5764434"/>
              <a:gd name="connsiteX3-619" fmla="*/ 8221829 w 8221829"/>
              <a:gd name="connsiteY3-620" fmla="*/ 0 h 5764434"/>
              <a:gd name="connsiteX0-621" fmla="*/ 0 w 8221829"/>
              <a:gd name="connsiteY0-622" fmla="*/ 4382267 h 5753850"/>
              <a:gd name="connsiteX1-623" fmla="*/ 3999377 w 8221829"/>
              <a:gd name="connsiteY1-624" fmla="*/ 5742974 h 5753850"/>
              <a:gd name="connsiteX2-625" fmla="*/ 7370165 w 8221829"/>
              <a:gd name="connsiteY2-626" fmla="*/ 3747266 h 5753850"/>
              <a:gd name="connsiteX3-627" fmla="*/ 8221829 w 8221829"/>
              <a:gd name="connsiteY3-628" fmla="*/ 0 h 5753850"/>
              <a:gd name="connsiteX0-629" fmla="*/ 0 w 8221829"/>
              <a:gd name="connsiteY0-630" fmla="*/ 4382267 h 5743079"/>
              <a:gd name="connsiteX1-631" fmla="*/ 3999377 w 8221829"/>
              <a:gd name="connsiteY1-632" fmla="*/ 5742974 h 5743079"/>
              <a:gd name="connsiteX2-633" fmla="*/ 7370165 w 8221829"/>
              <a:gd name="connsiteY2-634" fmla="*/ 3747266 h 5743079"/>
              <a:gd name="connsiteX3-635" fmla="*/ 8221829 w 8221829"/>
              <a:gd name="connsiteY3-636" fmla="*/ 0 h 5743079"/>
              <a:gd name="connsiteX0-637" fmla="*/ 0 w 8221829"/>
              <a:gd name="connsiteY0-638" fmla="*/ 4382267 h 5743082"/>
              <a:gd name="connsiteX1-639" fmla="*/ 3999377 w 8221829"/>
              <a:gd name="connsiteY1-640" fmla="*/ 5742974 h 5743082"/>
              <a:gd name="connsiteX2-641" fmla="*/ 7370165 w 8221829"/>
              <a:gd name="connsiteY2-642" fmla="*/ 3747266 h 5743082"/>
              <a:gd name="connsiteX3-643" fmla="*/ 8221829 w 8221829"/>
              <a:gd name="connsiteY3-644" fmla="*/ 0 h 5743082"/>
              <a:gd name="connsiteX0-645" fmla="*/ 0 w 8221829"/>
              <a:gd name="connsiteY0-646" fmla="*/ 4382267 h 5743047"/>
              <a:gd name="connsiteX1-647" fmla="*/ 3999377 w 8221829"/>
              <a:gd name="connsiteY1-648" fmla="*/ 5742974 h 5743047"/>
              <a:gd name="connsiteX2-649" fmla="*/ 7370165 w 8221829"/>
              <a:gd name="connsiteY2-650" fmla="*/ 3747266 h 5743047"/>
              <a:gd name="connsiteX3-651" fmla="*/ 8221829 w 8221829"/>
              <a:gd name="connsiteY3-652" fmla="*/ 0 h 5743047"/>
              <a:gd name="connsiteX0-653" fmla="*/ 0 w 8221829"/>
              <a:gd name="connsiteY0-654" fmla="*/ 4382267 h 5743047"/>
              <a:gd name="connsiteX1-655" fmla="*/ 3999377 w 8221829"/>
              <a:gd name="connsiteY1-656" fmla="*/ 5742974 h 5743047"/>
              <a:gd name="connsiteX2-657" fmla="*/ 7370165 w 8221829"/>
              <a:gd name="connsiteY2-658" fmla="*/ 3747266 h 5743047"/>
              <a:gd name="connsiteX3-659" fmla="*/ 8221829 w 8221829"/>
              <a:gd name="connsiteY3-660" fmla="*/ 0 h 5743047"/>
              <a:gd name="connsiteX0-661" fmla="*/ 0 w 8093696"/>
              <a:gd name="connsiteY0-662" fmla="*/ 4414454 h 5775234"/>
              <a:gd name="connsiteX1-663" fmla="*/ 3999377 w 8093696"/>
              <a:gd name="connsiteY1-664" fmla="*/ 5775161 h 5775234"/>
              <a:gd name="connsiteX2-665" fmla="*/ 7370165 w 8093696"/>
              <a:gd name="connsiteY2-666" fmla="*/ 3779453 h 5775234"/>
              <a:gd name="connsiteX3-667" fmla="*/ 8093696 w 8093696"/>
              <a:gd name="connsiteY3-668" fmla="*/ 0 h 5775234"/>
              <a:gd name="connsiteX0-669" fmla="*/ 0 w 8093696"/>
              <a:gd name="connsiteY0-670" fmla="*/ 4414454 h 5775234"/>
              <a:gd name="connsiteX1-671" fmla="*/ 3999377 w 8093696"/>
              <a:gd name="connsiteY1-672" fmla="*/ 5775161 h 5775234"/>
              <a:gd name="connsiteX2-673" fmla="*/ 7370165 w 8093696"/>
              <a:gd name="connsiteY2-674" fmla="*/ 3779453 h 5775234"/>
              <a:gd name="connsiteX3-675" fmla="*/ 8093696 w 8093696"/>
              <a:gd name="connsiteY3-676" fmla="*/ 0 h 5775234"/>
              <a:gd name="connsiteX0-677" fmla="*/ 0 w 8093696"/>
              <a:gd name="connsiteY0-678" fmla="*/ 4414454 h 5775234"/>
              <a:gd name="connsiteX1-679" fmla="*/ 3999377 w 8093696"/>
              <a:gd name="connsiteY1-680" fmla="*/ 5775161 h 5775234"/>
              <a:gd name="connsiteX2-681" fmla="*/ 7370165 w 8093696"/>
              <a:gd name="connsiteY2-682" fmla="*/ 3779453 h 5775234"/>
              <a:gd name="connsiteX3-683" fmla="*/ 8093696 w 8093696"/>
              <a:gd name="connsiteY3-684" fmla="*/ 0 h 5775234"/>
              <a:gd name="connsiteX0-685" fmla="*/ 0 w 8045058"/>
              <a:gd name="connsiteY0-686" fmla="*/ 5588220 h 5984102"/>
              <a:gd name="connsiteX1-687" fmla="*/ 3950739 w 8045058"/>
              <a:gd name="connsiteY1-688" fmla="*/ 5775161 h 5984102"/>
              <a:gd name="connsiteX2-689" fmla="*/ 7321527 w 8045058"/>
              <a:gd name="connsiteY2-690" fmla="*/ 3779453 h 5984102"/>
              <a:gd name="connsiteX3-691" fmla="*/ 8045058 w 8045058"/>
              <a:gd name="connsiteY3-692" fmla="*/ 0 h 5984102"/>
              <a:gd name="connsiteX0-693" fmla="*/ 0 w 8045058"/>
              <a:gd name="connsiteY0-694" fmla="*/ 5588220 h 5743121"/>
              <a:gd name="connsiteX1-695" fmla="*/ 1567463 w 8045058"/>
              <a:gd name="connsiteY1-696" fmla="*/ 4959796 h 5743121"/>
              <a:gd name="connsiteX2-697" fmla="*/ 7321527 w 8045058"/>
              <a:gd name="connsiteY2-698" fmla="*/ 3779453 h 5743121"/>
              <a:gd name="connsiteX3-699" fmla="*/ 8045058 w 8045058"/>
              <a:gd name="connsiteY3-700" fmla="*/ 0 h 5743121"/>
              <a:gd name="connsiteX0-701" fmla="*/ 0 w 8045058"/>
              <a:gd name="connsiteY0-702" fmla="*/ 5588220 h 5711003"/>
              <a:gd name="connsiteX1-703" fmla="*/ 1567463 w 8045058"/>
              <a:gd name="connsiteY1-704" fmla="*/ 4959796 h 5711003"/>
              <a:gd name="connsiteX2-705" fmla="*/ 7321527 w 8045058"/>
              <a:gd name="connsiteY2-706" fmla="*/ 3779453 h 5711003"/>
              <a:gd name="connsiteX3-707" fmla="*/ 8045058 w 8045058"/>
              <a:gd name="connsiteY3-708" fmla="*/ 0 h 5711003"/>
              <a:gd name="connsiteX0-709" fmla="*/ 0 w 8045058"/>
              <a:gd name="connsiteY0-710" fmla="*/ 5588220 h 5588220"/>
              <a:gd name="connsiteX1-711" fmla="*/ 1567463 w 8045058"/>
              <a:gd name="connsiteY1-712" fmla="*/ 4959796 h 5588220"/>
              <a:gd name="connsiteX2-713" fmla="*/ 7321527 w 8045058"/>
              <a:gd name="connsiteY2-714" fmla="*/ 3779453 h 5588220"/>
              <a:gd name="connsiteX3-715" fmla="*/ 8045058 w 8045058"/>
              <a:gd name="connsiteY3-716" fmla="*/ 0 h 5588220"/>
              <a:gd name="connsiteX0-717" fmla="*/ 0 w 8045058"/>
              <a:gd name="connsiteY0-718" fmla="*/ 5588220 h 5588220"/>
              <a:gd name="connsiteX1-719" fmla="*/ 1567463 w 8045058"/>
              <a:gd name="connsiteY1-720" fmla="*/ 4959796 h 5588220"/>
              <a:gd name="connsiteX2-721" fmla="*/ 7321527 w 8045058"/>
              <a:gd name="connsiteY2-722" fmla="*/ 3779453 h 5588220"/>
              <a:gd name="connsiteX3-723" fmla="*/ 8045058 w 8045058"/>
              <a:gd name="connsiteY3-724" fmla="*/ 0 h 5588220"/>
              <a:gd name="connsiteX0-725" fmla="*/ 0 w 8045058"/>
              <a:gd name="connsiteY0-726" fmla="*/ 5588220 h 5588220"/>
              <a:gd name="connsiteX1-727" fmla="*/ 1567463 w 8045058"/>
              <a:gd name="connsiteY1-728" fmla="*/ 4959796 h 5588220"/>
              <a:gd name="connsiteX2-729" fmla="*/ 7321527 w 8045058"/>
              <a:gd name="connsiteY2-730" fmla="*/ 3779453 h 5588220"/>
              <a:gd name="connsiteX3-731" fmla="*/ 8045058 w 8045058"/>
              <a:gd name="connsiteY3-732" fmla="*/ 0 h 5588220"/>
              <a:gd name="connsiteX0-733" fmla="*/ 0 w 8045058"/>
              <a:gd name="connsiteY0-734" fmla="*/ 5588220 h 6067488"/>
              <a:gd name="connsiteX1-735" fmla="*/ 1567463 w 8045058"/>
              <a:gd name="connsiteY1-736" fmla="*/ 4959796 h 6067488"/>
              <a:gd name="connsiteX2-737" fmla="*/ 5658098 w 8045058"/>
              <a:gd name="connsiteY2-738" fmla="*/ 5759624 h 6067488"/>
              <a:gd name="connsiteX3-739" fmla="*/ 8045058 w 8045058"/>
              <a:gd name="connsiteY3-740" fmla="*/ 0 h 6067488"/>
              <a:gd name="connsiteX0-741" fmla="*/ 0 w 8045058"/>
              <a:gd name="connsiteY0-742" fmla="*/ 5588220 h 6067488"/>
              <a:gd name="connsiteX1-743" fmla="*/ 1567463 w 8045058"/>
              <a:gd name="connsiteY1-744" fmla="*/ 4959796 h 6067488"/>
              <a:gd name="connsiteX2-745" fmla="*/ 5658098 w 8045058"/>
              <a:gd name="connsiteY2-746" fmla="*/ 5759624 h 6067488"/>
              <a:gd name="connsiteX3-747" fmla="*/ 8045058 w 8045058"/>
              <a:gd name="connsiteY3-748" fmla="*/ 0 h 6067488"/>
              <a:gd name="connsiteX0-749" fmla="*/ 0 w 8045058"/>
              <a:gd name="connsiteY0-750" fmla="*/ 5588220 h 5760424"/>
              <a:gd name="connsiteX1-751" fmla="*/ 1567463 w 8045058"/>
              <a:gd name="connsiteY1-752" fmla="*/ 4959796 h 5760424"/>
              <a:gd name="connsiteX2-753" fmla="*/ 5658098 w 8045058"/>
              <a:gd name="connsiteY2-754" fmla="*/ 5759624 h 5760424"/>
              <a:gd name="connsiteX3-755" fmla="*/ 8045058 w 8045058"/>
              <a:gd name="connsiteY3-756" fmla="*/ 0 h 5760424"/>
              <a:gd name="connsiteX0-757" fmla="*/ 0 w 8045058"/>
              <a:gd name="connsiteY0-758" fmla="*/ 5588220 h 5759991"/>
              <a:gd name="connsiteX1-759" fmla="*/ 1567463 w 8045058"/>
              <a:gd name="connsiteY1-760" fmla="*/ 4959796 h 5759991"/>
              <a:gd name="connsiteX2-761" fmla="*/ 5658098 w 8045058"/>
              <a:gd name="connsiteY2-762" fmla="*/ 5759624 h 5759991"/>
              <a:gd name="connsiteX3-763" fmla="*/ 8045058 w 8045058"/>
              <a:gd name="connsiteY3-764" fmla="*/ 0 h 5759991"/>
              <a:gd name="connsiteX0-765" fmla="*/ 0 w 8045058"/>
              <a:gd name="connsiteY0-766" fmla="*/ 5588220 h 5759961"/>
              <a:gd name="connsiteX1-767" fmla="*/ 1567463 w 8045058"/>
              <a:gd name="connsiteY1-768" fmla="*/ 4959796 h 5759961"/>
              <a:gd name="connsiteX2-769" fmla="*/ 5658098 w 8045058"/>
              <a:gd name="connsiteY2-770" fmla="*/ 5759624 h 5759961"/>
              <a:gd name="connsiteX3-771" fmla="*/ 8045058 w 8045058"/>
              <a:gd name="connsiteY3-772" fmla="*/ 0 h 5759961"/>
              <a:gd name="connsiteX0-773" fmla="*/ 0 w 8045058"/>
              <a:gd name="connsiteY0-774" fmla="*/ 5588220 h 5759961"/>
              <a:gd name="connsiteX1-775" fmla="*/ 1567463 w 8045058"/>
              <a:gd name="connsiteY1-776" fmla="*/ 4959796 h 5759961"/>
              <a:gd name="connsiteX2-777" fmla="*/ 5658098 w 8045058"/>
              <a:gd name="connsiteY2-778" fmla="*/ 5759624 h 5759961"/>
              <a:gd name="connsiteX3-779" fmla="*/ 8045058 w 8045058"/>
              <a:gd name="connsiteY3-780" fmla="*/ 0 h 5759961"/>
              <a:gd name="connsiteX0-781" fmla="*/ 0 w 8103424"/>
              <a:gd name="connsiteY0-782" fmla="*/ 5659900 h 5759985"/>
              <a:gd name="connsiteX1-783" fmla="*/ 1625829 w 8103424"/>
              <a:gd name="connsiteY1-784" fmla="*/ 4959796 h 5759985"/>
              <a:gd name="connsiteX2-785" fmla="*/ 5716464 w 8103424"/>
              <a:gd name="connsiteY2-786" fmla="*/ 5759624 h 5759985"/>
              <a:gd name="connsiteX3-787" fmla="*/ 8103424 w 8103424"/>
              <a:gd name="connsiteY3-788" fmla="*/ 0 h 5759985"/>
              <a:gd name="connsiteX0-789" fmla="*/ 0 w 8103424"/>
              <a:gd name="connsiteY0-790" fmla="*/ 5659900 h 5759985"/>
              <a:gd name="connsiteX1-791" fmla="*/ 1625829 w 8103424"/>
              <a:gd name="connsiteY1-792" fmla="*/ 4959796 h 5759985"/>
              <a:gd name="connsiteX2-793" fmla="*/ 5716464 w 8103424"/>
              <a:gd name="connsiteY2-794" fmla="*/ 5759624 h 5759985"/>
              <a:gd name="connsiteX3-795" fmla="*/ 8103424 w 8103424"/>
              <a:gd name="connsiteY3-796" fmla="*/ 0 h 5759985"/>
              <a:gd name="connsiteX0-797" fmla="*/ 0 w 8103424"/>
              <a:gd name="connsiteY0-798" fmla="*/ 5659900 h 5759985"/>
              <a:gd name="connsiteX1-799" fmla="*/ 1625829 w 8103424"/>
              <a:gd name="connsiteY1-800" fmla="*/ 4959796 h 5759985"/>
              <a:gd name="connsiteX2-801" fmla="*/ 5716464 w 8103424"/>
              <a:gd name="connsiteY2-802" fmla="*/ 5759624 h 5759985"/>
              <a:gd name="connsiteX3-803" fmla="*/ 8103424 w 8103424"/>
              <a:gd name="connsiteY3-804" fmla="*/ 0 h 5759985"/>
              <a:gd name="connsiteX0-805" fmla="*/ 0 w 8103424"/>
              <a:gd name="connsiteY0-806" fmla="*/ 5659900 h 5995545"/>
              <a:gd name="connsiteX1-807" fmla="*/ 1723106 w 8103424"/>
              <a:gd name="connsiteY1-808" fmla="*/ 4959797 h 5995545"/>
              <a:gd name="connsiteX2-809" fmla="*/ 5716464 w 8103424"/>
              <a:gd name="connsiteY2-810" fmla="*/ 5759624 h 5995545"/>
              <a:gd name="connsiteX3-811" fmla="*/ 8103424 w 8103424"/>
              <a:gd name="connsiteY3-812" fmla="*/ 0 h 5995545"/>
              <a:gd name="connsiteX0-813" fmla="*/ 0 w 8103424"/>
              <a:gd name="connsiteY0-814" fmla="*/ 5659900 h 5759924"/>
              <a:gd name="connsiteX1-815" fmla="*/ 1723106 w 8103424"/>
              <a:gd name="connsiteY1-816" fmla="*/ 4959797 h 5759924"/>
              <a:gd name="connsiteX2-817" fmla="*/ 5716464 w 8103424"/>
              <a:gd name="connsiteY2-818" fmla="*/ 5759624 h 5759924"/>
              <a:gd name="connsiteX3-819" fmla="*/ 8103424 w 8103424"/>
              <a:gd name="connsiteY3-820" fmla="*/ 0 h 5759924"/>
              <a:gd name="connsiteX0-821" fmla="*/ 0 w 8103424"/>
              <a:gd name="connsiteY0-822" fmla="*/ 5659900 h 5786010"/>
              <a:gd name="connsiteX1-823" fmla="*/ 1723106 w 8103424"/>
              <a:gd name="connsiteY1-824" fmla="*/ 4959797 h 5786010"/>
              <a:gd name="connsiteX2-825" fmla="*/ 5716464 w 8103424"/>
              <a:gd name="connsiteY2-826" fmla="*/ 5759624 h 5786010"/>
              <a:gd name="connsiteX3-827" fmla="*/ 7275206 w 8103424"/>
              <a:gd name="connsiteY3-828" fmla="*/ 3771513 h 5786010"/>
              <a:gd name="connsiteX4-829" fmla="*/ 8103424 w 8103424"/>
              <a:gd name="connsiteY4-830" fmla="*/ 0 h 5786010"/>
              <a:gd name="connsiteX0-831" fmla="*/ 0 w 8690097"/>
              <a:gd name="connsiteY0-832" fmla="*/ 5659900 h 5828145"/>
              <a:gd name="connsiteX1-833" fmla="*/ 1723106 w 8690097"/>
              <a:gd name="connsiteY1-834" fmla="*/ 4959797 h 5828145"/>
              <a:gd name="connsiteX2-835" fmla="*/ 5716464 w 8690097"/>
              <a:gd name="connsiteY2-836" fmla="*/ 5759624 h 5828145"/>
              <a:gd name="connsiteX3-837" fmla="*/ 8598168 w 8690097"/>
              <a:gd name="connsiteY3-838" fmla="*/ 2830708 h 5828145"/>
              <a:gd name="connsiteX4-839" fmla="*/ 8103424 w 8690097"/>
              <a:gd name="connsiteY4-840" fmla="*/ 0 h 5828145"/>
              <a:gd name="connsiteX0-841" fmla="*/ 0 w 8690097"/>
              <a:gd name="connsiteY0-842" fmla="*/ 5659900 h 5828145"/>
              <a:gd name="connsiteX1-843" fmla="*/ 1723106 w 8690097"/>
              <a:gd name="connsiteY1-844" fmla="*/ 4959797 h 5828145"/>
              <a:gd name="connsiteX2-845" fmla="*/ 5716464 w 8690097"/>
              <a:gd name="connsiteY2-846" fmla="*/ 5759624 h 5828145"/>
              <a:gd name="connsiteX3-847" fmla="*/ 8598168 w 8690097"/>
              <a:gd name="connsiteY3-848" fmla="*/ 2830708 h 5828145"/>
              <a:gd name="connsiteX4-849" fmla="*/ 8103424 w 8690097"/>
              <a:gd name="connsiteY4-850" fmla="*/ 0 h 5828145"/>
              <a:gd name="connsiteX0-851" fmla="*/ 0 w 8598345"/>
              <a:gd name="connsiteY0-852" fmla="*/ 5659900 h 5828145"/>
              <a:gd name="connsiteX1-853" fmla="*/ 1723106 w 8598345"/>
              <a:gd name="connsiteY1-854" fmla="*/ 4959797 h 5828145"/>
              <a:gd name="connsiteX2-855" fmla="*/ 5716464 w 8598345"/>
              <a:gd name="connsiteY2-856" fmla="*/ 5759624 h 5828145"/>
              <a:gd name="connsiteX3-857" fmla="*/ 8598168 w 8598345"/>
              <a:gd name="connsiteY3-858" fmla="*/ 2830708 h 5828145"/>
              <a:gd name="connsiteX4-859" fmla="*/ 8103424 w 8598345"/>
              <a:gd name="connsiteY4-860" fmla="*/ 0 h 5828145"/>
              <a:gd name="connsiteX0-861" fmla="*/ 0 w 8598452"/>
              <a:gd name="connsiteY0-862" fmla="*/ 5659900 h 5762600"/>
              <a:gd name="connsiteX1-863" fmla="*/ 1723106 w 8598452"/>
              <a:gd name="connsiteY1-864" fmla="*/ 4959797 h 5762600"/>
              <a:gd name="connsiteX2-865" fmla="*/ 5716464 w 8598452"/>
              <a:gd name="connsiteY2-866" fmla="*/ 5759624 h 5762600"/>
              <a:gd name="connsiteX3-867" fmla="*/ 8598168 w 8598452"/>
              <a:gd name="connsiteY3-868" fmla="*/ 2830708 h 5762600"/>
              <a:gd name="connsiteX4-869" fmla="*/ 8103424 w 8598452"/>
              <a:gd name="connsiteY4-870" fmla="*/ 0 h 5762600"/>
              <a:gd name="connsiteX0-871" fmla="*/ 0 w 8598342"/>
              <a:gd name="connsiteY0-872" fmla="*/ 5659900 h 5827254"/>
              <a:gd name="connsiteX1-873" fmla="*/ 1907932 w 8598342"/>
              <a:gd name="connsiteY1-874" fmla="*/ 4950838 h 5827254"/>
              <a:gd name="connsiteX2-875" fmla="*/ 5716464 w 8598342"/>
              <a:gd name="connsiteY2-876" fmla="*/ 5759624 h 5827254"/>
              <a:gd name="connsiteX3-877" fmla="*/ 8598168 w 8598342"/>
              <a:gd name="connsiteY3-878" fmla="*/ 2830708 h 5827254"/>
              <a:gd name="connsiteX4-879" fmla="*/ 8103424 w 8598342"/>
              <a:gd name="connsiteY4-880" fmla="*/ 0 h 5827254"/>
              <a:gd name="connsiteX0-881" fmla="*/ 0 w 8598342"/>
              <a:gd name="connsiteY0-882" fmla="*/ 5659900 h 5826842"/>
              <a:gd name="connsiteX1-883" fmla="*/ 1907932 w 8598342"/>
              <a:gd name="connsiteY1-884" fmla="*/ 4950838 h 5826842"/>
              <a:gd name="connsiteX2-885" fmla="*/ 5716464 w 8598342"/>
              <a:gd name="connsiteY2-886" fmla="*/ 5759624 h 5826842"/>
              <a:gd name="connsiteX3-887" fmla="*/ 8598168 w 8598342"/>
              <a:gd name="connsiteY3-888" fmla="*/ 2830708 h 5826842"/>
              <a:gd name="connsiteX4-889" fmla="*/ 8103424 w 8598342"/>
              <a:gd name="connsiteY4-890" fmla="*/ 0 h 5826842"/>
              <a:gd name="connsiteX0-891" fmla="*/ 0 w 8598409"/>
              <a:gd name="connsiteY0-892" fmla="*/ 5659900 h 5760222"/>
              <a:gd name="connsiteX1-893" fmla="*/ 1907932 w 8598409"/>
              <a:gd name="connsiteY1-894" fmla="*/ 4950838 h 5760222"/>
              <a:gd name="connsiteX2-895" fmla="*/ 5716464 w 8598409"/>
              <a:gd name="connsiteY2-896" fmla="*/ 5759624 h 5760222"/>
              <a:gd name="connsiteX3-897" fmla="*/ 8598168 w 8598409"/>
              <a:gd name="connsiteY3-898" fmla="*/ 2830708 h 5760222"/>
              <a:gd name="connsiteX4-899" fmla="*/ 8103424 w 8598409"/>
              <a:gd name="connsiteY4-900" fmla="*/ 0 h 5760222"/>
              <a:gd name="connsiteX0-901" fmla="*/ 0 w 10545067"/>
              <a:gd name="connsiteY0-902" fmla="*/ 5588220 h 5688319"/>
              <a:gd name="connsiteX1-903" fmla="*/ 1907932 w 10545067"/>
              <a:gd name="connsiteY1-904" fmla="*/ 4879158 h 5688319"/>
              <a:gd name="connsiteX2-905" fmla="*/ 5716464 w 10545067"/>
              <a:gd name="connsiteY2-906" fmla="*/ 5687944 h 5688319"/>
              <a:gd name="connsiteX3-907" fmla="*/ 8598168 w 10545067"/>
              <a:gd name="connsiteY3-908" fmla="*/ 2759028 h 5688319"/>
              <a:gd name="connsiteX4-909" fmla="*/ 10545067 w 10545067"/>
              <a:gd name="connsiteY4-910" fmla="*/ 0 h 5688319"/>
              <a:gd name="connsiteX0-911" fmla="*/ 0 w 10545067"/>
              <a:gd name="connsiteY0-912" fmla="*/ 5588220 h 5688319"/>
              <a:gd name="connsiteX1-913" fmla="*/ 1907932 w 10545067"/>
              <a:gd name="connsiteY1-914" fmla="*/ 4879158 h 5688319"/>
              <a:gd name="connsiteX2-915" fmla="*/ 5716464 w 10545067"/>
              <a:gd name="connsiteY2-916" fmla="*/ 5687944 h 5688319"/>
              <a:gd name="connsiteX3-917" fmla="*/ 8598168 w 10545067"/>
              <a:gd name="connsiteY3-918" fmla="*/ 2759028 h 5688319"/>
              <a:gd name="connsiteX4-919" fmla="*/ 10545067 w 10545067"/>
              <a:gd name="connsiteY4-920" fmla="*/ 0 h 5688319"/>
              <a:gd name="connsiteX0-921" fmla="*/ 0 w 10545067"/>
              <a:gd name="connsiteY0-922" fmla="*/ 5588220 h 5688391"/>
              <a:gd name="connsiteX1-923" fmla="*/ 1907932 w 10545067"/>
              <a:gd name="connsiteY1-924" fmla="*/ 4879158 h 5688391"/>
              <a:gd name="connsiteX2-925" fmla="*/ 5716464 w 10545067"/>
              <a:gd name="connsiteY2-926" fmla="*/ 5687944 h 5688391"/>
              <a:gd name="connsiteX3-927" fmla="*/ 8598168 w 10545067"/>
              <a:gd name="connsiteY3-928" fmla="*/ 2759028 h 5688391"/>
              <a:gd name="connsiteX4-929" fmla="*/ 10545067 w 10545067"/>
              <a:gd name="connsiteY4-930" fmla="*/ 0 h 5688391"/>
              <a:gd name="connsiteX0-931" fmla="*/ 0 w 10545067"/>
              <a:gd name="connsiteY0-932" fmla="*/ 5588220 h 5687955"/>
              <a:gd name="connsiteX1-933" fmla="*/ 1907932 w 10545067"/>
              <a:gd name="connsiteY1-934" fmla="*/ 4879158 h 5687955"/>
              <a:gd name="connsiteX2-935" fmla="*/ 5716464 w 10545067"/>
              <a:gd name="connsiteY2-936" fmla="*/ 5687944 h 5687955"/>
              <a:gd name="connsiteX3-937" fmla="*/ 8598168 w 10545067"/>
              <a:gd name="connsiteY3-938" fmla="*/ 2759028 h 5687955"/>
              <a:gd name="connsiteX4-939" fmla="*/ 10545067 w 10545067"/>
              <a:gd name="connsiteY4-940" fmla="*/ 0 h 568795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45067" h="5687955">
                <a:moveTo>
                  <a:pt x="0" y="5588220"/>
                </a:moveTo>
                <a:cubicBezTo>
                  <a:pt x="38529" y="5536268"/>
                  <a:pt x="653631" y="4871496"/>
                  <a:pt x="1907932" y="4879158"/>
                </a:cubicBezTo>
                <a:cubicBezTo>
                  <a:pt x="3162233" y="4886820"/>
                  <a:pt x="3609204" y="5682898"/>
                  <a:pt x="5716464" y="5687944"/>
                </a:cubicBezTo>
                <a:cubicBezTo>
                  <a:pt x="7823724" y="5692990"/>
                  <a:pt x="8591069" y="4038541"/>
                  <a:pt x="8598168" y="2759028"/>
                </a:cubicBezTo>
                <a:cubicBezTo>
                  <a:pt x="8605267" y="1479515"/>
                  <a:pt x="9152163" y="306023"/>
                  <a:pt x="10545067" y="0"/>
                </a:cubicBezTo>
              </a:path>
            </a:pathLst>
          </a:custGeom>
          <a:noFill/>
          <a:ln w="12700" cap="flat">
            <a:solidFill>
              <a:schemeClr val="tx2"/>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pPr>
            <a:endParaRPr kumimoji="0" lang="zh-CN" altLang="en-US" sz="1800" b="0" i="0" u="none" strike="noStrike" cap="none" spc="0" normalizeH="0" baseline="0" dirty="0">
              <a:ln>
                <a:noFill/>
              </a:ln>
              <a:solidFill>
                <a:srgbClr val="000000"/>
              </a:solidFill>
              <a:effectLst/>
              <a:uFillTx/>
            </a:endParaRPr>
          </a:p>
        </p:txBody>
      </p:sp>
      <p:sp>
        <p:nvSpPr>
          <p:cNvPr id="9" name="Oval 8"/>
          <p:cNvSpPr/>
          <p:nvPr userDrawn="1"/>
        </p:nvSpPr>
        <p:spPr>
          <a:xfrm>
            <a:off x="8132921" y="2220511"/>
            <a:ext cx="521015" cy="521015"/>
          </a:xfrm>
          <a:prstGeom prst="ellipse">
            <a:avLst/>
          </a:prstGeom>
          <a:solidFill>
            <a:schemeClr val="accent3"/>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102" name="Title Text"/>
          <p:cNvSpPr>
            <a:spLocks noGrp="1"/>
          </p:cNvSpPr>
          <p:nvPr>
            <p:ph type="title" hasCustomPrompt="1"/>
          </p:nvPr>
        </p:nvSpPr>
        <p:spPr>
          <a:xfrm>
            <a:off x="646113" y="1379538"/>
            <a:ext cx="6780212" cy="4786312"/>
          </a:xfrm>
          <a:prstGeom prst="rect">
            <a:avLst/>
          </a:prstGeom>
        </p:spPr>
        <p:txBody>
          <a:bodyPr>
            <a:noAutofit/>
          </a:bodyPr>
          <a:lstStyle>
            <a:lvl1pPr>
              <a:lnSpc>
                <a:spcPct val="100000"/>
              </a:lnSpc>
              <a:defRPr sz="6000">
                <a:solidFill>
                  <a:schemeClr val="bg1"/>
                </a:solidFill>
              </a:defRPr>
            </a:lvl1pPr>
          </a:lstStyle>
          <a:p>
            <a:r>
              <a:rPr lang="en-US" altLang="zh-CN" dirty="0"/>
              <a:t>Title Text</a:t>
            </a:r>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reserve="1">
  <p:cSld name="Section Header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2" name="Title Text"/>
          <p:cNvSpPr>
            <a:spLocks noGrp="1"/>
          </p:cNvSpPr>
          <p:nvPr>
            <p:ph type="title" hasCustomPrompt="1"/>
          </p:nvPr>
        </p:nvSpPr>
        <p:spPr>
          <a:xfrm>
            <a:off x="646113" y="1379538"/>
            <a:ext cx="6780212" cy="4786312"/>
          </a:xfrm>
          <a:prstGeom prst="rect">
            <a:avLst/>
          </a:prstGeom>
        </p:spPr>
        <p:txBody>
          <a:bodyPr>
            <a:noAutofit/>
          </a:bodyPr>
          <a:lstStyle>
            <a:lvl1pPr>
              <a:lnSpc>
                <a:spcPct val="100000"/>
              </a:lnSpc>
              <a:defRPr sz="6000">
                <a:solidFill>
                  <a:schemeClr val="accent1"/>
                </a:solidFill>
              </a:defRPr>
            </a:lvl1pPr>
          </a:lstStyle>
          <a:p>
            <a:r>
              <a:rPr lang="en-US" altLang="zh-CN" dirty="0"/>
              <a:t>Title Text</a:t>
            </a:r>
          </a:p>
        </p:txBody>
      </p:sp>
      <p:sp>
        <p:nvSpPr>
          <p:cNvPr id="2" name="Footer Placeholder 1"/>
          <p:cNvSpPr>
            <a:spLocks noGrp="1"/>
          </p:cNvSpPr>
          <p:nvPr>
            <p:ph type="ftr" sz="quarter" idx="10"/>
          </p:nvPr>
        </p:nvSpPr>
        <p:spPr/>
        <p:txBody>
          <a:bodyPr/>
          <a:lstStyle>
            <a:lvl1pPr>
              <a:defRPr>
                <a:solidFill>
                  <a:schemeClr val="accent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accent1"/>
                </a:solidFill>
              </a:defRPr>
            </a:lvl1pPr>
          </a:lstStyle>
          <a:p>
            <a:fld id="{86CB4B4D-7CA3-9044-876B-883B54F8677D}" type="slidenum">
              <a:rPr lang="en-US" altLang="zh-CN" smtClean="0"/>
              <a:t>‹#›</a:t>
            </a:fld>
            <a:endParaRPr lang="zh-CN" altLang="en-US"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rgbClr val="FFFFFF"/>
        </a:solidFill>
        <a:effectLst/>
      </p:bgPr>
    </p:bg>
    <p:spTree>
      <p:nvGrpSpPr>
        <p:cNvPr id="1" name=""/>
        <p:cNvGrpSpPr/>
        <p:nvPr/>
      </p:nvGrpSpPr>
      <p:grpSpPr>
        <a:xfrm>
          <a:off x="0" y="0"/>
          <a:ext cx="0" cy="0"/>
          <a:chOff x="0" y="0"/>
          <a:chExt cx="0" cy="0"/>
        </a:xfrm>
      </p:grpSpPr>
      <p:sp>
        <p:nvSpPr>
          <p:cNvPr id="131" name="Body Level One…"/>
          <p:cNvSpPr>
            <a:spLocks noGrp="1"/>
          </p:cNvSpPr>
          <p:nvPr>
            <p:ph type="body" idx="1" hasCustomPrompt="1"/>
          </p:nvPr>
        </p:nvSpPr>
        <p:spPr>
          <a:xfrm>
            <a:off x="646113" y="1379538"/>
            <a:ext cx="8172450" cy="4786311"/>
          </a:xfrm>
          <a:prstGeom prst="rect">
            <a:avLst/>
          </a:prstGeom>
        </p:spPr>
        <p:txBody>
          <a:bodyPr>
            <a:noAutofit/>
          </a:bodyPr>
          <a:lstStyle>
            <a:lvl1pPr>
              <a:defRPr sz="1800" b="0">
                <a:latin typeface="+mn-ea"/>
                <a:ea typeface="+mn-ea"/>
              </a:defRPr>
            </a:lvl1pPr>
            <a:lvl2pPr>
              <a:defRPr sz="1800" b="0" i="0" u="none" strike="noStrike" cap="none" spc="0" baseline="0" dirty="0">
                <a:ln>
                  <a:noFill/>
                </a:ln>
                <a:solidFill>
                  <a:schemeClr val="accent2"/>
                </a:solidFill>
                <a:uFillTx/>
                <a:latin typeface="+mj-ea"/>
                <a:ea typeface="+mj-ea"/>
                <a:cs typeface="Relative"/>
                <a:sym typeface="Relative"/>
              </a:defRPr>
            </a:lvl2pPr>
            <a:lvl3pPr>
              <a:lnSpc>
                <a:spcPct val="140000"/>
              </a:lnSpc>
              <a:spcBef>
                <a:spcPts val="0"/>
              </a:spcBef>
              <a:defRPr sz="1800" b="0">
                <a:solidFill>
                  <a:schemeClr val="bg2"/>
                </a:solidFill>
                <a:latin typeface="+mj-ea"/>
                <a:ea typeface="+mj-ea"/>
              </a:defRPr>
            </a:lvl3pPr>
            <a:lvl4pPr>
              <a:defRPr sz="1800" b="0">
                <a:latin typeface="+mn-ea"/>
                <a:ea typeface="+mn-ea"/>
              </a:defRPr>
            </a:lvl4pPr>
            <a:lvl5pPr marL="410210" indent="-205105">
              <a:buFont typeface="Arial" panose="020B0604020202020204" pitchFamily="34" charset="0"/>
              <a:buChar char="•"/>
              <a:defRPr sz="1800" b="0">
                <a:latin typeface="+mn-ea"/>
                <a:ea typeface="+mn-ea"/>
              </a:defRPr>
            </a:lvl5pPr>
            <a:lvl6pPr>
              <a:defRPr b="0">
                <a:latin typeface="+mn-ea"/>
                <a:ea typeface="+mn-ea"/>
              </a:defRPr>
            </a:lvl6pPr>
            <a:lvl7pPr>
              <a:defRPr b="0">
                <a:latin typeface="+mn-ea"/>
                <a:ea typeface="+mn-ea"/>
              </a:defRPr>
            </a:lvl7pPr>
            <a:lvl8pPr>
              <a:defRPr b="0">
                <a:latin typeface="+mn-ea"/>
                <a:ea typeface="+mn-ea"/>
              </a:defRPr>
            </a:lvl8pPr>
            <a:lvl9pPr>
              <a:defRPr b="0">
                <a:latin typeface="+mn-ea"/>
                <a:ea typeface="+mn-ea"/>
              </a:defRPr>
            </a:lvl9pPr>
          </a:lstStyle>
          <a:p>
            <a:r>
              <a:rPr lang="en-US" altLang="zh-CN" dirty="0"/>
              <a:t>Body Level One</a:t>
            </a:r>
          </a:p>
          <a:p>
            <a:pPr lvl="1"/>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a:p>
            <a:pPr lvl="5"/>
            <a:r>
              <a:rPr lang="en-US" altLang="zh-CN" dirty="0"/>
              <a:t>Body Level Six</a:t>
            </a:r>
            <a:endParaRPr lang="zh-CN" altLang="en-US" dirty="0"/>
          </a:p>
          <a:p>
            <a:pPr lvl="6"/>
            <a:r>
              <a:rPr lang="en-US" altLang="zh-CN" dirty="0"/>
              <a:t>Body Level Seven</a:t>
            </a:r>
            <a:endParaRPr lang="zh-CN" altLang="en-US" dirty="0"/>
          </a:p>
          <a:p>
            <a:pPr lvl="7"/>
            <a:r>
              <a:rPr lang="en-US" altLang="zh-CN" dirty="0"/>
              <a:t>Body Level Eight</a:t>
            </a:r>
            <a:endParaRPr lang="zh-CN" altLang="en-US" dirty="0"/>
          </a:p>
          <a:p>
            <a:pPr lvl="8"/>
            <a:r>
              <a:rPr lang="en-US" altLang="zh-CN" dirty="0"/>
              <a:t>Body Level Nine</a:t>
            </a:r>
            <a:endParaRPr lang="zh-CN" altLang="en-US" dirty="0"/>
          </a:p>
        </p:txBody>
      </p:sp>
      <p:sp>
        <p:nvSpPr>
          <p:cNvPr id="11" name="Title Text"/>
          <p:cNvSpPr>
            <a:spLocks noGrp="1"/>
          </p:cNvSpPr>
          <p:nvPr>
            <p:ph type="title" hasCustomPrompt="1"/>
          </p:nvPr>
        </p:nvSpPr>
        <p:spPr>
          <a:xfrm>
            <a:off x="646113" y="600074"/>
            <a:ext cx="8172450" cy="779463"/>
          </a:xfrm>
          <a:prstGeom prst="rect">
            <a:avLst/>
          </a:prstGeom>
        </p:spPr>
        <p:txBody>
          <a:bodyPr>
            <a:noAutofit/>
          </a:bodyPr>
          <a:lstStyle>
            <a:lvl1pPr>
              <a:defRPr>
                <a:solidFill>
                  <a:schemeClr val="accent4"/>
                </a:solidFill>
              </a:defRPr>
            </a:lvl1pPr>
          </a:lstStyle>
          <a:p>
            <a:r>
              <a:rPr lang="en-US" altLang="zh-CN"/>
              <a:t>Title Text</a:t>
            </a:r>
            <a:endParaRPr lang="en-US" altLang="zh-CN" dirty="0"/>
          </a:p>
        </p:txBody>
      </p:sp>
      <p:sp>
        <p:nvSpPr>
          <p:cNvPr id="2" name="Footer Placeholder 1"/>
          <p:cNvSpPr>
            <a:spLocks noGrp="1"/>
          </p:cNvSpPr>
          <p:nvPr>
            <p:ph type="ftr" sz="quarter" idx="10"/>
          </p:nvPr>
        </p:nvSpPr>
        <p:spPr/>
        <p:txBody>
          <a:bodyPr/>
          <a:lstStyle/>
          <a:p>
            <a:r>
              <a:rPr lang="zh-CN" altLang="en-US" dirty="0"/>
              <a:t>在“插入” </a:t>
            </a:r>
            <a:r>
              <a:rPr lang="en-US" altLang="zh-CN" dirty="0"/>
              <a:t>&gt; “</a:t>
            </a:r>
            <a:r>
              <a:rPr lang="zh-CN" altLang="en-US" dirty="0"/>
              <a:t>页眉和页脚”处 输入文档保密级别</a:t>
            </a:r>
          </a:p>
        </p:txBody>
      </p:sp>
      <p:sp>
        <p:nvSpPr>
          <p:cNvPr id="3" name="Slide Number Placeholder 2"/>
          <p:cNvSpPr>
            <a:spLocks noGrp="1"/>
          </p:cNvSpPr>
          <p:nvPr>
            <p:ph type="sldNum" sz="quarter" idx="11"/>
          </p:nvPr>
        </p:nvSpPr>
        <p:spPr/>
        <p:txBody>
          <a:bodyPr/>
          <a:lstStyle/>
          <a:p>
            <a:fld id="{86CB4B4D-7CA3-9044-876B-883B54F8677D}" type="slidenum">
              <a:rPr lang="en-US" altLang="zh-CN" smtClean="0"/>
              <a:t>‹#›</a:t>
            </a:fld>
            <a:endParaRPr lang="zh-CN" alt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reserve="1">
  <p:cSld name="Title and Content 2">
    <p:bg>
      <p:bgPr>
        <a:solidFill>
          <a:schemeClr val="accent2"/>
        </a:solidFill>
        <a:effectLst/>
      </p:bgPr>
    </p:bg>
    <p:spTree>
      <p:nvGrpSpPr>
        <p:cNvPr id="1" name=""/>
        <p:cNvGrpSpPr/>
        <p:nvPr/>
      </p:nvGrpSpPr>
      <p:grpSpPr>
        <a:xfrm>
          <a:off x="0" y="0"/>
          <a:ext cx="0" cy="0"/>
          <a:chOff x="0" y="0"/>
          <a:chExt cx="0" cy="0"/>
        </a:xfrm>
      </p:grpSpPr>
      <p:sp>
        <p:nvSpPr>
          <p:cNvPr id="139" name="Title Text"/>
          <p:cNvSpPr>
            <a:spLocks noGrp="1"/>
          </p:cNvSpPr>
          <p:nvPr>
            <p:ph type="title" hasCustomPrompt="1"/>
          </p:nvPr>
        </p:nvSpPr>
        <p:spPr>
          <a:xfrm>
            <a:off x="646113" y="600074"/>
            <a:ext cx="8172450" cy="779463"/>
          </a:xfrm>
          <a:prstGeom prst="rect">
            <a:avLst/>
          </a:prstGeom>
        </p:spPr>
        <p:txBody>
          <a:bodyPr>
            <a:noAutofit/>
          </a:bodyPr>
          <a:lstStyle>
            <a:lvl1pPr>
              <a:defRPr>
                <a:solidFill>
                  <a:schemeClr val="bg1"/>
                </a:solidFill>
              </a:defRPr>
            </a:lvl1pPr>
          </a:lstStyle>
          <a:p>
            <a:r>
              <a:rPr lang="en-US" altLang="zh-CN"/>
              <a:t>Title Text</a:t>
            </a:r>
            <a:endParaRPr lang="en-US" altLang="zh-CN" dirty="0"/>
          </a:p>
        </p:txBody>
      </p:sp>
      <p:sp>
        <p:nvSpPr>
          <p:cNvPr id="140" name="Body Level One…"/>
          <p:cNvSpPr>
            <a:spLocks noGrp="1"/>
          </p:cNvSpPr>
          <p:nvPr>
            <p:ph type="body" idx="1" hasCustomPrompt="1"/>
          </p:nvPr>
        </p:nvSpPr>
        <p:spPr>
          <a:xfrm>
            <a:off x="646113" y="1379538"/>
            <a:ext cx="8172450" cy="4786311"/>
          </a:xfrm>
          <a:prstGeom prst="rect">
            <a:avLst/>
          </a:prstGeom>
        </p:spPr>
        <p:txBody>
          <a:bodyPr>
            <a:noAutofit/>
          </a:bodyPr>
          <a:lstStyle>
            <a:lvl1pPr>
              <a:defRPr sz="1800" b="0">
                <a:solidFill>
                  <a:schemeClr val="bg1"/>
                </a:solidFill>
                <a:latin typeface="+mn-ea"/>
                <a:ea typeface="+mn-ea"/>
              </a:defRPr>
            </a:lvl1pPr>
            <a:lvl2pPr>
              <a:defRPr sz="1800" b="0" i="0" u="none" strike="noStrike" cap="none" spc="0" baseline="0" dirty="0">
                <a:ln>
                  <a:noFill/>
                </a:ln>
                <a:solidFill>
                  <a:schemeClr val="accent3"/>
                </a:solidFill>
                <a:uFillTx/>
                <a:latin typeface="+mj-ea"/>
                <a:ea typeface="+mj-ea"/>
                <a:cs typeface="Relative"/>
                <a:sym typeface="Relative"/>
              </a:defRPr>
            </a:lvl2pPr>
            <a:lvl3pPr>
              <a:defRPr sz="1800" b="0">
                <a:solidFill>
                  <a:schemeClr val="bg1"/>
                </a:solidFill>
                <a:latin typeface="+mj-ea"/>
                <a:ea typeface="+mj-ea"/>
              </a:defRPr>
            </a:lvl3pPr>
            <a:lvl4pPr>
              <a:defRPr sz="1800" b="0">
                <a:solidFill>
                  <a:schemeClr val="bg1"/>
                </a:solidFill>
                <a:latin typeface="+mn-ea"/>
                <a:ea typeface="+mn-ea"/>
              </a:defRPr>
            </a:lvl4pPr>
            <a:lvl5pPr marL="410210" indent="-205105">
              <a:buFont typeface="Arial" panose="020B0604020202020204" pitchFamily="34" charset="0"/>
              <a:buChar char="•"/>
              <a:defRPr sz="1800" b="0">
                <a:solidFill>
                  <a:schemeClr val="bg1"/>
                </a:solidFill>
                <a:latin typeface="+mn-ea"/>
                <a:ea typeface="+mn-ea"/>
              </a:defRPr>
            </a:lvl5pPr>
            <a:lvl6pPr>
              <a:defRPr sz="1800" b="0">
                <a:solidFill>
                  <a:schemeClr val="bg1"/>
                </a:solidFill>
                <a:latin typeface="+mn-ea"/>
                <a:ea typeface="+mn-ea"/>
              </a:defRPr>
            </a:lvl6pPr>
            <a:lvl7pPr>
              <a:defRPr sz="1800" b="0">
                <a:solidFill>
                  <a:schemeClr val="bg1"/>
                </a:solidFill>
                <a:latin typeface="+mn-ea"/>
                <a:ea typeface="+mn-ea"/>
              </a:defRPr>
            </a:lvl7pPr>
            <a:lvl8pPr>
              <a:defRPr sz="1800" b="0">
                <a:solidFill>
                  <a:schemeClr val="bg1"/>
                </a:solidFill>
                <a:latin typeface="+mn-ea"/>
                <a:ea typeface="+mn-ea"/>
              </a:defRPr>
            </a:lvl8pPr>
            <a:lvl9pPr>
              <a:defRPr sz="1800" b="0">
                <a:solidFill>
                  <a:schemeClr val="bg1"/>
                </a:solidFill>
                <a:latin typeface="+mn-ea"/>
                <a:ea typeface="+mn-ea"/>
              </a:defRPr>
            </a:lvl9pPr>
          </a:lstStyle>
          <a:p>
            <a:r>
              <a:rPr lang="en-US" altLang="zh-CN" dirty="0"/>
              <a:t>Body Level One</a:t>
            </a:r>
          </a:p>
          <a:p>
            <a:pPr lvl="1"/>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a:p>
            <a:pPr lvl="5"/>
            <a:r>
              <a:rPr lang="en-US" altLang="zh-CN" dirty="0"/>
              <a:t>Body Level Six</a:t>
            </a:r>
            <a:endParaRPr lang="zh-CN" altLang="en-US" dirty="0"/>
          </a:p>
          <a:p>
            <a:pPr lvl="6"/>
            <a:r>
              <a:rPr lang="en-US" altLang="zh-CN" dirty="0"/>
              <a:t>Body Level Seven</a:t>
            </a:r>
            <a:endParaRPr lang="zh-CN" altLang="en-US" dirty="0"/>
          </a:p>
          <a:p>
            <a:pPr lvl="7"/>
            <a:r>
              <a:rPr lang="en-US" altLang="zh-CN" dirty="0"/>
              <a:t>Body Level Eight</a:t>
            </a:r>
            <a:endParaRPr lang="zh-CN" altLang="en-US" dirty="0"/>
          </a:p>
          <a:p>
            <a:pPr lvl="8"/>
            <a:r>
              <a:rPr lang="en-US" altLang="zh-CN" dirty="0"/>
              <a:t>Body Level Nine</a:t>
            </a:r>
            <a:endParaRPr lang="zh-CN" altLang="en-US" dirty="0"/>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509" y="5928747"/>
            <a:ext cx="1277453" cy="602228"/>
          </a:xfrm>
          <a:prstGeom prst="rect">
            <a:avLst/>
          </a:prstGeom>
        </p:spPr>
      </p:pic>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and Content 3">
    <p:bg>
      <p:bgPr>
        <a:solidFill>
          <a:schemeClr val="accent5"/>
        </a:solidFill>
        <a:effectLst/>
      </p:bgPr>
    </p:bg>
    <p:spTree>
      <p:nvGrpSpPr>
        <p:cNvPr id="1" name=""/>
        <p:cNvGrpSpPr/>
        <p:nvPr/>
      </p:nvGrpSpPr>
      <p:grpSpPr>
        <a:xfrm>
          <a:off x="0" y="0"/>
          <a:ext cx="0" cy="0"/>
          <a:chOff x="0" y="0"/>
          <a:chExt cx="0" cy="0"/>
        </a:xfrm>
      </p:grpSpPr>
      <p:sp>
        <p:nvSpPr>
          <p:cNvPr id="149" name="Title Text"/>
          <p:cNvSpPr>
            <a:spLocks noGrp="1"/>
          </p:cNvSpPr>
          <p:nvPr>
            <p:ph type="title" hasCustomPrompt="1"/>
          </p:nvPr>
        </p:nvSpPr>
        <p:spPr>
          <a:xfrm>
            <a:off x="646113" y="600075"/>
            <a:ext cx="8172450" cy="779462"/>
          </a:xfrm>
          <a:prstGeom prst="rect">
            <a:avLst/>
          </a:prstGeom>
        </p:spPr>
        <p:txBody>
          <a:bodyPr>
            <a:noAutofit/>
          </a:bodyPr>
          <a:lstStyle>
            <a:lvl1pPr>
              <a:defRPr>
                <a:solidFill>
                  <a:srgbClr val="FFFFFF"/>
                </a:solidFill>
              </a:defRPr>
            </a:lvl1pPr>
          </a:lstStyle>
          <a:p>
            <a:r>
              <a:rPr lang="en-US" altLang="zh-CN"/>
              <a:t>Title Text</a:t>
            </a:r>
            <a:endParaRPr lang="en-US" altLang="zh-CN" dirty="0"/>
          </a:p>
        </p:txBody>
      </p:sp>
      <p:sp>
        <p:nvSpPr>
          <p:cNvPr id="150" name="Body Level One…"/>
          <p:cNvSpPr>
            <a:spLocks noGrp="1"/>
          </p:cNvSpPr>
          <p:nvPr>
            <p:ph type="body" idx="1" hasCustomPrompt="1"/>
          </p:nvPr>
        </p:nvSpPr>
        <p:spPr>
          <a:xfrm>
            <a:off x="646113" y="1379537"/>
            <a:ext cx="8172450" cy="4507003"/>
          </a:xfrm>
          <a:prstGeom prst="rect">
            <a:avLst/>
          </a:prstGeom>
        </p:spPr>
        <p:txBody>
          <a:bodyPr>
            <a:noAutofit/>
          </a:bodyPr>
          <a:lstStyle>
            <a:lvl1pPr>
              <a:defRPr b="0">
                <a:solidFill>
                  <a:srgbClr val="FFFFFF"/>
                </a:solidFill>
                <a:latin typeface="+mn-ea"/>
                <a:ea typeface="+mn-ea"/>
              </a:defRPr>
            </a:lvl1pPr>
            <a:lvl2pPr>
              <a:defRPr b="0">
                <a:solidFill>
                  <a:schemeClr val="accent2"/>
                </a:solidFill>
                <a:latin typeface="+mj-ea"/>
                <a:ea typeface="+mj-ea"/>
              </a:defRPr>
            </a:lvl2pPr>
            <a:lvl3pPr>
              <a:defRPr b="0">
                <a:solidFill>
                  <a:schemeClr val="bg1"/>
                </a:solidFill>
                <a:latin typeface="+mj-ea"/>
                <a:ea typeface="+mj-ea"/>
              </a:defRPr>
            </a:lvl3pPr>
            <a:lvl4pPr>
              <a:defRPr b="0">
                <a:solidFill>
                  <a:srgbClr val="FFFFFF"/>
                </a:solidFill>
                <a:latin typeface="+mn-ea"/>
                <a:ea typeface="+mn-ea"/>
              </a:defRPr>
            </a:lvl4pPr>
            <a:lvl5pPr marL="410210" indent="-205105">
              <a:buFont typeface="Arial" panose="020B0604020202020204" pitchFamily="34" charset="0"/>
              <a:buChar char="•"/>
              <a:defRPr b="0">
                <a:solidFill>
                  <a:srgbClr val="FFFFFF"/>
                </a:solidFill>
                <a:latin typeface="+mn-ea"/>
                <a:ea typeface="+mn-ea"/>
              </a:defRPr>
            </a:lvl5pPr>
            <a:lvl6pPr>
              <a:defRPr b="0">
                <a:solidFill>
                  <a:schemeClr val="bg1"/>
                </a:solidFill>
                <a:latin typeface="+mn-ea"/>
                <a:ea typeface="+mn-ea"/>
              </a:defRPr>
            </a:lvl6pPr>
            <a:lvl7pPr>
              <a:defRPr b="0">
                <a:solidFill>
                  <a:schemeClr val="bg1"/>
                </a:solidFill>
                <a:latin typeface="+mn-ea"/>
                <a:ea typeface="+mn-ea"/>
              </a:defRPr>
            </a:lvl7pPr>
            <a:lvl8pPr>
              <a:defRPr b="0">
                <a:solidFill>
                  <a:schemeClr val="bg1"/>
                </a:solidFill>
                <a:latin typeface="+mn-ea"/>
                <a:ea typeface="+mn-ea"/>
              </a:defRPr>
            </a:lvl8pPr>
            <a:lvl9pPr>
              <a:defRPr b="0">
                <a:solidFill>
                  <a:schemeClr val="bg1"/>
                </a:solidFill>
                <a:latin typeface="+mn-ea"/>
                <a:ea typeface="+mn-ea"/>
              </a:defRPr>
            </a:lvl9pPr>
          </a:lstStyle>
          <a:p>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a:p>
            <a:pPr lvl="5"/>
            <a:r>
              <a:rPr lang="en-US" altLang="zh-CN" dirty="0"/>
              <a:t>Body Level Six</a:t>
            </a:r>
            <a:endParaRPr lang="zh-CN" altLang="en-US" dirty="0"/>
          </a:p>
          <a:p>
            <a:pPr lvl="6"/>
            <a:r>
              <a:rPr lang="en-US" altLang="zh-CN" dirty="0"/>
              <a:t>Body Level Seven</a:t>
            </a:r>
            <a:endParaRPr lang="zh-CN" altLang="en-US" dirty="0"/>
          </a:p>
          <a:p>
            <a:pPr lvl="7"/>
            <a:r>
              <a:rPr lang="en-US" altLang="zh-CN" dirty="0"/>
              <a:t>Body Level Eight</a:t>
            </a:r>
            <a:endParaRPr lang="zh-CN" altLang="en-US" dirty="0"/>
          </a:p>
          <a:p>
            <a:pPr lvl="8"/>
            <a:r>
              <a:rPr lang="en-US" altLang="zh-CN" dirty="0"/>
              <a:t>Body Level Nine</a:t>
            </a:r>
            <a:endParaRPr lang="zh-CN" altLang="en-US" dirty="0"/>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reserve="1">
  <p:cSld name="Two Content">
    <p:bg>
      <p:bgPr>
        <a:solidFill>
          <a:srgbClr val="FFFFFF"/>
        </a:solidFill>
        <a:effectLst/>
      </p:bgPr>
    </p:bg>
    <p:spTree>
      <p:nvGrpSpPr>
        <p:cNvPr id="1" name=""/>
        <p:cNvGrpSpPr/>
        <p:nvPr/>
      </p:nvGrpSpPr>
      <p:grpSpPr>
        <a:xfrm>
          <a:off x="0" y="0"/>
          <a:ext cx="0" cy="0"/>
          <a:chOff x="0" y="0"/>
          <a:chExt cx="0" cy="0"/>
        </a:xfrm>
      </p:grpSpPr>
      <p:sp>
        <p:nvSpPr>
          <p:cNvPr id="160" name="Title Text"/>
          <p:cNvSpPr>
            <a:spLocks noGrp="1"/>
          </p:cNvSpPr>
          <p:nvPr>
            <p:ph type="title" hasCustomPrompt="1"/>
          </p:nvPr>
        </p:nvSpPr>
        <p:spPr>
          <a:xfrm>
            <a:off x="646113" y="600075"/>
            <a:ext cx="10958512" cy="779461"/>
          </a:xfrm>
          <a:prstGeom prst="rect">
            <a:avLst/>
          </a:prstGeom>
        </p:spPr>
        <p:txBody>
          <a:bodyPr>
            <a:noAutofit/>
          </a:bodyPr>
          <a:lstStyle>
            <a:lvl1pPr>
              <a:defRPr sz="2500"/>
            </a:lvl1pPr>
          </a:lstStyle>
          <a:p>
            <a:r>
              <a:rPr lang="en-US" altLang="zh-CN" dirty="0"/>
              <a:t>Title Text</a:t>
            </a:r>
          </a:p>
        </p:txBody>
      </p:sp>
      <p:sp>
        <p:nvSpPr>
          <p:cNvPr id="161" name="Body Level One…"/>
          <p:cNvSpPr>
            <a:spLocks noGrp="1"/>
          </p:cNvSpPr>
          <p:nvPr>
            <p:ph type="body" sz="half" idx="1" hasCustomPrompt="1"/>
          </p:nvPr>
        </p:nvSpPr>
        <p:spPr>
          <a:xfrm>
            <a:off x="646112" y="1379537"/>
            <a:ext cx="5389563" cy="4786311"/>
          </a:xfrm>
          <a:prstGeom prst="rect">
            <a:avLst/>
          </a:prstGeom>
        </p:spPr>
        <p:txBody>
          <a:bodyPr>
            <a:noAutofit/>
          </a:bodyPr>
          <a:lstStyle>
            <a:lvl1pPr>
              <a:defRPr sz="1800" b="0">
                <a:latin typeface="+mn-ea"/>
                <a:ea typeface="+mn-ea"/>
              </a:defRPr>
            </a:lvl1pPr>
            <a:lvl2pPr>
              <a:defRPr sz="1800" b="0" i="0" u="none" strike="noStrike" cap="none" spc="0" baseline="0" dirty="0">
                <a:ln>
                  <a:noFill/>
                </a:ln>
                <a:solidFill>
                  <a:schemeClr val="accent2"/>
                </a:solidFill>
                <a:uFillTx/>
                <a:latin typeface="+mj-ea"/>
                <a:ea typeface="+mj-ea"/>
                <a:cs typeface="Relative"/>
                <a:sym typeface="Relative"/>
              </a:defRPr>
            </a:lvl2pPr>
            <a:lvl3pPr>
              <a:defRPr sz="1800" b="0">
                <a:solidFill>
                  <a:schemeClr val="bg2"/>
                </a:solidFill>
                <a:latin typeface="+mj-ea"/>
                <a:ea typeface="+mj-ea"/>
              </a:defRPr>
            </a:lvl3pPr>
            <a:lvl4pPr>
              <a:defRPr sz="1800" b="0">
                <a:latin typeface="+mn-ea"/>
                <a:ea typeface="+mn-ea"/>
              </a:defRPr>
            </a:lvl4pPr>
            <a:lvl5pPr>
              <a:defRPr sz="1800" b="0">
                <a:latin typeface="+mn-ea"/>
                <a:ea typeface="+mn-ea"/>
              </a:defRPr>
            </a:lvl5pPr>
          </a:lstStyle>
          <a:p>
            <a:pPr lvl="0"/>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8" name="Body Level One…"/>
          <p:cNvSpPr>
            <a:spLocks noGrp="1"/>
          </p:cNvSpPr>
          <p:nvPr>
            <p:ph type="body" sz="half" idx="10" hasCustomPrompt="1"/>
          </p:nvPr>
        </p:nvSpPr>
        <p:spPr>
          <a:xfrm>
            <a:off x="6216650" y="1379536"/>
            <a:ext cx="5387975" cy="4786313"/>
          </a:xfrm>
          <a:prstGeom prst="rect">
            <a:avLst/>
          </a:prstGeom>
        </p:spPr>
        <p:txBody>
          <a:bodyPr>
            <a:noAutofit/>
          </a:bodyPr>
          <a:lstStyle>
            <a:lvl1pPr>
              <a:defRPr sz="1800" b="0">
                <a:latin typeface="+mn-ea"/>
                <a:ea typeface="+mn-ea"/>
              </a:defRPr>
            </a:lvl1pPr>
            <a:lvl2pPr>
              <a:defRPr sz="1800" b="0" i="0" u="none" strike="noStrike" cap="none" spc="0" baseline="0" dirty="0">
                <a:ln>
                  <a:noFill/>
                </a:ln>
                <a:solidFill>
                  <a:schemeClr val="accent2"/>
                </a:solidFill>
                <a:uFillTx/>
                <a:latin typeface="+mj-ea"/>
                <a:ea typeface="+mj-ea"/>
                <a:cs typeface="Relative"/>
                <a:sym typeface="Relative"/>
              </a:defRPr>
            </a:lvl2pPr>
            <a:lvl3pPr>
              <a:defRPr sz="1800" b="0">
                <a:solidFill>
                  <a:schemeClr val="bg2"/>
                </a:solidFill>
                <a:latin typeface="+mj-ea"/>
                <a:ea typeface="+mj-ea"/>
              </a:defRPr>
            </a:lvl3pPr>
            <a:lvl4pPr>
              <a:defRPr sz="1800" b="0">
                <a:latin typeface="+mn-ea"/>
                <a:ea typeface="+mn-ea"/>
              </a:defRPr>
            </a:lvl4pPr>
            <a:lvl5pPr>
              <a:defRPr sz="1800" b="0">
                <a:latin typeface="+mn-ea"/>
                <a:ea typeface="+mn-ea"/>
              </a:defRPr>
            </a:lvl5pPr>
          </a:lstStyle>
          <a:p>
            <a:pPr lvl="0"/>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2"/>
          </p:nvPr>
        </p:nvSpPr>
        <p:spPr/>
        <p:txBody>
          <a:bodyPr/>
          <a:lstStyle/>
          <a:p>
            <a:fld id="{86CB4B4D-7CA3-9044-876B-883B54F8677D}" type="slidenum">
              <a:rPr lang="en-US" altLang="zh-CN" smtClean="0"/>
              <a:t>‹#›</a:t>
            </a:fld>
            <a:endParaRPr lang="zh-CN" alt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hree Content">
    <p:bg>
      <p:bgPr>
        <a:solidFill>
          <a:srgbClr val="FFFFFF"/>
        </a:solidFill>
        <a:effectLst/>
      </p:bgPr>
    </p:bg>
    <p:spTree>
      <p:nvGrpSpPr>
        <p:cNvPr id="1" name=""/>
        <p:cNvGrpSpPr/>
        <p:nvPr/>
      </p:nvGrpSpPr>
      <p:grpSpPr>
        <a:xfrm>
          <a:off x="0" y="0"/>
          <a:ext cx="0" cy="0"/>
          <a:chOff x="0" y="0"/>
          <a:chExt cx="0" cy="0"/>
        </a:xfrm>
      </p:grpSpPr>
      <p:sp>
        <p:nvSpPr>
          <p:cNvPr id="160" name="Title Text"/>
          <p:cNvSpPr>
            <a:spLocks noGrp="1"/>
          </p:cNvSpPr>
          <p:nvPr>
            <p:ph type="title" hasCustomPrompt="1"/>
          </p:nvPr>
        </p:nvSpPr>
        <p:spPr>
          <a:xfrm>
            <a:off x="646113" y="600075"/>
            <a:ext cx="10958512" cy="779461"/>
          </a:xfrm>
          <a:prstGeom prst="rect">
            <a:avLst/>
          </a:prstGeom>
        </p:spPr>
        <p:txBody>
          <a:bodyPr>
            <a:noAutofit/>
          </a:bodyPr>
          <a:lstStyle>
            <a:lvl1pPr>
              <a:defRPr sz="2500"/>
            </a:lvl1pPr>
          </a:lstStyle>
          <a:p>
            <a:r>
              <a:rPr lang="en-US" altLang="zh-CN"/>
              <a:t>Title Text</a:t>
            </a:r>
            <a:endParaRPr lang="en-US" altLang="zh-CN" dirty="0"/>
          </a:p>
        </p:txBody>
      </p:sp>
      <p:sp>
        <p:nvSpPr>
          <p:cNvPr id="161" name="Body Level One…"/>
          <p:cNvSpPr>
            <a:spLocks noGrp="1"/>
          </p:cNvSpPr>
          <p:nvPr>
            <p:ph type="body" sz="half" idx="1" hasCustomPrompt="1"/>
          </p:nvPr>
        </p:nvSpPr>
        <p:spPr>
          <a:xfrm>
            <a:off x="646112" y="1379537"/>
            <a:ext cx="3517200" cy="4786311"/>
          </a:xfrm>
          <a:prstGeom prst="rect">
            <a:avLst/>
          </a:prstGeom>
        </p:spPr>
        <p:txBody>
          <a:bodyPr>
            <a:noAutofit/>
          </a:bodyPr>
          <a:lstStyle>
            <a:lvl1pPr>
              <a:defRPr sz="1800" b="0">
                <a:latin typeface="+mn-ea"/>
                <a:ea typeface="+mn-ea"/>
              </a:defRPr>
            </a:lvl1pPr>
            <a:lvl2pPr>
              <a:defRPr sz="1800" b="0" i="0" u="none" strike="noStrike" cap="none" spc="0" baseline="0" dirty="0">
                <a:ln>
                  <a:noFill/>
                </a:ln>
                <a:solidFill>
                  <a:schemeClr val="accent2"/>
                </a:solidFill>
                <a:uFillTx/>
                <a:latin typeface="+mj-ea"/>
                <a:ea typeface="+mj-ea"/>
                <a:cs typeface="Relative"/>
                <a:sym typeface="Relative"/>
              </a:defRPr>
            </a:lvl2pPr>
            <a:lvl3pPr>
              <a:defRPr sz="1800" b="0">
                <a:solidFill>
                  <a:schemeClr val="bg2"/>
                </a:solidFill>
                <a:latin typeface="+mj-ea"/>
                <a:ea typeface="+mj-ea"/>
              </a:defRPr>
            </a:lvl3pPr>
            <a:lvl4pPr>
              <a:defRPr sz="1800" b="0">
                <a:latin typeface="+mn-ea"/>
                <a:ea typeface="+mn-ea"/>
              </a:defRPr>
            </a:lvl4pPr>
            <a:lvl5pPr>
              <a:defRPr sz="1800" b="0">
                <a:latin typeface="+mn-ea"/>
                <a:ea typeface="+mn-ea"/>
              </a:defRPr>
            </a:lvl5pPr>
          </a:lstStyle>
          <a:p>
            <a:pPr lvl="0"/>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8" name="Body Level One…"/>
          <p:cNvSpPr>
            <a:spLocks noGrp="1"/>
          </p:cNvSpPr>
          <p:nvPr>
            <p:ph type="body" sz="half" idx="10" hasCustomPrompt="1"/>
          </p:nvPr>
        </p:nvSpPr>
        <p:spPr>
          <a:xfrm>
            <a:off x="8087425" y="1379536"/>
            <a:ext cx="3517200" cy="4786313"/>
          </a:xfrm>
          <a:prstGeom prst="rect">
            <a:avLst/>
          </a:prstGeom>
        </p:spPr>
        <p:txBody>
          <a:bodyPr>
            <a:noAutofit/>
          </a:bodyPr>
          <a:lstStyle>
            <a:lvl1pPr>
              <a:defRPr sz="1800" b="0">
                <a:latin typeface="+mn-ea"/>
                <a:ea typeface="+mn-ea"/>
              </a:defRPr>
            </a:lvl1pPr>
            <a:lvl2pPr>
              <a:defRPr sz="1800" b="0" i="0" u="none" strike="noStrike" cap="none" spc="0" baseline="0" dirty="0">
                <a:ln>
                  <a:noFill/>
                </a:ln>
                <a:solidFill>
                  <a:schemeClr val="accent2"/>
                </a:solidFill>
                <a:uFillTx/>
                <a:latin typeface="+mj-ea"/>
                <a:ea typeface="+mj-ea"/>
                <a:cs typeface="Relative"/>
                <a:sym typeface="Relative"/>
              </a:defRPr>
            </a:lvl2pPr>
            <a:lvl3pPr>
              <a:defRPr sz="1800" b="0">
                <a:solidFill>
                  <a:schemeClr val="bg2"/>
                </a:solidFill>
                <a:latin typeface="+mj-ea"/>
                <a:ea typeface="+mj-ea"/>
              </a:defRPr>
            </a:lvl3pPr>
            <a:lvl4pPr>
              <a:defRPr sz="1800" b="0">
                <a:latin typeface="+mn-ea"/>
                <a:ea typeface="+mn-ea"/>
              </a:defRPr>
            </a:lvl4pPr>
            <a:lvl5pPr>
              <a:defRPr sz="1800" b="0">
                <a:latin typeface="+mn-ea"/>
                <a:ea typeface="+mn-ea"/>
              </a:defRPr>
            </a:lvl5pPr>
          </a:lstStyle>
          <a:p>
            <a:pPr lvl="0"/>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2"/>
          </p:nvPr>
        </p:nvSpPr>
        <p:spPr/>
        <p:txBody>
          <a:bodyPr/>
          <a:lstStyle/>
          <a:p>
            <a:fld id="{86CB4B4D-7CA3-9044-876B-883B54F8677D}" type="slidenum">
              <a:rPr lang="en-US" altLang="zh-CN" smtClean="0"/>
              <a:t>‹#›</a:t>
            </a:fld>
            <a:endParaRPr lang="zh-CN" altLang="en-US" dirty="0"/>
          </a:p>
        </p:txBody>
      </p:sp>
      <p:sp>
        <p:nvSpPr>
          <p:cNvPr id="9" name="Body Level One…"/>
          <p:cNvSpPr>
            <a:spLocks noGrp="1"/>
          </p:cNvSpPr>
          <p:nvPr>
            <p:ph type="body" sz="half" idx="13" hasCustomPrompt="1"/>
          </p:nvPr>
        </p:nvSpPr>
        <p:spPr>
          <a:xfrm>
            <a:off x="4366768" y="1379536"/>
            <a:ext cx="3517200" cy="4786311"/>
          </a:xfrm>
          <a:prstGeom prst="rect">
            <a:avLst/>
          </a:prstGeom>
        </p:spPr>
        <p:txBody>
          <a:bodyPr>
            <a:noAutofit/>
          </a:bodyPr>
          <a:lstStyle>
            <a:lvl1pPr>
              <a:defRPr sz="1800" b="0">
                <a:latin typeface="+mn-ea"/>
                <a:ea typeface="+mn-ea"/>
              </a:defRPr>
            </a:lvl1pPr>
            <a:lvl2pPr>
              <a:defRPr sz="1800" b="0" i="0" u="none" strike="noStrike" cap="none" spc="0" baseline="0" dirty="0">
                <a:ln>
                  <a:noFill/>
                </a:ln>
                <a:solidFill>
                  <a:schemeClr val="accent2"/>
                </a:solidFill>
                <a:uFillTx/>
                <a:latin typeface="+mj-ea"/>
                <a:ea typeface="+mj-ea"/>
                <a:cs typeface="Relative"/>
                <a:sym typeface="Relative"/>
              </a:defRPr>
            </a:lvl2pPr>
            <a:lvl3pPr>
              <a:defRPr sz="1800" b="0">
                <a:solidFill>
                  <a:schemeClr val="bg2"/>
                </a:solidFill>
                <a:latin typeface="+mj-ea"/>
                <a:ea typeface="+mj-ea"/>
              </a:defRPr>
            </a:lvl3pPr>
            <a:lvl4pPr>
              <a:defRPr sz="1800" b="0">
                <a:latin typeface="+mn-ea"/>
                <a:ea typeface="+mn-ea"/>
              </a:defRPr>
            </a:lvl4pPr>
            <a:lvl5pPr>
              <a:defRPr sz="1800" b="0">
                <a:latin typeface="+mn-ea"/>
                <a:ea typeface="+mn-ea"/>
              </a:defRPr>
            </a:lvl5pPr>
          </a:lstStyle>
          <a:p>
            <a:pPr lvl="0"/>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reserve="1">
  <p:cSld name="Four Content">
    <p:bg>
      <p:bgPr>
        <a:solidFill>
          <a:srgbClr val="FFFFFF"/>
        </a:solidFill>
        <a:effectLst/>
      </p:bgPr>
    </p:bg>
    <p:spTree>
      <p:nvGrpSpPr>
        <p:cNvPr id="1" name=""/>
        <p:cNvGrpSpPr/>
        <p:nvPr/>
      </p:nvGrpSpPr>
      <p:grpSpPr>
        <a:xfrm>
          <a:off x="0" y="0"/>
          <a:ext cx="0" cy="0"/>
          <a:chOff x="0" y="0"/>
          <a:chExt cx="0" cy="0"/>
        </a:xfrm>
      </p:grpSpPr>
      <p:sp>
        <p:nvSpPr>
          <p:cNvPr id="160" name="Title Text"/>
          <p:cNvSpPr>
            <a:spLocks noGrp="1"/>
          </p:cNvSpPr>
          <p:nvPr>
            <p:ph type="title" hasCustomPrompt="1"/>
          </p:nvPr>
        </p:nvSpPr>
        <p:spPr>
          <a:xfrm>
            <a:off x="646113" y="600075"/>
            <a:ext cx="10958512" cy="779463"/>
          </a:xfrm>
          <a:prstGeom prst="rect">
            <a:avLst/>
          </a:prstGeom>
        </p:spPr>
        <p:txBody>
          <a:bodyPr>
            <a:noAutofit/>
          </a:bodyPr>
          <a:lstStyle>
            <a:lvl1pPr>
              <a:defRPr sz="2500"/>
            </a:lvl1pPr>
          </a:lstStyle>
          <a:p>
            <a:r>
              <a:rPr lang="en-US" altLang="zh-CN" dirty="0"/>
              <a:t>Title Text</a:t>
            </a:r>
          </a:p>
        </p:txBody>
      </p:sp>
      <p:sp>
        <p:nvSpPr>
          <p:cNvPr id="161" name="Body Level One…"/>
          <p:cNvSpPr>
            <a:spLocks noGrp="1"/>
          </p:cNvSpPr>
          <p:nvPr>
            <p:ph type="body" sz="half" idx="1" hasCustomPrompt="1"/>
          </p:nvPr>
        </p:nvSpPr>
        <p:spPr>
          <a:xfrm>
            <a:off x="646113" y="1379538"/>
            <a:ext cx="2601912" cy="4786312"/>
          </a:xfrm>
          <a:prstGeom prst="rect">
            <a:avLst/>
          </a:prstGeom>
        </p:spPr>
        <p:txBody>
          <a:bodyPr>
            <a:noAutofit/>
          </a:bodyPr>
          <a:lstStyle>
            <a:lvl1pPr>
              <a:defRPr sz="1600" b="0">
                <a:latin typeface="+mn-ea"/>
                <a:ea typeface="+mn-ea"/>
              </a:defRPr>
            </a:lvl1pPr>
            <a:lvl2pPr>
              <a:defRPr sz="1600" b="0" i="0" u="none" strike="noStrike" cap="none" spc="0" baseline="0" dirty="0">
                <a:ln>
                  <a:noFill/>
                </a:ln>
                <a:solidFill>
                  <a:schemeClr val="accent2"/>
                </a:solidFill>
                <a:uFillTx/>
                <a:latin typeface="+mj-ea"/>
                <a:ea typeface="+mj-ea"/>
                <a:cs typeface="Relative"/>
                <a:sym typeface="Relative"/>
              </a:defRPr>
            </a:lvl2pPr>
            <a:lvl3pPr>
              <a:defRPr sz="1600" b="0">
                <a:solidFill>
                  <a:schemeClr val="bg2"/>
                </a:solidFill>
                <a:latin typeface="+mj-ea"/>
                <a:ea typeface="+mj-ea"/>
              </a:defRPr>
            </a:lvl3pPr>
            <a:lvl4pPr>
              <a:defRPr sz="1600" b="0">
                <a:latin typeface="+mn-ea"/>
                <a:ea typeface="+mn-ea"/>
              </a:defRPr>
            </a:lvl4pPr>
            <a:lvl5pPr>
              <a:defRPr sz="1600" b="0">
                <a:latin typeface="+mn-ea"/>
                <a:ea typeface="+mn-ea"/>
              </a:defRPr>
            </a:lvl5pPr>
          </a:lstStyle>
          <a:p>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8" name="Body Level One…"/>
          <p:cNvSpPr>
            <a:spLocks noGrp="1"/>
          </p:cNvSpPr>
          <p:nvPr>
            <p:ph type="body" sz="half" idx="10" hasCustomPrompt="1"/>
          </p:nvPr>
        </p:nvSpPr>
        <p:spPr>
          <a:xfrm>
            <a:off x="8999538" y="1379538"/>
            <a:ext cx="2605087" cy="4786312"/>
          </a:xfrm>
          <a:prstGeom prst="rect">
            <a:avLst/>
          </a:prstGeom>
        </p:spPr>
        <p:txBody>
          <a:bodyPr>
            <a:noAutofit/>
          </a:bodyPr>
          <a:lstStyle>
            <a:lvl1pPr>
              <a:defRPr sz="1600" b="0">
                <a:latin typeface="+mn-ea"/>
                <a:ea typeface="+mn-ea"/>
              </a:defRPr>
            </a:lvl1pPr>
            <a:lvl2pPr>
              <a:defRPr sz="1600" b="0" i="0" u="none" strike="noStrike" cap="none" spc="0" baseline="0" dirty="0">
                <a:ln>
                  <a:noFill/>
                </a:ln>
                <a:solidFill>
                  <a:schemeClr val="accent2"/>
                </a:solidFill>
                <a:uFillTx/>
                <a:latin typeface="+mj-ea"/>
                <a:ea typeface="+mj-ea"/>
                <a:cs typeface="Relative"/>
                <a:sym typeface="Relative"/>
              </a:defRPr>
            </a:lvl2pPr>
            <a:lvl3pPr>
              <a:defRPr sz="1600" b="0" i="0" u="none" strike="noStrike" cap="none" spc="0" baseline="0" dirty="0">
                <a:ln>
                  <a:noFill/>
                </a:ln>
                <a:solidFill>
                  <a:schemeClr val="bg2"/>
                </a:solidFill>
                <a:uFillTx/>
                <a:latin typeface="+mj-ea"/>
                <a:ea typeface="+mj-ea"/>
                <a:cs typeface="Relative"/>
                <a:sym typeface="Relative"/>
              </a:defRPr>
            </a:lvl3pPr>
            <a:lvl4pPr>
              <a:defRPr sz="1600" b="0">
                <a:latin typeface="+mn-ea"/>
                <a:ea typeface="+mn-ea"/>
              </a:defRPr>
            </a:lvl4pPr>
            <a:lvl5pPr>
              <a:defRPr sz="1600" b="0">
                <a:latin typeface="+mn-ea"/>
                <a:ea typeface="+mn-ea"/>
              </a:defRPr>
            </a:lvl5pPr>
          </a:lstStyle>
          <a:p>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9" name="Body Level One…"/>
          <p:cNvSpPr>
            <a:spLocks noGrp="1"/>
          </p:cNvSpPr>
          <p:nvPr>
            <p:ph type="body" sz="half" idx="11" hasCustomPrompt="1"/>
          </p:nvPr>
        </p:nvSpPr>
        <p:spPr>
          <a:xfrm>
            <a:off x="3433763" y="1379538"/>
            <a:ext cx="2601912" cy="4786312"/>
          </a:xfrm>
          <a:prstGeom prst="rect">
            <a:avLst/>
          </a:prstGeom>
        </p:spPr>
        <p:txBody>
          <a:bodyPr>
            <a:noAutofit/>
          </a:bodyPr>
          <a:lstStyle>
            <a:lvl1pPr>
              <a:defRPr sz="1600" b="0">
                <a:latin typeface="+mn-ea"/>
                <a:ea typeface="+mn-ea"/>
              </a:defRPr>
            </a:lvl1pPr>
            <a:lvl2pPr>
              <a:defRPr sz="1600" b="0" i="0" u="none" strike="noStrike" cap="none" spc="0" baseline="0" dirty="0">
                <a:ln>
                  <a:noFill/>
                </a:ln>
                <a:solidFill>
                  <a:schemeClr val="accent2"/>
                </a:solidFill>
                <a:uFillTx/>
                <a:latin typeface="+mj-ea"/>
                <a:ea typeface="+mj-ea"/>
                <a:cs typeface="Relative"/>
                <a:sym typeface="Relative"/>
              </a:defRPr>
            </a:lvl2pPr>
            <a:lvl3pPr>
              <a:defRPr sz="1600" b="0" i="0" u="none" strike="noStrike" cap="none" spc="0" baseline="0" dirty="0">
                <a:ln>
                  <a:noFill/>
                </a:ln>
                <a:solidFill>
                  <a:schemeClr val="bg2"/>
                </a:solidFill>
                <a:uFillTx/>
                <a:latin typeface="+mj-ea"/>
                <a:ea typeface="+mj-ea"/>
                <a:cs typeface="Relative"/>
                <a:sym typeface="Relative"/>
              </a:defRPr>
            </a:lvl3pPr>
            <a:lvl4pPr>
              <a:defRPr sz="1600" b="0">
                <a:latin typeface="+mn-ea"/>
                <a:ea typeface="+mn-ea"/>
              </a:defRPr>
            </a:lvl4pPr>
            <a:lvl5pPr>
              <a:defRPr sz="1600" b="0">
                <a:latin typeface="+mn-ea"/>
                <a:ea typeface="+mn-ea"/>
              </a:defRPr>
            </a:lvl5pPr>
          </a:lstStyle>
          <a:p>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10" name="Body Level One…"/>
          <p:cNvSpPr>
            <a:spLocks noGrp="1"/>
          </p:cNvSpPr>
          <p:nvPr>
            <p:ph type="body" sz="half" idx="12" hasCustomPrompt="1"/>
          </p:nvPr>
        </p:nvSpPr>
        <p:spPr>
          <a:xfrm>
            <a:off x="6216649" y="1379538"/>
            <a:ext cx="2601913" cy="4786312"/>
          </a:xfrm>
          <a:prstGeom prst="rect">
            <a:avLst/>
          </a:prstGeom>
        </p:spPr>
        <p:txBody>
          <a:bodyPr>
            <a:noAutofit/>
          </a:bodyPr>
          <a:lstStyle>
            <a:lvl1pPr>
              <a:defRPr sz="1600" b="0">
                <a:latin typeface="+mn-ea"/>
                <a:ea typeface="+mn-ea"/>
              </a:defRPr>
            </a:lvl1pPr>
            <a:lvl2pPr>
              <a:defRPr sz="1600" b="0" i="0" u="none" strike="noStrike" cap="none" spc="0" baseline="0" dirty="0">
                <a:ln>
                  <a:noFill/>
                </a:ln>
                <a:solidFill>
                  <a:schemeClr val="accent2"/>
                </a:solidFill>
                <a:uFillTx/>
                <a:latin typeface="+mj-ea"/>
                <a:ea typeface="+mj-ea"/>
                <a:cs typeface="Relative"/>
                <a:sym typeface="Relative"/>
              </a:defRPr>
            </a:lvl2pPr>
            <a:lvl3pPr>
              <a:defRPr sz="1600" b="0" i="0" u="none" strike="noStrike" cap="none" spc="0" baseline="0" dirty="0">
                <a:ln>
                  <a:noFill/>
                </a:ln>
                <a:solidFill>
                  <a:schemeClr val="bg2"/>
                </a:solidFill>
                <a:uFillTx/>
                <a:latin typeface="+mj-ea"/>
                <a:ea typeface="+mj-ea"/>
                <a:cs typeface="Relative"/>
                <a:sym typeface="Relative"/>
              </a:defRPr>
            </a:lvl3pPr>
            <a:lvl4pPr>
              <a:defRPr sz="1600" b="0">
                <a:latin typeface="+mn-ea"/>
                <a:ea typeface="+mn-ea"/>
              </a:defRPr>
            </a:lvl4pPr>
            <a:lvl5pPr>
              <a:defRPr sz="1600" b="0">
                <a:latin typeface="+mn-ea"/>
                <a:ea typeface="+mn-ea"/>
              </a:defRPr>
            </a:lvl5pPr>
          </a:lstStyle>
          <a:p>
            <a:r>
              <a:rPr lang="en-US" altLang="zh-CN" dirty="0"/>
              <a:t>Body Level One</a:t>
            </a:r>
          </a:p>
          <a:p>
            <a:pPr marL="0" marR="0" lvl="1" indent="0" algn="l" defTabSz="914400" rtl="0" latinLnBrk="0">
              <a:lnSpc>
                <a:spcPct val="90000"/>
              </a:lnSpc>
              <a:spcBef>
                <a:spcPts val="600"/>
              </a:spcBef>
              <a:spcAft>
                <a:spcPts val="0"/>
              </a:spcAft>
              <a:buClrTx/>
              <a:buSzTx/>
              <a:buFontTx/>
              <a:buNone/>
            </a:pPr>
            <a:r>
              <a:rPr lang="en-US" altLang="zh-CN" dirty="0"/>
              <a:t>Body Level Two</a:t>
            </a:r>
            <a:endParaRPr lang="zh-CN" altLang="en-US" dirty="0"/>
          </a:p>
          <a:p>
            <a:pPr marL="0" marR="0" lvl="2" indent="0" algn="l" defTabSz="914400" rtl="0" latinLnBrk="0">
              <a:lnSpc>
                <a:spcPct val="90000"/>
              </a:lnSpc>
              <a:spcBef>
                <a:spcPts val="600"/>
              </a:spcBef>
              <a:spcAft>
                <a:spcPts val="0"/>
              </a:spcAft>
              <a:buClrTx/>
              <a:buSzTx/>
              <a:buFontTx/>
              <a:buNone/>
            </a:pPr>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3"/>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4"/>
          </p:nvPr>
        </p:nvSpPr>
        <p:spPr/>
        <p:txBody>
          <a:bodyPr/>
          <a:lstStyle/>
          <a:p>
            <a:fld id="{86CB4B4D-7CA3-9044-876B-883B54F8677D}" type="slidenum">
              <a:rPr lang="en-US" altLang="zh-CN" smtClean="0"/>
              <a:t>‹#›</a:t>
            </a:fld>
            <a:endParaRPr lang="zh-CN" alt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ntent and Two Pictures">
    <p:bg>
      <p:bgPr>
        <a:solidFill>
          <a:srgbClr val="FFFFFF"/>
        </a:solidFill>
        <a:effectLst/>
      </p:bgPr>
    </p:bg>
    <p:spTree>
      <p:nvGrpSpPr>
        <p:cNvPr id="1" name=""/>
        <p:cNvGrpSpPr/>
        <p:nvPr/>
      </p:nvGrpSpPr>
      <p:grpSpPr>
        <a:xfrm>
          <a:off x="0" y="0"/>
          <a:ext cx="0" cy="0"/>
          <a:chOff x="0" y="0"/>
          <a:chExt cx="0" cy="0"/>
        </a:xfrm>
      </p:grpSpPr>
      <p:sp>
        <p:nvSpPr>
          <p:cNvPr id="169" name="Title Text"/>
          <p:cNvSpPr>
            <a:spLocks noGrp="1"/>
          </p:cNvSpPr>
          <p:nvPr>
            <p:ph type="title" hasCustomPrompt="1"/>
          </p:nvPr>
        </p:nvSpPr>
        <p:spPr>
          <a:xfrm>
            <a:off x="646113" y="600074"/>
            <a:ext cx="5389562" cy="779463"/>
          </a:xfrm>
          <a:prstGeom prst="rect">
            <a:avLst/>
          </a:prstGeom>
        </p:spPr>
        <p:txBody>
          <a:bodyPr>
            <a:noAutofit/>
          </a:bodyPr>
          <a:lstStyle>
            <a:lvl1pPr>
              <a:defRPr sz="2500"/>
            </a:lvl1pPr>
          </a:lstStyle>
          <a:p>
            <a:r>
              <a:rPr lang="en-US" altLang="zh-CN"/>
              <a:t>Title Text</a:t>
            </a:r>
            <a:endParaRPr lang="en-US" altLang="zh-CN" dirty="0"/>
          </a:p>
        </p:txBody>
      </p:sp>
      <p:sp>
        <p:nvSpPr>
          <p:cNvPr id="171" name="Picture Placeholder 8"/>
          <p:cNvSpPr>
            <a:spLocks noGrp="1"/>
          </p:cNvSpPr>
          <p:nvPr>
            <p:ph type="pic" sz="half" idx="13"/>
          </p:nvPr>
        </p:nvSpPr>
        <p:spPr>
          <a:xfrm>
            <a:off x="6216648" y="0"/>
            <a:ext cx="5975351" cy="3338513"/>
          </a:xfrm>
          <a:prstGeom prst="rect">
            <a:avLst/>
          </a:prstGeom>
        </p:spPr>
        <p:txBody>
          <a:bodyPr lIns="91439" tIns="45719" rIns="91439" bIns="45719"/>
          <a:lstStyle/>
          <a:p>
            <a:endParaRPr/>
          </a:p>
        </p:txBody>
      </p:sp>
      <p:sp>
        <p:nvSpPr>
          <p:cNvPr id="172" name="Picture Placeholder 8"/>
          <p:cNvSpPr>
            <a:spLocks noGrp="1"/>
          </p:cNvSpPr>
          <p:nvPr>
            <p:ph type="pic" sz="half" idx="14"/>
          </p:nvPr>
        </p:nvSpPr>
        <p:spPr>
          <a:xfrm>
            <a:off x="6216650" y="3338513"/>
            <a:ext cx="5975350" cy="3519489"/>
          </a:xfrm>
          <a:prstGeom prst="rect">
            <a:avLst/>
          </a:prstGeom>
        </p:spPr>
        <p:txBody>
          <a:bodyPr lIns="91439" tIns="45719" rIns="91439" bIns="45719"/>
          <a:lstStyle/>
          <a:p>
            <a:endParaRPr/>
          </a:p>
        </p:txBody>
      </p:sp>
      <p:sp>
        <p:nvSpPr>
          <p:cNvPr id="3" name="Text Placeholder 2"/>
          <p:cNvSpPr>
            <a:spLocks noGrp="1"/>
          </p:cNvSpPr>
          <p:nvPr>
            <p:ph type="body" sz="quarter" idx="15"/>
          </p:nvPr>
        </p:nvSpPr>
        <p:spPr>
          <a:xfrm>
            <a:off x="646114" y="1379538"/>
            <a:ext cx="5389561" cy="4506912"/>
          </a:xfrm>
        </p:spPr>
        <p:txBody>
          <a:bodyPr>
            <a:noAutofit/>
          </a:bodyPr>
          <a:lstStyle>
            <a:lvl1pPr>
              <a:spcBef>
                <a:spcPts val="0"/>
              </a:spcBef>
              <a:spcAft>
                <a:spcPts val="0"/>
              </a:spcAft>
              <a:defRPr sz="1800" b="0">
                <a:latin typeface="+mn-ea"/>
                <a:ea typeface="+mn-ea"/>
              </a:defRPr>
            </a:lvl1pPr>
            <a:lvl2pPr>
              <a:spcBef>
                <a:spcPts val="0"/>
              </a:spcBef>
              <a:spcAft>
                <a:spcPts val="0"/>
              </a:spcAft>
              <a:defRPr sz="1800" b="0">
                <a:latin typeface="+mj-ea"/>
                <a:ea typeface="+mj-ea"/>
              </a:defRPr>
            </a:lvl2pPr>
            <a:lvl3pPr>
              <a:spcBef>
                <a:spcPts val="0"/>
              </a:spcBef>
              <a:spcAft>
                <a:spcPts val="0"/>
              </a:spcAft>
              <a:defRPr sz="1800" b="0">
                <a:latin typeface="+mj-ea"/>
                <a:ea typeface="+mj-ea"/>
              </a:defRPr>
            </a:lvl3pPr>
            <a:lvl4pPr>
              <a:spcBef>
                <a:spcPts val="0"/>
              </a:spcBef>
              <a:spcAft>
                <a:spcPts val="0"/>
              </a:spcAft>
              <a:defRPr sz="1800" b="0">
                <a:latin typeface="+mn-ea"/>
                <a:ea typeface="+mn-ea"/>
              </a:defRPr>
            </a:lvl4pPr>
            <a:lvl5pPr>
              <a:spcBef>
                <a:spcPts val="0"/>
              </a:spcBef>
              <a:spcAft>
                <a:spcPts val="0"/>
              </a:spcAft>
              <a:defRPr sz="1800" b="0">
                <a:latin typeface="+mn-ea"/>
                <a:ea typeface="+mn-ea"/>
              </a:defRPr>
            </a:lvl5pPr>
          </a:lstStyle>
          <a:p>
            <a:pPr lvl="0"/>
            <a:r>
              <a:rPr lang="en-US" altLang="zh-CN" dirty="0"/>
              <a:t>Edit Master text styles</a:t>
            </a:r>
          </a:p>
          <a:p>
            <a:pPr lvl="1"/>
            <a:r>
              <a:rPr lang="en-US" altLang="zh-CN" dirty="0"/>
              <a:t>Second level</a:t>
            </a:r>
            <a:endParaRPr lang="zh-CN" altLang="en-US" dirty="0"/>
          </a:p>
          <a:p>
            <a:pPr lvl="2"/>
            <a:r>
              <a:rPr lang="en-US" altLang="zh-CN" dirty="0"/>
              <a:t>Third level</a:t>
            </a:r>
            <a:endParaRPr lang="zh-CN" altLang="en-US" dirty="0"/>
          </a:p>
          <a:p>
            <a:pPr lvl="3"/>
            <a:r>
              <a:rPr lang="en-US" altLang="zh-CN" dirty="0"/>
              <a:t>Fourth level</a:t>
            </a:r>
            <a:endParaRPr lang="zh-CN" altLang="en-US" dirty="0"/>
          </a:p>
          <a:p>
            <a:pPr lvl="4"/>
            <a:r>
              <a:rPr lang="en-US" altLang="zh-CN" dirty="0"/>
              <a:t>Fifth level</a:t>
            </a:r>
            <a:endParaRPr lang="zh-CN" altLang="en-US" dirty="0"/>
          </a:p>
        </p:txBody>
      </p:sp>
      <p:sp>
        <p:nvSpPr>
          <p:cNvPr id="2" name="Footer Placeholder 1"/>
          <p:cNvSpPr>
            <a:spLocks noGrp="1"/>
          </p:cNvSpPr>
          <p:nvPr>
            <p:ph type="ftr" sz="quarter" idx="16"/>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4" name="Slide Number Placeholder 3"/>
          <p:cNvSpPr>
            <a:spLocks noGrp="1"/>
          </p:cNvSpPr>
          <p:nvPr>
            <p:ph type="sldNum" sz="quarter" idx="17"/>
          </p:nvPr>
        </p:nvSpPr>
        <p:spPr/>
        <p:txBody>
          <a:bodyPr/>
          <a:lstStyle/>
          <a:p>
            <a:fld id="{86CB4B4D-7CA3-9044-876B-883B54F8677D}" type="slidenum">
              <a:rPr lang="en-US" altLang="zh-CN" smtClean="0"/>
              <a:t>‹#›</a:t>
            </a:fld>
            <a:endParaRPr lang="zh-CN" alt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ontent and Two Pictures 2">
    <p:bg>
      <p:bgPr>
        <a:solidFill>
          <a:srgbClr val="FFFFFF"/>
        </a:solidFill>
        <a:effectLst/>
      </p:bgPr>
    </p:bg>
    <p:spTree>
      <p:nvGrpSpPr>
        <p:cNvPr id="1" name=""/>
        <p:cNvGrpSpPr/>
        <p:nvPr/>
      </p:nvGrpSpPr>
      <p:grpSpPr>
        <a:xfrm>
          <a:off x="0" y="0"/>
          <a:ext cx="0" cy="0"/>
          <a:chOff x="0" y="0"/>
          <a:chExt cx="0" cy="0"/>
        </a:xfrm>
      </p:grpSpPr>
      <p:sp>
        <p:nvSpPr>
          <p:cNvPr id="180" name="Picture Placeholder 8"/>
          <p:cNvSpPr>
            <a:spLocks noGrp="1"/>
          </p:cNvSpPr>
          <p:nvPr>
            <p:ph type="pic" sz="half" idx="13"/>
          </p:nvPr>
        </p:nvSpPr>
        <p:spPr>
          <a:xfrm>
            <a:off x="0" y="-2"/>
            <a:ext cx="6035675" cy="3338515"/>
          </a:xfrm>
          <a:prstGeom prst="rect">
            <a:avLst/>
          </a:prstGeom>
        </p:spPr>
        <p:txBody>
          <a:bodyPr lIns="0" tIns="0" rIns="0" bIns="0"/>
          <a:lstStyle/>
          <a:p>
            <a:endParaRPr/>
          </a:p>
        </p:txBody>
      </p:sp>
      <p:sp>
        <p:nvSpPr>
          <p:cNvPr id="182" name="Title Text"/>
          <p:cNvSpPr>
            <a:spLocks noGrp="1"/>
          </p:cNvSpPr>
          <p:nvPr>
            <p:ph type="title" hasCustomPrompt="1"/>
          </p:nvPr>
        </p:nvSpPr>
        <p:spPr>
          <a:xfrm>
            <a:off x="6397626" y="600074"/>
            <a:ext cx="5206999" cy="778641"/>
          </a:xfrm>
          <a:prstGeom prst="rect">
            <a:avLst/>
          </a:prstGeom>
        </p:spPr>
        <p:txBody>
          <a:bodyPr>
            <a:noAutofit/>
          </a:bodyPr>
          <a:lstStyle>
            <a:lvl1pPr>
              <a:defRPr sz="2500"/>
            </a:lvl1pPr>
          </a:lstStyle>
          <a:p>
            <a:r>
              <a:rPr lang="en-US" altLang="zh-CN"/>
              <a:t>Title Text</a:t>
            </a:r>
            <a:endParaRPr lang="en-US" altLang="zh-CN" dirty="0"/>
          </a:p>
        </p:txBody>
      </p:sp>
      <p:sp>
        <p:nvSpPr>
          <p:cNvPr id="183" name="Slide Number"/>
          <p:cNvSpPr>
            <a:spLocks noGrp="1"/>
          </p:cNvSpPr>
          <p:nvPr>
            <p:ph type="sldNum" sz="quarter" idx="2"/>
          </p:nvPr>
        </p:nvSpPr>
        <p:spPr>
          <a:xfrm>
            <a:off x="11605816" y="6354000"/>
            <a:ext cx="360000" cy="140400"/>
          </a:xfrm>
          <a:prstGeom prst="rect">
            <a:avLst/>
          </a:prstGeom>
        </p:spPr>
        <p:txBody>
          <a:bodyPr/>
          <a:lstStyle>
            <a:lvl1pPr algn="r">
              <a:defRPr/>
            </a:lvl1pPr>
          </a:lstStyle>
          <a:p>
            <a:fld id="{86CB4B4D-7CA3-9044-876B-883B54F8677D}" type="slidenum">
              <a:rPr lang="en-US" altLang="zh-CN" smtClean="0"/>
              <a:t>‹#›</a:t>
            </a:fld>
            <a:endParaRPr lang="zh-CN" altLang="en-US" dirty="0"/>
          </a:p>
        </p:txBody>
      </p:sp>
      <p:sp>
        <p:nvSpPr>
          <p:cNvPr id="181" name="Picture Placeholder 8"/>
          <p:cNvSpPr>
            <a:spLocks noGrp="1"/>
          </p:cNvSpPr>
          <p:nvPr>
            <p:ph type="pic" sz="half" idx="14"/>
          </p:nvPr>
        </p:nvSpPr>
        <p:spPr>
          <a:xfrm>
            <a:off x="0" y="3338513"/>
            <a:ext cx="6035675" cy="3519487"/>
          </a:xfrm>
          <a:prstGeom prst="rect">
            <a:avLst/>
          </a:prstGeom>
        </p:spPr>
        <p:txBody>
          <a:bodyPr lIns="0" tIns="0" rIns="0" bIns="0"/>
          <a:lstStyle/>
          <a:p>
            <a:endParaRPr/>
          </a:p>
        </p:txBody>
      </p:sp>
      <p:sp>
        <p:nvSpPr>
          <p:cNvPr id="10" name="页脚占位符 5"/>
          <p:cNvSpPr>
            <a:spLocks noGrp="1"/>
          </p:cNvSpPr>
          <p:nvPr>
            <p:ph type="ftr" sz="quarter" idx="3"/>
          </p:nvPr>
        </p:nvSpPr>
        <p:spPr>
          <a:xfrm>
            <a:off x="8659368" y="6355079"/>
            <a:ext cx="2946448" cy="138499"/>
          </a:xfrm>
          <a:prstGeom prst="rect">
            <a:avLst/>
          </a:prstGeom>
          <a:ln w="12700">
            <a:miter lim="400000"/>
          </a:ln>
        </p:spPr>
        <p:txBody>
          <a:bodyPr wrap="square" lIns="0" tIns="0" rIns="0" bIns="0">
            <a:spAutoFit/>
          </a:bodyPr>
          <a:lstStyle>
            <a:lvl1pPr algn="r">
              <a:defRPr lang="en-US" altLang="zh-CN" sz="900" smtClean="0">
                <a:solidFill>
                  <a:schemeClr val="accent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Text Placeholder 2"/>
          <p:cNvSpPr>
            <a:spLocks noGrp="1"/>
          </p:cNvSpPr>
          <p:nvPr>
            <p:ph type="body" sz="quarter" idx="15"/>
          </p:nvPr>
        </p:nvSpPr>
        <p:spPr>
          <a:xfrm>
            <a:off x="6397625" y="1379538"/>
            <a:ext cx="5206999" cy="4786312"/>
          </a:xfrm>
        </p:spPr>
        <p:txBody>
          <a:bodyPr>
            <a:noAutofit/>
          </a:bodyPr>
          <a:lstStyle>
            <a:lvl1pPr>
              <a:spcBef>
                <a:spcPts val="0"/>
              </a:spcBef>
              <a:spcAft>
                <a:spcPts val="0"/>
              </a:spcAft>
              <a:defRPr sz="1800"/>
            </a:lvl1pPr>
            <a:lvl2pPr>
              <a:spcBef>
                <a:spcPts val="0"/>
              </a:spcBef>
              <a:spcAft>
                <a:spcPts val="0"/>
              </a:spcAft>
              <a:defRPr sz="1800"/>
            </a:lvl2pPr>
            <a:lvl3pPr>
              <a:spcBef>
                <a:spcPts val="0"/>
              </a:spcBef>
              <a:spcAft>
                <a:spcPts val="0"/>
              </a:spcAft>
              <a:defRPr sz="1800"/>
            </a:lvl3pPr>
            <a:lvl4pPr>
              <a:spcBef>
                <a:spcPts val="0"/>
              </a:spcBef>
              <a:spcAft>
                <a:spcPts val="0"/>
              </a:spcAft>
              <a:defRPr sz="1800"/>
            </a:lvl4pPr>
            <a:lvl5pPr>
              <a:spcBef>
                <a:spcPts val="0"/>
              </a:spcBef>
              <a:spcAft>
                <a:spcPts val="0"/>
              </a:spcAft>
              <a:defRPr sz="1800"/>
            </a:lvl5pPr>
          </a:lstStyle>
          <a:p>
            <a:pPr lvl="0"/>
            <a:r>
              <a:rPr lang="en-US" altLang="zh-CN" dirty="0"/>
              <a:t>Edit Master text styles</a:t>
            </a:r>
          </a:p>
          <a:p>
            <a:pPr lvl="1"/>
            <a:r>
              <a:rPr lang="en-US" altLang="zh-CN" dirty="0"/>
              <a:t>Second level</a:t>
            </a:r>
            <a:endParaRPr lang="zh-CN" altLang="en-US" dirty="0"/>
          </a:p>
          <a:p>
            <a:pPr lvl="2"/>
            <a:r>
              <a:rPr lang="en-US" altLang="zh-CN" dirty="0"/>
              <a:t>Third level</a:t>
            </a:r>
            <a:endParaRPr lang="zh-CN" altLang="en-US" dirty="0"/>
          </a:p>
          <a:p>
            <a:pPr lvl="3"/>
            <a:r>
              <a:rPr lang="en-US" altLang="zh-CN" dirty="0"/>
              <a:t>Fourth level</a:t>
            </a:r>
            <a:endParaRPr lang="zh-CN" altLang="en-US" dirty="0"/>
          </a:p>
          <a:p>
            <a:pPr lvl="4"/>
            <a:r>
              <a:rPr lang="en-US" altLang="zh-CN" dirty="0"/>
              <a:t>Fifth level</a:t>
            </a:r>
            <a:endParaRPr lang="zh-CN" alt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Title Text"/>
          <p:cNvSpPr>
            <a:spLocks noGrp="1"/>
          </p:cNvSpPr>
          <p:nvPr>
            <p:ph type="title" hasCustomPrompt="1"/>
          </p:nvPr>
        </p:nvSpPr>
        <p:spPr>
          <a:xfrm>
            <a:off x="646114" y="600075"/>
            <a:ext cx="6780211" cy="2329814"/>
          </a:xfrm>
          <a:prstGeom prst="rect">
            <a:avLst/>
          </a:prstGeom>
        </p:spPr>
        <p:txBody>
          <a:bodyPr anchor="b">
            <a:noAutofit/>
          </a:bodyPr>
          <a:lstStyle>
            <a:lvl1pPr rtl="0">
              <a:lnSpc>
                <a:spcPct val="100000"/>
              </a:lnSpc>
              <a:defRPr sz="6000">
                <a:solidFill>
                  <a:schemeClr val="accent5"/>
                </a:solidFill>
              </a:defRPr>
            </a:lvl1pPr>
          </a:lstStyle>
          <a:p>
            <a:r>
              <a:rPr lang="en-US" altLang="zh-CN" dirty="0"/>
              <a:t>Title Text</a:t>
            </a:r>
          </a:p>
        </p:txBody>
      </p:sp>
      <p:sp>
        <p:nvSpPr>
          <p:cNvPr id="2" name="Footer Placeholder 1"/>
          <p:cNvSpPr>
            <a:spLocks noGrp="1"/>
          </p:cNvSpPr>
          <p:nvPr>
            <p:ph type="ftr" sz="quarter" idx="10"/>
          </p:nvPr>
        </p:nvSpPr>
        <p:spPr/>
        <p:txBody>
          <a:bodyPr/>
          <a:lstStyle>
            <a:lvl1pPr>
              <a:defRPr>
                <a:solidFill>
                  <a:schemeClr val="accent1"/>
                </a:solidFill>
              </a:defRPr>
            </a:lvl1pPr>
          </a:lstStyle>
          <a:p>
            <a:r>
              <a:rPr lang="zh-CN" altLang="en-US"/>
              <a:t>在“插入” </a:t>
            </a:r>
            <a:r>
              <a:rPr lang="en-US" altLang="zh-CN"/>
              <a:t>&gt; “</a:t>
            </a:r>
            <a:r>
              <a:rPr lang="zh-CN" altLang="en-US"/>
              <a:t>页眉和页脚”处 输入文档保密级别</a:t>
            </a:r>
            <a:endParaRPr lang="en-GB" dirty="0"/>
          </a:p>
        </p:txBody>
      </p:sp>
      <p:sp>
        <p:nvSpPr>
          <p:cNvPr id="3" name="Slide Number Placeholder 2"/>
          <p:cNvSpPr>
            <a:spLocks noGrp="1"/>
          </p:cNvSpPr>
          <p:nvPr>
            <p:ph type="sldNum" sz="quarter" idx="11"/>
          </p:nvPr>
        </p:nvSpPr>
        <p:spPr/>
        <p:txBody>
          <a:bodyPr/>
          <a:lstStyle>
            <a:lvl1pPr>
              <a:defRPr>
                <a:solidFill>
                  <a:schemeClr val="accent1"/>
                </a:solidFill>
              </a:defRPr>
            </a:lvl1pPr>
          </a:lstStyle>
          <a:p>
            <a:fld id="{86CB4B4D-7CA3-9044-876B-883B54F8677D}" type="slidenum">
              <a:rPr lang="en-US" altLang="zh-CN" smtClean="0"/>
              <a:t>‹#›</a:t>
            </a:fld>
            <a:endParaRPr lang="zh-CN" alt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58216" y="409891"/>
            <a:ext cx="2340202" cy="1010045"/>
          </a:xfrm>
          <a:prstGeom prst="rect">
            <a:avLst/>
          </a:prstGeom>
        </p:spPr>
      </p:pic>
      <p:sp>
        <p:nvSpPr>
          <p:cNvPr id="7" name="Freeform: Shape 6"/>
          <p:cNvSpPr/>
          <p:nvPr userDrawn="1"/>
        </p:nvSpPr>
        <p:spPr>
          <a:xfrm>
            <a:off x="-208061" y="-116008"/>
            <a:ext cx="8093696" cy="6270002"/>
          </a:xfrm>
          <a:custGeom>
            <a:avLst/>
            <a:gdLst>
              <a:gd name="connsiteX0" fmla="*/ 0 w 8083686"/>
              <a:gd name="connsiteY0" fmla="*/ 3394953 h 4659549"/>
              <a:gd name="connsiteX1" fmla="*/ 632298 w 8083686"/>
              <a:gd name="connsiteY1" fmla="*/ 3842426 h 4659549"/>
              <a:gd name="connsiteX2" fmla="*/ 1050588 w 8083686"/>
              <a:gd name="connsiteY2" fmla="*/ 3813243 h 4659549"/>
              <a:gd name="connsiteX3" fmla="*/ 1079771 w 8083686"/>
              <a:gd name="connsiteY3" fmla="*/ 3803515 h 4659549"/>
              <a:gd name="connsiteX4" fmla="*/ 1118681 w 8083686"/>
              <a:gd name="connsiteY4" fmla="*/ 3793787 h 4659549"/>
              <a:gd name="connsiteX5" fmla="*/ 1186775 w 8083686"/>
              <a:gd name="connsiteY5" fmla="*/ 3754877 h 4659549"/>
              <a:gd name="connsiteX6" fmla="*/ 1235413 w 8083686"/>
              <a:gd name="connsiteY6" fmla="*/ 3735421 h 4659549"/>
              <a:gd name="connsiteX7" fmla="*/ 1293779 w 8083686"/>
              <a:gd name="connsiteY7" fmla="*/ 3706238 h 4659549"/>
              <a:gd name="connsiteX8" fmla="*/ 1332690 w 8083686"/>
              <a:gd name="connsiteY8" fmla="*/ 3686783 h 4659549"/>
              <a:gd name="connsiteX9" fmla="*/ 1361873 w 8083686"/>
              <a:gd name="connsiteY9" fmla="*/ 3667328 h 4659549"/>
              <a:gd name="connsiteX10" fmla="*/ 1381328 w 8083686"/>
              <a:gd name="connsiteY10" fmla="*/ 3657600 h 4659549"/>
              <a:gd name="connsiteX11" fmla="*/ 1410511 w 8083686"/>
              <a:gd name="connsiteY11" fmla="*/ 3638145 h 4659549"/>
              <a:gd name="connsiteX12" fmla="*/ 2441643 w 8083686"/>
              <a:gd name="connsiteY12" fmla="*/ 4289898 h 4659549"/>
              <a:gd name="connsiteX13" fmla="*/ 3910520 w 8083686"/>
              <a:gd name="connsiteY13" fmla="*/ 4659549 h 4659549"/>
              <a:gd name="connsiteX14" fmla="*/ 6828817 w 8083686"/>
              <a:gd name="connsiteY14" fmla="*/ 3920247 h 4659549"/>
              <a:gd name="connsiteX15" fmla="*/ 7655669 w 8083686"/>
              <a:gd name="connsiteY15" fmla="*/ 2791838 h 4659549"/>
              <a:gd name="connsiteX16" fmla="*/ 7966954 w 8083686"/>
              <a:gd name="connsiteY16" fmla="*/ 1517515 h 4659549"/>
              <a:gd name="connsiteX17" fmla="*/ 8083686 w 8083686"/>
              <a:gd name="connsiteY17" fmla="*/ 0 h 4659549"/>
              <a:gd name="connsiteX0-1" fmla="*/ 0 w 8083686"/>
              <a:gd name="connsiteY0-2" fmla="*/ 3394953 h 4659549"/>
              <a:gd name="connsiteX1-3" fmla="*/ 632298 w 8083686"/>
              <a:gd name="connsiteY1-4" fmla="*/ 3842426 h 4659549"/>
              <a:gd name="connsiteX2-5" fmla="*/ 1050588 w 8083686"/>
              <a:gd name="connsiteY2-6" fmla="*/ 3813243 h 4659549"/>
              <a:gd name="connsiteX3-7" fmla="*/ 1079771 w 8083686"/>
              <a:gd name="connsiteY3-8" fmla="*/ 3803515 h 4659549"/>
              <a:gd name="connsiteX4-9" fmla="*/ 1118681 w 8083686"/>
              <a:gd name="connsiteY4-10" fmla="*/ 3793787 h 4659549"/>
              <a:gd name="connsiteX5-11" fmla="*/ 1186775 w 8083686"/>
              <a:gd name="connsiteY5-12" fmla="*/ 3754877 h 4659549"/>
              <a:gd name="connsiteX6-13" fmla="*/ 1235413 w 8083686"/>
              <a:gd name="connsiteY6-14" fmla="*/ 3735421 h 4659549"/>
              <a:gd name="connsiteX7-15" fmla="*/ 1293779 w 8083686"/>
              <a:gd name="connsiteY7-16" fmla="*/ 3706238 h 4659549"/>
              <a:gd name="connsiteX8-17" fmla="*/ 1332690 w 8083686"/>
              <a:gd name="connsiteY8-18" fmla="*/ 3686783 h 4659549"/>
              <a:gd name="connsiteX9-19" fmla="*/ 1361873 w 8083686"/>
              <a:gd name="connsiteY9-20" fmla="*/ 3667328 h 4659549"/>
              <a:gd name="connsiteX10-21" fmla="*/ 1381328 w 8083686"/>
              <a:gd name="connsiteY10-22" fmla="*/ 3657600 h 4659549"/>
              <a:gd name="connsiteX11-23" fmla="*/ 1245141 w 8083686"/>
              <a:gd name="connsiteY11-24" fmla="*/ 4036979 h 4659549"/>
              <a:gd name="connsiteX12-25" fmla="*/ 2441643 w 8083686"/>
              <a:gd name="connsiteY12-26" fmla="*/ 4289898 h 4659549"/>
              <a:gd name="connsiteX13-27" fmla="*/ 3910520 w 8083686"/>
              <a:gd name="connsiteY13-28" fmla="*/ 4659549 h 4659549"/>
              <a:gd name="connsiteX14-29" fmla="*/ 6828817 w 8083686"/>
              <a:gd name="connsiteY14-30" fmla="*/ 3920247 h 4659549"/>
              <a:gd name="connsiteX15-31" fmla="*/ 7655669 w 8083686"/>
              <a:gd name="connsiteY15-32" fmla="*/ 2791838 h 4659549"/>
              <a:gd name="connsiteX16-33" fmla="*/ 7966954 w 8083686"/>
              <a:gd name="connsiteY16-34" fmla="*/ 1517515 h 4659549"/>
              <a:gd name="connsiteX17-35" fmla="*/ 8083686 w 8083686"/>
              <a:gd name="connsiteY17-36" fmla="*/ 0 h 4659549"/>
              <a:gd name="connsiteX0-37" fmla="*/ 0 w 8083686"/>
              <a:gd name="connsiteY0-38" fmla="*/ 3394953 h 4659549"/>
              <a:gd name="connsiteX1-39" fmla="*/ 632298 w 8083686"/>
              <a:gd name="connsiteY1-40" fmla="*/ 3842426 h 4659549"/>
              <a:gd name="connsiteX2-41" fmla="*/ 1050588 w 8083686"/>
              <a:gd name="connsiteY2-42" fmla="*/ 3813243 h 4659549"/>
              <a:gd name="connsiteX3-43" fmla="*/ 1079771 w 8083686"/>
              <a:gd name="connsiteY3-44" fmla="*/ 3803515 h 4659549"/>
              <a:gd name="connsiteX4-45" fmla="*/ 1118681 w 8083686"/>
              <a:gd name="connsiteY4-46" fmla="*/ 3793787 h 4659549"/>
              <a:gd name="connsiteX5-47" fmla="*/ 1186775 w 8083686"/>
              <a:gd name="connsiteY5-48" fmla="*/ 3754877 h 4659549"/>
              <a:gd name="connsiteX6-49" fmla="*/ 1235413 w 8083686"/>
              <a:gd name="connsiteY6-50" fmla="*/ 3735421 h 4659549"/>
              <a:gd name="connsiteX7-51" fmla="*/ 1293779 w 8083686"/>
              <a:gd name="connsiteY7-52" fmla="*/ 3706238 h 4659549"/>
              <a:gd name="connsiteX8-53" fmla="*/ 1332690 w 8083686"/>
              <a:gd name="connsiteY8-54" fmla="*/ 3686783 h 4659549"/>
              <a:gd name="connsiteX9-55" fmla="*/ 1361873 w 8083686"/>
              <a:gd name="connsiteY9-56" fmla="*/ 3667328 h 4659549"/>
              <a:gd name="connsiteX10-57" fmla="*/ 1245141 w 8083686"/>
              <a:gd name="connsiteY10-58" fmla="*/ 4036979 h 4659549"/>
              <a:gd name="connsiteX11-59" fmla="*/ 2441643 w 8083686"/>
              <a:gd name="connsiteY11-60" fmla="*/ 4289898 h 4659549"/>
              <a:gd name="connsiteX12-61" fmla="*/ 3910520 w 8083686"/>
              <a:gd name="connsiteY12-62" fmla="*/ 4659549 h 4659549"/>
              <a:gd name="connsiteX13-63" fmla="*/ 6828817 w 8083686"/>
              <a:gd name="connsiteY13-64" fmla="*/ 3920247 h 4659549"/>
              <a:gd name="connsiteX14-65" fmla="*/ 7655669 w 8083686"/>
              <a:gd name="connsiteY14-66" fmla="*/ 2791838 h 4659549"/>
              <a:gd name="connsiteX15-67" fmla="*/ 7966954 w 8083686"/>
              <a:gd name="connsiteY15-68" fmla="*/ 1517515 h 4659549"/>
              <a:gd name="connsiteX16-69" fmla="*/ 8083686 w 8083686"/>
              <a:gd name="connsiteY16-70" fmla="*/ 0 h 4659549"/>
              <a:gd name="connsiteX0-71" fmla="*/ 0 w 8083686"/>
              <a:gd name="connsiteY0-72" fmla="*/ 3394953 h 4659549"/>
              <a:gd name="connsiteX1-73" fmla="*/ 632298 w 8083686"/>
              <a:gd name="connsiteY1-74" fmla="*/ 3842426 h 4659549"/>
              <a:gd name="connsiteX2-75" fmla="*/ 1050588 w 8083686"/>
              <a:gd name="connsiteY2-76" fmla="*/ 3813243 h 4659549"/>
              <a:gd name="connsiteX3-77" fmla="*/ 1079771 w 8083686"/>
              <a:gd name="connsiteY3-78" fmla="*/ 3803515 h 4659549"/>
              <a:gd name="connsiteX4-79" fmla="*/ 1118681 w 8083686"/>
              <a:gd name="connsiteY4-80" fmla="*/ 3793787 h 4659549"/>
              <a:gd name="connsiteX5-81" fmla="*/ 1186775 w 8083686"/>
              <a:gd name="connsiteY5-82" fmla="*/ 3754877 h 4659549"/>
              <a:gd name="connsiteX6-83" fmla="*/ 1235413 w 8083686"/>
              <a:gd name="connsiteY6-84" fmla="*/ 3735421 h 4659549"/>
              <a:gd name="connsiteX7-85" fmla="*/ 1293779 w 8083686"/>
              <a:gd name="connsiteY7-86" fmla="*/ 3706238 h 4659549"/>
              <a:gd name="connsiteX8-87" fmla="*/ 1332690 w 8083686"/>
              <a:gd name="connsiteY8-88" fmla="*/ 3686783 h 4659549"/>
              <a:gd name="connsiteX9-89" fmla="*/ 1245141 w 8083686"/>
              <a:gd name="connsiteY9-90" fmla="*/ 4036979 h 4659549"/>
              <a:gd name="connsiteX10-91" fmla="*/ 2441643 w 8083686"/>
              <a:gd name="connsiteY10-92" fmla="*/ 4289898 h 4659549"/>
              <a:gd name="connsiteX11-93" fmla="*/ 3910520 w 8083686"/>
              <a:gd name="connsiteY11-94" fmla="*/ 4659549 h 4659549"/>
              <a:gd name="connsiteX12-95" fmla="*/ 6828817 w 8083686"/>
              <a:gd name="connsiteY12-96" fmla="*/ 3920247 h 4659549"/>
              <a:gd name="connsiteX13-97" fmla="*/ 7655669 w 8083686"/>
              <a:gd name="connsiteY13-98" fmla="*/ 2791838 h 4659549"/>
              <a:gd name="connsiteX14-99" fmla="*/ 7966954 w 8083686"/>
              <a:gd name="connsiteY14-100" fmla="*/ 1517515 h 4659549"/>
              <a:gd name="connsiteX15-101" fmla="*/ 8083686 w 8083686"/>
              <a:gd name="connsiteY15-102" fmla="*/ 0 h 4659549"/>
              <a:gd name="connsiteX0-103" fmla="*/ 0 w 8083686"/>
              <a:gd name="connsiteY0-104" fmla="*/ 3394953 h 4659549"/>
              <a:gd name="connsiteX1-105" fmla="*/ 632298 w 8083686"/>
              <a:gd name="connsiteY1-106" fmla="*/ 3842426 h 4659549"/>
              <a:gd name="connsiteX2-107" fmla="*/ 1050588 w 8083686"/>
              <a:gd name="connsiteY2-108" fmla="*/ 3813243 h 4659549"/>
              <a:gd name="connsiteX3-109" fmla="*/ 1079771 w 8083686"/>
              <a:gd name="connsiteY3-110" fmla="*/ 3803515 h 4659549"/>
              <a:gd name="connsiteX4-111" fmla="*/ 1118681 w 8083686"/>
              <a:gd name="connsiteY4-112" fmla="*/ 3793787 h 4659549"/>
              <a:gd name="connsiteX5-113" fmla="*/ 1186775 w 8083686"/>
              <a:gd name="connsiteY5-114" fmla="*/ 3754877 h 4659549"/>
              <a:gd name="connsiteX6-115" fmla="*/ 1235413 w 8083686"/>
              <a:gd name="connsiteY6-116" fmla="*/ 3735421 h 4659549"/>
              <a:gd name="connsiteX7-117" fmla="*/ 1332690 w 8083686"/>
              <a:gd name="connsiteY7-118" fmla="*/ 3686783 h 4659549"/>
              <a:gd name="connsiteX8-119" fmla="*/ 1245141 w 8083686"/>
              <a:gd name="connsiteY8-120" fmla="*/ 4036979 h 4659549"/>
              <a:gd name="connsiteX9-121" fmla="*/ 2441643 w 8083686"/>
              <a:gd name="connsiteY9-122" fmla="*/ 4289898 h 4659549"/>
              <a:gd name="connsiteX10-123" fmla="*/ 3910520 w 8083686"/>
              <a:gd name="connsiteY10-124" fmla="*/ 4659549 h 4659549"/>
              <a:gd name="connsiteX11-125" fmla="*/ 6828817 w 8083686"/>
              <a:gd name="connsiteY11-126" fmla="*/ 3920247 h 4659549"/>
              <a:gd name="connsiteX12-127" fmla="*/ 7655669 w 8083686"/>
              <a:gd name="connsiteY12-128" fmla="*/ 2791838 h 4659549"/>
              <a:gd name="connsiteX13-129" fmla="*/ 7966954 w 8083686"/>
              <a:gd name="connsiteY13-130" fmla="*/ 1517515 h 4659549"/>
              <a:gd name="connsiteX14-131" fmla="*/ 8083686 w 8083686"/>
              <a:gd name="connsiteY14-132" fmla="*/ 0 h 4659549"/>
              <a:gd name="connsiteX0-133" fmla="*/ 0 w 8083686"/>
              <a:gd name="connsiteY0-134" fmla="*/ 3394953 h 4659549"/>
              <a:gd name="connsiteX1-135" fmla="*/ 632298 w 8083686"/>
              <a:gd name="connsiteY1-136" fmla="*/ 3842426 h 4659549"/>
              <a:gd name="connsiteX2-137" fmla="*/ 1050588 w 8083686"/>
              <a:gd name="connsiteY2-138" fmla="*/ 3813243 h 4659549"/>
              <a:gd name="connsiteX3-139" fmla="*/ 1079771 w 8083686"/>
              <a:gd name="connsiteY3-140" fmla="*/ 3803515 h 4659549"/>
              <a:gd name="connsiteX4-141" fmla="*/ 1118681 w 8083686"/>
              <a:gd name="connsiteY4-142" fmla="*/ 3793787 h 4659549"/>
              <a:gd name="connsiteX5-143" fmla="*/ 1186775 w 8083686"/>
              <a:gd name="connsiteY5-144" fmla="*/ 3754877 h 4659549"/>
              <a:gd name="connsiteX6-145" fmla="*/ 1332690 w 8083686"/>
              <a:gd name="connsiteY6-146" fmla="*/ 3686783 h 4659549"/>
              <a:gd name="connsiteX7-147" fmla="*/ 1245141 w 8083686"/>
              <a:gd name="connsiteY7-148" fmla="*/ 4036979 h 4659549"/>
              <a:gd name="connsiteX8-149" fmla="*/ 2441643 w 8083686"/>
              <a:gd name="connsiteY8-150" fmla="*/ 4289898 h 4659549"/>
              <a:gd name="connsiteX9-151" fmla="*/ 3910520 w 8083686"/>
              <a:gd name="connsiteY9-152" fmla="*/ 4659549 h 4659549"/>
              <a:gd name="connsiteX10-153" fmla="*/ 6828817 w 8083686"/>
              <a:gd name="connsiteY10-154" fmla="*/ 3920247 h 4659549"/>
              <a:gd name="connsiteX11-155" fmla="*/ 7655669 w 8083686"/>
              <a:gd name="connsiteY11-156" fmla="*/ 2791838 h 4659549"/>
              <a:gd name="connsiteX12-157" fmla="*/ 7966954 w 8083686"/>
              <a:gd name="connsiteY12-158" fmla="*/ 1517515 h 4659549"/>
              <a:gd name="connsiteX13-159" fmla="*/ 8083686 w 8083686"/>
              <a:gd name="connsiteY13-160" fmla="*/ 0 h 4659549"/>
              <a:gd name="connsiteX0-161" fmla="*/ 0 w 8083686"/>
              <a:gd name="connsiteY0-162" fmla="*/ 3394953 h 4659549"/>
              <a:gd name="connsiteX1-163" fmla="*/ 632298 w 8083686"/>
              <a:gd name="connsiteY1-164" fmla="*/ 3842426 h 4659549"/>
              <a:gd name="connsiteX2-165" fmla="*/ 1050588 w 8083686"/>
              <a:gd name="connsiteY2-166" fmla="*/ 3813243 h 4659549"/>
              <a:gd name="connsiteX3-167" fmla="*/ 1079771 w 8083686"/>
              <a:gd name="connsiteY3-168" fmla="*/ 3803515 h 4659549"/>
              <a:gd name="connsiteX4-169" fmla="*/ 1118681 w 8083686"/>
              <a:gd name="connsiteY4-170" fmla="*/ 3793787 h 4659549"/>
              <a:gd name="connsiteX5-171" fmla="*/ 1332690 w 8083686"/>
              <a:gd name="connsiteY5-172" fmla="*/ 3686783 h 4659549"/>
              <a:gd name="connsiteX6-173" fmla="*/ 1245141 w 8083686"/>
              <a:gd name="connsiteY6-174" fmla="*/ 4036979 h 4659549"/>
              <a:gd name="connsiteX7-175" fmla="*/ 2441643 w 8083686"/>
              <a:gd name="connsiteY7-176" fmla="*/ 4289898 h 4659549"/>
              <a:gd name="connsiteX8-177" fmla="*/ 3910520 w 8083686"/>
              <a:gd name="connsiteY8-178" fmla="*/ 4659549 h 4659549"/>
              <a:gd name="connsiteX9-179" fmla="*/ 6828817 w 8083686"/>
              <a:gd name="connsiteY9-180" fmla="*/ 3920247 h 4659549"/>
              <a:gd name="connsiteX10-181" fmla="*/ 7655669 w 8083686"/>
              <a:gd name="connsiteY10-182" fmla="*/ 2791838 h 4659549"/>
              <a:gd name="connsiteX11-183" fmla="*/ 7966954 w 8083686"/>
              <a:gd name="connsiteY11-184" fmla="*/ 1517515 h 4659549"/>
              <a:gd name="connsiteX12-185" fmla="*/ 8083686 w 8083686"/>
              <a:gd name="connsiteY12-186" fmla="*/ 0 h 4659549"/>
              <a:gd name="connsiteX0-187" fmla="*/ 0 w 8083686"/>
              <a:gd name="connsiteY0-188" fmla="*/ 3394953 h 4659549"/>
              <a:gd name="connsiteX1-189" fmla="*/ 632298 w 8083686"/>
              <a:gd name="connsiteY1-190" fmla="*/ 3842426 h 4659549"/>
              <a:gd name="connsiteX2-191" fmla="*/ 1050588 w 8083686"/>
              <a:gd name="connsiteY2-192" fmla="*/ 3813243 h 4659549"/>
              <a:gd name="connsiteX3-193" fmla="*/ 1079771 w 8083686"/>
              <a:gd name="connsiteY3-194" fmla="*/ 3803515 h 4659549"/>
              <a:gd name="connsiteX4-195" fmla="*/ 1332690 w 8083686"/>
              <a:gd name="connsiteY4-196" fmla="*/ 3686783 h 4659549"/>
              <a:gd name="connsiteX5-197" fmla="*/ 1245141 w 8083686"/>
              <a:gd name="connsiteY5-198" fmla="*/ 4036979 h 4659549"/>
              <a:gd name="connsiteX6-199" fmla="*/ 2441643 w 8083686"/>
              <a:gd name="connsiteY6-200" fmla="*/ 4289898 h 4659549"/>
              <a:gd name="connsiteX7-201" fmla="*/ 3910520 w 8083686"/>
              <a:gd name="connsiteY7-202" fmla="*/ 4659549 h 4659549"/>
              <a:gd name="connsiteX8-203" fmla="*/ 6828817 w 8083686"/>
              <a:gd name="connsiteY8-204" fmla="*/ 3920247 h 4659549"/>
              <a:gd name="connsiteX9-205" fmla="*/ 7655669 w 8083686"/>
              <a:gd name="connsiteY9-206" fmla="*/ 2791838 h 4659549"/>
              <a:gd name="connsiteX10-207" fmla="*/ 7966954 w 8083686"/>
              <a:gd name="connsiteY10-208" fmla="*/ 1517515 h 4659549"/>
              <a:gd name="connsiteX11-209" fmla="*/ 8083686 w 8083686"/>
              <a:gd name="connsiteY11-210" fmla="*/ 0 h 4659549"/>
              <a:gd name="connsiteX0-211" fmla="*/ 0 w 8083686"/>
              <a:gd name="connsiteY0-212" fmla="*/ 3394953 h 4659549"/>
              <a:gd name="connsiteX1-213" fmla="*/ 632298 w 8083686"/>
              <a:gd name="connsiteY1-214" fmla="*/ 3842426 h 4659549"/>
              <a:gd name="connsiteX2-215" fmla="*/ 1050588 w 8083686"/>
              <a:gd name="connsiteY2-216" fmla="*/ 3813243 h 4659549"/>
              <a:gd name="connsiteX3-217" fmla="*/ 1332690 w 8083686"/>
              <a:gd name="connsiteY3-218" fmla="*/ 3686783 h 4659549"/>
              <a:gd name="connsiteX4-219" fmla="*/ 1245141 w 8083686"/>
              <a:gd name="connsiteY4-220" fmla="*/ 4036979 h 4659549"/>
              <a:gd name="connsiteX5-221" fmla="*/ 2441643 w 8083686"/>
              <a:gd name="connsiteY5-222" fmla="*/ 4289898 h 4659549"/>
              <a:gd name="connsiteX6-223" fmla="*/ 3910520 w 8083686"/>
              <a:gd name="connsiteY6-224" fmla="*/ 4659549 h 4659549"/>
              <a:gd name="connsiteX7-225" fmla="*/ 6828817 w 8083686"/>
              <a:gd name="connsiteY7-226" fmla="*/ 3920247 h 4659549"/>
              <a:gd name="connsiteX8-227" fmla="*/ 7655669 w 8083686"/>
              <a:gd name="connsiteY8-228" fmla="*/ 2791838 h 4659549"/>
              <a:gd name="connsiteX9-229" fmla="*/ 7966954 w 8083686"/>
              <a:gd name="connsiteY9-230" fmla="*/ 1517515 h 4659549"/>
              <a:gd name="connsiteX10-231" fmla="*/ 8083686 w 8083686"/>
              <a:gd name="connsiteY10-232" fmla="*/ 0 h 4659549"/>
              <a:gd name="connsiteX0-233" fmla="*/ 0 w 8083686"/>
              <a:gd name="connsiteY0-234" fmla="*/ 3394953 h 4659549"/>
              <a:gd name="connsiteX1-235" fmla="*/ 632298 w 8083686"/>
              <a:gd name="connsiteY1-236" fmla="*/ 3842426 h 4659549"/>
              <a:gd name="connsiteX2-237" fmla="*/ 1332690 w 8083686"/>
              <a:gd name="connsiteY2-238" fmla="*/ 3686783 h 4659549"/>
              <a:gd name="connsiteX3-239" fmla="*/ 1245141 w 8083686"/>
              <a:gd name="connsiteY3-240" fmla="*/ 4036979 h 4659549"/>
              <a:gd name="connsiteX4-241" fmla="*/ 2441643 w 8083686"/>
              <a:gd name="connsiteY4-242" fmla="*/ 4289898 h 4659549"/>
              <a:gd name="connsiteX5-243" fmla="*/ 3910520 w 8083686"/>
              <a:gd name="connsiteY5-244" fmla="*/ 4659549 h 4659549"/>
              <a:gd name="connsiteX6-245" fmla="*/ 6828817 w 8083686"/>
              <a:gd name="connsiteY6-246" fmla="*/ 3920247 h 4659549"/>
              <a:gd name="connsiteX7-247" fmla="*/ 7655669 w 8083686"/>
              <a:gd name="connsiteY7-248" fmla="*/ 2791838 h 4659549"/>
              <a:gd name="connsiteX8-249" fmla="*/ 7966954 w 8083686"/>
              <a:gd name="connsiteY8-250" fmla="*/ 1517515 h 4659549"/>
              <a:gd name="connsiteX9-251" fmla="*/ 8083686 w 8083686"/>
              <a:gd name="connsiteY9-252" fmla="*/ 0 h 4659549"/>
              <a:gd name="connsiteX0-253" fmla="*/ 0 w 8083686"/>
              <a:gd name="connsiteY0-254" fmla="*/ 3394953 h 4659549"/>
              <a:gd name="connsiteX1-255" fmla="*/ 632298 w 8083686"/>
              <a:gd name="connsiteY1-256" fmla="*/ 3842426 h 4659549"/>
              <a:gd name="connsiteX2-257" fmla="*/ 1332690 w 8083686"/>
              <a:gd name="connsiteY2-258" fmla="*/ 3686783 h 4659549"/>
              <a:gd name="connsiteX3-259" fmla="*/ 1245141 w 8083686"/>
              <a:gd name="connsiteY3-260" fmla="*/ 4036979 h 4659549"/>
              <a:gd name="connsiteX4-261" fmla="*/ 2441643 w 8083686"/>
              <a:gd name="connsiteY4-262" fmla="*/ 4289898 h 4659549"/>
              <a:gd name="connsiteX5-263" fmla="*/ 3910520 w 8083686"/>
              <a:gd name="connsiteY5-264" fmla="*/ 4659549 h 4659549"/>
              <a:gd name="connsiteX6-265" fmla="*/ 6828817 w 8083686"/>
              <a:gd name="connsiteY6-266" fmla="*/ 3920247 h 4659549"/>
              <a:gd name="connsiteX7-267" fmla="*/ 7655669 w 8083686"/>
              <a:gd name="connsiteY7-268" fmla="*/ 2791838 h 4659549"/>
              <a:gd name="connsiteX8-269" fmla="*/ 7966954 w 8083686"/>
              <a:gd name="connsiteY8-270" fmla="*/ 1517515 h 4659549"/>
              <a:gd name="connsiteX9-271" fmla="*/ 8083686 w 8083686"/>
              <a:gd name="connsiteY9-272" fmla="*/ 0 h 4659549"/>
              <a:gd name="connsiteX0-273" fmla="*/ 0 w 8083686"/>
              <a:gd name="connsiteY0-274" fmla="*/ 3394953 h 4659549"/>
              <a:gd name="connsiteX1-275" fmla="*/ 632298 w 8083686"/>
              <a:gd name="connsiteY1-276" fmla="*/ 3842426 h 4659549"/>
              <a:gd name="connsiteX2-277" fmla="*/ 1035705 w 8083686"/>
              <a:gd name="connsiteY2-278" fmla="*/ 4042383 h 4659549"/>
              <a:gd name="connsiteX3-279" fmla="*/ 1245141 w 8083686"/>
              <a:gd name="connsiteY3-280" fmla="*/ 4036979 h 4659549"/>
              <a:gd name="connsiteX4-281" fmla="*/ 2441643 w 8083686"/>
              <a:gd name="connsiteY4-282" fmla="*/ 4289898 h 4659549"/>
              <a:gd name="connsiteX5-283" fmla="*/ 3910520 w 8083686"/>
              <a:gd name="connsiteY5-284" fmla="*/ 4659549 h 4659549"/>
              <a:gd name="connsiteX6-285" fmla="*/ 6828817 w 8083686"/>
              <a:gd name="connsiteY6-286" fmla="*/ 3920247 h 4659549"/>
              <a:gd name="connsiteX7-287" fmla="*/ 7655669 w 8083686"/>
              <a:gd name="connsiteY7-288" fmla="*/ 2791838 h 4659549"/>
              <a:gd name="connsiteX8-289" fmla="*/ 7966954 w 8083686"/>
              <a:gd name="connsiteY8-290" fmla="*/ 1517515 h 4659549"/>
              <a:gd name="connsiteX9-291" fmla="*/ 8083686 w 8083686"/>
              <a:gd name="connsiteY9-292" fmla="*/ 0 h 4659549"/>
              <a:gd name="connsiteX0-293" fmla="*/ 0 w 8083686"/>
              <a:gd name="connsiteY0-294" fmla="*/ 3394953 h 4659549"/>
              <a:gd name="connsiteX1-295" fmla="*/ 632298 w 8083686"/>
              <a:gd name="connsiteY1-296" fmla="*/ 3842426 h 4659549"/>
              <a:gd name="connsiteX2-297" fmla="*/ 1245141 w 8083686"/>
              <a:gd name="connsiteY2-298" fmla="*/ 4036979 h 4659549"/>
              <a:gd name="connsiteX3-299" fmla="*/ 2441643 w 8083686"/>
              <a:gd name="connsiteY3-300" fmla="*/ 4289898 h 4659549"/>
              <a:gd name="connsiteX4-301" fmla="*/ 3910520 w 8083686"/>
              <a:gd name="connsiteY4-302" fmla="*/ 4659549 h 4659549"/>
              <a:gd name="connsiteX5-303" fmla="*/ 6828817 w 8083686"/>
              <a:gd name="connsiteY5-304" fmla="*/ 3920247 h 4659549"/>
              <a:gd name="connsiteX6-305" fmla="*/ 7655669 w 8083686"/>
              <a:gd name="connsiteY6-306" fmla="*/ 2791838 h 4659549"/>
              <a:gd name="connsiteX7-307" fmla="*/ 7966954 w 8083686"/>
              <a:gd name="connsiteY7-308" fmla="*/ 1517515 h 4659549"/>
              <a:gd name="connsiteX8-309" fmla="*/ 8083686 w 8083686"/>
              <a:gd name="connsiteY8-310" fmla="*/ 0 h 4659549"/>
              <a:gd name="connsiteX0-311" fmla="*/ 0 w 8083686"/>
              <a:gd name="connsiteY0-312" fmla="*/ 3394953 h 4659549"/>
              <a:gd name="connsiteX1-313" fmla="*/ 632298 w 8083686"/>
              <a:gd name="connsiteY1-314" fmla="*/ 3842426 h 4659549"/>
              <a:gd name="connsiteX2-315" fmla="*/ 2441643 w 8083686"/>
              <a:gd name="connsiteY2-316" fmla="*/ 4289898 h 4659549"/>
              <a:gd name="connsiteX3-317" fmla="*/ 3910520 w 8083686"/>
              <a:gd name="connsiteY3-318" fmla="*/ 4659549 h 4659549"/>
              <a:gd name="connsiteX4-319" fmla="*/ 6828817 w 8083686"/>
              <a:gd name="connsiteY4-320" fmla="*/ 3920247 h 4659549"/>
              <a:gd name="connsiteX5-321" fmla="*/ 7655669 w 8083686"/>
              <a:gd name="connsiteY5-322" fmla="*/ 2791838 h 4659549"/>
              <a:gd name="connsiteX6-323" fmla="*/ 7966954 w 8083686"/>
              <a:gd name="connsiteY6-324" fmla="*/ 1517515 h 4659549"/>
              <a:gd name="connsiteX7-325" fmla="*/ 8083686 w 8083686"/>
              <a:gd name="connsiteY7-326" fmla="*/ 0 h 4659549"/>
              <a:gd name="connsiteX0-327" fmla="*/ 0 w 8083686"/>
              <a:gd name="connsiteY0-328" fmla="*/ 3394953 h 4659549"/>
              <a:gd name="connsiteX1-329" fmla="*/ 632298 w 8083686"/>
              <a:gd name="connsiteY1-330" fmla="*/ 3842426 h 4659549"/>
              <a:gd name="connsiteX2-331" fmla="*/ 2441643 w 8083686"/>
              <a:gd name="connsiteY2-332" fmla="*/ 4289898 h 4659549"/>
              <a:gd name="connsiteX3-333" fmla="*/ 3910520 w 8083686"/>
              <a:gd name="connsiteY3-334" fmla="*/ 4659549 h 4659549"/>
              <a:gd name="connsiteX4-335" fmla="*/ 6828817 w 8083686"/>
              <a:gd name="connsiteY4-336" fmla="*/ 3920247 h 4659549"/>
              <a:gd name="connsiteX5-337" fmla="*/ 7655669 w 8083686"/>
              <a:gd name="connsiteY5-338" fmla="*/ 2791838 h 4659549"/>
              <a:gd name="connsiteX6-339" fmla="*/ 7966954 w 8083686"/>
              <a:gd name="connsiteY6-340" fmla="*/ 1517515 h 4659549"/>
              <a:gd name="connsiteX7-341" fmla="*/ 8083686 w 8083686"/>
              <a:gd name="connsiteY7-342" fmla="*/ 0 h 4659549"/>
              <a:gd name="connsiteX0-343" fmla="*/ 0 w 8083686"/>
              <a:gd name="connsiteY0-344" fmla="*/ 3394953 h 4659549"/>
              <a:gd name="connsiteX1-345" fmla="*/ 632298 w 8083686"/>
              <a:gd name="connsiteY1-346" fmla="*/ 3842426 h 4659549"/>
              <a:gd name="connsiteX2-347" fmla="*/ 2441643 w 8083686"/>
              <a:gd name="connsiteY2-348" fmla="*/ 4289898 h 4659549"/>
              <a:gd name="connsiteX3-349" fmla="*/ 3910520 w 8083686"/>
              <a:gd name="connsiteY3-350" fmla="*/ 4659549 h 4659549"/>
              <a:gd name="connsiteX4-351" fmla="*/ 6828817 w 8083686"/>
              <a:gd name="connsiteY4-352" fmla="*/ 3920247 h 4659549"/>
              <a:gd name="connsiteX5-353" fmla="*/ 7655669 w 8083686"/>
              <a:gd name="connsiteY5-354" fmla="*/ 2791838 h 4659549"/>
              <a:gd name="connsiteX6-355" fmla="*/ 7966954 w 8083686"/>
              <a:gd name="connsiteY6-356" fmla="*/ 1517515 h 4659549"/>
              <a:gd name="connsiteX7-357" fmla="*/ 8083686 w 8083686"/>
              <a:gd name="connsiteY7-358" fmla="*/ 0 h 4659549"/>
              <a:gd name="connsiteX0-359" fmla="*/ 0 w 8083686"/>
              <a:gd name="connsiteY0-360" fmla="*/ 3394953 h 4659549"/>
              <a:gd name="connsiteX1-361" fmla="*/ 1378668 w 8083686"/>
              <a:gd name="connsiteY1-362" fmla="*/ 4264457 h 4659549"/>
              <a:gd name="connsiteX2-363" fmla="*/ 2441643 w 8083686"/>
              <a:gd name="connsiteY2-364" fmla="*/ 4289898 h 4659549"/>
              <a:gd name="connsiteX3-365" fmla="*/ 3910520 w 8083686"/>
              <a:gd name="connsiteY3-366" fmla="*/ 4659549 h 4659549"/>
              <a:gd name="connsiteX4-367" fmla="*/ 6828817 w 8083686"/>
              <a:gd name="connsiteY4-368" fmla="*/ 3920247 h 4659549"/>
              <a:gd name="connsiteX5-369" fmla="*/ 7655669 w 8083686"/>
              <a:gd name="connsiteY5-370" fmla="*/ 2791838 h 4659549"/>
              <a:gd name="connsiteX6-371" fmla="*/ 7966954 w 8083686"/>
              <a:gd name="connsiteY6-372" fmla="*/ 1517515 h 4659549"/>
              <a:gd name="connsiteX7-373" fmla="*/ 8083686 w 8083686"/>
              <a:gd name="connsiteY7-374" fmla="*/ 0 h 4659549"/>
              <a:gd name="connsiteX0-375" fmla="*/ 0 w 8083686"/>
              <a:gd name="connsiteY0-376" fmla="*/ 3394953 h 4659549"/>
              <a:gd name="connsiteX1-377" fmla="*/ 1378668 w 8083686"/>
              <a:gd name="connsiteY1-378" fmla="*/ 4264457 h 4659549"/>
              <a:gd name="connsiteX2-379" fmla="*/ 2441643 w 8083686"/>
              <a:gd name="connsiteY2-380" fmla="*/ 4289898 h 4659549"/>
              <a:gd name="connsiteX3-381" fmla="*/ 3910520 w 8083686"/>
              <a:gd name="connsiteY3-382" fmla="*/ 4659549 h 4659549"/>
              <a:gd name="connsiteX4-383" fmla="*/ 6828817 w 8083686"/>
              <a:gd name="connsiteY4-384" fmla="*/ 3920247 h 4659549"/>
              <a:gd name="connsiteX5-385" fmla="*/ 7655669 w 8083686"/>
              <a:gd name="connsiteY5-386" fmla="*/ 2791838 h 4659549"/>
              <a:gd name="connsiteX6-387" fmla="*/ 7966954 w 8083686"/>
              <a:gd name="connsiteY6-388" fmla="*/ 1517515 h 4659549"/>
              <a:gd name="connsiteX7-389" fmla="*/ 8083686 w 8083686"/>
              <a:gd name="connsiteY7-390" fmla="*/ 0 h 4659549"/>
              <a:gd name="connsiteX0-391" fmla="*/ 0 w 8083686"/>
              <a:gd name="connsiteY0-392" fmla="*/ 3394953 h 4668119"/>
              <a:gd name="connsiteX1-393" fmla="*/ 1378668 w 8083686"/>
              <a:gd name="connsiteY1-394" fmla="*/ 4264457 h 4668119"/>
              <a:gd name="connsiteX2-395" fmla="*/ 3910520 w 8083686"/>
              <a:gd name="connsiteY2-396" fmla="*/ 4659549 h 4668119"/>
              <a:gd name="connsiteX3-397" fmla="*/ 6828817 w 8083686"/>
              <a:gd name="connsiteY3-398" fmla="*/ 3920247 h 4668119"/>
              <a:gd name="connsiteX4-399" fmla="*/ 7655669 w 8083686"/>
              <a:gd name="connsiteY4-400" fmla="*/ 2791838 h 4668119"/>
              <a:gd name="connsiteX5-401" fmla="*/ 7966954 w 8083686"/>
              <a:gd name="connsiteY5-402" fmla="*/ 1517515 h 4668119"/>
              <a:gd name="connsiteX6-403" fmla="*/ 8083686 w 8083686"/>
              <a:gd name="connsiteY6-404" fmla="*/ 0 h 4668119"/>
              <a:gd name="connsiteX0-405" fmla="*/ 0 w 8083686"/>
              <a:gd name="connsiteY0-406" fmla="*/ 3394953 h 4733522"/>
              <a:gd name="connsiteX1-407" fmla="*/ 1378668 w 8083686"/>
              <a:gd name="connsiteY1-408" fmla="*/ 4264457 h 4733522"/>
              <a:gd name="connsiteX2-409" fmla="*/ 3910520 w 8083686"/>
              <a:gd name="connsiteY2-410" fmla="*/ 4659549 h 4733522"/>
              <a:gd name="connsiteX3-411" fmla="*/ 6828817 w 8083686"/>
              <a:gd name="connsiteY3-412" fmla="*/ 3920247 h 4733522"/>
              <a:gd name="connsiteX4-413" fmla="*/ 7655669 w 8083686"/>
              <a:gd name="connsiteY4-414" fmla="*/ 2791838 h 4733522"/>
              <a:gd name="connsiteX5-415" fmla="*/ 7966954 w 8083686"/>
              <a:gd name="connsiteY5-416" fmla="*/ 1517515 h 4733522"/>
              <a:gd name="connsiteX6-417" fmla="*/ 8083686 w 8083686"/>
              <a:gd name="connsiteY6-418" fmla="*/ 0 h 4733522"/>
              <a:gd name="connsiteX0-419" fmla="*/ 0 w 8083686"/>
              <a:gd name="connsiteY0-420" fmla="*/ 3394953 h 5042983"/>
              <a:gd name="connsiteX1-421" fmla="*/ 1378668 w 8083686"/>
              <a:gd name="connsiteY1-422" fmla="*/ 4264457 h 5042983"/>
              <a:gd name="connsiteX2-423" fmla="*/ 4144982 w 8083686"/>
              <a:gd name="connsiteY2-424" fmla="*/ 4991703 h 5042983"/>
              <a:gd name="connsiteX3-425" fmla="*/ 6828817 w 8083686"/>
              <a:gd name="connsiteY3-426" fmla="*/ 3920247 h 5042983"/>
              <a:gd name="connsiteX4-427" fmla="*/ 7655669 w 8083686"/>
              <a:gd name="connsiteY4-428" fmla="*/ 2791838 h 5042983"/>
              <a:gd name="connsiteX5-429" fmla="*/ 7966954 w 8083686"/>
              <a:gd name="connsiteY5-430" fmla="*/ 1517515 h 5042983"/>
              <a:gd name="connsiteX6-431" fmla="*/ 8083686 w 8083686"/>
              <a:gd name="connsiteY6-432" fmla="*/ 0 h 5042983"/>
              <a:gd name="connsiteX0-433" fmla="*/ 0 w 8083686"/>
              <a:gd name="connsiteY0-434" fmla="*/ 3394953 h 4992882"/>
              <a:gd name="connsiteX1-435" fmla="*/ 1378668 w 8083686"/>
              <a:gd name="connsiteY1-436" fmla="*/ 4264457 h 4992882"/>
              <a:gd name="connsiteX2-437" fmla="*/ 4144982 w 8083686"/>
              <a:gd name="connsiteY2-438" fmla="*/ 4991703 h 4992882"/>
              <a:gd name="connsiteX3-439" fmla="*/ 6828817 w 8083686"/>
              <a:gd name="connsiteY3-440" fmla="*/ 3920247 h 4992882"/>
              <a:gd name="connsiteX4-441" fmla="*/ 7655669 w 8083686"/>
              <a:gd name="connsiteY4-442" fmla="*/ 2791838 h 4992882"/>
              <a:gd name="connsiteX5-443" fmla="*/ 7966954 w 8083686"/>
              <a:gd name="connsiteY5-444" fmla="*/ 1517515 h 4992882"/>
              <a:gd name="connsiteX6-445" fmla="*/ 8083686 w 8083686"/>
              <a:gd name="connsiteY6-446" fmla="*/ 0 h 4992882"/>
              <a:gd name="connsiteX0-447" fmla="*/ 0 w 8083686"/>
              <a:gd name="connsiteY0-448" fmla="*/ 3394953 h 4992882"/>
              <a:gd name="connsiteX1-449" fmla="*/ 4144982 w 8083686"/>
              <a:gd name="connsiteY1-450" fmla="*/ 4991703 h 4992882"/>
              <a:gd name="connsiteX2-451" fmla="*/ 6828817 w 8083686"/>
              <a:gd name="connsiteY2-452" fmla="*/ 3920247 h 4992882"/>
              <a:gd name="connsiteX3-453" fmla="*/ 7655669 w 8083686"/>
              <a:gd name="connsiteY3-454" fmla="*/ 2791838 h 4992882"/>
              <a:gd name="connsiteX4-455" fmla="*/ 7966954 w 8083686"/>
              <a:gd name="connsiteY4-456" fmla="*/ 1517515 h 4992882"/>
              <a:gd name="connsiteX5-457" fmla="*/ 8083686 w 8083686"/>
              <a:gd name="connsiteY5-458" fmla="*/ 0 h 4992882"/>
              <a:gd name="connsiteX0-459" fmla="*/ 0 w 8083686"/>
              <a:gd name="connsiteY0-460" fmla="*/ 3394953 h 4992882"/>
              <a:gd name="connsiteX1-461" fmla="*/ 4144982 w 8083686"/>
              <a:gd name="connsiteY1-462" fmla="*/ 4991703 h 4992882"/>
              <a:gd name="connsiteX2-463" fmla="*/ 6828817 w 8083686"/>
              <a:gd name="connsiteY2-464" fmla="*/ 3920247 h 4992882"/>
              <a:gd name="connsiteX3-465" fmla="*/ 7655669 w 8083686"/>
              <a:gd name="connsiteY3-466" fmla="*/ 2791838 h 4992882"/>
              <a:gd name="connsiteX4-467" fmla="*/ 7966954 w 8083686"/>
              <a:gd name="connsiteY4-468" fmla="*/ 1517515 h 4992882"/>
              <a:gd name="connsiteX5-469" fmla="*/ 8083686 w 8083686"/>
              <a:gd name="connsiteY5-470" fmla="*/ 0 h 4992882"/>
              <a:gd name="connsiteX0-471" fmla="*/ 0 w 8083686"/>
              <a:gd name="connsiteY0-472" fmla="*/ 3394953 h 4991823"/>
              <a:gd name="connsiteX1-473" fmla="*/ 4144982 w 8083686"/>
              <a:gd name="connsiteY1-474" fmla="*/ 4991703 h 4991823"/>
              <a:gd name="connsiteX2-475" fmla="*/ 6828817 w 8083686"/>
              <a:gd name="connsiteY2-476" fmla="*/ 3920247 h 4991823"/>
              <a:gd name="connsiteX3-477" fmla="*/ 7655669 w 8083686"/>
              <a:gd name="connsiteY3-478" fmla="*/ 2791838 h 4991823"/>
              <a:gd name="connsiteX4-479" fmla="*/ 7966954 w 8083686"/>
              <a:gd name="connsiteY4-480" fmla="*/ 1517515 h 4991823"/>
              <a:gd name="connsiteX5-481" fmla="*/ 8083686 w 8083686"/>
              <a:gd name="connsiteY5-482" fmla="*/ 0 h 4991823"/>
              <a:gd name="connsiteX0-483" fmla="*/ 0 w 8083686"/>
              <a:gd name="connsiteY0-484" fmla="*/ 3394953 h 4991823"/>
              <a:gd name="connsiteX1-485" fmla="*/ 4144982 w 8083686"/>
              <a:gd name="connsiteY1-486" fmla="*/ 4991703 h 4991823"/>
              <a:gd name="connsiteX2-487" fmla="*/ 6828817 w 8083686"/>
              <a:gd name="connsiteY2-488" fmla="*/ 3920247 h 4991823"/>
              <a:gd name="connsiteX3-489" fmla="*/ 7655669 w 8083686"/>
              <a:gd name="connsiteY3-490" fmla="*/ 2791838 h 4991823"/>
              <a:gd name="connsiteX4-491" fmla="*/ 7966954 w 8083686"/>
              <a:gd name="connsiteY4-492" fmla="*/ 1517515 h 4991823"/>
              <a:gd name="connsiteX5-493" fmla="*/ 8083686 w 8083686"/>
              <a:gd name="connsiteY5-494" fmla="*/ 0 h 4991823"/>
              <a:gd name="connsiteX0-495" fmla="*/ 0 w 8083686"/>
              <a:gd name="connsiteY0-496" fmla="*/ 3394953 h 4991823"/>
              <a:gd name="connsiteX1-497" fmla="*/ 4144982 w 8083686"/>
              <a:gd name="connsiteY1-498" fmla="*/ 4991703 h 4991823"/>
              <a:gd name="connsiteX2-499" fmla="*/ 6828817 w 8083686"/>
              <a:gd name="connsiteY2-500" fmla="*/ 3920247 h 4991823"/>
              <a:gd name="connsiteX3-501" fmla="*/ 7655669 w 8083686"/>
              <a:gd name="connsiteY3-502" fmla="*/ 2791838 h 4991823"/>
              <a:gd name="connsiteX4-503" fmla="*/ 7966954 w 8083686"/>
              <a:gd name="connsiteY4-504" fmla="*/ 1517515 h 4991823"/>
              <a:gd name="connsiteX5-505" fmla="*/ 8083686 w 8083686"/>
              <a:gd name="connsiteY5-506" fmla="*/ 0 h 4991823"/>
              <a:gd name="connsiteX0-507" fmla="*/ 0 w 8083686"/>
              <a:gd name="connsiteY0-508" fmla="*/ 3394953 h 4991823"/>
              <a:gd name="connsiteX1-509" fmla="*/ 4144982 w 8083686"/>
              <a:gd name="connsiteY1-510" fmla="*/ 4991703 h 4991823"/>
              <a:gd name="connsiteX2-511" fmla="*/ 6828817 w 8083686"/>
              <a:gd name="connsiteY2-512" fmla="*/ 3920247 h 4991823"/>
              <a:gd name="connsiteX3-513" fmla="*/ 7966954 w 8083686"/>
              <a:gd name="connsiteY3-514" fmla="*/ 1517515 h 4991823"/>
              <a:gd name="connsiteX4-515" fmla="*/ 8083686 w 8083686"/>
              <a:gd name="connsiteY4-516" fmla="*/ 0 h 4991823"/>
              <a:gd name="connsiteX0-517" fmla="*/ 0 w 8083686"/>
              <a:gd name="connsiteY0-518" fmla="*/ 3394953 h 4991823"/>
              <a:gd name="connsiteX1-519" fmla="*/ 4144982 w 8083686"/>
              <a:gd name="connsiteY1-520" fmla="*/ 4991703 h 4991823"/>
              <a:gd name="connsiteX2-521" fmla="*/ 6828817 w 8083686"/>
              <a:gd name="connsiteY2-522" fmla="*/ 3920247 h 4991823"/>
              <a:gd name="connsiteX3-523" fmla="*/ 8083686 w 8083686"/>
              <a:gd name="connsiteY3-524" fmla="*/ 0 h 4991823"/>
              <a:gd name="connsiteX0-525" fmla="*/ 0 w 8083686"/>
              <a:gd name="connsiteY0-526" fmla="*/ 3394953 h 4991823"/>
              <a:gd name="connsiteX1-527" fmla="*/ 4144982 w 8083686"/>
              <a:gd name="connsiteY1-528" fmla="*/ 4991703 h 4991823"/>
              <a:gd name="connsiteX2-529" fmla="*/ 6828817 w 8083686"/>
              <a:gd name="connsiteY2-530" fmla="*/ 3920247 h 4991823"/>
              <a:gd name="connsiteX3-531" fmla="*/ 8083686 w 8083686"/>
              <a:gd name="connsiteY3-532" fmla="*/ 0 h 4991823"/>
              <a:gd name="connsiteX0-533" fmla="*/ 0 w 8083686"/>
              <a:gd name="connsiteY0-534" fmla="*/ 3394953 h 4991823"/>
              <a:gd name="connsiteX1-535" fmla="*/ 4144982 w 8083686"/>
              <a:gd name="connsiteY1-536" fmla="*/ 4991703 h 4991823"/>
              <a:gd name="connsiteX2-537" fmla="*/ 6828817 w 8083686"/>
              <a:gd name="connsiteY2-538" fmla="*/ 3920247 h 4991823"/>
              <a:gd name="connsiteX3-539" fmla="*/ 8083686 w 8083686"/>
              <a:gd name="connsiteY3-540" fmla="*/ 0 h 4991823"/>
              <a:gd name="connsiteX0-541" fmla="*/ 0 w 8569461"/>
              <a:gd name="connsiteY0-542" fmla="*/ 3423528 h 5020398"/>
              <a:gd name="connsiteX1-543" fmla="*/ 4144982 w 8569461"/>
              <a:gd name="connsiteY1-544" fmla="*/ 5020278 h 5020398"/>
              <a:gd name="connsiteX2-545" fmla="*/ 6828817 w 8569461"/>
              <a:gd name="connsiteY2-546" fmla="*/ 3948822 h 5020398"/>
              <a:gd name="connsiteX3-547" fmla="*/ 8569461 w 8569461"/>
              <a:gd name="connsiteY3-548" fmla="*/ 0 h 5020398"/>
              <a:gd name="connsiteX0-549" fmla="*/ 0 w 8169411"/>
              <a:gd name="connsiteY0-550" fmla="*/ 4156953 h 5753823"/>
              <a:gd name="connsiteX1-551" fmla="*/ 4144982 w 8169411"/>
              <a:gd name="connsiteY1-552" fmla="*/ 5753703 h 5753823"/>
              <a:gd name="connsiteX2-553" fmla="*/ 6828817 w 8169411"/>
              <a:gd name="connsiteY2-554" fmla="*/ 4682247 h 5753823"/>
              <a:gd name="connsiteX3-555" fmla="*/ 8169411 w 8169411"/>
              <a:gd name="connsiteY3-556" fmla="*/ 0 h 5753823"/>
              <a:gd name="connsiteX0-557" fmla="*/ 0 w 8169411"/>
              <a:gd name="connsiteY0-558" fmla="*/ 4156953 h 5754330"/>
              <a:gd name="connsiteX1-559" fmla="*/ 4144982 w 8169411"/>
              <a:gd name="connsiteY1-560" fmla="*/ 5753703 h 5754330"/>
              <a:gd name="connsiteX2-561" fmla="*/ 7352692 w 8169411"/>
              <a:gd name="connsiteY2-562" fmla="*/ 4015497 h 5754330"/>
              <a:gd name="connsiteX3-563" fmla="*/ 8169411 w 8169411"/>
              <a:gd name="connsiteY3-564" fmla="*/ 0 h 5754330"/>
              <a:gd name="connsiteX0-565" fmla="*/ 0 w 8169411"/>
              <a:gd name="connsiteY0-566" fmla="*/ 4156953 h 5754330"/>
              <a:gd name="connsiteX1-567" fmla="*/ 4144982 w 8169411"/>
              <a:gd name="connsiteY1-568" fmla="*/ 5753703 h 5754330"/>
              <a:gd name="connsiteX2-569" fmla="*/ 7352692 w 8169411"/>
              <a:gd name="connsiteY2-570" fmla="*/ 4015497 h 5754330"/>
              <a:gd name="connsiteX3-571" fmla="*/ 8169411 w 8169411"/>
              <a:gd name="connsiteY3-572" fmla="*/ 0 h 5754330"/>
              <a:gd name="connsiteX0-573" fmla="*/ 0 w 8169411"/>
              <a:gd name="connsiteY0-574" fmla="*/ 4156953 h 5753908"/>
              <a:gd name="connsiteX1-575" fmla="*/ 4144982 w 8169411"/>
              <a:gd name="connsiteY1-576" fmla="*/ 5753703 h 5753908"/>
              <a:gd name="connsiteX2-577" fmla="*/ 7352692 w 8169411"/>
              <a:gd name="connsiteY2-578" fmla="*/ 4015497 h 5753908"/>
              <a:gd name="connsiteX3-579" fmla="*/ 8169411 w 8169411"/>
              <a:gd name="connsiteY3-580" fmla="*/ 0 h 5753908"/>
              <a:gd name="connsiteX0-581" fmla="*/ 0 w 8169411"/>
              <a:gd name="connsiteY0-582" fmla="*/ 4156953 h 5753967"/>
              <a:gd name="connsiteX1-583" fmla="*/ 4144982 w 8169411"/>
              <a:gd name="connsiteY1-584" fmla="*/ 5753703 h 5753967"/>
              <a:gd name="connsiteX2-585" fmla="*/ 7352692 w 8169411"/>
              <a:gd name="connsiteY2-586" fmla="*/ 4015497 h 5753967"/>
              <a:gd name="connsiteX3-587" fmla="*/ 8169411 w 8169411"/>
              <a:gd name="connsiteY3-588" fmla="*/ 0 h 5753967"/>
              <a:gd name="connsiteX0-589" fmla="*/ 0 w 8169411"/>
              <a:gd name="connsiteY0-590" fmla="*/ 4156953 h 5753967"/>
              <a:gd name="connsiteX1-591" fmla="*/ 4144982 w 8169411"/>
              <a:gd name="connsiteY1-592" fmla="*/ 5753703 h 5753967"/>
              <a:gd name="connsiteX2-593" fmla="*/ 7352692 w 8169411"/>
              <a:gd name="connsiteY2-594" fmla="*/ 4015497 h 5753967"/>
              <a:gd name="connsiteX3-595" fmla="*/ 8169411 w 8169411"/>
              <a:gd name="connsiteY3-596" fmla="*/ 0 h 5753967"/>
              <a:gd name="connsiteX0-597" fmla="*/ 0 w 8169411"/>
              <a:gd name="connsiteY0-598" fmla="*/ 4156953 h 5758372"/>
              <a:gd name="connsiteX1-599" fmla="*/ 4144982 w 8169411"/>
              <a:gd name="connsiteY1-600" fmla="*/ 5753703 h 5758372"/>
              <a:gd name="connsiteX2-601" fmla="*/ 7317747 w 8169411"/>
              <a:gd name="connsiteY2-602" fmla="*/ 3747266 h 5758372"/>
              <a:gd name="connsiteX3-603" fmla="*/ 8169411 w 8169411"/>
              <a:gd name="connsiteY3-604" fmla="*/ 0 h 5758372"/>
              <a:gd name="connsiteX0-605" fmla="*/ 0 w 8221829"/>
              <a:gd name="connsiteY0-606" fmla="*/ 4382267 h 5767659"/>
              <a:gd name="connsiteX1-607" fmla="*/ 4197400 w 8221829"/>
              <a:gd name="connsiteY1-608" fmla="*/ 5753703 h 5767659"/>
              <a:gd name="connsiteX2-609" fmla="*/ 7370165 w 8221829"/>
              <a:gd name="connsiteY2-610" fmla="*/ 3747266 h 5767659"/>
              <a:gd name="connsiteX3-611" fmla="*/ 8221829 w 8221829"/>
              <a:gd name="connsiteY3-612" fmla="*/ 0 h 5767659"/>
              <a:gd name="connsiteX0-613" fmla="*/ 0 w 8221829"/>
              <a:gd name="connsiteY0-614" fmla="*/ 4382267 h 5764434"/>
              <a:gd name="connsiteX1-615" fmla="*/ 4197400 w 8221829"/>
              <a:gd name="connsiteY1-616" fmla="*/ 5753703 h 5764434"/>
              <a:gd name="connsiteX2-617" fmla="*/ 7370165 w 8221829"/>
              <a:gd name="connsiteY2-618" fmla="*/ 3747266 h 5764434"/>
              <a:gd name="connsiteX3-619" fmla="*/ 8221829 w 8221829"/>
              <a:gd name="connsiteY3-620" fmla="*/ 0 h 5764434"/>
              <a:gd name="connsiteX0-621" fmla="*/ 0 w 8221829"/>
              <a:gd name="connsiteY0-622" fmla="*/ 4382267 h 5753850"/>
              <a:gd name="connsiteX1-623" fmla="*/ 3999377 w 8221829"/>
              <a:gd name="connsiteY1-624" fmla="*/ 5742974 h 5753850"/>
              <a:gd name="connsiteX2-625" fmla="*/ 7370165 w 8221829"/>
              <a:gd name="connsiteY2-626" fmla="*/ 3747266 h 5753850"/>
              <a:gd name="connsiteX3-627" fmla="*/ 8221829 w 8221829"/>
              <a:gd name="connsiteY3-628" fmla="*/ 0 h 5753850"/>
              <a:gd name="connsiteX0-629" fmla="*/ 0 w 8221829"/>
              <a:gd name="connsiteY0-630" fmla="*/ 4382267 h 5743079"/>
              <a:gd name="connsiteX1-631" fmla="*/ 3999377 w 8221829"/>
              <a:gd name="connsiteY1-632" fmla="*/ 5742974 h 5743079"/>
              <a:gd name="connsiteX2-633" fmla="*/ 7370165 w 8221829"/>
              <a:gd name="connsiteY2-634" fmla="*/ 3747266 h 5743079"/>
              <a:gd name="connsiteX3-635" fmla="*/ 8221829 w 8221829"/>
              <a:gd name="connsiteY3-636" fmla="*/ 0 h 5743079"/>
              <a:gd name="connsiteX0-637" fmla="*/ 0 w 8221829"/>
              <a:gd name="connsiteY0-638" fmla="*/ 4382267 h 5743082"/>
              <a:gd name="connsiteX1-639" fmla="*/ 3999377 w 8221829"/>
              <a:gd name="connsiteY1-640" fmla="*/ 5742974 h 5743082"/>
              <a:gd name="connsiteX2-641" fmla="*/ 7370165 w 8221829"/>
              <a:gd name="connsiteY2-642" fmla="*/ 3747266 h 5743082"/>
              <a:gd name="connsiteX3-643" fmla="*/ 8221829 w 8221829"/>
              <a:gd name="connsiteY3-644" fmla="*/ 0 h 5743082"/>
              <a:gd name="connsiteX0-645" fmla="*/ 0 w 8221829"/>
              <a:gd name="connsiteY0-646" fmla="*/ 4382267 h 5743047"/>
              <a:gd name="connsiteX1-647" fmla="*/ 3999377 w 8221829"/>
              <a:gd name="connsiteY1-648" fmla="*/ 5742974 h 5743047"/>
              <a:gd name="connsiteX2-649" fmla="*/ 7370165 w 8221829"/>
              <a:gd name="connsiteY2-650" fmla="*/ 3747266 h 5743047"/>
              <a:gd name="connsiteX3-651" fmla="*/ 8221829 w 8221829"/>
              <a:gd name="connsiteY3-652" fmla="*/ 0 h 5743047"/>
              <a:gd name="connsiteX0-653" fmla="*/ 0 w 8221829"/>
              <a:gd name="connsiteY0-654" fmla="*/ 4382267 h 5743047"/>
              <a:gd name="connsiteX1-655" fmla="*/ 3999377 w 8221829"/>
              <a:gd name="connsiteY1-656" fmla="*/ 5742974 h 5743047"/>
              <a:gd name="connsiteX2-657" fmla="*/ 7370165 w 8221829"/>
              <a:gd name="connsiteY2-658" fmla="*/ 3747266 h 5743047"/>
              <a:gd name="connsiteX3-659" fmla="*/ 8221829 w 8221829"/>
              <a:gd name="connsiteY3-660" fmla="*/ 0 h 5743047"/>
              <a:gd name="connsiteX0-661" fmla="*/ 0 w 8093696"/>
              <a:gd name="connsiteY0-662" fmla="*/ 4414454 h 5775234"/>
              <a:gd name="connsiteX1-663" fmla="*/ 3999377 w 8093696"/>
              <a:gd name="connsiteY1-664" fmla="*/ 5775161 h 5775234"/>
              <a:gd name="connsiteX2-665" fmla="*/ 7370165 w 8093696"/>
              <a:gd name="connsiteY2-666" fmla="*/ 3779453 h 5775234"/>
              <a:gd name="connsiteX3-667" fmla="*/ 8093696 w 8093696"/>
              <a:gd name="connsiteY3-668" fmla="*/ 0 h 5775234"/>
              <a:gd name="connsiteX0-669" fmla="*/ 0 w 8093696"/>
              <a:gd name="connsiteY0-670" fmla="*/ 4414454 h 5775234"/>
              <a:gd name="connsiteX1-671" fmla="*/ 3999377 w 8093696"/>
              <a:gd name="connsiteY1-672" fmla="*/ 5775161 h 5775234"/>
              <a:gd name="connsiteX2-673" fmla="*/ 7370165 w 8093696"/>
              <a:gd name="connsiteY2-674" fmla="*/ 3779453 h 5775234"/>
              <a:gd name="connsiteX3-675" fmla="*/ 8093696 w 8093696"/>
              <a:gd name="connsiteY3-676" fmla="*/ 0 h 5775234"/>
              <a:gd name="connsiteX0-677" fmla="*/ 0 w 8093696"/>
              <a:gd name="connsiteY0-678" fmla="*/ 4414454 h 5775234"/>
              <a:gd name="connsiteX1-679" fmla="*/ 3999377 w 8093696"/>
              <a:gd name="connsiteY1-680" fmla="*/ 5775161 h 5775234"/>
              <a:gd name="connsiteX2-681" fmla="*/ 7370165 w 8093696"/>
              <a:gd name="connsiteY2-682" fmla="*/ 3779453 h 5775234"/>
              <a:gd name="connsiteX3-683" fmla="*/ 8093696 w 8093696"/>
              <a:gd name="connsiteY3-684" fmla="*/ 0 h 5775234"/>
            </a:gdLst>
            <a:ahLst/>
            <a:cxnLst>
              <a:cxn ang="0">
                <a:pos x="connsiteX0-1" y="connsiteY0-2"/>
              </a:cxn>
              <a:cxn ang="0">
                <a:pos x="connsiteX1-3" y="connsiteY1-4"/>
              </a:cxn>
              <a:cxn ang="0">
                <a:pos x="connsiteX2-5" y="connsiteY2-6"/>
              </a:cxn>
              <a:cxn ang="0">
                <a:pos x="connsiteX3-7" y="connsiteY3-8"/>
              </a:cxn>
            </a:cxnLst>
            <a:rect l="l" t="t" r="r" b="b"/>
            <a:pathLst>
              <a:path w="8093696" h="5775234">
                <a:moveTo>
                  <a:pt x="0" y="4414454"/>
                </a:moveTo>
                <a:cubicBezTo>
                  <a:pt x="807014" y="4909064"/>
                  <a:pt x="2153651" y="5784431"/>
                  <a:pt x="3999377" y="5775161"/>
                </a:cubicBezTo>
                <a:cubicBezTo>
                  <a:pt x="5845103" y="5765891"/>
                  <a:pt x="6804263" y="4784898"/>
                  <a:pt x="7370165" y="3779453"/>
                </a:cubicBezTo>
                <a:cubicBezTo>
                  <a:pt x="7936067" y="2774008"/>
                  <a:pt x="7649045" y="1320340"/>
                  <a:pt x="8093696" y="0"/>
                </a:cubicBezTo>
              </a:path>
            </a:pathLst>
          </a:custGeom>
          <a:noFill/>
          <a:ln w="12700" cap="flat">
            <a:solidFill>
              <a:schemeClr val="accent4"/>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pPr>
            <a:endParaRPr kumimoji="0" lang="zh-CN" altLang="en-US" sz="1800" b="0" i="0" u="none" strike="noStrike" cap="none" spc="0" normalizeH="0" baseline="0" dirty="0">
              <a:ln>
                <a:noFill/>
              </a:ln>
              <a:solidFill>
                <a:srgbClr val="000000"/>
              </a:solidFill>
              <a:effectLst/>
              <a:uFillTx/>
            </a:endParaRPr>
          </a:p>
        </p:txBody>
      </p:sp>
      <p:sp>
        <p:nvSpPr>
          <p:cNvPr id="9" name="Oval 8"/>
          <p:cNvSpPr/>
          <p:nvPr userDrawn="1"/>
        </p:nvSpPr>
        <p:spPr>
          <a:xfrm>
            <a:off x="6119295" y="4837252"/>
            <a:ext cx="521015" cy="521015"/>
          </a:xfrm>
          <a:prstGeom prst="ellipse">
            <a:avLst/>
          </a:prstGeom>
          <a:solidFill>
            <a:schemeClr val="accent3"/>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10" name="Body Level One…"/>
          <p:cNvSpPr>
            <a:spLocks noGrp="1"/>
          </p:cNvSpPr>
          <p:nvPr>
            <p:ph type="body" sz="quarter" idx="1" hasCustomPrompt="1"/>
          </p:nvPr>
        </p:nvSpPr>
        <p:spPr>
          <a:xfrm>
            <a:off x="646113" y="3003230"/>
            <a:ext cx="6780212" cy="3216407"/>
          </a:xfrm>
          <a:prstGeom prst="rect">
            <a:avLst/>
          </a:prstGeom>
        </p:spPr>
        <p:txBody>
          <a:bodyPr>
            <a:noAutofit/>
          </a:bodyPr>
          <a:lstStyle>
            <a:lvl1pPr>
              <a:lnSpc>
                <a:spcPct val="120000"/>
              </a:lnSpc>
              <a:defRPr sz="3600">
                <a:solidFill>
                  <a:schemeClr val="accent2"/>
                </a:solidFill>
              </a:defRPr>
            </a:lvl1pPr>
            <a:lvl2pPr indent="457200">
              <a:defRPr sz="3600">
                <a:solidFill>
                  <a:schemeClr val="accent3"/>
                </a:solidFill>
              </a:defRPr>
            </a:lvl2pPr>
            <a:lvl3pPr indent="914400">
              <a:defRPr sz="3600">
                <a:solidFill>
                  <a:srgbClr val="FFFFFF"/>
                </a:solidFill>
              </a:defRPr>
            </a:lvl3pPr>
            <a:lvl4pPr marL="0" indent="1371600">
              <a:buSzTx/>
              <a:buNone/>
              <a:defRPr sz="3600">
                <a:solidFill>
                  <a:srgbClr val="FFFFFF"/>
                </a:solidFill>
              </a:defRPr>
            </a:lvl4pPr>
            <a:lvl5pPr marL="0" indent="1828800">
              <a:buSzTx/>
              <a:buNone/>
              <a:defRPr sz="3600">
                <a:solidFill>
                  <a:srgbClr val="FFFFFF"/>
                </a:solidFill>
              </a:defRPr>
            </a:lvl5pPr>
          </a:lstStyle>
          <a:p>
            <a:r>
              <a:rPr lang="en-US" altLang="zh-CN" dirty="0"/>
              <a:t>Body Level One</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ontent, Key Info and Picture">
    <p:bg>
      <p:bgPr>
        <a:solidFill>
          <a:srgbClr val="FFFFFF"/>
        </a:solidFill>
        <a:effectLst/>
      </p:bgPr>
    </p:bg>
    <p:spTree>
      <p:nvGrpSpPr>
        <p:cNvPr id="1" name=""/>
        <p:cNvGrpSpPr/>
        <p:nvPr/>
      </p:nvGrpSpPr>
      <p:grpSpPr>
        <a:xfrm>
          <a:off x="0" y="0"/>
          <a:ext cx="0" cy="0"/>
          <a:chOff x="0" y="0"/>
          <a:chExt cx="0" cy="0"/>
        </a:xfrm>
      </p:grpSpPr>
      <p:sp>
        <p:nvSpPr>
          <p:cNvPr id="191" name="Title Text"/>
          <p:cNvSpPr>
            <a:spLocks noGrp="1"/>
          </p:cNvSpPr>
          <p:nvPr>
            <p:ph type="title" hasCustomPrompt="1"/>
          </p:nvPr>
        </p:nvSpPr>
        <p:spPr>
          <a:xfrm>
            <a:off x="646113" y="600074"/>
            <a:ext cx="5208587" cy="779463"/>
          </a:xfrm>
          <a:prstGeom prst="rect">
            <a:avLst/>
          </a:prstGeom>
        </p:spPr>
        <p:txBody>
          <a:bodyPr>
            <a:noAutofit/>
          </a:bodyPr>
          <a:lstStyle>
            <a:lvl1pPr>
              <a:defRPr sz="2500"/>
            </a:lvl1pPr>
          </a:lstStyle>
          <a:p>
            <a:r>
              <a:rPr lang="en-US" altLang="zh-CN"/>
              <a:t>Title Text</a:t>
            </a:r>
            <a:endParaRPr lang="en-US" altLang="zh-CN" dirty="0"/>
          </a:p>
        </p:txBody>
      </p:sp>
      <p:sp>
        <p:nvSpPr>
          <p:cNvPr id="193" name="Picture Placeholder 8"/>
          <p:cNvSpPr>
            <a:spLocks noGrp="1"/>
          </p:cNvSpPr>
          <p:nvPr>
            <p:ph type="pic" sz="half" idx="13"/>
          </p:nvPr>
        </p:nvSpPr>
        <p:spPr>
          <a:xfrm>
            <a:off x="6216650" y="3338514"/>
            <a:ext cx="5975350" cy="3519488"/>
          </a:xfrm>
          <a:prstGeom prst="rect">
            <a:avLst/>
          </a:prstGeom>
        </p:spPr>
        <p:txBody>
          <a:bodyPr lIns="0" tIns="0" rIns="0" bIns="0"/>
          <a:lstStyle/>
          <a:p>
            <a:endParaRPr dirty="0"/>
          </a:p>
        </p:txBody>
      </p:sp>
      <p:sp>
        <p:nvSpPr>
          <p:cNvPr id="195" name="Text Placeholder 4"/>
          <p:cNvSpPr>
            <a:spLocks noGrp="1"/>
          </p:cNvSpPr>
          <p:nvPr>
            <p:ph type="body" sz="half" idx="14"/>
          </p:nvPr>
        </p:nvSpPr>
        <p:spPr>
          <a:xfrm>
            <a:off x="6216650" y="0"/>
            <a:ext cx="5975350" cy="3338514"/>
          </a:xfrm>
          <a:prstGeom prst="rect">
            <a:avLst/>
          </a:prstGeom>
          <a:solidFill>
            <a:schemeClr val="accent2"/>
          </a:solidFill>
        </p:spPr>
        <p:txBody>
          <a:bodyPr lIns="179999" tIns="179999" rIns="179999" bIns="179999" anchor="ctr">
            <a:normAutofit/>
          </a:bodyPr>
          <a:lstStyle>
            <a:lvl1pPr algn="ctr">
              <a:lnSpc>
                <a:spcPct val="100000"/>
              </a:lnSpc>
              <a:spcBef>
                <a:spcPts val="600"/>
              </a:spcBef>
              <a:defRPr sz="3400" b="0" i="0">
                <a:solidFill>
                  <a:schemeClr val="bg1"/>
                </a:solidFill>
              </a:defRPr>
            </a:lvl1pPr>
          </a:lstStyle>
          <a:p>
            <a:pPr algn="ctr">
              <a:defRPr sz="3400" b="1">
                <a:solidFill>
                  <a:srgbClr val="FFFFFF"/>
                </a:solidFill>
              </a:defRPr>
            </a:pPr>
            <a:endParaRPr lang="zh-CN" altLang="en-US" dirty="0"/>
          </a:p>
        </p:txBody>
      </p:sp>
      <p:sp>
        <p:nvSpPr>
          <p:cNvPr id="2" name="Footer Placeholder 1"/>
          <p:cNvSpPr>
            <a:spLocks noGrp="1"/>
          </p:cNvSpPr>
          <p:nvPr>
            <p:ph type="ftr" sz="quarter" idx="15"/>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6"/>
          </p:nvPr>
        </p:nvSpPr>
        <p:spPr/>
        <p:txBody>
          <a:bodyPr/>
          <a:lstStyle/>
          <a:p>
            <a:fld id="{86CB4B4D-7CA3-9044-876B-883B54F8677D}" type="slidenum">
              <a:rPr lang="en-US" altLang="zh-CN" smtClean="0"/>
              <a:t>‹#›</a:t>
            </a:fld>
            <a:endParaRPr lang="zh-CN" altLang="en-US" dirty="0"/>
          </a:p>
        </p:txBody>
      </p:sp>
      <p:sp>
        <p:nvSpPr>
          <p:cNvPr id="5" name="Text Placeholder 4"/>
          <p:cNvSpPr>
            <a:spLocks noGrp="1"/>
          </p:cNvSpPr>
          <p:nvPr>
            <p:ph type="body" sz="quarter" idx="17"/>
          </p:nvPr>
        </p:nvSpPr>
        <p:spPr>
          <a:xfrm>
            <a:off x="646113" y="1379538"/>
            <a:ext cx="5208587" cy="4786312"/>
          </a:xfrm>
        </p:spPr>
        <p:txBody>
          <a:bodyPr/>
          <a:lstStyle/>
          <a:p>
            <a:pPr lvl="0"/>
            <a:r>
              <a:rPr lang="en-US" altLang="zh-CN" dirty="0"/>
              <a:t>Edit Master text styles</a:t>
            </a:r>
          </a:p>
          <a:p>
            <a:pPr lvl="1"/>
            <a:r>
              <a:rPr lang="en-US" altLang="zh-CN" dirty="0"/>
              <a:t>Second level</a:t>
            </a:r>
            <a:endParaRPr lang="zh-CN" altLang="en-US" dirty="0"/>
          </a:p>
          <a:p>
            <a:pPr lvl="2"/>
            <a:r>
              <a:rPr lang="en-US" altLang="zh-CN" dirty="0"/>
              <a:t>Third level</a:t>
            </a:r>
            <a:endParaRPr lang="zh-CN" altLang="en-US" dirty="0"/>
          </a:p>
          <a:p>
            <a:pPr lvl="3"/>
            <a:r>
              <a:rPr lang="en-US" altLang="zh-CN" dirty="0"/>
              <a:t>Fourth level</a:t>
            </a:r>
            <a:endParaRPr lang="zh-CN" altLang="en-US" dirty="0"/>
          </a:p>
          <a:p>
            <a:pPr lvl="4"/>
            <a:r>
              <a:rPr lang="en-US" altLang="zh-CN" dirty="0"/>
              <a:t>Fifth level</a:t>
            </a:r>
            <a:endParaRPr lang="zh-CN" alt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layout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en-US" altLang="zh-CN" smtClean="0"/>
              <a:t>‹#›</a:t>
            </a:fld>
            <a:endParaRPr lang="zh-CN" altLang="en-US" dirty="0"/>
          </a:p>
        </p:txBody>
      </p:sp>
      <p:sp>
        <p:nvSpPr>
          <p:cNvPr id="4" name="Footer Placeholder 3"/>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6" name="Picture Placeholder 5"/>
          <p:cNvSpPr>
            <a:spLocks noGrp="1"/>
          </p:cNvSpPr>
          <p:nvPr>
            <p:ph type="pic" sz="quarter" idx="12"/>
          </p:nvPr>
        </p:nvSpPr>
        <p:spPr>
          <a:xfrm>
            <a:off x="646113" y="600074"/>
            <a:ext cx="5389562" cy="5565775"/>
          </a:xfrm>
          <a:solidFill>
            <a:schemeClr val="bg1">
              <a:lumMod val="95000"/>
            </a:schemeClr>
          </a:solidFill>
        </p:spPr>
        <p:txBody>
          <a:bodyPr/>
          <a:lstStyle/>
          <a:p>
            <a:endParaRPr lang="en-GB"/>
          </a:p>
        </p:txBody>
      </p:sp>
      <p:sp>
        <p:nvSpPr>
          <p:cNvPr id="8" name="Picture Placeholder 7"/>
          <p:cNvSpPr>
            <a:spLocks noGrp="1"/>
          </p:cNvSpPr>
          <p:nvPr>
            <p:ph type="pic" sz="quarter" idx="13"/>
          </p:nvPr>
        </p:nvSpPr>
        <p:spPr>
          <a:xfrm>
            <a:off x="6216650" y="600075"/>
            <a:ext cx="5387975" cy="2738438"/>
          </a:xfrm>
          <a:solidFill>
            <a:schemeClr val="bg1">
              <a:lumMod val="95000"/>
            </a:schemeClr>
          </a:solidFill>
        </p:spPr>
        <p:txBody>
          <a:bodyPr/>
          <a:lstStyle/>
          <a:p>
            <a:endParaRPr lang="en-GB"/>
          </a:p>
        </p:txBody>
      </p:sp>
      <p:sp>
        <p:nvSpPr>
          <p:cNvPr id="10" name="Picture Placeholder 9"/>
          <p:cNvSpPr>
            <a:spLocks noGrp="1"/>
          </p:cNvSpPr>
          <p:nvPr>
            <p:ph type="pic" sz="quarter" idx="14"/>
          </p:nvPr>
        </p:nvSpPr>
        <p:spPr>
          <a:xfrm>
            <a:off x="6216650" y="3519488"/>
            <a:ext cx="5387975" cy="2646362"/>
          </a:xfrm>
          <a:solidFill>
            <a:schemeClr val="bg1">
              <a:lumMod val="95000"/>
            </a:schemeClr>
          </a:solidFill>
        </p:spPr>
        <p:txBody>
          <a:bodyPr/>
          <a:lstStyle/>
          <a:p>
            <a:endParaRPr lang="en-GB"/>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layout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en-US" altLang="zh-CN" smtClean="0"/>
              <a:t>‹#›</a:t>
            </a:fld>
            <a:endParaRPr lang="zh-CN" altLang="en-US" dirty="0"/>
          </a:p>
        </p:txBody>
      </p:sp>
      <p:sp>
        <p:nvSpPr>
          <p:cNvPr id="4" name="Footer Placeholder 3"/>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6" name="Picture Placeholder 5"/>
          <p:cNvSpPr>
            <a:spLocks noGrp="1"/>
          </p:cNvSpPr>
          <p:nvPr>
            <p:ph type="pic" sz="quarter" idx="12"/>
          </p:nvPr>
        </p:nvSpPr>
        <p:spPr>
          <a:xfrm>
            <a:off x="6215063" y="600074"/>
            <a:ext cx="5389562" cy="5565775"/>
          </a:xfrm>
          <a:solidFill>
            <a:schemeClr val="bg1">
              <a:lumMod val="95000"/>
            </a:schemeClr>
          </a:solidFill>
        </p:spPr>
        <p:txBody>
          <a:bodyPr/>
          <a:lstStyle/>
          <a:p>
            <a:endParaRPr lang="en-GB"/>
          </a:p>
        </p:txBody>
      </p:sp>
      <p:sp>
        <p:nvSpPr>
          <p:cNvPr id="8" name="Picture Placeholder 7"/>
          <p:cNvSpPr>
            <a:spLocks noGrp="1"/>
          </p:cNvSpPr>
          <p:nvPr>
            <p:ph type="pic" sz="quarter" idx="13"/>
          </p:nvPr>
        </p:nvSpPr>
        <p:spPr>
          <a:xfrm>
            <a:off x="647700" y="600074"/>
            <a:ext cx="5387975" cy="2738438"/>
          </a:xfrm>
          <a:solidFill>
            <a:schemeClr val="bg1">
              <a:lumMod val="95000"/>
            </a:schemeClr>
          </a:solidFill>
        </p:spPr>
        <p:txBody>
          <a:bodyPr/>
          <a:lstStyle/>
          <a:p>
            <a:endParaRPr lang="en-GB"/>
          </a:p>
        </p:txBody>
      </p:sp>
      <p:sp>
        <p:nvSpPr>
          <p:cNvPr id="10" name="Picture Placeholder 9"/>
          <p:cNvSpPr>
            <a:spLocks noGrp="1"/>
          </p:cNvSpPr>
          <p:nvPr>
            <p:ph type="pic" sz="quarter" idx="14"/>
          </p:nvPr>
        </p:nvSpPr>
        <p:spPr>
          <a:xfrm>
            <a:off x="646113" y="3519488"/>
            <a:ext cx="5387975" cy="2646362"/>
          </a:xfrm>
          <a:solidFill>
            <a:schemeClr val="bg1">
              <a:lumMod val="95000"/>
            </a:schemeClr>
          </a:solidFill>
        </p:spPr>
        <p:txBody>
          <a:bodyPr/>
          <a:lstStyle/>
          <a:p>
            <a:endParaRPr lang="en-GB" dirty="0"/>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layout 3">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en-US" altLang="zh-CN" smtClean="0"/>
              <a:t>‹#›</a:t>
            </a:fld>
            <a:endParaRPr lang="zh-CN" altLang="en-US" dirty="0"/>
          </a:p>
        </p:txBody>
      </p:sp>
      <p:sp>
        <p:nvSpPr>
          <p:cNvPr id="4" name="Footer Placeholder 3"/>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6" name="Picture Placeholder 5"/>
          <p:cNvSpPr>
            <a:spLocks noGrp="1"/>
          </p:cNvSpPr>
          <p:nvPr>
            <p:ph type="pic" sz="quarter" idx="12"/>
          </p:nvPr>
        </p:nvSpPr>
        <p:spPr>
          <a:xfrm>
            <a:off x="6215063" y="3519488"/>
            <a:ext cx="5389562" cy="2646361"/>
          </a:xfrm>
          <a:solidFill>
            <a:schemeClr val="bg1">
              <a:lumMod val="95000"/>
            </a:schemeClr>
          </a:solidFill>
        </p:spPr>
        <p:txBody>
          <a:bodyPr/>
          <a:lstStyle/>
          <a:p>
            <a:endParaRPr lang="en-GB"/>
          </a:p>
        </p:txBody>
      </p:sp>
      <p:sp>
        <p:nvSpPr>
          <p:cNvPr id="8" name="Picture Placeholder 7"/>
          <p:cNvSpPr>
            <a:spLocks noGrp="1"/>
          </p:cNvSpPr>
          <p:nvPr>
            <p:ph type="pic" sz="quarter" idx="13"/>
          </p:nvPr>
        </p:nvSpPr>
        <p:spPr>
          <a:xfrm>
            <a:off x="647700" y="600074"/>
            <a:ext cx="10956925" cy="2738438"/>
          </a:xfrm>
          <a:solidFill>
            <a:schemeClr val="bg1">
              <a:lumMod val="95000"/>
            </a:schemeClr>
          </a:solidFill>
        </p:spPr>
        <p:txBody>
          <a:bodyPr/>
          <a:lstStyle/>
          <a:p>
            <a:endParaRPr lang="en-GB" dirty="0"/>
          </a:p>
        </p:txBody>
      </p:sp>
      <p:sp>
        <p:nvSpPr>
          <p:cNvPr id="10" name="Picture Placeholder 9"/>
          <p:cNvSpPr>
            <a:spLocks noGrp="1"/>
          </p:cNvSpPr>
          <p:nvPr>
            <p:ph type="pic" sz="quarter" idx="14"/>
          </p:nvPr>
        </p:nvSpPr>
        <p:spPr>
          <a:xfrm>
            <a:off x="646113" y="3519488"/>
            <a:ext cx="5387975" cy="2646362"/>
          </a:xfrm>
          <a:solidFill>
            <a:schemeClr val="bg1">
              <a:lumMod val="95000"/>
            </a:schemeClr>
          </a:solidFill>
        </p:spPr>
        <p:txBody>
          <a:bodyPr/>
          <a:lstStyle/>
          <a:p>
            <a:endParaRPr lang="en-GB" dirty="0"/>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layout 4">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en-US" altLang="zh-CN" smtClean="0"/>
              <a:t>‹#›</a:t>
            </a:fld>
            <a:endParaRPr lang="zh-CN" altLang="en-US" dirty="0"/>
          </a:p>
        </p:txBody>
      </p:sp>
      <p:sp>
        <p:nvSpPr>
          <p:cNvPr id="4" name="Footer Placeholder 3"/>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8" name="Picture Placeholder 7"/>
          <p:cNvSpPr>
            <a:spLocks noGrp="1"/>
          </p:cNvSpPr>
          <p:nvPr>
            <p:ph type="pic" sz="quarter" idx="13"/>
          </p:nvPr>
        </p:nvSpPr>
        <p:spPr>
          <a:xfrm>
            <a:off x="647700" y="600074"/>
            <a:ext cx="10956925" cy="2738438"/>
          </a:xfrm>
          <a:solidFill>
            <a:schemeClr val="bg1">
              <a:lumMod val="95000"/>
            </a:schemeClr>
          </a:solidFill>
        </p:spPr>
        <p:txBody>
          <a:bodyPr/>
          <a:lstStyle/>
          <a:p>
            <a:endParaRPr lang="en-GB"/>
          </a:p>
        </p:txBody>
      </p:sp>
      <p:sp>
        <p:nvSpPr>
          <p:cNvPr id="10" name="Picture Placeholder 9"/>
          <p:cNvSpPr>
            <a:spLocks noGrp="1"/>
          </p:cNvSpPr>
          <p:nvPr>
            <p:ph type="pic" sz="quarter" idx="14"/>
          </p:nvPr>
        </p:nvSpPr>
        <p:spPr>
          <a:xfrm>
            <a:off x="646114" y="3519488"/>
            <a:ext cx="2601912" cy="2646362"/>
          </a:xfrm>
          <a:solidFill>
            <a:schemeClr val="bg1">
              <a:lumMod val="95000"/>
            </a:schemeClr>
          </a:solidFill>
        </p:spPr>
        <p:txBody>
          <a:bodyPr/>
          <a:lstStyle/>
          <a:p>
            <a:endParaRPr lang="en-GB" dirty="0"/>
          </a:p>
        </p:txBody>
      </p:sp>
      <p:sp>
        <p:nvSpPr>
          <p:cNvPr id="5" name="Picture Placeholder 4"/>
          <p:cNvSpPr>
            <a:spLocks noGrp="1"/>
          </p:cNvSpPr>
          <p:nvPr>
            <p:ph type="pic" sz="quarter" idx="15"/>
          </p:nvPr>
        </p:nvSpPr>
        <p:spPr>
          <a:xfrm>
            <a:off x="3432175" y="3519488"/>
            <a:ext cx="2601913" cy="2646362"/>
          </a:xfrm>
          <a:solidFill>
            <a:schemeClr val="bg1">
              <a:lumMod val="95000"/>
            </a:schemeClr>
          </a:solidFill>
        </p:spPr>
        <p:txBody>
          <a:bodyPr/>
          <a:lstStyle/>
          <a:p>
            <a:endParaRPr lang="en-GB"/>
          </a:p>
        </p:txBody>
      </p:sp>
      <p:sp>
        <p:nvSpPr>
          <p:cNvPr id="9" name="Picture Placeholder 8"/>
          <p:cNvSpPr>
            <a:spLocks noGrp="1"/>
          </p:cNvSpPr>
          <p:nvPr>
            <p:ph type="pic" sz="quarter" idx="16"/>
          </p:nvPr>
        </p:nvSpPr>
        <p:spPr>
          <a:xfrm>
            <a:off x="6218238" y="3519488"/>
            <a:ext cx="2600325" cy="2646362"/>
          </a:xfrm>
          <a:solidFill>
            <a:schemeClr val="bg1">
              <a:lumMod val="95000"/>
            </a:schemeClr>
          </a:solidFill>
        </p:spPr>
        <p:txBody>
          <a:bodyPr/>
          <a:lstStyle/>
          <a:p>
            <a:endParaRPr lang="en-GB"/>
          </a:p>
        </p:txBody>
      </p:sp>
      <p:sp>
        <p:nvSpPr>
          <p:cNvPr id="12" name="Picture Placeholder 11"/>
          <p:cNvSpPr>
            <a:spLocks noGrp="1"/>
          </p:cNvSpPr>
          <p:nvPr>
            <p:ph type="pic" sz="quarter" idx="17"/>
          </p:nvPr>
        </p:nvSpPr>
        <p:spPr>
          <a:xfrm>
            <a:off x="8999538" y="3519488"/>
            <a:ext cx="2600325" cy="2646362"/>
          </a:xfrm>
          <a:solidFill>
            <a:schemeClr val="bg1">
              <a:lumMod val="95000"/>
            </a:schemeClr>
          </a:solidFill>
        </p:spPr>
        <p:txBody>
          <a:bodyPr/>
          <a:lstStyle/>
          <a:p>
            <a:endParaRPr lang="en-GB"/>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layout 5">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6CB4B4D-7CA3-9044-876B-883B54F8677D}" type="slidenum">
              <a:rPr lang="en-US" altLang="zh-CN" smtClean="0"/>
              <a:t>‹#›</a:t>
            </a:fld>
            <a:endParaRPr lang="zh-CN" altLang="en-US" dirty="0"/>
          </a:p>
        </p:txBody>
      </p:sp>
      <p:sp>
        <p:nvSpPr>
          <p:cNvPr id="4" name="Footer Placeholder 3"/>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8" name="Picture Placeholder 7"/>
          <p:cNvSpPr>
            <a:spLocks noGrp="1"/>
          </p:cNvSpPr>
          <p:nvPr>
            <p:ph type="pic" sz="quarter" idx="13"/>
          </p:nvPr>
        </p:nvSpPr>
        <p:spPr>
          <a:xfrm>
            <a:off x="647701" y="600074"/>
            <a:ext cx="3531600" cy="5565776"/>
          </a:xfrm>
          <a:solidFill>
            <a:schemeClr val="bg1">
              <a:lumMod val="95000"/>
            </a:schemeClr>
          </a:solidFill>
        </p:spPr>
        <p:txBody>
          <a:bodyPr/>
          <a:lstStyle/>
          <a:p>
            <a:endParaRPr lang="en-GB"/>
          </a:p>
        </p:txBody>
      </p:sp>
      <p:sp>
        <p:nvSpPr>
          <p:cNvPr id="10" name="Picture Placeholder 9"/>
          <p:cNvSpPr>
            <a:spLocks noGrp="1"/>
          </p:cNvSpPr>
          <p:nvPr>
            <p:ph type="pic" sz="quarter" idx="14"/>
          </p:nvPr>
        </p:nvSpPr>
        <p:spPr>
          <a:xfrm>
            <a:off x="4360363" y="600074"/>
            <a:ext cx="3531600" cy="5565776"/>
          </a:xfrm>
          <a:solidFill>
            <a:schemeClr val="bg1">
              <a:lumMod val="95000"/>
            </a:schemeClr>
          </a:solidFill>
        </p:spPr>
        <p:txBody>
          <a:bodyPr/>
          <a:lstStyle/>
          <a:p>
            <a:endParaRPr lang="en-GB" dirty="0"/>
          </a:p>
        </p:txBody>
      </p:sp>
      <p:sp>
        <p:nvSpPr>
          <p:cNvPr id="5" name="Picture Placeholder 4"/>
          <p:cNvSpPr>
            <a:spLocks noGrp="1"/>
          </p:cNvSpPr>
          <p:nvPr>
            <p:ph type="pic" sz="quarter" idx="15"/>
          </p:nvPr>
        </p:nvSpPr>
        <p:spPr>
          <a:xfrm>
            <a:off x="8073025" y="600074"/>
            <a:ext cx="3531600" cy="5565775"/>
          </a:xfrm>
          <a:solidFill>
            <a:schemeClr val="bg1">
              <a:lumMod val="95000"/>
            </a:schemeClr>
          </a:solidFill>
        </p:spPr>
        <p:txBody>
          <a:bodyPr/>
          <a:lstStyle/>
          <a:p>
            <a:endParaRPr lang="en-GB" dirty="0"/>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Picture and Caption">
    <p:bg>
      <p:bgPr>
        <a:solidFill>
          <a:schemeClr val="accent4"/>
        </a:solidFill>
        <a:effectLst/>
      </p:bgPr>
    </p:bg>
    <p:spTree>
      <p:nvGrpSpPr>
        <p:cNvPr id="1" name=""/>
        <p:cNvGrpSpPr/>
        <p:nvPr/>
      </p:nvGrpSpPr>
      <p:grpSpPr>
        <a:xfrm>
          <a:off x="0" y="0"/>
          <a:ext cx="0" cy="0"/>
          <a:chOff x="0" y="0"/>
          <a:chExt cx="0" cy="0"/>
        </a:xfrm>
      </p:grpSpPr>
      <p:sp>
        <p:nvSpPr>
          <p:cNvPr id="203" name="Title Text"/>
          <p:cNvSpPr>
            <a:spLocks noGrp="1"/>
          </p:cNvSpPr>
          <p:nvPr>
            <p:ph type="title" hasCustomPrompt="1"/>
          </p:nvPr>
        </p:nvSpPr>
        <p:spPr>
          <a:xfrm>
            <a:off x="646114" y="600074"/>
            <a:ext cx="2786062" cy="779463"/>
          </a:xfrm>
          <a:prstGeom prst="rect">
            <a:avLst/>
          </a:prstGeom>
        </p:spPr>
        <p:txBody>
          <a:bodyPr>
            <a:noAutofit/>
          </a:bodyPr>
          <a:lstStyle>
            <a:lvl1pPr>
              <a:defRPr sz="1800">
                <a:solidFill>
                  <a:srgbClr val="FFFFFF"/>
                </a:solidFill>
              </a:defRPr>
            </a:lvl1pPr>
          </a:lstStyle>
          <a:p>
            <a:r>
              <a:rPr lang="en-US" altLang="zh-CN" dirty="0"/>
              <a:t>Title Text</a:t>
            </a:r>
          </a:p>
        </p:txBody>
      </p:sp>
      <p:sp>
        <p:nvSpPr>
          <p:cNvPr id="206" name="Picture Placeholder 8"/>
          <p:cNvSpPr>
            <a:spLocks noGrp="1"/>
          </p:cNvSpPr>
          <p:nvPr>
            <p:ph type="pic" idx="13"/>
          </p:nvPr>
        </p:nvSpPr>
        <p:spPr>
          <a:xfrm>
            <a:off x="3616327" y="1"/>
            <a:ext cx="8575674" cy="6858001"/>
          </a:xfrm>
          <a:prstGeom prst="rect">
            <a:avLst/>
          </a:prstGeom>
        </p:spPr>
        <p:txBody>
          <a:bodyPr lIns="0" tIns="0" rIns="0" bIns="0"/>
          <a:lstStyle/>
          <a:p>
            <a:endParaRPr dirty="0"/>
          </a:p>
        </p:txBody>
      </p:sp>
      <p:sp>
        <p:nvSpPr>
          <p:cNvPr id="2" name="Footer Placeholder 1"/>
          <p:cNvSpPr>
            <a:spLocks noGrp="1"/>
          </p:cNvSpPr>
          <p:nvPr>
            <p:ph type="ftr" sz="quarter" idx="15"/>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6"/>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sp>
        <p:nvSpPr>
          <p:cNvPr id="7" name="Text Placeholder 6"/>
          <p:cNvSpPr>
            <a:spLocks noGrp="1"/>
          </p:cNvSpPr>
          <p:nvPr>
            <p:ph type="body" sz="quarter" idx="17"/>
          </p:nvPr>
        </p:nvSpPr>
        <p:spPr>
          <a:xfrm>
            <a:off x="646113" y="1379538"/>
            <a:ext cx="2786062" cy="4786312"/>
          </a:xfrm>
        </p:spPr>
        <p:txBody>
          <a:bodyPr/>
          <a:lstStyle>
            <a:lvl1pPr>
              <a:defRPr sz="1600">
                <a:solidFill>
                  <a:schemeClr val="bg1"/>
                </a:solidFill>
              </a:defRPr>
            </a:lvl1pPr>
            <a:lvl2pPr>
              <a:defRPr sz="1600">
                <a:solidFill>
                  <a:schemeClr val="accent3"/>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en-US" altLang="zh-CN" dirty="0"/>
              <a:t>Edit Master text styles</a:t>
            </a:r>
          </a:p>
          <a:p>
            <a:pPr lvl="1"/>
            <a:r>
              <a:rPr lang="en-US" altLang="zh-CN" dirty="0"/>
              <a:t>Second level</a:t>
            </a:r>
            <a:endParaRPr lang="zh-CN" altLang="en-US" dirty="0"/>
          </a:p>
          <a:p>
            <a:pPr lvl="2"/>
            <a:r>
              <a:rPr lang="en-US" altLang="zh-CN" dirty="0"/>
              <a:t>Third level</a:t>
            </a:r>
            <a:endParaRPr lang="zh-CN" altLang="en-US" dirty="0"/>
          </a:p>
          <a:p>
            <a:pPr lvl="3"/>
            <a:r>
              <a:rPr lang="en-US" altLang="zh-CN" dirty="0"/>
              <a:t>Fourth level</a:t>
            </a:r>
            <a:endParaRPr lang="zh-CN" altLang="en-US" dirty="0"/>
          </a:p>
          <a:p>
            <a:pPr lvl="4"/>
            <a:r>
              <a:rPr lang="en-US" altLang="zh-CN" dirty="0"/>
              <a:t>Fifth level</a:t>
            </a:r>
            <a:endParaRPr lang="zh-CN" altLang="en-US" dirty="0"/>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wo Content Small">
    <p:bg>
      <p:bgPr>
        <a:solidFill>
          <a:srgbClr val="FFFFFF"/>
        </a:solidFill>
        <a:effectLst/>
      </p:bgPr>
    </p:bg>
    <p:spTree>
      <p:nvGrpSpPr>
        <p:cNvPr id="1" name=""/>
        <p:cNvGrpSpPr/>
        <p:nvPr/>
      </p:nvGrpSpPr>
      <p:grpSpPr>
        <a:xfrm>
          <a:off x="0" y="0"/>
          <a:ext cx="0" cy="0"/>
          <a:chOff x="0" y="0"/>
          <a:chExt cx="0" cy="0"/>
        </a:xfrm>
      </p:grpSpPr>
      <p:sp>
        <p:nvSpPr>
          <p:cNvPr id="215" name="Title Text"/>
          <p:cNvSpPr>
            <a:spLocks noGrp="1"/>
          </p:cNvSpPr>
          <p:nvPr>
            <p:ph type="title" hasCustomPrompt="1"/>
          </p:nvPr>
        </p:nvSpPr>
        <p:spPr>
          <a:xfrm>
            <a:off x="646113" y="600074"/>
            <a:ext cx="10958511" cy="779463"/>
          </a:xfrm>
          <a:prstGeom prst="rect">
            <a:avLst/>
          </a:prstGeom>
        </p:spPr>
        <p:txBody>
          <a:bodyPr>
            <a:noAutofit/>
          </a:bodyPr>
          <a:lstStyle>
            <a:lvl1pPr>
              <a:defRPr sz="2500"/>
            </a:lvl1pPr>
          </a:lstStyle>
          <a:p>
            <a:r>
              <a:rPr lang="en-US" altLang="zh-CN"/>
              <a:t>Title Text</a:t>
            </a:r>
            <a:endParaRPr lang="en-US" altLang="zh-CN" dirty="0"/>
          </a:p>
        </p:txBody>
      </p:sp>
      <p:sp>
        <p:nvSpPr>
          <p:cNvPr id="216" name="Body Level One…"/>
          <p:cNvSpPr>
            <a:spLocks noGrp="1"/>
          </p:cNvSpPr>
          <p:nvPr>
            <p:ph type="body" sz="half" idx="1" hasCustomPrompt="1"/>
          </p:nvPr>
        </p:nvSpPr>
        <p:spPr>
          <a:xfrm>
            <a:off x="646113" y="1379538"/>
            <a:ext cx="5389562" cy="4786311"/>
          </a:xfrm>
          <a:prstGeom prst="rect">
            <a:avLst/>
          </a:prstGeom>
        </p:spPr>
        <p:txBody>
          <a:bodyPr>
            <a:noAutofit/>
          </a:bodyPr>
          <a:lstStyle>
            <a:lvl1pPr>
              <a:lnSpc>
                <a:spcPct val="140000"/>
              </a:lnSpc>
              <a:defRPr sz="1800">
                <a:latin typeface="+mn-ea"/>
                <a:ea typeface="+mn-ea"/>
              </a:defRPr>
            </a:lvl1pPr>
            <a:lvl2pPr>
              <a:lnSpc>
                <a:spcPct val="140000"/>
              </a:lnSpc>
              <a:defRPr sz="1800" b="0">
                <a:solidFill>
                  <a:schemeClr val="accent2"/>
                </a:solidFill>
                <a:latin typeface="+mj-ea"/>
                <a:ea typeface="+mj-ea"/>
              </a:defRPr>
            </a:lvl2pPr>
            <a:lvl3pPr marL="0" marR="0" indent="0" algn="l" defTabSz="914400" rtl="0" latinLnBrk="0">
              <a:lnSpc>
                <a:spcPct val="140000"/>
              </a:lnSpc>
              <a:spcBef>
                <a:spcPts val="0"/>
              </a:spcBef>
              <a:spcAft>
                <a:spcPts val="0"/>
              </a:spcAft>
              <a:buClrTx/>
              <a:buSzTx/>
              <a:buFontTx/>
              <a:buNone/>
              <a:defRPr sz="1800" b="1" i="0" u="none" strike="noStrike" cap="none" spc="0" baseline="0" dirty="0" smtClean="0">
                <a:ln>
                  <a:noFill/>
                </a:ln>
                <a:solidFill>
                  <a:srgbClr val="404041"/>
                </a:solidFill>
                <a:uFillTx/>
                <a:latin typeface="+mj-ea"/>
                <a:ea typeface="+mj-ea"/>
                <a:cs typeface="Relative"/>
                <a:sym typeface="Relative"/>
              </a:defRPr>
            </a:lvl3pPr>
            <a:lvl4pPr marL="204470" indent="-204470">
              <a:lnSpc>
                <a:spcPct val="140000"/>
              </a:lnSpc>
              <a:defRPr sz="1800" b="0" i="0" u="none" strike="noStrike" cap="none" spc="0" baseline="0" dirty="0">
                <a:ln>
                  <a:noFill/>
                </a:ln>
                <a:solidFill>
                  <a:srgbClr val="404041"/>
                </a:solidFill>
                <a:uFillTx/>
                <a:latin typeface="+mn-ea"/>
                <a:ea typeface="+mn-ea"/>
                <a:cs typeface="Relative"/>
                <a:sym typeface="Relative"/>
              </a:defRPr>
            </a:lvl4pPr>
            <a:lvl5pPr>
              <a:lnSpc>
                <a:spcPct val="140000"/>
              </a:lnSpc>
              <a:defRPr sz="1800">
                <a:latin typeface="+mn-ea"/>
                <a:ea typeface="+mn-ea"/>
              </a:defRPr>
            </a:lvl5pPr>
          </a:lstStyle>
          <a:p>
            <a:pPr lvl="0"/>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marL="204470" marR="0" lvl="3" indent="-204470" algn="l" defTabSz="914400" rtl="0" latinLnBrk="0">
              <a:lnSpc>
                <a:spcPct val="90000"/>
              </a:lnSpc>
              <a:spcBef>
                <a:spcPts val="600"/>
              </a:spcBef>
              <a:spcAft>
                <a:spcPts val="0"/>
              </a:spcAft>
              <a:buClrTx/>
              <a:buSzPct val="100000"/>
              <a:buFontTx/>
              <a:buChar char="•"/>
            </a:pPr>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0"/>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p>
            <a:fld id="{86CB4B4D-7CA3-9044-876B-883B54F8677D}" type="slidenum">
              <a:rPr lang="en-US" altLang="zh-CN" smtClean="0"/>
              <a:t>‹#›</a:t>
            </a:fld>
            <a:endParaRPr lang="zh-CN" alt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reserve="1">
  <p:cSld name="Content and Blue Panel">
    <p:bg>
      <p:bgPr>
        <a:solidFill>
          <a:srgbClr val="FFFFFF"/>
        </a:solidFill>
        <a:effectLst/>
      </p:bgPr>
    </p:bg>
    <p:spTree>
      <p:nvGrpSpPr>
        <p:cNvPr id="1" name=""/>
        <p:cNvGrpSpPr/>
        <p:nvPr/>
      </p:nvGrpSpPr>
      <p:grpSpPr>
        <a:xfrm>
          <a:off x="0" y="0"/>
          <a:ext cx="0" cy="0"/>
          <a:chOff x="0" y="0"/>
          <a:chExt cx="0" cy="0"/>
        </a:xfrm>
      </p:grpSpPr>
      <p:sp>
        <p:nvSpPr>
          <p:cNvPr id="225" name="Rectangle 3"/>
          <p:cNvSpPr/>
          <p:nvPr/>
        </p:nvSpPr>
        <p:spPr>
          <a:xfrm>
            <a:off x="-1" y="1"/>
            <a:ext cx="5992497" cy="6858001"/>
          </a:xfrm>
          <a:prstGeom prst="rect">
            <a:avLst/>
          </a:prstGeom>
          <a:solidFill>
            <a:schemeClr val="accent4"/>
          </a:solidFill>
          <a:ln w="12700">
            <a:solidFill>
              <a:srgbClr val="25008D"/>
            </a:solidFill>
            <a:miter/>
          </a:ln>
        </p:spPr>
        <p:txBody>
          <a:bodyPr lIns="45719" rIns="45719" anchor="ctr"/>
          <a:lstStyle/>
          <a:p>
            <a:pPr algn="ctr">
              <a:defRPr sz="2300">
                <a:solidFill>
                  <a:srgbClr val="FFFFFF"/>
                </a:solidFill>
              </a:defRPr>
            </a:pPr>
            <a:endParaRPr lang="zh-CN" altLang="en-US" dirty="0"/>
          </a:p>
        </p:txBody>
      </p:sp>
      <p:sp>
        <p:nvSpPr>
          <p:cNvPr id="226" name="Title Text"/>
          <p:cNvSpPr>
            <a:spLocks noGrp="1"/>
          </p:cNvSpPr>
          <p:nvPr>
            <p:ph type="title" hasCustomPrompt="1"/>
          </p:nvPr>
        </p:nvSpPr>
        <p:spPr>
          <a:xfrm>
            <a:off x="6216649" y="600075"/>
            <a:ext cx="5387975" cy="779462"/>
          </a:xfrm>
          <a:prstGeom prst="rect">
            <a:avLst/>
          </a:prstGeom>
        </p:spPr>
        <p:txBody>
          <a:bodyPr>
            <a:noAutofit/>
          </a:bodyPr>
          <a:lstStyle>
            <a:lvl1pPr>
              <a:defRPr sz="2500"/>
            </a:lvl1pPr>
          </a:lstStyle>
          <a:p>
            <a:r>
              <a:rPr lang="en-US" altLang="zh-CN"/>
              <a:t>Title Text</a:t>
            </a:r>
            <a:endParaRPr lang="en-US" altLang="zh-CN" dirty="0"/>
          </a:p>
        </p:txBody>
      </p:sp>
      <p:sp>
        <p:nvSpPr>
          <p:cNvPr id="228" name="Body Level One…"/>
          <p:cNvSpPr>
            <a:spLocks noGrp="1"/>
          </p:cNvSpPr>
          <p:nvPr>
            <p:ph type="body" sz="half" idx="1" hasCustomPrompt="1"/>
          </p:nvPr>
        </p:nvSpPr>
        <p:spPr>
          <a:xfrm>
            <a:off x="6216650" y="1379537"/>
            <a:ext cx="5387976" cy="4786311"/>
          </a:xfrm>
          <a:prstGeom prst="rect">
            <a:avLst/>
          </a:prstGeom>
        </p:spPr>
        <p:txBody>
          <a:bodyPr>
            <a:noAutofit/>
          </a:bodyPr>
          <a:lstStyle>
            <a:lvl1pPr>
              <a:defRPr sz="1800">
                <a:latin typeface="+mn-lt"/>
              </a:defRPr>
            </a:lvl1pPr>
            <a:lvl2pPr>
              <a:defRPr sz="1800" b="1">
                <a:solidFill>
                  <a:schemeClr val="accent2"/>
                </a:solidFill>
                <a:latin typeface="+mn-lt"/>
              </a:defRPr>
            </a:lvl2pPr>
            <a:lvl3pPr marL="0" marR="0" indent="0" algn="l" defTabSz="914400" rtl="0" latinLnBrk="0">
              <a:lnSpc>
                <a:spcPct val="90000"/>
              </a:lnSpc>
              <a:spcBef>
                <a:spcPts val="600"/>
              </a:spcBef>
              <a:spcAft>
                <a:spcPts val="0"/>
              </a:spcAft>
              <a:buClrTx/>
              <a:buSzTx/>
              <a:buFontTx/>
              <a:buNone/>
              <a:defRPr sz="1800" b="1" i="0" u="none" strike="noStrike" cap="none" spc="0" baseline="0" dirty="0">
                <a:ln>
                  <a:noFill/>
                </a:ln>
                <a:solidFill>
                  <a:srgbClr val="404041"/>
                </a:solidFill>
                <a:uFillTx/>
                <a:latin typeface="+mn-lt"/>
                <a:ea typeface="Relative"/>
                <a:cs typeface="Relative"/>
                <a:sym typeface="Relative"/>
              </a:defRPr>
            </a:lvl3pPr>
            <a:lvl4pPr>
              <a:defRPr sz="1800">
                <a:latin typeface="+mn-lt"/>
              </a:defRPr>
            </a:lvl4pPr>
            <a:lvl5pPr>
              <a:defRPr sz="1800">
                <a:latin typeface="+mn-lt"/>
              </a:defRPr>
            </a:lvl5pPr>
          </a:lstStyle>
          <a:p>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x" preserve="1">
  <p:cSld name="Logo Slide">
    <p:bg>
      <p:bgPr>
        <a:gradFill>
          <a:gsLst>
            <a:gs pos="0">
              <a:schemeClr val="accent2"/>
            </a:gs>
            <a:gs pos="75000">
              <a:schemeClr val="accent1"/>
            </a:gs>
          </a:gsLst>
          <a:lin ang="0" scaled="0"/>
        </a:gra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67028" y="2493000"/>
            <a:ext cx="4424400" cy="1872000"/>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bg>
      <p:bgPr>
        <a:solidFill>
          <a:schemeClr val="accent1"/>
        </a:solidFill>
        <a:effectLst/>
      </p:bgPr>
    </p:bg>
    <p:spTree>
      <p:nvGrpSpPr>
        <p:cNvPr id="1" name=""/>
        <p:cNvGrpSpPr/>
        <p:nvPr/>
      </p:nvGrpSpPr>
      <p:grpSpPr>
        <a:xfrm>
          <a:off x="0" y="0"/>
          <a:ext cx="0" cy="0"/>
          <a:chOff x="0" y="0"/>
          <a:chExt cx="0" cy="0"/>
        </a:xfrm>
      </p:grpSpPr>
      <p:sp>
        <p:nvSpPr>
          <p:cNvPr id="8" name="Freeform: Shape 7"/>
          <p:cNvSpPr/>
          <p:nvPr userDrawn="1"/>
        </p:nvSpPr>
        <p:spPr>
          <a:xfrm>
            <a:off x="3507366" y="-28458"/>
            <a:ext cx="6588930" cy="6948890"/>
          </a:xfrm>
          <a:custGeom>
            <a:avLst/>
            <a:gdLst>
              <a:gd name="connsiteX0" fmla="*/ 0 w 8083686"/>
              <a:gd name="connsiteY0" fmla="*/ 3394953 h 4659549"/>
              <a:gd name="connsiteX1" fmla="*/ 632298 w 8083686"/>
              <a:gd name="connsiteY1" fmla="*/ 3842426 h 4659549"/>
              <a:gd name="connsiteX2" fmla="*/ 1050588 w 8083686"/>
              <a:gd name="connsiteY2" fmla="*/ 3813243 h 4659549"/>
              <a:gd name="connsiteX3" fmla="*/ 1079771 w 8083686"/>
              <a:gd name="connsiteY3" fmla="*/ 3803515 h 4659549"/>
              <a:gd name="connsiteX4" fmla="*/ 1118681 w 8083686"/>
              <a:gd name="connsiteY4" fmla="*/ 3793787 h 4659549"/>
              <a:gd name="connsiteX5" fmla="*/ 1186775 w 8083686"/>
              <a:gd name="connsiteY5" fmla="*/ 3754877 h 4659549"/>
              <a:gd name="connsiteX6" fmla="*/ 1235413 w 8083686"/>
              <a:gd name="connsiteY6" fmla="*/ 3735421 h 4659549"/>
              <a:gd name="connsiteX7" fmla="*/ 1293779 w 8083686"/>
              <a:gd name="connsiteY7" fmla="*/ 3706238 h 4659549"/>
              <a:gd name="connsiteX8" fmla="*/ 1332690 w 8083686"/>
              <a:gd name="connsiteY8" fmla="*/ 3686783 h 4659549"/>
              <a:gd name="connsiteX9" fmla="*/ 1361873 w 8083686"/>
              <a:gd name="connsiteY9" fmla="*/ 3667328 h 4659549"/>
              <a:gd name="connsiteX10" fmla="*/ 1381328 w 8083686"/>
              <a:gd name="connsiteY10" fmla="*/ 3657600 h 4659549"/>
              <a:gd name="connsiteX11" fmla="*/ 1410511 w 8083686"/>
              <a:gd name="connsiteY11" fmla="*/ 3638145 h 4659549"/>
              <a:gd name="connsiteX12" fmla="*/ 2441643 w 8083686"/>
              <a:gd name="connsiteY12" fmla="*/ 4289898 h 4659549"/>
              <a:gd name="connsiteX13" fmla="*/ 3910520 w 8083686"/>
              <a:gd name="connsiteY13" fmla="*/ 4659549 h 4659549"/>
              <a:gd name="connsiteX14" fmla="*/ 6828817 w 8083686"/>
              <a:gd name="connsiteY14" fmla="*/ 3920247 h 4659549"/>
              <a:gd name="connsiteX15" fmla="*/ 7655669 w 8083686"/>
              <a:gd name="connsiteY15" fmla="*/ 2791838 h 4659549"/>
              <a:gd name="connsiteX16" fmla="*/ 7966954 w 8083686"/>
              <a:gd name="connsiteY16" fmla="*/ 1517515 h 4659549"/>
              <a:gd name="connsiteX17" fmla="*/ 8083686 w 8083686"/>
              <a:gd name="connsiteY17" fmla="*/ 0 h 4659549"/>
              <a:gd name="connsiteX0-1" fmla="*/ 0 w 8083686"/>
              <a:gd name="connsiteY0-2" fmla="*/ 3394953 h 4659549"/>
              <a:gd name="connsiteX1-3" fmla="*/ 632298 w 8083686"/>
              <a:gd name="connsiteY1-4" fmla="*/ 3842426 h 4659549"/>
              <a:gd name="connsiteX2-5" fmla="*/ 1050588 w 8083686"/>
              <a:gd name="connsiteY2-6" fmla="*/ 3813243 h 4659549"/>
              <a:gd name="connsiteX3-7" fmla="*/ 1079771 w 8083686"/>
              <a:gd name="connsiteY3-8" fmla="*/ 3803515 h 4659549"/>
              <a:gd name="connsiteX4-9" fmla="*/ 1118681 w 8083686"/>
              <a:gd name="connsiteY4-10" fmla="*/ 3793787 h 4659549"/>
              <a:gd name="connsiteX5-11" fmla="*/ 1186775 w 8083686"/>
              <a:gd name="connsiteY5-12" fmla="*/ 3754877 h 4659549"/>
              <a:gd name="connsiteX6-13" fmla="*/ 1235413 w 8083686"/>
              <a:gd name="connsiteY6-14" fmla="*/ 3735421 h 4659549"/>
              <a:gd name="connsiteX7-15" fmla="*/ 1293779 w 8083686"/>
              <a:gd name="connsiteY7-16" fmla="*/ 3706238 h 4659549"/>
              <a:gd name="connsiteX8-17" fmla="*/ 1332690 w 8083686"/>
              <a:gd name="connsiteY8-18" fmla="*/ 3686783 h 4659549"/>
              <a:gd name="connsiteX9-19" fmla="*/ 1361873 w 8083686"/>
              <a:gd name="connsiteY9-20" fmla="*/ 3667328 h 4659549"/>
              <a:gd name="connsiteX10-21" fmla="*/ 1381328 w 8083686"/>
              <a:gd name="connsiteY10-22" fmla="*/ 3657600 h 4659549"/>
              <a:gd name="connsiteX11-23" fmla="*/ 1245141 w 8083686"/>
              <a:gd name="connsiteY11-24" fmla="*/ 4036979 h 4659549"/>
              <a:gd name="connsiteX12-25" fmla="*/ 2441643 w 8083686"/>
              <a:gd name="connsiteY12-26" fmla="*/ 4289898 h 4659549"/>
              <a:gd name="connsiteX13-27" fmla="*/ 3910520 w 8083686"/>
              <a:gd name="connsiteY13-28" fmla="*/ 4659549 h 4659549"/>
              <a:gd name="connsiteX14-29" fmla="*/ 6828817 w 8083686"/>
              <a:gd name="connsiteY14-30" fmla="*/ 3920247 h 4659549"/>
              <a:gd name="connsiteX15-31" fmla="*/ 7655669 w 8083686"/>
              <a:gd name="connsiteY15-32" fmla="*/ 2791838 h 4659549"/>
              <a:gd name="connsiteX16-33" fmla="*/ 7966954 w 8083686"/>
              <a:gd name="connsiteY16-34" fmla="*/ 1517515 h 4659549"/>
              <a:gd name="connsiteX17-35" fmla="*/ 8083686 w 8083686"/>
              <a:gd name="connsiteY17-36" fmla="*/ 0 h 4659549"/>
              <a:gd name="connsiteX0-37" fmla="*/ 0 w 8083686"/>
              <a:gd name="connsiteY0-38" fmla="*/ 3394953 h 4659549"/>
              <a:gd name="connsiteX1-39" fmla="*/ 632298 w 8083686"/>
              <a:gd name="connsiteY1-40" fmla="*/ 3842426 h 4659549"/>
              <a:gd name="connsiteX2-41" fmla="*/ 1050588 w 8083686"/>
              <a:gd name="connsiteY2-42" fmla="*/ 3813243 h 4659549"/>
              <a:gd name="connsiteX3-43" fmla="*/ 1079771 w 8083686"/>
              <a:gd name="connsiteY3-44" fmla="*/ 3803515 h 4659549"/>
              <a:gd name="connsiteX4-45" fmla="*/ 1118681 w 8083686"/>
              <a:gd name="connsiteY4-46" fmla="*/ 3793787 h 4659549"/>
              <a:gd name="connsiteX5-47" fmla="*/ 1186775 w 8083686"/>
              <a:gd name="connsiteY5-48" fmla="*/ 3754877 h 4659549"/>
              <a:gd name="connsiteX6-49" fmla="*/ 1235413 w 8083686"/>
              <a:gd name="connsiteY6-50" fmla="*/ 3735421 h 4659549"/>
              <a:gd name="connsiteX7-51" fmla="*/ 1293779 w 8083686"/>
              <a:gd name="connsiteY7-52" fmla="*/ 3706238 h 4659549"/>
              <a:gd name="connsiteX8-53" fmla="*/ 1332690 w 8083686"/>
              <a:gd name="connsiteY8-54" fmla="*/ 3686783 h 4659549"/>
              <a:gd name="connsiteX9-55" fmla="*/ 1361873 w 8083686"/>
              <a:gd name="connsiteY9-56" fmla="*/ 3667328 h 4659549"/>
              <a:gd name="connsiteX10-57" fmla="*/ 1245141 w 8083686"/>
              <a:gd name="connsiteY10-58" fmla="*/ 4036979 h 4659549"/>
              <a:gd name="connsiteX11-59" fmla="*/ 2441643 w 8083686"/>
              <a:gd name="connsiteY11-60" fmla="*/ 4289898 h 4659549"/>
              <a:gd name="connsiteX12-61" fmla="*/ 3910520 w 8083686"/>
              <a:gd name="connsiteY12-62" fmla="*/ 4659549 h 4659549"/>
              <a:gd name="connsiteX13-63" fmla="*/ 6828817 w 8083686"/>
              <a:gd name="connsiteY13-64" fmla="*/ 3920247 h 4659549"/>
              <a:gd name="connsiteX14-65" fmla="*/ 7655669 w 8083686"/>
              <a:gd name="connsiteY14-66" fmla="*/ 2791838 h 4659549"/>
              <a:gd name="connsiteX15-67" fmla="*/ 7966954 w 8083686"/>
              <a:gd name="connsiteY15-68" fmla="*/ 1517515 h 4659549"/>
              <a:gd name="connsiteX16-69" fmla="*/ 8083686 w 8083686"/>
              <a:gd name="connsiteY16-70" fmla="*/ 0 h 4659549"/>
              <a:gd name="connsiteX0-71" fmla="*/ 0 w 8083686"/>
              <a:gd name="connsiteY0-72" fmla="*/ 3394953 h 4659549"/>
              <a:gd name="connsiteX1-73" fmla="*/ 632298 w 8083686"/>
              <a:gd name="connsiteY1-74" fmla="*/ 3842426 h 4659549"/>
              <a:gd name="connsiteX2-75" fmla="*/ 1050588 w 8083686"/>
              <a:gd name="connsiteY2-76" fmla="*/ 3813243 h 4659549"/>
              <a:gd name="connsiteX3-77" fmla="*/ 1079771 w 8083686"/>
              <a:gd name="connsiteY3-78" fmla="*/ 3803515 h 4659549"/>
              <a:gd name="connsiteX4-79" fmla="*/ 1118681 w 8083686"/>
              <a:gd name="connsiteY4-80" fmla="*/ 3793787 h 4659549"/>
              <a:gd name="connsiteX5-81" fmla="*/ 1186775 w 8083686"/>
              <a:gd name="connsiteY5-82" fmla="*/ 3754877 h 4659549"/>
              <a:gd name="connsiteX6-83" fmla="*/ 1235413 w 8083686"/>
              <a:gd name="connsiteY6-84" fmla="*/ 3735421 h 4659549"/>
              <a:gd name="connsiteX7-85" fmla="*/ 1293779 w 8083686"/>
              <a:gd name="connsiteY7-86" fmla="*/ 3706238 h 4659549"/>
              <a:gd name="connsiteX8-87" fmla="*/ 1332690 w 8083686"/>
              <a:gd name="connsiteY8-88" fmla="*/ 3686783 h 4659549"/>
              <a:gd name="connsiteX9-89" fmla="*/ 1245141 w 8083686"/>
              <a:gd name="connsiteY9-90" fmla="*/ 4036979 h 4659549"/>
              <a:gd name="connsiteX10-91" fmla="*/ 2441643 w 8083686"/>
              <a:gd name="connsiteY10-92" fmla="*/ 4289898 h 4659549"/>
              <a:gd name="connsiteX11-93" fmla="*/ 3910520 w 8083686"/>
              <a:gd name="connsiteY11-94" fmla="*/ 4659549 h 4659549"/>
              <a:gd name="connsiteX12-95" fmla="*/ 6828817 w 8083686"/>
              <a:gd name="connsiteY12-96" fmla="*/ 3920247 h 4659549"/>
              <a:gd name="connsiteX13-97" fmla="*/ 7655669 w 8083686"/>
              <a:gd name="connsiteY13-98" fmla="*/ 2791838 h 4659549"/>
              <a:gd name="connsiteX14-99" fmla="*/ 7966954 w 8083686"/>
              <a:gd name="connsiteY14-100" fmla="*/ 1517515 h 4659549"/>
              <a:gd name="connsiteX15-101" fmla="*/ 8083686 w 8083686"/>
              <a:gd name="connsiteY15-102" fmla="*/ 0 h 4659549"/>
              <a:gd name="connsiteX0-103" fmla="*/ 0 w 8083686"/>
              <a:gd name="connsiteY0-104" fmla="*/ 3394953 h 4659549"/>
              <a:gd name="connsiteX1-105" fmla="*/ 632298 w 8083686"/>
              <a:gd name="connsiteY1-106" fmla="*/ 3842426 h 4659549"/>
              <a:gd name="connsiteX2-107" fmla="*/ 1050588 w 8083686"/>
              <a:gd name="connsiteY2-108" fmla="*/ 3813243 h 4659549"/>
              <a:gd name="connsiteX3-109" fmla="*/ 1079771 w 8083686"/>
              <a:gd name="connsiteY3-110" fmla="*/ 3803515 h 4659549"/>
              <a:gd name="connsiteX4-111" fmla="*/ 1118681 w 8083686"/>
              <a:gd name="connsiteY4-112" fmla="*/ 3793787 h 4659549"/>
              <a:gd name="connsiteX5-113" fmla="*/ 1186775 w 8083686"/>
              <a:gd name="connsiteY5-114" fmla="*/ 3754877 h 4659549"/>
              <a:gd name="connsiteX6-115" fmla="*/ 1235413 w 8083686"/>
              <a:gd name="connsiteY6-116" fmla="*/ 3735421 h 4659549"/>
              <a:gd name="connsiteX7-117" fmla="*/ 1332690 w 8083686"/>
              <a:gd name="connsiteY7-118" fmla="*/ 3686783 h 4659549"/>
              <a:gd name="connsiteX8-119" fmla="*/ 1245141 w 8083686"/>
              <a:gd name="connsiteY8-120" fmla="*/ 4036979 h 4659549"/>
              <a:gd name="connsiteX9-121" fmla="*/ 2441643 w 8083686"/>
              <a:gd name="connsiteY9-122" fmla="*/ 4289898 h 4659549"/>
              <a:gd name="connsiteX10-123" fmla="*/ 3910520 w 8083686"/>
              <a:gd name="connsiteY10-124" fmla="*/ 4659549 h 4659549"/>
              <a:gd name="connsiteX11-125" fmla="*/ 6828817 w 8083686"/>
              <a:gd name="connsiteY11-126" fmla="*/ 3920247 h 4659549"/>
              <a:gd name="connsiteX12-127" fmla="*/ 7655669 w 8083686"/>
              <a:gd name="connsiteY12-128" fmla="*/ 2791838 h 4659549"/>
              <a:gd name="connsiteX13-129" fmla="*/ 7966954 w 8083686"/>
              <a:gd name="connsiteY13-130" fmla="*/ 1517515 h 4659549"/>
              <a:gd name="connsiteX14-131" fmla="*/ 8083686 w 8083686"/>
              <a:gd name="connsiteY14-132" fmla="*/ 0 h 4659549"/>
              <a:gd name="connsiteX0-133" fmla="*/ 0 w 8083686"/>
              <a:gd name="connsiteY0-134" fmla="*/ 3394953 h 4659549"/>
              <a:gd name="connsiteX1-135" fmla="*/ 632298 w 8083686"/>
              <a:gd name="connsiteY1-136" fmla="*/ 3842426 h 4659549"/>
              <a:gd name="connsiteX2-137" fmla="*/ 1050588 w 8083686"/>
              <a:gd name="connsiteY2-138" fmla="*/ 3813243 h 4659549"/>
              <a:gd name="connsiteX3-139" fmla="*/ 1079771 w 8083686"/>
              <a:gd name="connsiteY3-140" fmla="*/ 3803515 h 4659549"/>
              <a:gd name="connsiteX4-141" fmla="*/ 1118681 w 8083686"/>
              <a:gd name="connsiteY4-142" fmla="*/ 3793787 h 4659549"/>
              <a:gd name="connsiteX5-143" fmla="*/ 1186775 w 8083686"/>
              <a:gd name="connsiteY5-144" fmla="*/ 3754877 h 4659549"/>
              <a:gd name="connsiteX6-145" fmla="*/ 1332690 w 8083686"/>
              <a:gd name="connsiteY6-146" fmla="*/ 3686783 h 4659549"/>
              <a:gd name="connsiteX7-147" fmla="*/ 1245141 w 8083686"/>
              <a:gd name="connsiteY7-148" fmla="*/ 4036979 h 4659549"/>
              <a:gd name="connsiteX8-149" fmla="*/ 2441643 w 8083686"/>
              <a:gd name="connsiteY8-150" fmla="*/ 4289898 h 4659549"/>
              <a:gd name="connsiteX9-151" fmla="*/ 3910520 w 8083686"/>
              <a:gd name="connsiteY9-152" fmla="*/ 4659549 h 4659549"/>
              <a:gd name="connsiteX10-153" fmla="*/ 6828817 w 8083686"/>
              <a:gd name="connsiteY10-154" fmla="*/ 3920247 h 4659549"/>
              <a:gd name="connsiteX11-155" fmla="*/ 7655669 w 8083686"/>
              <a:gd name="connsiteY11-156" fmla="*/ 2791838 h 4659549"/>
              <a:gd name="connsiteX12-157" fmla="*/ 7966954 w 8083686"/>
              <a:gd name="connsiteY12-158" fmla="*/ 1517515 h 4659549"/>
              <a:gd name="connsiteX13-159" fmla="*/ 8083686 w 8083686"/>
              <a:gd name="connsiteY13-160" fmla="*/ 0 h 4659549"/>
              <a:gd name="connsiteX0-161" fmla="*/ 0 w 8083686"/>
              <a:gd name="connsiteY0-162" fmla="*/ 3394953 h 4659549"/>
              <a:gd name="connsiteX1-163" fmla="*/ 632298 w 8083686"/>
              <a:gd name="connsiteY1-164" fmla="*/ 3842426 h 4659549"/>
              <a:gd name="connsiteX2-165" fmla="*/ 1050588 w 8083686"/>
              <a:gd name="connsiteY2-166" fmla="*/ 3813243 h 4659549"/>
              <a:gd name="connsiteX3-167" fmla="*/ 1079771 w 8083686"/>
              <a:gd name="connsiteY3-168" fmla="*/ 3803515 h 4659549"/>
              <a:gd name="connsiteX4-169" fmla="*/ 1118681 w 8083686"/>
              <a:gd name="connsiteY4-170" fmla="*/ 3793787 h 4659549"/>
              <a:gd name="connsiteX5-171" fmla="*/ 1332690 w 8083686"/>
              <a:gd name="connsiteY5-172" fmla="*/ 3686783 h 4659549"/>
              <a:gd name="connsiteX6-173" fmla="*/ 1245141 w 8083686"/>
              <a:gd name="connsiteY6-174" fmla="*/ 4036979 h 4659549"/>
              <a:gd name="connsiteX7-175" fmla="*/ 2441643 w 8083686"/>
              <a:gd name="connsiteY7-176" fmla="*/ 4289898 h 4659549"/>
              <a:gd name="connsiteX8-177" fmla="*/ 3910520 w 8083686"/>
              <a:gd name="connsiteY8-178" fmla="*/ 4659549 h 4659549"/>
              <a:gd name="connsiteX9-179" fmla="*/ 6828817 w 8083686"/>
              <a:gd name="connsiteY9-180" fmla="*/ 3920247 h 4659549"/>
              <a:gd name="connsiteX10-181" fmla="*/ 7655669 w 8083686"/>
              <a:gd name="connsiteY10-182" fmla="*/ 2791838 h 4659549"/>
              <a:gd name="connsiteX11-183" fmla="*/ 7966954 w 8083686"/>
              <a:gd name="connsiteY11-184" fmla="*/ 1517515 h 4659549"/>
              <a:gd name="connsiteX12-185" fmla="*/ 8083686 w 8083686"/>
              <a:gd name="connsiteY12-186" fmla="*/ 0 h 4659549"/>
              <a:gd name="connsiteX0-187" fmla="*/ 0 w 8083686"/>
              <a:gd name="connsiteY0-188" fmla="*/ 3394953 h 4659549"/>
              <a:gd name="connsiteX1-189" fmla="*/ 632298 w 8083686"/>
              <a:gd name="connsiteY1-190" fmla="*/ 3842426 h 4659549"/>
              <a:gd name="connsiteX2-191" fmla="*/ 1050588 w 8083686"/>
              <a:gd name="connsiteY2-192" fmla="*/ 3813243 h 4659549"/>
              <a:gd name="connsiteX3-193" fmla="*/ 1079771 w 8083686"/>
              <a:gd name="connsiteY3-194" fmla="*/ 3803515 h 4659549"/>
              <a:gd name="connsiteX4-195" fmla="*/ 1332690 w 8083686"/>
              <a:gd name="connsiteY4-196" fmla="*/ 3686783 h 4659549"/>
              <a:gd name="connsiteX5-197" fmla="*/ 1245141 w 8083686"/>
              <a:gd name="connsiteY5-198" fmla="*/ 4036979 h 4659549"/>
              <a:gd name="connsiteX6-199" fmla="*/ 2441643 w 8083686"/>
              <a:gd name="connsiteY6-200" fmla="*/ 4289898 h 4659549"/>
              <a:gd name="connsiteX7-201" fmla="*/ 3910520 w 8083686"/>
              <a:gd name="connsiteY7-202" fmla="*/ 4659549 h 4659549"/>
              <a:gd name="connsiteX8-203" fmla="*/ 6828817 w 8083686"/>
              <a:gd name="connsiteY8-204" fmla="*/ 3920247 h 4659549"/>
              <a:gd name="connsiteX9-205" fmla="*/ 7655669 w 8083686"/>
              <a:gd name="connsiteY9-206" fmla="*/ 2791838 h 4659549"/>
              <a:gd name="connsiteX10-207" fmla="*/ 7966954 w 8083686"/>
              <a:gd name="connsiteY10-208" fmla="*/ 1517515 h 4659549"/>
              <a:gd name="connsiteX11-209" fmla="*/ 8083686 w 8083686"/>
              <a:gd name="connsiteY11-210" fmla="*/ 0 h 4659549"/>
              <a:gd name="connsiteX0-211" fmla="*/ 0 w 8083686"/>
              <a:gd name="connsiteY0-212" fmla="*/ 3394953 h 4659549"/>
              <a:gd name="connsiteX1-213" fmla="*/ 632298 w 8083686"/>
              <a:gd name="connsiteY1-214" fmla="*/ 3842426 h 4659549"/>
              <a:gd name="connsiteX2-215" fmla="*/ 1050588 w 8083686"/>
              <a:gd name="connsiteY2-216" fmla="*/ 3813243 h 4659549"/>
              <a:gd name="connsiteX3-217" fmla="*/ 1332690 w 8083686"/>
              <a:gd name="connsiteY3-218" fmla="*/ 3686783 h 4659549"/>
              <a:gd name="connsiteX4-219" fmla="*/ 1245141 w 8083686"/>
              <a:gd name="connsiteY4-220" fmla="*/ 4036979 h 4659549"/>
              <a:gd name="connsiteX5-221" fmla="*/ 2441643 w 8083686"/>
              <a:gd name="connsiteY5-222" fmla="*/ 4289898 h 4659549"/>
              <a:gd name="connsiteX6-223" fmla="*/ 3910520 w 8083686"/>
              <a:gd name="connsiteY6-224" fmla="*/ 4659549 h 4659549"/>
              <a:gd name="connsiteX7-225" fmla="*/ 6828817 w 8083686"/>
              <a:gd name="connsiteY7-226" fmla="*/ 3920247 h 4659549"/>
              <a:gd name="connsiteX8-227" fmla="*/ 7655669 w 8083686"/>
              <a:gd name="connsiteY8-228" fmla="*/ 2791838 h 4659549"/>
              <a:gd name="connsiteX9-229" fmla="*/ 7966954 w 8083686"/>
              <a:gd name="connsiteY9-230" fmla="*/ 1517515 h 4659549"/>
              <a:gd name="connsiteX10-231" fmla="*/ 8083686 w 8083686"/>
              <a:gd name="connsiteY10-232" fmla="*/ 0 h 4659549"/>
              <a:gd name="connsiteX0-233" fmla="*/ 0 w 8083686"/>
              <a:gd name="connsiteY0-234" fmla="*/ 3394953 h 4659549"/>
              <a:gd name="connsiteX1-235" fmla="*/ 632298 w 8083686"/>
              <a:gd name="connsiteY1-236" fmla="*/ 3842426 h 4659549"/>
              <a:gd name="connsiteX2-237" fmla="*/ 1332690 w 8083686"/>
              <a:gd name="connsiteY2-238" fmla="*/ 3686783 h 4659549"/>
              <a:gd name="connsiteX3-239" fmla="*/ 1245141 w 8083686"/>
              <a:gd name="connsiteY3-240" fmla="*/ 4036979 h 4659549"/>
              <a:gd name="connsiteX4-241" fmla="*/ 2441643 w 8083686"/>
              <a:gd name="connsiteY4-242" fmla="*/ 4289898 h 4659549"/>
              <a:gd name="connsiteX5-243" fmla="*/ 3910520 w 8083686"/>
              <a:gd name="connsiteY5-244" fmla="*/ 4659549 h 4659549"/>
              <a:gd name="connsiteX6-245" fmla="*/ 6828817 w 8083686"/>
              <a:gd name="connsiteY6-246" fmla="*/ 3920247 h 4659549"/>
              <a:gd name="connsiteX7-247" fmla="*/ 7655669 w 8083686"/>
              <a:gd name="connsiteY7-248" fmla="*/ 2791838 h 4659549"/>
              <a:gd name="connsiteX8-249" fmla="*/ 7966954 w 8083686"/>
              <a:gd name="connsiteY8-250" fmla="*/ 1517515 h 4659549"/>
              <a:gd name="connsiteX9-251" fmla="*/ 8083686 w 8083686"/>
              <a:gd name="connsiteY9-252" fmla="*/ 0 h 4659549"/>
              <a:gd name="connsiteX0-253" fmla="*/ 0 w 8083686"/>
              <a:gd name="connsiteY0-254" fmla="*/ 3394953 h 4659549"/>
              <a:gd name="connsiteX1-255" fmla="*/ 632298 w 8083686"/>
              <a:gd name="connsiteY1-256" fmla="*/ 3842426 h 4659549"/>
              <a:gd name="connsiteX2-257" fmla="*/ 1332690 w 8083686"/>
              <a:gd name="connsiteY2-258" fmla="*/ 3686783 h 4659549"/>
              <a:gd name="connsiteX3-259" fmla="*/ 1245141 w 8083686"/>
              <a:gd name="connsiteY3-260" fmla="*/ 4036979 h 4659549"/>
              <a:gd name="connsiteX4-261" fmla="*/ 2441643 w 8083686"/>
              <a:gd name="connsiteY4-262" fmla="*/ 4289898 h 4659549"/>
              <a:gd name="connsiteX5-263" fmla="*/ 3910520 w 8083686"/>
              <a:gd name="connsiteY5-264" fmla="*/ 4659549 h 4659549"/>
              <a:gd name="connsiteX6-265" fmla="*/ 6828817 w 8083686"/>
              <a:gd name="connsiteY6-266" fmla="*/ 3920247 h 4659549"/>
              <a:gd name="connsiteX7-267" fmla="*/ 7655669 w 8083686"/>
              <a:gd name="connsiteY7-268" fmla="*/ 2791838 h 4659549"/>
              <a:gd name="connsiteX8-269" fmla="*/ 7966954 w 8083686"/>
              <a:gd name="connsiteY8-270" fmla="*/ 1517515 h 4659549"/>
              <a:gd name="connsiteX9-271" fmla="*/ 8083686 w 8083686"/>
              <a:gd name="connsiteY9-272" fmla="*/ 0 h 4659549"/>
              <a:gd name="connsiteX0-273" fmla="*/ 0 w 8083686"/>
              <a:gd name="connsiteY0-274" fmla="*/ 3394953 h 4659549"/>
              <a:gd name="connsiteX1-275" fmla="*/ 632298 w 8083686"/>
              <a:gd name="connsiteY1-276" fmla="*/ 3842426 h 4659549"/>
              <a:gd name="connsiteX2-277" fmla="*/ 1035705 w 8083686"/>
              <a:gd name="connsiteY2-278" fmla="*/ 4042383 h 4659549"/>
              <a:gd name="connsiteX3-279" fmla="*/ 1245141 w 8083686"/>
              <a:gd name="connsiteY3-280" fmla="*/ 4036979 h 4659549"/>
              <a:gd name="connsiteX4-281" fmla="*/ 2441643 w 8083686"/>
              <a:gd name="connsiteY4-282" fmla="*/ 4289898 h 4659549"/>
              <a:gd name="connsiteX5-283" fmla="*/ 3910520 w 8083686"/>
              <a:gd name="connsiteY5-284" fmla="*/ 4659549 h 4659549"/>
              <a:gd name="connsiteX6-285" fmla="*/ 6828817 w 8083686"/>
              <a:gd name="connsiteY6-286" fmla="*/ 3920247 h 4659549"/>
              <a:gd name="connsiteX7-287" fmla="*/ 7655669 w 8083686"/>
              <a:gd name="connsiteY7-288" fmla="*/ 2791838 h 4659549"/>
              <a:gd name="connsiteX8-289" fmla="*/ 7966954 w 8083686"/>
              <a:gd name="connsiteY8-290" fmla="*/ 1517515 h 4659549"/>
              <a:gd name="connsiteX9-291" fmla="*/ 8083686 w 8083686"/>
              <a:gd name="connsiteY9-292" fmla="*/ 0 h 4659549"/>
              <a:gd name="connsiteX0-293" fmla="*/ 0 w 8083686"/>
              <a:gd name="connsiteY0-294" fmla="*/ 3394953 h 4659549"/>
              <a:gd name="connsiteX1-295" fmla="*/ 632298 w 8083686"/>
              <a:gd name="connsiteY1-296" fmla="*/ 3842426 h 4659549"/>
              <a:gd name="connsiteX2-297" fmla="*/ 1245141 w 8083686"/>
              <a:gd name="connsiteY2-298" fmla="*/ 4036979 h 4659549"/>
              <a:gd name="connsiteX3-299" fmla="*/ 2441643 w 8083686"/>
              <a:gd name="connsiteY3-300" fmla="*/ 4289898 h 4659549"/>
              <a:gd name="connsiteX4-301" fmla="*/ 3910520 w 8083686"/>
              <a:gd name="connsiteY4-302" fmla="*/ 4659549 h 4659549"/>
              <a:gd name="connsiteX5-303" fmla="*/ 6828817 w 8083686"/>
              <a:gd name="connsiteY5-304" fmla="*/ 3920247 h 4659549"/>
              <a:gd name="connsiteX6-305" fmla="*/ 7655669 w 8083686"/>
              <a:gd name="connsiteY6-306" fmla="*/ 2791838 h 4659549"/>
              <a:gd name="connsiteX7-307" fmla="*/ 7966954 w 8083686"/>
              <a:gd name="connsiteY7-308" fmla="*/ 1517515 h 4659549"/>
              <a:gd name="connsiteX8-309" fmla="*/ 8083686 w 8083686"/>
              <a:gd name="connsiteY8-310" fmla="*/ 0 h 4659549"/>
              <a:gd name="connsiteX0-311" fmla="*/ 0 w 8083686"/>
              <a:gd name="connsiteY0-312" fmla="*/ 3394953 h 4659549"/>
              <a:gd name="connsiteX1-313" fmla="*/ 632298 w 8083686"/>
              <a:gd name="connsiteY1-314" fmla="*/ 3842426 h 4659549"/>
              <a:gd name="connsiteX2-315" fmla="*/ 2441643 w 8083686"/>
              <a:gd name="connsiteY2-316" fmla="*/ 4289898 h 4659549"/>
              <a:gd name="connsiteX3-317" fmla="*/ 3910520 w 8083686"/>
              <a:gd name="connsiteY3-318" fmla="*/ 4659549 h 4659549"/>
              <a:gd name="connsiteX4-319" fmla="*/ 6828817 w 8083686"/>
              <a:gd name="connsiteY4-320" fmla="*/ 3920247 h 4659549"/>
              <a:gd name="connsiteX5-321" fmla="*/ 7655669 w 8083686"/>
              <a:gd name="connsiteY5-322" fmla="*/ 2791838 h 4659549"/>
              <a:gd name="connsiteX6-323" fmla="*/ 7966954 w 8083686"/>
              <a:gd name="connsiteY6-324" fmla="*/ 1517515 h 4659549"/>
              <a:gd name="connsiteX7-325" fmla="*/ 8083686 w 8083686"/>
              <a:gd name="connsiteY7-326" fmla="*/ 0 h 4659549"/>
              <a:gd name="connsiteX0-327" fmla="*/ 0 w 8083686"/>
              <a:gd name="connsiteY0-328" fmla="*/ 3394953 h 4659549"/>
              <a:gd name="connsiteX1-329" fmla="*/ 632298 w 8083686"/>
              <a:gd name="connsiteY1-330" fmla="*/ 3842426 h 4659549"/>
              <a:gd name="connsiteX2-331" fmla="*/ 2441643 w 8083686"/>
              <a:gd name="connsiteY2-332" fmla="*/ 4289898 h 4659549"/>
              <a:gd name="connsiteX3-333" fmla="*/ 3910520 w 8083686"/>
              <a:gd name="connsiteY3-334" fmla="*/ 4659549 h 4659549"/>
              <a:gd name="connsiteX4-335" fmla="*/ 6828817 w 8083686"/>
              <a:gd name="connsiteY4-336" fmla="*/ 3920247 h 4659549"/>
              <a:gd name="connsiteX5-337" fmla="*/ 7655669 w 8083686"/>
              <a:gd name="connsiteY5-338" fmla="*/ 2791838 h 4659549"/>
              <a:gd name="connsiteX6-339" fmla="*/ 7966954 w 8083686"/>
              <a:gd name="connsiteY6-340" fmla="*/ 1517515 h 4659549"/>
              <a:gd name="connsiteX7-341" fmla="*/ 8083686 w 8083686"/>
              <a:gd name="connsiteY7-342" fmla="*/ 0 h 4659549"/>
              <a:gd name="connsiteX0-343" fmla="*/ 0 w 8083686"/>
              <a:gd name="connsiteY0-344" fmla="*/ 3394953 h 4659549"/>
              <a:gd name="connsiteX1-345" fmla="*/ 632298 w 8083686"/>
              <a:gd name="connsiteY1-346" fmla="*/ 3842426 h 4659549"/>
              <a:gd name="connsiteX2-347" fmla="*/ 2441643 w 8083686"/>
              <a:gd name="connsiteY2-348" fmla="*/ 4289898 h 4659549"/>
              <a:gd name="connsiteX3-349" fmla="*/ 3910520 w 8083686"/>
              <a:gd name="connsiteY3-350" fmla="*/ 4659549 h 4659549"/>
              <a:gd name="connsiteX4-351" fmla="*/ 6828817 w 8083686"/>
              <a:gd name="connsiteY4-352" fmla="*/ 3920247 h 4659549"/>
              <a:gd name="connsiteX5-353" fmla="*/ 7655669 w 8083686"/>
              <a:gd name="connsiteY5-354" fmla="*/ 2791838 h 4659549"/>
              <a:gd name="connsiteX6-355" fmla="*/ 7966954 w 8083686"/>
              <a:gd name="connsiteY6-356" fmla="*/ 1517515 h 4659549"/>
              <a:gd name="connsiteX7-357" fmla="*/ 8083686 w 8083686"/>
              <a:gd name="connsiteY7-358" fmla="*/ 0 h 4659549"/>
              <a:gd name="connsiteX0-359" fmla="*/ 0 w 8083686"/>
              <a:gd name="connsiteY0-360" fmla="*/ 3394953 h 4659549"/>
              <a:gd name="connsiteX1-361" fmla="*/ 1378668 w 8083686"/>
              <a:gd name="connsiteY1-362" fmla="*/ 4264457 h 4659549"/>
              <a:gd name="connsiteX2-363" fmla="*/ 2441643 w 8083686"/>
              <a:gd name="connsiteY2-364" fmla="*/ 4289898 h 4659549"/>
              <a:gd name="connsiteX3-365" fmla="*/ 3910520 w 8083686"/>
              <a:gd name="connsiteY3-366" fmla="*/ 4659549 h 4659549"/>
              <a:gd name="connsiteX4-367" fmla="*/ 6828817 w 8083686"/>
              <a:gd name="connsiteY4-368" fmla="*/ 3920247 h 4659549"/>
              <a:gd name="connsiteX5-369" fmla="*/ 7655669 w 8083686"/>
              <a:gd name="connsiteY5-370" fmla="*/ 2791838 h 4659549"/>
              <a:gd name="connsiteX6-371" fmla="*/ 7966954 w 8083686"/>
              <a:gd name="connsiteY6-372" fmla="*/ 1517515 h 4659549"/>
              <a:gd name="connsiteX7-373" fmla="*/ 8083686 w 8083686"/>
              <a:gd name="connsiteY7-374" fmla="*/ 0 h 4659549"/>
              <a:gd name="connsiteX0-375" fmla="*/ 0 w 8083686"/>
              <a:gd name="connsiteY0-376" fmla="*/ 3394953 h 4659549"/>
              <a:gd name="connsiteX1-377" fmla="*/ 1378668 w 8083686"/>
              <a:gd name="connsiteY1-378" fmla="*/ 4264457 h 4659549"/>
              <a:gd name="connsiteX2-379" fmla="*/ 2441643 w 8083686"/>
              <a:gd name="connsiteY2-380" fmla="*/ 4289898 h 4659549"/>
              <a:gd name="connsiteX3-381" fmla="*/ 3910520 w 8083686"/>
              <a:gd name="connsiteY3-382" fmla="*/ 4659549 h 4659549"/>
              <a:gd name="connsiteX4-383" fmla="*/ 6828817 w 8083686"/>
              <a:gd name="connsiteY4-384" fmla="*/ 3920247 h 4659549"/>
              <a:gd name="connsiteX5-385" fmla="*/ 7655669 w 8083686"/>
              <a:gd name="connsiteY5-386" fmla="*/ 2791838 h 4659549"/>
              <a:gd name="connsiteX6-387" fmla="*/ 7966954 w 8083686"/>
              <a:gd name="connsiteY6-388" fmla="*/ 1517515 h 4659549"/>
              <a:gd name="connsiteX7-389" fmla="*/ 8083686 w 8083686"/>
              <a:gd name="connsiteY7-390" fmla="*/ 0 h 4659549"/>
              <a:gd name="connsiteX0-391" fmla="*/ 0 w 8083686"/>
              <a:gd name="connsiteY0-392" fmla="*/ 3394953 h 4668119"/>
              <a:gd name="connsiteX1-393" fmla="*/ 1378668 w 8083686"/>
              <a:gd name="connsiteY1-394" fmla="*/ 4264457 h 4668119"/>
              <a:gd name="connsiteX2-395" fmla="*/ 3910520 w 8083686"/>
              <a:gd name="connsiteY2-396" fmla="*/ 4659549 h 4668119"/>
              <a:gd name="connsiteX3-397" fmla="*/ 6828817 w 8083686"/>
              <a:gd name="connsiteY3-398" fmla="*/ 3920247 h 4668119"/>
              <a:gd name="connsiteX4-399" fmla="*/ 7655669 w 8083686"/>
              <a:gd name="connsiteY4-400" fmla="*/ 2791838 h 4668119"/>
              <a:gd name="connsiteX5-401" fmla="*/ 7966954 w 8083686"/>
              <a:gd name="connsiteY5-402" fmla="*/ 1517515 h 4668119"/>
              <a:gd name="connsiteX6-403" fmla="*/ 8083686 w 8083686"/>
              <a:gd name="connsiteY6-404" fmla="*/ 0 h 4668119"/>
              <a:gd name="connsiteX0-405" fmla="*/ 0 w 8083686"/>
              <a:gd name="connsiteY0-406" fmla="*/ 3394953 h 4733522"/>
              <a:gd name="connsiteX1-407" fmla="*/ 1378668 w 8083686"/>
              <a:gd name="connsiteY1-408" fmla="*/ 4264457 h 4733522"/>
              <a:gd name="connsiteX2-409" fmla="*/ 3910520 w 8083686"/>
              <a:gd name="connsiteY2-410" fmla="*/ 4659549 h 4733522"/>
              <a:gd name="connsiteX3-411" fmla="*/ 6828817 w 8083686"/>
              <a:gd name="connsiteY3-412" fmla="*/ 3920247 h 4733522"/>
              <a:gd name="connsiteX4-413" fmla="*/ 7655669 w 8083686"/>
              <a:gd name="connsiteY4-414" fmla="*/ 2791838 h 4733522"/>
              <a:gd name="connsiteX5-415" fmla="*/ 7966954 w 8083686"/>
              <a:gd name="connsiteY5-416" fmla="*/ 1517515 h 4733522"/>
              <a:gd name="connsiteX6-417" fmla="*/ 8083686 w 8083686"/>
              <a:gd name="connsiteY6-418" fmla="*/ 0 h 4733522"/>
              <a:gd name="connsiteX0-419" fmla="*/ 0 w 8083686"/>
              <a:gd name="connsiteY0-420" fmla="*/ 3394953 h 5042983"/>
              <a:gd name="connsiteX1-421" fmla="*/ 1378668 w 8083686"/>
              <a:gd name="connsiteY1-422" fmla="*/ 4264457 h 5042983"/>
              <a:gd name="connsiteX2-423" fmla="*/ 4144982 w 8083686"/>
              <a:gd name="connsiteY2-424" fmla="*/ 4991703 h 5042983"/>
              <a:gd name="connsiteX3-425" fmla="*/ 6828817 w 8083686"/>
              <a:gd name="connsiteY3-426" fmla="*/ 3920247 h 5042983"/>
              <a:gd name="connsiteX4-427" fmla="*/ 7655669 w 8083686"/>
              <a:gd name="connsiteY4-428" fmla="*/ 2791838 h 5042983"/>
              <a:gd name="connsiteX5-429" fmla="*/ 7966954 w 8083686"/>
              <a:gd name="connsiteY5-430" fmla="*/ 1517515 h 5042983"/>
              <a:gd name="connsiteX6-431" fmla="*/ 8083686 w 8083686"/>
              <a:gd name="connsiteY6-432" fmla="*/ 0 h 5042983"/>
              <a:gd name="connsiteX0-433" fmla="*/ 0 w 8083686"/>
              <a:gd name="connsiteY0-434" fmla="*/ 3394953 h 4992882"/>
              <a:gd name="connsiteX1-435" fmla="*/ 1378668 w 8083686"/>
              <a:gd name="connsiteY1-436" fmla="*/ 4264457 h 4992882"/>
              <a:gd name="connsiteX2-437" fmla="*/ 4144982 w 8083686"/>
              <a:gd name="connsiteY2-438" fmla="*/ 4991703 h 4992882"/>
              <a:gd name="connsiteX3-439" fmla="*/ 6828817 w 8083686"/>
              <a:gd name="connsiteY3-440" fmla="*/ 3920247 h 4992882"/>
              <a:gd name="connsiteX4-441" fmla="*/ 7655669 w 8083686"/>
              <a:gd name="connsiteY4-442" fmla="*/ 2791838 h 4992882"/>
              <a:gd name="connsiteX5-443" fmla="*/ 7966954 w 8083686"/>
              <a:gd name="connsiteY5-444" fmla="*/ 1517515 h 4992882"/>
              <a:gd name="connsiteX6-445" fmla="*/ 8083686 w 8083686"/>
              <a:gd name="connsiteY6-446" fmla="*/ 0 h 4992882"/>
              <a:gd name="connsiteX0-447" fmla="*/ 0 w 8083686"/>
              <a:gd name="connsiteY0-448" fmla="*/ 3394953 h 4992882"/>
              <a:gd name="connsiteX1-449" fmla="*/ 4144982 w 8083686"/>
              <a:gd name="connsiteY1-450" fmla="*/ 4991703 h 4992882"/>
              <a:gd name="connsiteX2-451" fmla="*/ 6828817 w 8083686"/>
              <a:gd name="connsiteY2-452" fmla="*/ 3920247 h 4992882"/>
              <a:gd name="connsiteX3-453" fmla="*/ 7655669 w 8083686"/>
              <a:gd name="connsiteY3-454" fmla="*/ 2791838 h 4992882"/>
              <a:gd name="connsiteX4-455" fmla="*/ 7966954 w 8083686"/>
              <a:gd name="connsiteY4-456" fmla="*/ 1517515 h 4992882"/>
              <a:gd name="connsiteX5-457" fmla="*/ 8083686 w 8083686"/>
              <a:gd name="connsiteY5-458" fmla="*/ 0 h 4992882"/>
              <a:gd name="connsiteX0-459" fmla="*/ 0 w 8083686"/>
              <a:gd name="connsiteY0-460" fmla="*/ 3394953 h 4992882"/>
              <a:gd name="connsiteX1-461" fmla="*/ 4144982 w 8083686"/>
              <a:gd name="connsiteY1-462" fmla="*/ 4991703 h 4992882"/>
              <a:gd name="connsiteX2-463" fmla="*/ 6828817 w 8083686"/>
              <a:gd name="connsiteY2-464" fmla="*/ 3920247 h 4992882"/>
              <a:gd name="connsiteX3-465" fmla="*/ 7655669 w 8083686"/>
              <a:gd name="connsiteY3-466" fmla="*/ 2791838 h 4992882"/>
              <a:gd name="connsiteX4-467" fmla="*/ 7966954 w 8083686"/>
              <a:gd name="connsiteY4-468" fmla="*/ 1517515 h 4992882"/>
              <a:gd name="connsiteX5-469" fmla="*/ 8083686 w 8083686"/>
              <a:gd name="connsiteY5-470" fmla="*/ 0 h 4992882"/>
              <a:gd name="connsiteX0-471" fmla="*/ 0 w 8083686"/>
              <a:gd name="connsiteY0-472" fmla="*/ 3394953 h 4991823"/>
              <a:gd name="connsiteX1-473" fmla="*/ 4144982 w 8083686"/>
              <a:gd name="connsiteY1-474" fmla="*/ 4991703 h 4991823"/>
              <a:gd name="connsiteX2-475" fmla="*/ 6828817 w 8083686"/>
              <a:gd name="connsiteY2-476" fmla="*/ 3920247 h 4991823"/>
              <a:gd name="connsiteX3-477" fmla="*/ 7655669 w 8083686"/>
              <a:gd name="connsiteY3-478" fmla="*/ 2791838 h 4991823"/>
              <a:gd name="connsiteX4-479" fmla="*/ 7966954 w 8083686"/>
              <a:gd name="connsiteY4-480" fmla="*/ 1517515 h 4991823"/>
              <a:gd name="connsiteX5-481" fmla="*/ 8083686 w 8083686"/>
              <a:gd name="connsiteY5-482" fmla="*/ 0 h 4991823"/>
              <a:gd name="connsiteX0-483" fmla="*/ 0 w 8083686"/>
              <a:gd name="connsiteY0-484" fmla="*/ 3394953 h 4991823"/>
              <a:gd name="connsiteX1-485" fmla="*/ 4144982 w 8083686"/>
              <a:gd name="connsiteY1-486" fmla="*/ 4991703 h 4991823"/>
              <a:gd name="connsiteX2-487" fmla="*/ 6828817 w 8083686"/>
              <a:gd name="connsiteY2-488" fmla="*/ 3920247 h 4991823"/>
              <a:gd name="connsiteX3-489" fmla="*/ 7655669 w 8083686"/>
              <a:gd name="connsiteY3-490" fmla="*/ 2791838 h 4991823"/>
              <a:gd name="connsiteX4-491" fmla="*/ 7966954 w 8083686"/>
              <a:gd name="connsiteY4-492" fmla="*/ 1517515 h 4991823"/>
              <a:gd name="connsiteX5-493" fmla="*/ 8083686 w 8083686"/>
              <a:gd name="connsiteY5-494" fmla="*/ 0 h 4991823"/>
              <a:gd name="connsiteX0-495" fmla="*/ 0 w 8083686"/>
              <a:gd name="connsiteY0-496" fmla="*/ 3394953 h 4991823"/>
              <a:gd name="connsiteX1-497" fmla="*/ 4144982 w 8083686"/>
              <a:gd name="connsiteY1-498" fmla="*/ 4991703 h 4991823"/>
              <a:gd name="connsiteX2-499" fmla="*/ 6828817 w 8083686"/>
              <a:gd name="connsiteY2-500" fmla="*/ 3920247 h 4991823"/>
              <a:gd name="connsiteX3-501" fmla="*/ 7655669 w 8083686"/>
              <a:gd name="connsiteY3-502" fmla="*/ 2791838 h 4991823"/>
              <a:gd name="connsiteX4-503" fmla="*/ 7966954 w 8083686"/>
              <a:gd name="connsiteY4-504" fmla="*/ 1517515 h 4991823"/>
              <a:gd name="connsiteX5-505" fmla="*/ 8083686 w 8083686"/>
              <a:gd name="connsiteY5-506" fmla="*/ 0 h 4991823"/>
              <a:gd name="connsiteX0-507" fmla="*/ 0 w 8083686"/>
              <a:gd name="connsiteY0-508" fmla="*/ 3394953 h 4991823"/>
              <a:gd name="connsiteX1-509" fmla="*/ 4144982 w 8083686"/>
              <a:gd name="connsiteY1-510" fmla="*/ 4991703 h 4991823"/>
              <a:gd name="connsiteX2-511" fmla="*/ 6828817 w 8083686"/>
              <a:gd name="connsiteY2-512" fmla="*/ 3920247 h 4991823"/>
              <a:gd name="connsiteX3-513" fmla="*/ 7966954 w 8083686"/>
              <a:gd name="connsiteY3-514" fmla="*/ 1517515 h 4991823"/>
              <a:gd name="connsiteX4-515" fmla="*/ 8083686 w 8083686"/>
              <a:gd name="connsiteY4-516" fmla="*/ 0 h 4991823"/>
              <a:gd name="connsiteX0-517" fmla="*/ 0 w 8083686"/>
              <a:gd name="connsiteY0-518" fmla="*/ 3394953 h 4991823"/>
              <a:gd name="connsiteX1-519" fmla="*/ 4144982 w 8083686"/>
              <a:gd name="connsiteY1-520" fmla="*/ 4991703 h 4991823"/>
              <a:gd name="connsiteX2-521" fmla="*/ 6828817 w 8083686"/>
              <a:gd name="connsiteY2-522" fmla="*/ 3920247 h 4991823"/>
              <a:gd name="connsiteX3-523" fmla="*/ 8083686 w 8083686"/>
              <a:gd name="connsiteY3-524" fmla="*/ 0 h 4991823"/>
              <a:gd name="connsiteX0-525" fmla="*/ 0 w 8083686"/>
              <a:gd name="connsiteY0-526" fmla="*/ 3394953 h 4991823"/>
              <a:gd name="connsiteX1-527" fmla="*/ 4144982 w 8083686"/>
              <a:gd name="connsiteY1-528" fmla="*/ 4991703 h 4991823"/>
              <a:gd name="connsiteX2-529" fmla="*/ 6828817 w 8083686"/>
              <a:gd name="connsiteY2-530" fmla="*/ 3920247 h 4991823"/>
              <a:gd name="connsiteX3-531" fmla="*/ 8083686 w 8083686"/>
              <a:gd name="connsiteY3-532" fmla="*/ 0 h 4991823"/>
              <a:gd name="connsiteX0-533" fmla="*/ 0 w 8083686"/>
              <a:gd name="connsiteY0-534" fmla="*/ 3394953 h 4991823"/>
              <a:gd name="connsiteX1-535" fmla="*/ 4144982 w 8083686"/>
              <a:gd name="connsiteY1-536" fmla="*/ 4991703 h 4991823"/>
              <a:gd name="connsiteX2-537" fmla="*/ 6828817 w 8083686"/>
              <a:gd name="connsiteY2-538" fmla="*/ 3920247 h 4991823"/>
              <a:gd name="connsiteX3-539" fmla="*/ 8083686 w 8083686"/>
              <a:gd name="connsiteY3-540" fmla="*/ 0 h 4991823"/>
              <a:gd name="connsiteX0-541" fmla="*/ 0 w 8569461"/>
              <a:gd name="connsiteY0-542" fmla="*/ 3423528 h 5020398"/>
              <a:gd name="connsiteX1-543" fmla="*/ 4144982 w 8569461"/>
              <a:gd name="connsiteY1-544" fmla="*/ 5020278 h 5020398"/>
              <a:gd name="connsiteX2-545" fmla="*/ 6828817 w 8569461"/>
              <a:gd name="connsiteY2-546" fmla="*/ 3948822 h 5020398"/>
              <a:gd name="connsiteX3-547" fmla="*/ 8569461 w 8569461"/>
              <a:gd name="connsiteY3-548" fmla="*/ 0 h 5020398"/>
              <a:gd name="connsiteX0-549" fmla="*/ 0 w 8169411"/>
              <a:gd name="connsiteY0-550" fmla="*/ 4156953 h 5753823"/>
              <a:gd name="connsiteX1-551" fmla="*/ 4144982 w 8169411"/>
              <a:gd name="connsiteY1-552" fmla="*/ 5753703 h 5753823"/>
              <a:gd name="connsiteX2-553" fmla="*/ 6828817 w 8169411"/>
              <a:gd name="connsiteY2-554" fmla="*/ 4682247 h 5753823"/>
              <a:gd name="connsiteX3-555" fmla="*/ 8169411 w 8169411"/>
              <a:gd name="connsiteY3-556" fmla="*/ 0 h 5753823"/>
              <a:gd name="connsiteX0-557" fmla="*/ 0 w 8169411"/>
              <a:gd name="connsiteY0-558" fmla="*/ 4156953 h 5754330"/>
              <a:gd name="connsiteX1-559" fmla="*/ 4144982 w 8169411"/>
              <a:gd name="connsiteY1-560" fmla="*/ 5753703 h 5754330"/>
              <a:gd name="connsiteX2-561" fmla="*/ 7352692 w 8169411"/>
              <a:gd name="connsiteY2-562" fmla="*/ 4015497 h 5754330"/>
              <a:gd name="connsiteX3-563" fmla="*/ 8169411 w 8169411"/>
              <a:gd name="connsiteY3-564" fmla="*/ 0 h 5754330"/>
              <a:gd name="connsiteX0-565" fmla="*/ 0 w 8169411"/>
              <a:gd name="connsiteY0-566" fmla="*/ 4156953 h 5754330"/>
              <a:gd name="connsiteX1-567" fmla="*/ 4144982 w 8169411"/>
              <a:gd name="connsiteY1-568" fmla="*/ 5753703 h 5754330"/>
              <a:gd name="connsiteX2-569" fmla="*/ 7352692 w 8169411"/>
              <a:gd name="connsiteY2-570" fmla="*/ 4015497 h 5754330"/>
              <a:gd name="connsiteX3-571" fmla="*/ 8169411 w 8169411"/>
              <a:gd name="connsiteY3-572" fmla="*/ 0 h 5754330"/>
              <a:gd name="connsiteX0-573" fmla="*/ 0 w 8169411"/>
              <a:gd name="connsiteY0-574" fmla="*/ 4156953 h 5753908"/>
              <a:gd name="connsiteX1-575" fmla="*/ 4144982 w 8169411"/>
              <a:gd name="connsiteY1-576" fmla="*/ 5753703 h 5753908"/>
              <a:gd name="connsiteX2-577" fmla="*/ 7352692 w 8169411"/>
              <a:gd name="connsiteY2-578" fmla="*/ 4015497 h 5753908"/>
              <a:gd name="connsiteX3-579" fmla="*/ 8169411 w 8169411"/>
              <a:gd name="connsiteY3-580" fmla="*/ 0 h 5753908"/>
              <a:gd name="connsiteX0-581" fmla="*/ 0 w 8169411"/>
              <a:gd name="connsiteY0-582" fmla="*/ 4156953 h 5753967"/>
              <a:gd name="connsiteX1-583" fmla="*/ 4144982 w 8169411"/>
              <a:gd name="connsiteY1-584" fmla="*/ 5753703 h 5753967"/>
              <a:gd name="connsiteX2-585" fmla="*/ 7352692 w 8169411"/>
              <a:gd name="connsiteY2-586" fmla="*/ 4015497 h 5753967"/>
              <a:gd name="connsiteX3-587" fmla="*/ 8169411 w 8169411"/>
              <a:gd name="connsiteY3-588" fmla="*/ 0 h 5753967"/>
              <a:gd name="connsiteX0-589" fmla="*/ 0 w 8169411"/>
              <a:gd name="connsiteY0-590" fmla="*/ 4156953 h 5753967"/>
              <a:gd name="connsiteX1-591" fmla="*/ 4144982 w 8169411"/>
              <a:gd name="connsiteY1-592" fmla="*/ 5753703 h 5753967"/>
              <a:gd name="connsiteX2-593" fmla="*/ 7352692 w 8169411"/>
              <a:gd name="connsiteY2-594" fmla="*/ 4015497 h 5753967"/>
              <a:gd name="connsiteX3-595" fmla="*/ 8169411 w 8169411"/>
              <a:gd name="connsiteY3-596" fmla="*/ 0 h 5753967"/>
              <a:gd name="connsiteX0-597" fmla="*/ 0 w 8169411"/>
              <a:gd name="connsiteY0-598" fmla="*/ 4156953 h 5758372"/>
              <a:gd name="connsiteX1-599" fmla="*/ 4144982 w 8169411"/>
              <a:gd name="connsiteY1-600" fmla="*/ 5753703 h 5758372"/>
              <a:gd name="connsiteX2-601" fmla="*/ 7317747 w 8169411"/>
              <a:gd name="connsiteY2-602" fmla="*/ 3747266 h 5758372"/>
              <a:gd name="connsiteX3-603" fmla="*/ 8169411 w 8169411"/>
              <a:gd name="connsiteY3-604" fmla="*/ 0 h 5758372"/>
              <a:gd name="connsiteX0-605" fmla="*/ 0 w 8221829"/>
              <a:gd name="connsiteY0-606" fmla="*/ 4382267 h 5767659"/>
              <a:gd name="connsiteX1-607" fmla="*/ 4197400 w 8221829"/>
              <a:gd name="connsiteY1-608" fmla="*/ 5753703 h 5767659"/>
              <a:gd name="connsiteX2-609" fmla="*/ 7370165 w 8221829"/>
              <a:gd name="connsiteY2-610" fmla="*/ 3747266 h 5767659"/>
              <a:gd name="connsiteX3-611" fmla="*/ 8221829 w 8221829"/>
              <a:gd name="connsiteY3-612" fmla="*/ 0 h 5767659"/>
              <a:gd name="connsiteX0-613" fmla="*/ 0 w 8221829"/>
              <a:gd name="connsiteY0-614" fmla="*/ 4382267 h 5764434"/>
              <a:gd name="connsiteX1-615" fmla="*/ 4197400 w 8221829"/>
              <a:gd name="connsiteY1-616" fmla="*/ 5753703 h 5764434"/>
              <a:gd name="connsiteX2-617" fmla="*/ 7370165 w 8221829"/>
              <a:gd name="connsiteY2-618" fmla="*/ 3747266 h 5764434"/>
              <a:gd name="connsiteX3-619" fmla="*/ 8221829 w 8221829"/>
              <a:gd name="connsiteY3-620" fmla="*/ 0 h 5764434"/>
              <a:gd name="connsiteX0-621" fmla="*/ 0 w 8221829"/>
              <a:gd name="connsiteY0-622" fmla="*/ 4382267 h 5753850"/>
              <a:gd name="connsiteX1-623" fmla="*/ 3999377 w 8221829"/>
              <a:gd name="connsiteY1-624" fmla="*/ 5742974 h 5753850"/>
              <a:gd name="connsiteX2-625" fmla="*/ 7370165 w 8221829"/>
              <a:gd name="connsiteY2-626" fmla="*/ 3747266 h 5753850"/>
              <a:gd name="connsiteX3-627" fmla="*/ 8221829 w 8221829"/>
              <a:gd name="connsiteY3-628" fmla="*/ 0 h 5753850"/>
              <a:gd name="connsiteX0-629" fmla="*/ 0 w 8221829"/>
              <a:gd name="connsiteY0-630" fmla="*/ 4382267 h 5743079"/>
              <a:gd name="connsiteX1-631" fmla="*/ 3999377 w 8221829"/>
              <a:gd name="connsiteY1-632" fmla="*/ 5742974 h 5743079"/>
              <a:gd name="connsiteX2-633" fmla="*/ 7370165 w 8221829"/>
              <a:gd name="connsiteY2-634" fmla="*/ 3747266 h 5743079"/>
              <a:gd name="connsiteX3-635" fmla="*/ 8221829 w 8221829"/>
              <a:gd name="connsiteY3-636" fmla="*/ 0 h 5743079"/>
              <a:gd name="connsiteX0-637" fmla="*/ 0 w 8221829"/>
              <a:gd name="connsiteY0-638" fmla="*/ 4382267 h 5743082"/>
              <a:gd name="connsiteX1-639" fmla="*/ 3999377 w 8221829"/>
              <a:gd name="connsiteY1-640" fmla="*/ 5742974 h 5743082"/>
              <a:gd name="connsiteX2-641" fmla="*/ 7370165 w 8221829"/>
              <a:gd name="connsiteY2-642" fmla="*/ 3747266 h 5743082"/>
              <a:gd name="connsiteX3-643" fmla="*/ 8221829 w 8221829"/>
              <a:gd name="connsiteY3-644" fmla="*/ 0 h 5743082"/>
              <a:gd name="connsiteX0-645" fmla="*/ 0 w 8221829"/>
              <a:gd name="connsiteY0-646" fmla="*/ 4382267 h 5743047"/>
              <a:gd name="connsiteX1-647" fmla="*/ 3999377 w 8221829"/>
              <a:gd name="connsiteY1-648" fmla="*/ 5742974 h 5743047"/>
              <a:gd name="connsiteX2-649" fmla="*/ 7370165 w 8221829"/>
              <a:gd name="connsiteY2-650" fmla="*/ 3747266 h 5743047"/>
              <a:gd name="connsiteX3-651" fmla="*/ 8221829 w 8221829"/>
              <a:gd name="connsiteY3-652" fmla="*/ 0 h 5743047"/>
              <a:gd name="connsiteX0-653" fmla="*/ 0 w 8221829"/>
              <a:gd name="connsiteY0-654" fmla="*/ 4382267 h 5743047"/>
              <a:gd name="connsiteX1-655" fmla="*/ 3999377 w 8221829"/>
              <a:gd name="connsiteY1-656" fmla="*/ 5742974 h 5743047"/>
              <a:gd name="connsiteX2-657" fmla="*/ 7370165 w 8221829"/>
              <a:gd name="connsiteY2-658" fmla="*/ 3747266 h 5743047"/>
              <a:gd name="connsiteX3-659" fmla="*/ 8221829 w 8221829"/>
              <a:gd name="connsiteY3-660" fmla="*/ 0 h 5743047"/>
              <a:gd name="connsiteX0-661" fmla="*/ 0 w 8093696"/>
              <a:gd name="connsiteY0-662" fmla="*/ 4414454 h 5775234"/>
              <a:gd name="connsiteX1-663" fmla="*/ 3999377 w 8093696"/>
              <a:gd name="connsiteY1-664" fmla="*/ 5775161 h 5775234"/>
              <a:gd name="connsiteX2-665" fmla="*/ 7370165 w 8093696"/>
              <a:gd name="connsiteY2-666" fmla="*/ 3779453 h 5775234"/>
              <a:gd name="connsiteX3-667" fmla="*/ 8093696 w 8093696"/>
              <a:gd name="connsiteY3-668" fmla="*/ 0 h 5775234"/>
              <a:gd name="connsiteX0-669" fmla="*/ 0 w 8093696"/>
              <a:gd name="connsiteY0-670" fmla="*/ 4414454 h 5775234"/>
              <a:gd name="connsiteX1-671" fmla="*/ 3999377 w 8093696"/>
              <a:gd name="connsiteY1-672" fmla="*/ 5775161 h 5775234"/>
              <a:gd name="connsiteX2-673" fmla="*/ 7370165 w 8093696"/>
              <a:gd name="connsiteY2-674" fmla="*/ 3779453 h 5775234"/>
              <a:gd name="connsiteX3-675" fmla="*/ 8093696 w 8093696"/>
              <a:gd name="connsiteY3-676" fmla="*/ 0 h 5775234"/>
              <a:gd name="connsiteX0-677" fmla="*/ 0 w 8093696"/>
              <a:gd name="connsiteY0-678" fmla="*/ 4414454 h 5775234"/>
              <a:gd name="connsiteX1-679" fmla="*/ 3999377 w 8093696"/>
              <a:gd name="connsiteY1-680" fmla="*/ 5775161 h 5775234"/>
              <a:gd name="connsiteX2-681" fmla="*/ 7370165 w 8093696"/>
              <a:gd name="connsiteY2-682" fmla="*/ 3779453 h 5775234"/>
              <a:gd name="connsiteX3-683" fmla="*/ 8093696 w 8093696"/>
              <a:gd name="connsiteY3-684" fmla="*/ 0 h 5775234"/>
              <a:gd name="connsiteX0-685" fmla="*/ 0 w 8045058"/>
              <a:gd name="connsiteY0-686" fmla="*/ 5588220 h 5984102"/>
              <a:gd name="connsiteX1-687" fmla="*/ 3950739 w 8045058"/>
              <a:gd name="connsiteY1-688" fmla="*/ 5775161 h 5984102"/>
              <a:gd name="connsiteX2-689" fmla="*/ 7321527 w 8045058"/>
              <a:gd name="connsiteY2-690" fmla="*/ 3779453 h 5984102"/>
              <a:gd name="connsiteX3-691" fmla="*/ 8045058 w 8045058"/>
              <a:gd name="connsiteY3-692" fmla="*/ 0 h 5984102"/>
              <a:gd name="connsiteX0-693" fmla="*/ 0 w 8045058"/>
              <a:gd name="connsiteY0-694" fmla="*/ 5588220 h 5743121"/>
              <a:gd name="connsiteX1-695" fmla="*/ 1567463 w 8045058"/>
              <a:gd name="connsiteY1-696" fmla="*/ 4959796 h 5743121"/>
              <a:gd name="connsiteX2-697" fmla="*/ 7321527 w 8045058"/>
              <a:gd name="connsiteY2-698" fmla="*/ 3779453 h 5743121"/>
              <a:gd name="connsiteX3-699" fmla="*/ 8045058 w 8045058"/>
              <a:gd name="connsiteY3-700" fmla="*/ 0 h 5743121"/>
              <a:gd name="connsiteX0-701" fmla="*/ 0 w 8045058"/>
              <a:gd name="connsiteY0-702" fmla="*/ 5588220 h 5711003"/>
              <a:gd name="connsiteX1-703" fmla="*/ 1567463 w 8045058"/>
              <a:gd name="connsiteY1-704" fmla="*/ 4959796 h 5711003"/>
              <a:gd name="connsiteX2-705" fmla="*/ 7321527 w 8045058"/>
              <a:gd name="connsiteY2-706" fmla="*/ 3779453 h 5711003"/>
              <a:gd name="connsiteX3-707" fmla="*/ 8045058 w 8045058"/>
              <a:gd name="connsiteY3-708" fmla="*/ 0 h 5711003"/>
              <a:gd name="connsiteX0-709" fmla="*/ 0 w 8045058"/>
              <a:gd name="connsiteY0-710" fmla="*/ 5588220 h 5588220"/>
              <a:gd name="connsiteX1-711" fmla="*/ 1567463 w 8045058"/>
              <a:gd name="connsiteY1-712" fmla="*/ 4959796 h 5588220"/>
              <a:gd name="connsiteX2-713" fmla="*/ 7321527 w 8045058"/>
              <a:gd name="connsiteY2-714" fmla="*/ 3779453 h 5588220"/>
              <a:gd name="connsiteX3-715" fmla="*/ 8045058 w 8045058"/>
              <a:gd name="connsiteY3-716" fmla="*/ 0 h 5588220"/>
              <a:gd name="connsiteX0-717" fmla="*/ 0 w 8045058"/>
              <a:gd name="connsiteY0-718" fmla="*/ 5588220 h 5588220"/>
              <a:gd name="connsiteX1-719" fmla="*/ 1567463 w 8045058"/>
              <a:gd name="connsiteY1-720" fmla="*/ 4959796 h 5588220"/>
              <a:gd name="connsiteX2-721" fmla="*/ 7321527 w 8045058"/>
              <a:gd name="connsiteY2-722" fmla="*/ 3779453 h 5588220"/>
              <a:gd name="connsiteX3-723" fmla="*/ 8045058 w 8045058"/>
              <a:gd name="connsiteY3-724" fmla="*/ 0 h 5588220"/>
              <a:gd name="connsiteX0-725" fmla="*/ 0 w 8045058"/>
              <a:gd name="connsiteY0-726" fmla="*/ 5588220 h 5588220"/>
              <a:gd name="connsiteX1-727" fmla="*/ 1567463 w 8045058"/>
              <a:gd name="connsiteY1-728" fmla="*/ 4959796 h 5588220"/>
              <a:gd name="connsiteX2-729" fmla="*/ 7321527 w 8045058"/>
              <a:gd name="connsiteY2-730" fmla="*/ 3779453 h 5588220"/>
              <a:gd name="connsiteX3-731" fmla="*/ 8045058 w 8045058"/>
              <a:gd name="connsiteY3-732" fmla="*/ 0 h 5588220"/>
              <a:gd name="connsiteX0-733" fmla="*/ 0 w 8045058"/>
              <a:gd name="connsiteY0-734" fmla="*/ 5588220 h 6067488"/>
              <a:gd name="connsiteX1-735" fmla="*/ 1567463 w 8045058"/>
              <a:gd name="connsiteY1-736" fmla="*/ 4959796 h 6067488"/>
              <a:gd name="connsiteX2-737" fmla="*/ 5658098 w 8045058"/>
              <a:gd name="connsiteY2-738" fmla="*/ 5759624 h 6067488"/>
              <a:gd name="connsiteX3-739" fmla="*/ 8045058 w 8045058"/>
              <a:gd name="connsiteY3-740" fmla="*/ 0 h 6067488"/>
              <a:gd name="connsiteX0-741" fmla="*/ 0 w 8045058"/>
              <a:gd name="connsiteY0-742" fmla="*/ 5588220 h 6067488"/>
              <a:gd name="connsiteX1-743" fmla="*/ 1567463 w 8045058"/>
              <a:gd name="connsiteY1-744" fmla="*/ 4959796 h 6067488"/>
              <a:gd name="connsiteX2-745" fmla="*/ 5658098 w 8045058"/>
              <a:gd name="connsiteY2-746" fmla="*/ 5759624 h 6067488"/>
              <a:gd name="connsiteX3-747" fmla="*/ 8045058 w 8045058"/>
              <a:gd name="connsiteY3-748" fmla="*/ 0 h 6067488"/>
              <a:gd name="connsiteX0-749" fmla="*/ 0 w 8045058"/>
              <a:gd name="connsiteY0-750" fmla="*/ 5588220 h 5760424"/>
              <a:gd name="connsiteX1-751" fmla="*/ 1567463 w 8045058"/>
              <a:gd name="connsiteY1-752" fmla="*/ 4959796 h 5760424"/>
              <a:gd name="connsiteX2-753" fmla="*/ 5658098 w 8045058"/>
              <a:gd name="connsiteY2-754" fmla="*/ 5759624 h 5760424"/>
              <a:gd name="connsiteX3-755" fmla="*/ 8045058 w 8045058"/>
              <a:gd name="connsiteY3-756" fmla="*/ 0 h 5760424"/>
              <a:gd name="connsiteX0-757" fmla="*/ 0 w 8045058"/>
              <a:gd name="connsiteY0-758" fmla="*/ 5588220 h 5759991"/>
              <a:gd name="connsiteX1-759" fmla="*/ 1567463 w 8045058"/>
              <a:gd name="connsiteY1-760" fmla="*/ 4959796 h 5759991"/>
              <a:gd name="connsiteX2-761" fmla="*/ 5658098 w 8045058"/>
              <a:gd name="connsiteY2-762" fmla="*/ 5759624 h 5759991"/>
              <a:gd name="connsiteX3-763" fmla="*/ 8045058 w 8045058"/>
              <a:gd name="connsiteY3-764" fmla="*/ 0 h 5759991"/>
              <a:gd name="connsiteX0-765" fmla="*/ 0 w 8045058"/>
              <a:gd name="connsiteY0-766" fmla="*/ 5588220 h 5759961"/>
              <a:gd name="connsiteX1-767" fmla="*/ 1567463 w 8045058"/>
              <a:gd name="connsiteY1-768" fmla="*/ 4959796 h 5759961"/>
              <a:gd name="connsiteX2-769" fmla="*/ 5658098 w 8045058"/>
              <a:gd name="connsiteY2-770" fmla="*/ 5759624 h 5759961"/>
              <a:gd name="connsiteX3-771" fmla="*/ 8045058 w 8045058"/>
              <a:gd name="connsiteY3-772" fmla="*/ 0 h 5759961"/>
              <a:gd name="connsiteX0-773" fmla="*/ 0 w 8045058"/>
              <a:gd name="connsiteY0-774" fmla="*/ 5588220 h 5759961"/>
              <a:gd name="connsiteX1-775" fmla="*/ 1567463 w 8045058"/>
              <a:gd name="connsiteY1-776" fmla="*/ 4959796 h 5759961"/>
              <a:gd name="connsiteX2-777" fmla="*/ 5658098 w 8045058"/>
              <a:gd name="connsiteY2-778" fmla="*/ 5759624 h 5759961"/>
              <a:gd name="connsiteX3-779" fmla="*/ 8045058 w 8045058"/>
              <a:gd name="connsiteY3-780" fmla="*/ 0 h 5759961"/>
              <a:gd name="connsiteX0-781" fmla="*/ 0 w 8103424"/>
              <a:gd name="connsiteY0-782" fmla="*/ 5659900 h 5759985"/>
              <a:gd name="connsiteX1-783" fmla="*/ 1625829 w 8103424"/>
              <a:gd name="connsiteY1-784" fmla="*/ 4959796 h 5759985"/>
              <a:gd name="connsiteX2-785" fmla="*/ 5716464 w 8103424"/>
              <a:gd name="connsiteY2-786" fmla="*/ 5759624 h 5759985"/>
              <a:gd name="connsiteX3-787" fmla="*/ 8103424 w 8103424"/>
              <a:gd name="connsiteY3-788" fmla="*/ 0 h 5759985"/>
              <a:gd name="connsiteX0-789" fmla="*/ 0 w 8103424"/>
              <a:gd name="connsiteY0-790" fmla="*/ 5659900 h 5759985"/>
              <a:gd name="connsiteX1-791" fmla="*/ 1625829 w 8103424"/>
              <a:gd name="connsiteY1-792" fmla="*/ 4959796 h 5759985"/>
              <a:gd name="connsiteX2-793" fmla="*/ 5716464 w 8103424"/>
              <a:gd name="connsiteY2-794" fmla="*/ 5759624 h 5759985"/>
              <a:gd name="connsiteX3-795" fmla="*/ 8103424 w 8103424"/>
              <a:gd name="connsiteY3-796" fmla="*/ 0 h 5759985"/>
              <a:gd name="connsiteX0-797" fmla="*/ 0 w 8103424"/>
              <a:gd name="connsiteY0-798" fmla="*/ 5659900 h 5759985"/>
              <a:gd name="connsiteX1-799" fmla="*/ 1625829 w 8103424"/>
              <a:gd name="connsiteY1-800" fmla="*/ 4959796 h 5759985"/>
              <a:gd name="connsiteX2-801" fmla="*/ 5716464 w 8103424"/>
              <a:gd name="connsiteY2-802" fmla="*/ 5759624 h 5759985"/>
              <a:gd name="connsiteX3-803" fmla="*/ 8103424 w 8103424"/>
              <a:gd name="connsiteY3-804" fmla="*/ 0 h 5759985"/>
              <a:gd name="connsiteX0-805" fmla="*/ 0 w 8103424"/>
              <a:gd name="connsiteY0-806" fmla="*/ 5659900 h 5995545"/>
              <a:gd name="connsiteX1-807" fmla="*/ 1723106 w 8103424"/>
              <a:gd name="connsiteY1-808" fmla="*/ 4959797 h 5995545"/>
              <a:gd name="connsiteX2-809" fmla="*/ 5716464 w 8103424"/>
              <a:gd name="connsiteY2-810" fmla="*/ 5759624 h 5995545"/>
              <a:gd name="connsiteX3-811" fmla="*/ 8103424 w 8103424"/>
              <a:gd name="connsiteY3-812" fmla="*/ 0 h 5995545"/>
              <a:gd name="connsiteX0-813" fmla="*/ 0 w 8103424"/>
              <a:gd name="connsiteY0-814" fmla="*/ 5659900 h 5759924"/>
              <a:gd name="connsiteX1-815" fmla="*/ 1723106 w 8103424"/>
              <a:gd name="connsiteY1-816" fmla="*/ 4959797 h 5759924"/>
              <a:gd name="connsiteX2-817" fmla="*/ 5716464 w 8103424"/>
              <a:gd name="connsiteY2-818" fmla="*/ 5759624 h 5759924"/>
              <a:gd name="connsiteX3-819" fmla="*/ 8103424 w 8103424"/>
              <a:gd name="connsiteY3-820" fmla="*/ 0 h 5759924"/>
              <a:gd name="connsiteX0-821" fmla="*/ 0 w 8103424"/>
              <a:gd name="connsiteY0-822" fmla="*/ 5659900 h 5786010"/>
              <a:gd name="connsiteX1-823" fmla="*/ 1723106 w 8103424"/>
              <a:gd name="connsiteY1-824" fmla="*/ 4959797 h 5786010"/>
              <a:gd name="connsiteX2-825" fmla="*/ 5716464 w 8103424"/>
              <a:gd name="connsiteY2-826" fmla="*/ 5759624 h 5786010"/>
              <a:gd name="connsiteX3-827" fmla="*/ 7275206 w 8103424"/>
              <a:gd name="connsiteY3-828" fmla="*/ 3771513 h 5786010"/>
              <a:gd name="connsiteX4-829" fmla="*/ 8103424 w 8103424"/>
              <a:gd name="connsiteY4-830" fmla="*/ 0 h 5786010"/>
              <a:gd name="connsiteX0-831" fmla="*/ 0 w 8690097"/>
              <a:gd name="connsiteY0-832" fmla="*/ 5659900 h 5828145"/>
              <a:gd name="connsiteX1-833" fmla="*/ 1723106 w 8690097"/>
              <a:gd name="connsiteY1-834" fmla="*/ 4959797 h 5828145"/>
              <a:gd name="connsiteX2-835" fmla="*/ 5716464 w 8690097"/>
              <a:gd name="connsiteY2-836" fmla="*/ 5759624 h 5828145"/>
              <a:gd name="connsiteX3-837" fmla="*/ 8598168 w 8690097"/>
              <a:gd name="connsiteY3-838" fmla="*/ 2830708 h 5828145"/>
              <a:gd name="connsiteX4-839" fmla="*/ 8103424 w 8690097"/>
              <a:gd name="connsiteY4-840" fmla="*/ 0 h 5828145"/>
              <a:gd name="connsiteX0-841" fmla="*/ 0 w 8690097"/>
              <a:gd name="connsiteY0-842" fmla="*/ 5659900 h 5828145"/>
              <a:gd name="connsiteX1-843" fmla="*/ 1723106 w 8690097"/>
              <a:gd name="connsiteY1-844" fmla="*/ 4959797 h 5828145"/>
              <a:gd name="connsiteX2-845" fmla="*/ 5716464 w 8690097"/>
              <a:gd name="connsiteY2-846" fmla="*/ 5759624 h 5828145"/>
              <a:gd name="connsiteX3-847" fmla="*/ 8598168 w 8690097"/>
              <a:gd name="connsiteY3-848" fmla="*/ 2830708 h 5828145"/>
              <a:gd name="connsiteX4-849" fmla="*/ 8103424 w 8690097"/>
              <a:gd name="connsiteY4-850" fmla="*/ 0 h 5828145"/>
              <a:gd name="connsiteX0-851" fmla="*/ 0 w 8598345"/>
              <a:gd name="connsiteY0-852" fmla="*/ 5659900 h 5828145"/>
              <a:gd name="connsiteX1-853" fmla="*/ 1723106 w 8598345"/>
              <a:gd name="connsiteY1-854" fmla="*/ 4959797 h 5828145"/>
              <a:gd name="connsiteX2-855" fmla="*/ 5716464 w 8598345"/>
              <a:gd name="connsiteY2-856" fmla="*/ 5759624 h 5828145"/>
              <a:gd name="connsiteX3-857" fmla="*/ 8598168 w 8598345"/>
              <a:gd name="connsiteY3-858" fmla="*/ 2830708 h 5828145"/>
              <a:gd name="connsiteX4-859" fmla="*/ 8103424 w 8598345"/>
              <a:gd name="connsiteY4-860" fmla="*/ 0 h 5828145"/>
              <a:gd name="connsiteX0-861" fmla="*/ 0 w 8598452"/>
              <a:gd name="connsiteY0-862" fmla="*/ 5659900 h 5762600"/>
              <a:gd name="connsiteX1-863" fmla="*/ 1723106 w 8598452"/>
              <a:gd name="connsiteY1-864" fmla="*/ 4959797 h 5762600"/>
              <a:gd name="connsiteX2-865" fmla="*/ 5716464 w 8598452"/>
              <a:gd name="connsiteY2-866" fmla="*/ 5759624 h 5762600"/>
              <a:gd name="connsiteX3-867" fmla="*/ 8598168 w 8598452"/>
              <a:gd name="connsiteY3-868" fmla="*/ 2830708 h 5762600"/>
              <a:gd name="connsiteX4-869" fmla="*/ 8103424 w 8598452"/>
              <a:gd name="connsiteY4-870" fmla="*/ 0 h 5762600"/>
              <a:gd name="connsiteX0-871" fmla="*/ 0 w 8598342"/>
              <a:gd name="connsiteY0-872" fmla="*/ 5659900 h 5827254"/>
              <a:gd name="connsiteX1-873" fmla="*/ 1907932 w 8598342"/>
              <a:gd name="connsiteY1-874" fmla="*/ 4950838 h 5827254"/>
              <a:gd name="connsiteX2-875" fmla="*/ 5716464 w 8598342"/>
              <a:gd name="connsiteY2-876" fmla="*/ 5759624 h 5827254"/>
              <a:gd name="connsiteX3-877" fmla="*/ 8598168 w 8598342"/>
              <a:gd name="connsiteY3-878" fmla="*/ 2830708 h 5827254"/>
              <a:gd name="connsiteX4-879" fmla="*/ 8103424 w 8598342"/>
              <a:gd name="connsiteY4-880" fmla="*/ 0 h 5827254"/>
              <a:gd name="connsiteX0-881" fmla="*/ 0 w 8598342"/>
              <a:gd name="connsiteY0-882" fmla="*/ 5659900 h 5826842"/>
              <a:gd name="connsiteX1-883" fmla="*/ 1907932 w 8598342"/>
              <a:gd name="connsiteY1-884" fmla="*/ 4950838 h 5826842"/>
              <a:gd name="connsiteX2-885" fmla="*/ 5716464 w 8598342"/>
              <a:gd name="connsiteY2-886" fmla="*/ 5759624 h 5826842"/>
              <a:gd name="connsiteX3-887" fmla="*/ 8598168 w 8598342"/>
              <a:gd name="connsiteY3-888" fmla="*/ 2830708 h 5826842"/>
              <a:gd name="connsiteX4-889" fmla="*/ 8103424 w 8598342"/>
              <a:gd name="connsiteY4-890" fmla="*/ 0 h 5826842"/>
              <a:gd name="connsiteX0-891" fmla="*/ 0 w 8598409"/>
              <a:gd name="connsiteY0-892" fmla="*/ 5659900 h 5760222"/>
              <a:gd name="connsiteX1-893" fmla="*/ 1907932 w 8598409"/>
              <a:gd name="connsiteY1-894" fmla="*/ 4950838 h 5760222"/>
              <a:gd name="connsiteX2-895" fmla="*/ 5716464 w 8598409"/>
              <a:gd name="connsiteY2-896" fmla="*/ 5759624 h 5760222"/>
              <a:gd name="connsiteX3-897" fmla="*/ 8598168 w 8598409"/>
              <a:gd name="connsiteY3-898" fmla="*/ 2830708 h 5760222"/>
              <a:gd name="connsiteX4-899" fmla="*/ 8103424 w 8598409"/>
              <a:gd name="connsiteY4-900" fmla="*/ 0 h 5760222"/>
              <a:gd name="connsiteX0-901" fmla="*/ 0 w 10545067"/>
              <a:gd name="connsiteY0-902" fmla="*/ 5588220 h 5688319"/>
              <a:gd name="connsiteX1-903" fmla="*/ 1907932 w 10545067"/>
              <a:gd name="connsiteY1-904" fmla="*/ 4879158 h 5688319"/>
              <a:gd name="connsiteX2-905" fmla="*/ 5716464 w 10545067"/>
              <a:gd name="connsiteY2-906" fmla="*/ 5687944 h 5688319"/>
              <a:gd name="connsiteX3-907" fmla="*/ 8598168 w 10545067"/>
              <a:gd name="connsiteY3-908" fmla="*/ 2759028 h 5688319"/>
              <a:gd name="connsiteX4-909" fmla="*/ 10545067 w 10545067"/>
              <a:gd name="connsiteY4-910" fmla="*/ 0 h 5688319"/>
              <a:gd name="connsiteX0-911" fmla="*/ 0 w 10545067"/>
              <a:gd name="connsiteY0-912" fmla="*/ 5588220 h 5688319"/>
              <a:gd name="connsiteX1-913" fmla="*/ 1907932 w 10545067"/>
              <a:gd name="connsiteY1-914" fmla="*/ 4879158 h 5688319"/>
              <a:gd name="connsiteX2-915" fmla="*/ 5716464 w 10545067"/>
              <a:gd name="connsiteY2-916" fmla="*/ 5687944 h 5688319"/>
              <a:gd name="connsiteX3-917" fmla="*/ 8598168 w 10545067"/>
              <a:gd name="connsiteY3-918" fmla="*/ 2759028 h 5688319"/>
              <a:gd name="connsiteX4-919" fmla="*/ 10545067 w 10545067"/>
              <a:gd name="connsiteY4-920" fmla="*/ 0 h 5688319"/>
              <a:gd name="connsiteX0-921" fmla="*/ 0 w 10545067"/>
              <a:gd name="connsiteY0-922" fmla="*/ 5588220 h 5688391"/>
              <a:gd name="connsiteX1-923" fmla="*/ 1907932 w 10545067"/>
              <a:gd name="connsiteY1-924" fmla="*/ 4879158 h 5688391"/>
              <a:gd name="connsiteX2-925" fmla="*/ 5716464 w 10545067"/>
              <a:gd name="connsiteY2-926" fmla="*/ 5687944 h 5688391"/>
              <a:gd name="connsiteX3-927" fmla="*/ 8598168 w 10545067"/>
              <a:gd name="connsiteY3-928" fmla="*/ 2759028 h 5688391"/>
              <a:gd name="connsiteX4-929" fmla="*/ 10545067 w 10545067"/>
              <a:gd name="connsiteY4-930" fmla="*/ 0 h 5688391"/>
              <a:gd name="connsiteX0-931" fmla="*/ 0 w 10545067"/>
              <a:gd name="connsiteY0-932" fmla="*/ 5588220 h 5687955"/>
              <a:gd name="connsiteX1-933" fmla="*/ 1907932 w 10545067"/>
              <a:gd name="connsiteY1-934" fmla="*/ 4879158 h 5687955"/>
              <a:gd name="connsiteX2-935" fmla="*/ 5716464 w 10545067"/>
              <a:gd name="connsiteY2-936" fmla="*/ 5687944 h 5687955"/>
              <a:gd name="connsiteX3-937" fmla="*/ 8598168 w 10545067"/>
              <a:gd name="connsiteY3-938" fmla="*/ 2759028 h 5687955"/>
              <a:gd name="connsiteX4-939" fmla="*/ 10545067 w 10545067"/>
              <a:gd name="connsiteY4-940" fmla="*/ 0 h 5687955"/>
              <a:gd name="connsiteX0-941" fmla="*/ 0 w 8598174"/>
              <a:gd name="connsiteY0-942" fmla="*/ 5579260 h 5678995"/>
              <a:gd name="connsiteX1-943" fmla="*/ 1907932 w 8598174"/>
              <a:gd name="connsiteY1-944" fmla="*/ 4870198 h 5678995"/>
              <a:gd name="connsiteX2-945" fmla="*/ 5716464 w 8598174"/>
              <a:gd name="connsiteY2-946" fmla="*/ 5678984 h 5678995"/>
              <a:gd name="connsiteX3-947" fmla="*/ 8598168 w 8598174"/>
              <a:gd name="connsiteY3-948" fmla="*/ 2750068 h 5678995"/>
              <a:gd name="connsiteX4-949" fmla="*/ 3745433 w 8598174"/>
              <a:gd name="connsiteY4-950" fmla="*/ 0 h 5678995"/>
              <a:gd name="connsiteX0-951" fmla="*/ 0 w 8598175"/>
              <a:gd name="connsiteY0-952" fmla="*/ 5579260 h 5678995"/>
              <a:gd name="connsiteX1-953" fmla="*/ 1907932 w 8598175"/>
              <a:gd name="connsiteY1-954" fmla="*/ 4870198 h 5678995"/>
              <a:gd name="connsiteX2-955" fmla="*/ 5716464 w 8598175"/>
              <a:gd name="connsiteY2-956" fmla="*/ 5678984 h 5678995"/>
              <a:gd name="connsiteX3-957" fmla="*/ 8598168 w 8598175"/>
              <a:gd name="connsiteY3-958" fmla="*/ 2750068 h 5678995"/>
              <a:gd name="connsiteX4-959" fmla="*/ 3745433 w 8598175"/>
              <a:gd name="connsiteY4-960" fmla="*/ 0 h 5678995"/>
              <a:gd name="connsiteX0-961" fmla="*/ 0 w 6642920"/>
              <a:gd name="connsiteY0-962" fmla="*/ 5579260 h 5813387"/>
              <a:gd name="connsiteX1-963" fmla="*/ 1907932 w 6642920"/>
              <a:gd name="connsiteY1-964" fmla="*/ 4870198 h 5813387"/>
              <a:gd name="connsiteX2-965" fmla="*/ 5716464 w 6642920"/>
              <a:gd name="connsiteY2-966" fmla="*/ 5678984 h 5813387"/>
              <a:gd name="connsiteX3-967" fmla="*/ 6642908 w 6642920"/>
              <a:gd name="connsiteY3-968" fmla="*/ 1522543 h 5813387"/>
              <a:gd name="connsiteX4-969" fmla="*/ 3745433 w 6642920"/>
              <a:gd name="connsiteY4-970" fmla="*/ 0 h 5813387"/>
              <a:gd name="connsiteX0-971" fmla="*/ 0 w 6642908"/>
              <a:gd name="connsiteY0-972" fmla="*/ 5579260 h 5813387"/>
              <a:gd name="connsiteX1-973" fmla="*/ 1907932 w 6642908"/>
              <a:gd name="connsiteY1-974" fmla="*/ 4870198 h 5813387"/>
              <a:gd name="connsiteX2-975" fmla="*/ 5716464 w 6642908"/>
              <a:gd name="connsiteY2-976" fmla="*/ 5678984 h 5813387"/>
              <a:gd name="connsiteX3-977" fmla="*/ 6642908 w 6642908"/>
              <a:gd name="connsiteY3-978" fmla="*/ 1522543 h 5813387"/>
              <a:gd name="connsiteX4-979" fmla="*/ 3745433 w 6642908"/>
              <a:gd name="connsiteY4-980" fmla="*/ 0 h 5813387"/>
              <a:gd name="connsiteX0-981" fmla="*/ 0 w 7113178"/>
              <a:gd name="connsiteY0-982" fmla="*/ 5579260 h 5813387"/>
              <a:gd name="connsiteX1-983" fmla="*/ 1907932 w 7113178"/>
              <a:gd name="connsiteY1-984" fmla="*/ 4870198 h 5813387"/>
              <a:gd name="connsiteX2-985" fmla="*/ 5716464 w 7113178"/>
              <a:gd name="connsiteY2-986" fmla="*/ 5678984 h 5813387"/>
              <a:gd name="connsiteX3-987" fmla="*/ 6642908 w 7113178"/>
              <a:gd name="connsiteY3-988" fmla="*/ 1522543 h 5813387"/>
              <a:gd name="connsiteX4-989" fmla="*/ 3745433 w 7113178"/>
              <a:gd name="connsiteY4-990" fmla="*/ 0 h 5813387"/>
              <a:gd name="connsiteX0-991" fmla="*/ 0 w 10426713"/>
              <a:gd name="connsiteY0-992" fmla="*/ 5579260 h 5579260"/>
              <a:gd name="connsiteX1-993" fmla="*/ 1907932 w 10426713"/>
              <a:gd name="connsiteY1-994" fmla="*/ 4870198 h 5579260"/>
              <a:gd name="connsiteX2-995" fmla="*/ 10307919 w 10426713"/>
              <a:gd name="connsiteY2-996" fmla="*/ 4254337 h 5579260"/>
              <a:gd name="connsiteX3-997" fmla="*/ 6642908 w 10426713"/>
              <a:gd name="connsiteY3-998" fmla="*/ 1522543 h 5579260"/>
              <a:gd name="connsiteX4-999" fmla="*/ 3745433 w 10426713"/>
              <a:gd name="connsiteY4-1000" fmla="*/ 0 h 5579260"/>
              <a:gd name="connsiteX0-1001" fmla="*/ 0 w 10308929"/>
              <a:gd name="connsiteY0-1002" fmla="*/ 5579260 h 5579260"/>
              <a:gd name="connsiteX1-1003" fmla="*/ 1907932 w 10308929"/>
              <a:gd name="connsiteY1-1004" fmla="*/ 4870198 h 5579260"/>
              <a:gd name="connsiteX2-1005" fmla="*/ 10307919 w 10308929"/>
              <a:gd name="connsiteY2-1006" fmla="*/ 4254337 h 5579260"/>
              <a:gd name="connsiteX3-1007" fmla="*/ 6642908 w 10308929"/>
              <a:gd name="connsiteY3-1008" fmla="*/ 1522543 h 5579260"/>
              <a:gd name="connsiteX4-1009" fmla="*/ 3745433 w 10308929"/>
              <a:gd name="connsiteY4-1010" fmla="*/ 0 h 5579260"/>
              <a:gd name="connsiteX0-1011" fmla="*/ 0 w 10308929"/>
              <a:gd name="connsiteY0-1012" fmla="*/ 5579260 h 5579260"/>
              <a:gd name="connsiteX1-1013" fmla="*/ 1907932 w 10308929"/>
              <a:gd name="connsiteY1-1014" fmla="*/ 4870198 h 5579260"/>
              <a:gd name="connsiteX2-1015" fmla="*/ 10307919 w 10308929"/>
              <a:gd name="connsiteY2-1016" fmla="*/ 4254337 h 5579260"/>
              <a:gd name="connsiteX3-1017" fmla="*/ 6642908 w 10308929"/>
              <a:gd name="connsiteY3-1018" fmla="*/ 1522543 h 5579260"/>
              <a:gd name="connsiteX4-1019" fmla="*/ 3745433 w 10308929"/>
              <a:gd name="connsiteY4-1020" fmla="*/ 0 h 5579260"/>
              <a:gd name="connsiteX0-1021" fmla="*/ 0 w 8400997"/>
              <a:gd name="connsiteY0-1022" fmla="*/ 4870198 h 5213683"/>
              <a:gd name="connsiteX1-1023" fmla="*/ 8399987 w 8400997"/>
              <a:gd name="connsiteY1-1024" fmla="*/ 4254337 h 5213683"/>
              <a:gd name="connsiteX2-1025" fmla="*/ 4734976 w 8400997"/>
              <a:gd name="connsiteY2-1026" fmla="*/ 1522543 h 5213683"/>
              <a:gd name="connsiteX3-1027" fmla="*/ 1837501 w 8400997"/>
              <a:gd name="connsiteY3-1028" fmla="*/ 0 h 5213683"/>
              <a:gd name="connsiteX0-1029" fmla="*/ 5179119 w 6756396"/>
              <a:gd name="connsiteY0-1030" fmla="*/ 6400550 h 6400550"/>
              <a:gd name="connsiteX1-1031" fmla="*/ 6562729 w 6756396"/>
              <a:gd name="connsiteY1-1032" fmla="*/ 4254337 h 6400550"/>
              <a:gd name="connsiteX2-1033" fmla="*/ 2897718 w 6756396"/>
              <a:gd name="connsiteY2-1034" fmla="*/ 1522543 h 6400550"/>
              <a:gd name="connsiteX3-1035" fmla="*/ 243 w 6756396"/>
              <a:gd name="connsiteY3-1036" fmla="*/ 0 h 6400550"/>
              <a:gd name="connsiteX0-1037" fmla="*/ 5179119 w 6632423"/>
              <a:gd name="connsiteY0-1038" fmla="*/ 6400550 h 6400550"/>
              <a:gd name="connsiteX1-1039" fmla="*/ 6562729 w 6632423"/>
              <a:gd name="connsiteY1-1040" fmla="*/ 4254337 h 6400550"/>
              <a:gd name="connsiteX2-1041" fmla="*/ 2897718 w 6632423"/>
              <a:gd name="connsiteY2-1042" fmla="*/ 1522543 h 6400550"/>
              <a:gd name="connsiteX3-1043" fmla="*/ 243 w 6632423"/>
              <a:gd name="connsiteY3-1044" fmla="*/ 0 h 6400550"/>
              <a:gd name="connsiteX0-1045" fmla="*/ 5179119 w 6572090"/>
              <a:gd name="connsiteY0-1046" fmla="*/ 6400550 h 6400550"/>
              <a:gd name="connsiteX1-1047" fmla="*/ 6562729 w 6572090"/>
              <a:gd name="connsiteY1-1048" fmla="*/ 4254337 h 6400550"/>
              <a:gd name="connsiteX2-1049" fmla="*/ 2897718 w 6572090"/>
              <a:gd name="connsiteY2-1050" fmla="*/ 1522543 h 6400550"/>
              <a:gd name="connsiteX3-1051" fmla="*/ 243 w 6572090"/>
              <a:gd name="connsiteY3-1052" fmla="*/ 0 h 6400550"/>
              <a:gd name="connsiteX0-1053" fmla="*/ 5194604 w 6587575"/>
              <a:gd name="connsiteY0-1054" fmla="*/ 6400550 h 6400550"/>
              <a:gd name="connsiteX1-1055" fmla="*/ 6578214 w 6587575"/>
              <a:gd name="connsiteY1-1056" fmla="*/ 4254337 h 6400550"/>
              <a:gd name="connsiteX2-1057" fmla="*/ 2913203 w 6587575"/>
              <a:gd name="connsiteY2-1058" fmla="*/ 1522543 h 6400550"/>
              <a:gd name="connsiteX3-1059" fmla="*/ 15728 w 6587575"/>
              <a:gd name="connsiteY3-1060" fmla="*/ 0 h 6400550"/>
              <a:gd name="connsiteX0-1061" fmla="*/ 5178876 w 6571847"/>
              <a:gd name="connsiteY0-1062" fmla="*/ 6400550 h 6400550"/>
              <a:gd name="connsiteX1-1063" fmla="*/ 6562486 w 6571847"/>
              <a:gd name="connsiteY1-1064" fmla="*/ 4254337 h 6400550"/>
              <a:gd name="connsiteX2-1065" fmla="*/ 2897475 w 6571847"/>
              <a:gd name="connsiteY2-1066" fmla="*/ 1522543 h 6400550"/>
              <a:gd name="connsiteX3-1067" fmla="*/ 0 w 6571847"/>
              <a:gd name="connsiteY3-1068" fmla="*/ 0 h 6400550"/>
              <a:gd name="connsiteX0-1069" fmla="*/ 5178876 w 6571847"/>
              <a:gd name="connsiteY0-1070" fmla="*/ 6400550 h 6400550"/>
              <a:gd name="connsiteX1-1071" fmla="*/ 6562486 w 6571847"/>
              <a:gd name="connsiteY1-1072" fmla="*/ 4254337 h 6400550"/>
              <a:gd name="connsiteX2-1073" fmla="*/ 2897475 w 6571847"/>
              <a:gd name="connsiteY2-1074" fmla="*/ 1522543 h 6400550"/>
              <a:gd name="connsiteX3-1075" fmla="*/ 0 w 6571847"/>
              <a:gd name="connsiteY3-1076" fmla="*/ 0 h 6400550"/>
              <a:gd name="connsiteX0-1077" fmla="*/ 5178876 w 6571847"/>
              <a:gd name="connsiteY0-1078" fmla="*/ 6400550 h 6400550"/>
              <a:gd name="connsiteX1-1079" fmla="*/ 6562486 w 6571847"/>
              <a:gd name="connsiteY1-1080" fmla="*/ 4100202 h 6400550"/>
              <a:gd name="connsiteX2-1081" fmla="*/ 2897475 w 6571847"/>
              <a:gd name="connsiteY2-1082" fmla="*/ 1522543 h 6400550"/>
              <a:gd name="connsiteX3-1083" fmla="*/ 0 w 6571847"/>
              <a:gd name="connsiteY3-1084" fmla="*/ 0 h 6400550"/>
              <a:gd name="connsiteX0-1085" fmla="*/ 5178876 w 6571847"/>
              <a:gd name="connsiteY0-1086" fmla="*/ 6400550 h 6400550"/>
              <a:gd name="connsiteX1-1087" fmla="*/ 6562486 w 6571847"/>
              <a:gd name="connsiteY1-1088" fmla="*/ 4045154 h 6400550"/>
              <a:gd name="connsiteX2-1089" fmla="*/ 2897475 w 6571847"/>
              <a:gd name="connsiteY2-1090" fmla="*/ 1522543 h 6400550"/>
              <a:gd name="connsiteX3-1091" fmla="*/ 0 w 6571847"/>
              <a:gd name="connsiteY3-1092" fmla="*/ 0 h 6400550"/>
              <a:gd name="connsiteX0-1093" fmla="*/ 5178876 w 6568652"/>
              <a:gd name="connsiteY0-1094" fmla="*/ 6400550 h 6400550"/>
              <a:gd name="connsiteX1-1095" fmla="*/ 6562486 w 6568652"/>
              <a:gd name="connsiteY1-1096" fmla="*/ 4045154 h 6400550"/>
              <a:gd name="connsiteX2-1097" fmla="*/ 2897475 w 6568652"/>
              <a:gd name="connsiteY2-1098" fmla="*/ 1522543 h 6400550"/>
              <a:gd name="connsiteX3-1099" fmla="*/ 0 w 6568652"/>
              <a:gd name="connsiteY3-1100" fmla="*/ 0 h 6400550"/>
              <a:gd name="connsiteX0-1101" fmla="*/ 5178876 w 6568652"/>
              <a:gd name="connsiteY0-1102" fmla="*/ 6400550 h 6400550"/>
              <a:gd name="connsiteX1-1103" fmla="*/ 6562486 w 6568652"/>
              <a:gd name="connsiteY1-1104" fmla="*/ 4045154 h 6400550"/>
              <a:gd name="connsiteX2-1105" fmla="*/ 2897475 w 6568652"/>
              <a:gd name="connsiteY2-1106" fmla="*/ 1522543 h 6400550"/>
              <a:gd name="connsiteX3-1107" fmla="*/ 0 w 6568652"/>
              <a:gd name="connsiteY3-1108" fmla="*/ 0 h 6400550"/>
              <a:gd name="connsiteX0-1109" fmla="*/ 5178876 w 6568652"/>
              <a:gd name="connsiteY0-1110" fmla="*/ 6400550 h 6400550"/>
              <a:gd name="connsiteX1-1111" fmla="*/ 6562486 w 6568652"/>
              <a:gd name="connsiteY1-1112" fmla="*/ 4045154 h 6400550"/>
              <a:gd name="connsiteX2-1113" fmla="*/ 2897475 w 6568652"/>
              <a:gd name="connsiteY2-1114" fmla="*/ 1522543 h 6400550"/>
              <a:gd name="connsiteX3-1115" fmla="*/ 0 w 6568652"/>
              <a:gd name="connsiteY3-1116" fmla="*/ 0 h 6400550"/>
              <a:gd name="connsiteX0-1117" fmla="*/ 5199154 w 6588930"/>
              <a:gd name="connsiteY0-1118" fmla="*/ 6400550 h 6400550"/>
              <a:gd name="connsiteX1-1119" fmla="*/ 6582764 w 6588930"/>
              <a:gd name="connsiteY1-1120" fmla="*/ 4045154 h 6400550"/>
              <a:gd name="connsiteX2-1121" fmla="*/ 2917753 w 6588930"/>
              <a:gd name="connsiteY2-1122" fmla="*/ 1522543 h 6400550"/>
              <a:gd name="connsiteX3-1123" fmla="*/ 20278 w 6588930"/>
              <a:gd name="connsiteY3-1124" fmla="*/ 0 h 6400550"/>
              <a:gd name="connsiteX0-1125" fmla="*/ 5199154 w 6588930"/>
              <a:gd name="connsiteY0-1126" fmla="*/ 6400550 h 6400550"/>
              <a:gd name="connsiteX1-1127" fmla="*/ 6582764 w 6588930"/>
              <a:gd name="connsiteY1-1128" fmla="*/ 4045154 h 6400550"/>
              <a:gd name="connsiteX2-1129" fmla="*/ 2917753 w 6588930"/>
              <a:gd name="connsiteY2-1130" fmla="*/ 1522543 h 6400550"/>
              <a:gd name="connsiteX3-1131" fmla="*/ 20278 w 6588930"/>
              <a:gd name="connsiteY3-1132" fmla="*/ 0 h 6400550"/>
            </a:gdLst>
            <a:ahLst/>
            <a:cxnLst>
              <a:cxn ang="0">
                <a:pos x="connsiteX0-1" y="connsiteY0-2"/>
              </a:cxn>
              <a:cxn ang="0">
                <a:pos x="connsiteX1-3" y="connsiteY1-4"/>
              </a:cxn>
              <a:cxn ang="0">
                <a:pos x="connsiteX2-5" y="connsiteY2-6"/>
              </a:cxn>
              <a:cxn ang="0">
                <a:pos x="connsiteX3-7" y="connsiteY3-8"/>
              </a:cxn>
            </a:cxnLst>
            <a:rect l="l" t="t" r="r" b="b"/>
            <a:pathLst>
              <a:path w="6588930" h="6400550">
                <a:moveTo>
                  <a:pt x="5199154" y="6400550"/>
                </a:moveTo>
                <a:cubicBezTo>
                  <a:pt x="5685987" y="6135691"/>
                  <a:pt x="6676127" y="5331573"/>
                  <a:pt x="6582764" y="4045154"/>
                </a:cubicBezTo>
                <a:cubicBezTo>
                  <a:pt x="6489401" y="2758735"/>
                  <a:pt x="4704772" y="1778365"/>
                  <a:pt x="2917753" y="1522543"/>
                </a:cubicBezTo>
                <a:cubicBezTo>
                  <a:pt x="1130734" y="1266721"/>
                  <a:pt x="-180320" y="853817"/>
                  <a:pt x="20278" y="0"/>
                </a:cubicBezTo>
              </a:path>
            </a:pathLst>
          </a:custGeom>
          <a:noFill/>
          <a:ln w="12700" cap="flat">
            <a:solidFill>
              <a:schemeClr val="tx2"/>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pPr>
            <a:endParaRPr kumimoji="0" lang="zh-CN" altLang="en-US" sz="1800" b="0" i="0" u="none" strike="noStrike" cap="none" spc="0" normalizeH="0" baseline="0" dirty="0">
              <a:ln>
                <a:noFill/>
              </a:ln>
              <a:solidFill>
                <a:srgbClr val="000000"/>
              </a:solidFill>
              <a:effectLst/>
              <a:uFillTx/>
            </a:endParaRPr>
          </a:p>
        </p:txBody>
      </p:sp>
      <p:sp>
        <p:nvSpPr>
          <p:cNvPr id="9" name="Oval 8"/>
          <p:cNvSpPr/>
          <p:nvPr userDrawn="1"/>
        </p:nvSpPr>
        <p:spPr>
          <a:xfrm>
            <a:off x="9319696" y="2929889"/>
            <a:ext cx="521015" cy="521015"/>
          </a:xfrm>
          <a:prstGeom prst="ellipse">
            <a:avLst/>
          </a:prstGeom>
          <a:solidFill>
            <a:schemeClr val="accent3"/>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32" name="Title Text"/>
          <p:cNvSpPr>
            <a:spLocks noGrp="1"/>
          </p:cNvSpPr>
          <p:nvPr>
            <p:ph type="title" hasCustomPrompt="1"/>
          </p:nvPr>
        </p:nvSpPr>
        <p:spPr>
          <a:xfrm>
            <a:off x="646114" y="600075"/>
            <a:ext cx="6780212" cy="2329814"/>
          </a:xfrm>
          <a:prstGeom prst="rect">
            <a:avLst/>
          </a:prstGeom>
        </p:spPr>
        <p:txBody>
          <a:bodyPr anchor="b">
            <a:noAutofit/>
          </a:bodyPr>
          <a:lstStyle>
            <a:lvl1pPr>
              <a:lnSpc>
                <a:spcPct val="100000"/>
              </a:lnSpc>
              <a:defRPr sz="6000">
                <a:solidFill>
                  <a:schemeClr val="bg1"/>
                </a:solidFill>
              </a:defRPr>
            </a:lvl1pPr>
          </a:lstStyle>
          <a:p>
            <a:r>
              <a:rPr lang="en-US" altLang="zh-CN" dirty="0"/>
              <a:t>Title Text</a:t>
            </a:r>
          </a:p>
        </p:txBody>
      </p:sp>
      <p:sp>
        <p:nvSpPr>
          <p:cNvPr id="33" name="Body Level One…"/>
          <p:cNvSpPr>
            <a:spLocks noGrp="1"/>
          </p:cNvSpPr>
          <p:nvPr>
            <p:ph type="body" sz="quarter" idx="1" hasCustomPrompt="1"/>
          </p:nvPr>
        </p:nvSpPr>
        <p:spPr>
          <a:xfrm>
            <a:off x="646113" y="3003230"/>
            <a:ext cx="6780212" cy="3216407"/>
          </a:xfrm>
          <a:prstGeom prst="rect">
            <a:avLst/>
          </a:prstGeom>
        </p:spPr>
        <p:txBody>
          <a:bodyPr>
            <a:noAutofit/>
          </a:bodyPr>
          <a:lstStyle>
            <a:lvl1pPr>
              <a:lnSpc>
                <a:spcPct val="120000"/>
              </a:lnSpc>
              <a:defRPr sz="3600">
                <a:solidFill>
                  <a:schemeClr val="bg1"/>
                </a:solidFill>
              </a:defRPr>
            </a:lvl1pPr>
            <a:lvl2pPr indent="457200">
              <a:defRPr sz="3600">
                <a:solidFill>
                  <a:schemeClr val="accent3"/>
                </a:solidFill>
              </a:defRPr>
            </a:lvl2pPr>
            <a:lvl3pPr indent="914400">
              <a:defRPr sz="3600">
                <a:solidFill>
                  <a:srgbClr val="FFFFFF"/>
                </a:solidFill>
              </a:defRPr>
            </a:lvl3pPr>
            <a:lvl4pPr marL="0" indent="1371600">
              <a:buSzTx/>
              <a:buNone/>
              <a:defRPr sz="3600">
                <a:solidFill>
                  <a:srgbClr val="FFFFFF"/>
                </a:solidFill>
              </a:defRPr>
            </a:lvl4pPr>
            <a:lvl5pPr marL="0" indent="1828800">
              <a:buSzTx/>
              <a:buNone/>
              <a:defRPr sz="3600">
                <a:solidFill>
                  <a:srgbClr val="FFFFFF"/>
                </a:solidFill>
              </a:defRPr>
            </a:lvl5pPr>
          </a:lstStyle>
          <a:p>
            <a:r>
              <a:rPr lang="en-US" altLang="zh-CN" dirty="0"/>
              <a:t>Body Level One</a:t>
            </a:r>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8699" y="311664"/>
            <a:ext cx="2558152" cy="1205986"/>
          </a:xfrm>
          <a:prstGeom prst="rect">
            <a:avLst/>
          </a:prstGeom>
        </p:spPr>
      </p:pic>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 preserve="1">
  <p:cSld name="Closing Slide">
    <p:bg>
      <p:bgPr>
        <a:gradFill>
          <a:gsLst>
            <a:gs pos="0">
              <a:schemeClr val="accent2"/>
            </a:gs>
            <a:gs pos="75000">
              <a:schemeClr val="accent1"/>
            </a:gs>
          </a:gsLst>
          <a:lin ang="0" scaled="0"/>
        </a:gradFill>
        <a:effectLst/>
      </p:bgPr>
    </p:bg>
    <p:spTree>
      <p:nvGrpSpPr>
        <p:cNvPr id="1" name=""/>
        <p:cNvGrpSpPr/>
        <p:nvPr/>
      </p:nvGrpSpPr>
      <p:grpSpPr>
        <a:xfrm>
          <a:off x="0" y="0"/>
          <a:ext cx="0" cy="0"/>
          <a:chOff x="0" y="0"/>
          <a:chExt cx="0" cy="0"/>
        </a:xfrm>
      </p:grpSpPr>
      <p:graphicFrame>
        <p:nvGraphicFramePr>
          <p:cNvPr id="242" name="Table 1"/>
          <p:cNvGraphicFramePr/>
          <p:nvPr/>
        </p:nvGraphicFramePr>
        <p:xfrm>
          <a:off x="646112" y="5404814"/>
          <a:ext cx="8353425" cy="1228436"/>
        </p:xfrm>
        <a:graphic>
          <a:graphicData uri="http://schemas.openxmlformats.org/drawingml/2006/table">
            <a:tbl>
              <a:tblPr>
                <a:tableStyleId>{4C3C2611-4C71-4FC5-86AE-919BDF0F9419}</a:tableStyleId>
              </a:tblPr>
              <a:tblGrid>
                <a:gridCol w="2784475">
                  <a:extLst>
                    <a:ext uri="{9D8B030D-6E8A-4147-A177-3AD203B41FA5}">
                      <a16:colId xmlns:a16="http://schemas.microsoft.com/office/drawing/2014/main" val="20000"/>
                    </a:ext>
                  </a:extLst>
                </a:gridCol>
                <a:gridCol w="2784475">
                  <a:extLst>
                    <a:ext uri="{9D8B030D-6E8A-4147-A177-3AD203B41FA5}">
                      <a16:colId xmlns:a16="http://schemas.microsoft.com/office/drawing/2014/main" val="20001"/>
                    </a:ext>
                  </a:extLst>
                </a:gridCol>
                <a:gridCol w="2784475">
                  <a:extLst>
                    <a:ext uri="{9D8B030D-6E8A-4147-A177-3AD203B41FA5}">
                      <a16:colId xmlns:a16="http://schemas.microsoft.com/office/drawing/2014/main" val="20002"/>
                    </a:ext>
                  </a:extLst>
                </a:gridCol>
              </a:tblGrid>
              <a:tr h="1228436">
                <a:tc>
                  <a:txBody>
                    <a:bodyPr/>
                    <a:lstStyle/>
                    <a:p>
                      <a:pPr defTabSz="914400">
                        <a:defRPr>
                          <a:solidFill>
                            <a:srgbClr val="FFFFFF"/>
                          </a:solidFill>
                        </a:defRPr>
                      </a:pPr>
                      <a:r>
                        <a:rPr lang="en-US" altLang="zh-CN" dirty="0">
                          <a:latin typeface="+mn-lt"/>
                        </a:rPr>
                        <a:t>Singapore</a:t>
                      </a:r>
                    </a:p>
                    <a:p>
                      <a:pPr defTabSz="914400">
                        <a:defRPr>
                          <a:solidFill>
                            <a:srgbClr val="FFFFFF"/>
                          </a:solidFill>
                        </a:defRPr>
                      </a:pPr>
                      <a:endParaRPr lang="zh-CN" altLang="en-US" dirty="0">
                        <a:latin typeface="+mn-lt"/>
                      </a:endParaRPr>
                    </a:p>
                    <a:p>
                      <a:pPr defTabSz="914400">
                        <a:defRPr>
                          <a:solidFill>
                            <a:srgbClr val="FFFFFF"/>
                          </a:solidFill>
                        </a:defRPr>
                      </a:pPr>
                      <a:endParaRPr lang="zh-CN" altLang="en-US" dirty="0">
                        <a:latin typeface="+mn-lt"/>
                      </a:endParaRPr>
                    </a:p>
                    <a:p>
                      <a:pPr defTabSz="914400">
                        <a:defRPr>
                          <a:solidFill>
                            <a:srgbClr val="FFFFFF"/>
                          </a:solidFill>
                        </a:defRPr>
                      </a:pPr>
                      <a:r>
                        <a:rPr lang="en-US" altLang="zh-CN" dirty="0">
                          <a:latin typeface="+mn-lt"/>
                        </a:rPr>
                        <a:t>137 Telok Ayer Street #05-05 Singapore</a:t>
                      </a:r>
                      <a:endParaRPr lang="zh-CN" altLang="en-US" dirty="0">
                        <a:latin typeface="+mn-lt"/>
                      </a:endParaRPr>
                    </a:p>
                    <a:p>
                      <a:pPr defTabSz="914400">
                        <a:defRPr>
                          <a:solidFill>
                            <a:srgbClr val="FFFFFF"/>
                          </a:solidFill>
                        </a:defRPr>
                      </a:pPr>
                      <a:r>
                        <a:rPr lang="en-US" altLang="zh-CN" dirty="0">
                          <a:latin typeface="+mn-lt"/>
                        </a:rPr>
                        <a:t>Zip 068602</a:t>
                      </a:r>
                      <a:endParaRPr lang="zh-CN" altLang="en-US" dirty="0">
                        <a:latin typeface="+mn-lt"/>
                      </a:endParaRPr>
                    </a:p>
                    <a:p>
                      <a:pPr defTabSz="914400">
                        <a:defRPr>
                          <a:solidFill>
                            <a:srgbClr val="FFFFFF"/>
                          </a:solidFill>
                        </a:defRPr>
                      </a:pPr>
                      <a:endParaRPr lang="zh-CN" altLang="en-US" dirty="0">
                        <a:latin typeface="+mn-lt"/>
                      </a:endParaRPr>
                    </a:p>
                    <a:p>
                      <a:pPr defTabSz="914400">
                        <a:defRPr>
                          <a:solidFill>
                            <a:srgbClr val="FFFFFF"/>
                          </a:solidFill>
                        </a:defRPr>
                      </a:pPr>
                      <a:r>
                        <a:rPr lang="en-US" altLang="zh-CN" dirty="0">
                          <a:latin typeface="+mn-lt"/>
                        </a:rPr>
                        <a:t>Tel (65)62200119</a:t>
                      </a:r>
                      <a:endParaRPr lang="zh-CN" altLang="en-US" dirty="0">
                        <a:latin typeface="+mn-lt"/>
                      </a:endParaRPr>
                    </a:p>
                    <a:p>
                      <a:pPr defTabSz="914400">
                        <a:defRPr>
                          <a:solidFill>
                            <a:srgbClr val="FFFFFF"/>
                          </a:solidFill>
                        </a:defRPr>
                      </a:pPr>
                      <a:r>
                        <a:rPr lang="en-US" altLang="zh-CN" dirty="0">
                          <a:latin typeface="+mn-lt"/>
                        </a:rPr>
                        <a:t>Fax (65)62200282</a:t>
                      </a:r>
                      <a:endParaRPr lang="zh-CN" altLang="en-US" dirty="0">
                        <a:latin typeface="+mn-lt"/>
                      </a:endParaRPr>
                    </a:p>
                  </a:txBody>
                  <a:tcPr marL="0" marR="0" marT="0" marB="0" horzOverflow="overflow">
                    <a:lnL w="12700">
                      <a:miter lim="400000"/>
                    </a:lnL>
                    <a:lnR w="12700">
                      <a:miter lim="400000"/>
                    </a:lnR>
                    <a:lnT w="12700">
                      <a:miter lim="400000"/>
                    </a:lnT>
                    <a:lnB w="12700">
                      <a:miter lim="400000"/>
                    </a:lnB>
                    <a:noFill/>
                  </a:tcPr>
                </a:tc>
                <a:tc>
                  <a:txBody>
                    <a:bodyPr/>
                    <a:lstStyle/>
                    <a:p>
                      <a:pPr defTabSz="914400">
                        <a:defRPr>
                          <a:solidFill>
                            <a:srgbClr val="FFFFFF"/>
                          </a:solidFill>
                        </a:defRPr>
                      </a:pPr>
                      <a:r>
                        <a:rPr lang="en-US" altLang="zh-CN">
                          <a:latin typeface="+mn-lt"/>
                        </a:rPr>
                        <a:t>Shanghai</a:t>
                      </a:r>
                    </a:p>
                    <a:p>
                      <a:pPr defTabSz="914400">
                        <a:defRPr>
                          <a:solidFill>
                            <a:srgbClr val="FFFFFF"/>
                          </a:solidFill>
                        </a:defRPr>
                      </a:pPr>
                      <a:endParaRPr lang="zh-CN" altLang="en-US">
                        <a:latin typeface="+mn-lt"/>
                      </a:endParaRPr>
                    </a:p>
                    <a:p>
                      <a:pPr defTabSz="914400">
                        <a:defRPr>
                          <a:solidFill>
                            <a:srgbClr val="FFFFFF"/>
                          </a:solidFill>
                        </a:defRPr>
                      </a:pPr>
                      <a:r>
                        <a:rPr lang="en-US" altLang="zh-CN">
                          <a:latin typeface="+mn-lt"/>
                        </a:rPr>
                        <a:t>Building 12, Shanghai Business Park, </a:t>
                      </a:r>
                      <a:endParaRPr lang="zh-CN" altLang="en-US">
                        <a:latin typeface="+mn-lt"/>
                      </a:endParaRPr>
                    </a:p>
                    <a:p>
                      <a:pPr defTabSz="914400">
                        <a:defRPr>
                          <a:solidFill>
                            <a:srgbClr val="FFFFFF"/>
                          </a:solidFill>
                        </a:defRPr>
                      </a:pPr>
                      <a:r>
                        <a:rPr lang="en-US" altLang="zh-CN">
                          <a:latin typeface="+mn-lt"/>
                        </a:rPr>
                        <a:t>No.1036 Tianlin Road, Shanghai , China </a:t>
                      </a:r>
                      <a:endParaRPr lang="zh-CN" altLang="en-US">
                        <a:latin typeface="+mn-lt"/>
                      </a:endParaRPr>
                    </a:p>
                    <a:p>
                      <a:pPr defTabSz="914400">
                        <a:defRPr>
                          <a:solidFill>
                            <a:srgbClr val="FFFFFF"/>
                          </a:solidFill>
                        </a:defRPr>
                      </a:pPr>
                      <a:r>
                        <a:rPr lang="en-US" altLang="zh-CN">
                          <a:latin typeface="+mn-lt"/>
                        </a:rPr>
                        <a:t>Zipcode 200233 </a:t>
                      </a:r>
                      <a:endParaRPr lang="zh-CN" altLang="en-US">
                        <a:latin typeface="+mn-lt"/>
                      </a:endParaRPr>
                    </a:p>
                    <a:p>
                      <a:pPr defTabSz="914400">
                        <a:defRPr>
                          <a:solidFill>
                            <a:srgbClr val="FFFFFF"/>
                          </a:solidFill>
                        </a:defRPr>
                      </a:pPr>
                      <a:endParaRPr lang="zh-CN" altLang="en-US">
                        <a:latin typeface="+mn-lt"/>
                      </a:endParaRPr>
                    </a:p>
                    <a:p>
                      <a:pPr defTabSz="914400">
                        <a:defRPr>
                          <a:solidFill>
                            <a:srgbClr val="FFFFFF"/>
                          </a:solidFill>
                        </a:defRPr>
                      </a:pPr>
                      <a:r>
                        <a:rPr lang="en-US" altLang="zh-CN">
                          <a:latin typeface="+mn-lt"/>
                        </a:rPr>
                        <a:t>Tel (86)21-62376350 </a:t>
                      </a:r>
                      <a:endParaRPr lang="zh-CN" altLang="en-US">
                        <a:latin typeface="+mn-lt"/>
                      </a:endParaRPr>
                    </a:p>
                    <a:p>
                      <a:pPr defTabSz="914400">
                        <a:defRPr>
                          <a:solidFill>
                            <a:srgbClr val="FFFFFF"/>
                          </a:solidFill>
                        </a:defRPr>
                      </a:pPr>
                      <a:r>
                        <a:rPr lang="en-US" altLang="zh-CN">
                          <a:latin typeface="+mn-lt"/>
                        </a:rPr>
                        <a:t>Fax (86)21-62376269</a:t>
                      </a:r>
                      <a:endParaRPr lang="zh-CN" altLang="en-US" dirty="0">
                        <a:latin typeface="+mn-lt"/>
                      </a:endParaRPr>
                    </a:p>
                  </a:txBody>
                  <a:tcPr marL="0" marR="0" marT="0" marB="0" horzOverflow="overflow">
                    <a:lnL w="12700">
                      <a:miter lim="400000"/>
                    </a:lnL>
                    <a:lnR w="12700">
                      <a:miter lim="400000"/>
                    </a:lnR>
                    <a:lnT w="12700">
                      <a:miter lim="400000"/>
                    </a:lnT>
                    <a:lnB w="12700">
                      <a:miter lim="400000"/>
                    </a:lnB>
                    <a:noFill/>
                  </a:tcPr>
                </a:tc>
                <a:tc>
                  <a:txBody>
                    <a:bodyPr/>
                    <a:lstStyle/>
                    <a:p>
                      <a:pPr defTabSz="914400">
                        <a:defRPr>
                          <a:solidFill>
                            <a:srgbClr val="FFFFFF"/>
                          </a:solidFill>
                        </a:defRPr>
                      </a:pPr>
                      <a:r>
                        <a:rPr lang="en-US" altLang="zh-CN" dirty="0">
                          <a:latin typeface="+mn-lt"/>
                        </a:rPr>
                        <a:t>Tokyo</a:t>
                      </a:r>
                    </a:p>
                    <a:p>
                      <a:pPr defTabSz="914400">
                        <a:defRPr>
                          <a:solidFill>
                            <a:srgbClr val="FFFFFF"/>
                          </a:solidFill>
                        </a:defRPr>
                      </a:pPr>
                      <a:endParaRPr lang="zh-CN" altLang="en-US" dirty="0">
                        <a:latin typeface="+mn-lt"/>
                      </a:endParaRPr>
                    </a:p>
                    <a:p>
                      <a:pPr defTabSz="914400">
                        <a:defRPr>
                          <a:solidFill>
                            <a:srgbClr val="FFFFFF"/>
                          </a:solidFill>
                        </a:defRPr>
                      </a:pPr>
                      <a:r>
                        <a:rPr lang="en-US" altLang="zh-CN" dirty="0">
                          <a:latin typeface="+mn-lt"/>
                        </a:rPr>
                        <a:t>7F Otemachi Park Building,1-1-1 Otemachi, Chiyoda-ku,Tokyo 100-0004 Japan </a:t>
                      </a:r>
                      <a:endParaRPr lang="zh-CN" altLang="en-US" dirty="0">
                        <a:latin typeface="+mn-lt"/>
                      </a:endParaRPr>
                    </a:p>
                    <a:p>
                      <a:pPr defTabSz="914400">
                        <a:defRPr>
                          <a:solidFill>
                            <a:srgbClr val="FFFFFF"/>
                          </a:solidFill>
                        </a:defRPr>
                      </a:pPr>
                      <a:endParaRPr lang="zh-CN" altLang="en-US" dirty="0">
                        <a:latin typeface="+mn-lt"/>
                      </a:endParaRPr>
                    </a:p>
                    <a:p>
                      <a:pPr defTabSz="914400">
                        <a:defRPr>
                          <a:solidFill>
                            <a:srgbClr val="FFFFFF"/>
                          </a:solidFill>
                        </a:defRPr>
                      </a:pPr>
                      <a:endParaRPr lang="zh-CN" altLang="en-US" dirty="0">
                        <a:latin typeface="+mn-lt"/>
                      </a:endParaRPr>
                    </a:p>
                    <a:p>
                      <a:pPr defTabSz="914400">
                        <a:defRPr>
                          <a:solidFill>
                            <a:srgbClr val="FFFFFF"/>
                          </a:solidFill>
                        </a:defRPr>
                      </a:pPr>
                      <a:r>
                        <a:rPr lang="en-US" altLang="zh-CN" dirty="0">
                          <a:latin typeface="+mn-lt"/>
                        </a:rPr>
                        <a:t>Tel (81)3-65512311 </a:t>
                      </a:r>
                      <a:endParaRPr lang="zh-CN" altLang="en-US" dirty="0">
                        <a:latin typeface="+mn-lt"/>
                      </a:endParaRPr>
                    </a:p>
                    <a:p>
                      <a:pPr defTabSz="914400">
                        <a:defRPr>
                          <a:solidFill>
                            <a:srgbClr val="FFFFFF"/>
                          </a:solidFill>
                        </a:defRPr>
                      </a:pPr>
                      <a:r>
                        <a:rPr lang="en-US" altLang="zh-CN" dirty="0">
                          <a:latin typeface="+mn-lt"/>
                        </a:rPr>
                        <a:t>Fax (81)3-65512312 </a:t>
                      </a:r>
                      <a:endParaRPr lang="zh-CN" altLang="en-US" dirty="0">
                        <a:latin typeface="+mn-lt"/>
                      </a:endParaRPr>
                    </a:p>
                  </a:txBody>
                  <a:tcPr marL="0" marR="0" marT="0" marB="0" horzOverflow="overflow">
                    <a:lnL w="12700">
                      <a:miter lim="400000"/>
                    </a:lnL>
                    <a:lnR w="12700">
                      <a:miter lim="400000"/>
                    </a:lnR>
                    <a:lnT w="12700">
                      <a:miter lim="400000"/>
                    </a:lnT>
                    <a:lnB w="12700">
                      <a:miter lim="400000"/>
                    </a:lnB>
                    <a:noFill/>
                  </a:tcPr>
                </a:tc>
                <a:extLst>
                  <a:ext uri="{0D108BD9-81ED-4DB2-BD59-A6C34878D82A}">
                    <a16:rowId xmlns:a16="http://schemas.microsoft.com/office/drawing/2014/main" val="10000"/>
                  </a:ext>
                </a:extLst>
              </a:tr>
            </a:tbl>
          </a:graphicData>
        </a:graphic>
      </p:graphicFrame>
      <p:sp>
        <p:nvSpPr>
          <p:cNvPr id="243" name="TextBox 2"/>
          <p:cNvSpPr/>
          <p:nvPr/>
        </p:nvSpPr>
        <p:spPr>
          <a:xfrm>
            <a:off x="646112" y="5134560"/>
            <a:ext cx="2601913" cy="270254"/>
          </a:xfrm>
          <a:prstGeom prst="rect">
            <a:avLst/>
          </a:prstGeom>
          <a:ln w="12700">
            <a:miter lim="400000"/>
          </a:ln>
        </p:spPr>
        <p:txBody>
          <a:bodyPr lIns="0" tIns="0" rIns="0" bIns="0">
            <a:noAutofit/>
          </a:bodyPr>
          <a:lstStyle>
            <a:lvl1pPr>
              <a:defRPr sz="900">
                <a:solidFill>
                  <a:srgbClr val="FFFFFF"/>
                </a:solidFill>
              </a:defRPr>
            </a:lvl1pPr>
          </a:lstStyle>
          <a:p>
            <a:r>
              <a:rPr lang="en-US" altLang="zh-CN">
                <a:latin typeface="+mn-lt"/>
              </a:rPr>
              <a:t>Luye</a:t>
            </a:r>
            <a:r>
              <a:rPr lang="zh-CN" altLang="en-US">
                <a:latin typeface="+mn-lt"/>
              </a:rPr>
              <a:t> </a:t>
            </a:r>
            <a:r>
              <a:rPr lang="en-US" altLang="zh-CN">
                <a:latin typeface="+mn-lt"/>
              </a:rPr>
              <a:t>Life Sciences</a:t>
            </a:r>
            <a:endParaRPr lang="zh-CN" altLang="en-US" dirty="0">
              <a:latin typeface="+mn-lt"/>
            </a:endParaRPr>
          </a:p>
        </p:txBody>
      </p:sp>
      <p:pic>
        <p:nvPicPr>
          <p:cNvPr id="5" name="Picture 4"/>
          <p:cNvPicPr/>
          <p:nvPr userDrawn="1"/>
        </p:nvPicPr>
        <p:blipFill>
          <a:blip r:embed="rId2" cstate="print">
            <a:extLst>
              <a:ext uri="{28A0092B-C50C-407E-A947-70E740481C1C}">
                <a14:useLocalDpi xmlns:a14="http://schemas.microsoft.com/office/drawing/2010/main" val="0"/>
              </a:ext>
            </a:extLst>
          </a:blip>
          <a:stretch>
            <a:fillRect/>
          </a:stretch>
        </p:blipFill>
        <p:spPr>
          <a:xfrm>
            <a:off x="3867028" y="2493000"/>
            <a:ext cx="4424400" cy="1872000"/>
          </a:xfrm>
          <a:prstGeom prst="rect">
            <a:avLst/>
          </a:prstGeom>
        </p:spPr>
      </p:pic>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reserve="1">
  <p:cSld name="Title Only">
    <p:bg>
      <p:bgPr>
        <a:solidFill>
          <a:srgbClr val="FFFFFF"/>
        </a:solidFill>
        <a:effectLst/>
      </p:bgPr>
    </p:bg>
    <p:spTree>
      <p:nvGrpSpPr>
        <p:cNvPr id="1" name=""/>
        <p:cNvGrpSpPr/>
        <p:nvPr/>
      </p:nvGrpSpPr>
      <p:grpSpPr>
        <a:xfrm>
          <a:off x="0" y="0"/>
          <a:ext cx="0" cy="0"/>
          <a:chOff x="0" y="0"/>
          <a:chExt cx="0" cy="0"/>
        </a:xfrm>
      </p:grpSpPr>
      <p:sp>
        <p:nvSpPr>
          <p:cNvPr id="252" name="Title Text"/>
          <p:cNvSpPr>
            <a:spLocks noGrp="1"/>
          </p:cNvSpPr>
          <p:nvPr>
            <p:ph type="title" hasCustomPrompt="1"/>
          </p:nvPr>
        </p:nvSpPr>
        <p:spPr>
          <a:xfrm>
            <a:off x="646113" y="600074"/>
            <a:ext cx="10958512" cy="779463"/>
          </a:xfrm>
          <a:prstGeom prst="rect">
            <a:avLst/>
          </a:prstGeom>
        </p:spPr>
        <p:txBody>
          <a:bodyPr>
            <a:noAutofit/>
          </a:bodyPr>
          <a:lstStyle/>
          <a:p>
            <a:r>
              <a:rPr lang="en-US" altLang="zh-CN"/>
              <a:t>Title Text</a:t>
            </a:r>
            <a:endParaRPr lang="en-US" altLang="zh-CN" dirty="0"/>
          </a:p>
        </p:txBody>
      </p:sp>
      <p:sp>
        <p:nvSpPr>
          <p:cNvPr id="2" name="Footer Placeholder 1"/>
          <p:cNvSpPr>
            <a:spLocks noGrp="1"/>
          </p:cNvSpPr>
          <p:nvPr>
            <p:ph type="ftr" sz="quarter" idx="10"/>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p>
            <a:fld id="{86CB4B4D-7CA3-9044-876B-883B54F8677D}" type="slidenum">
              <a:rPr lang="en-US" altLang="zh-CN" smtClean="0"/>
              <a:t>‹#›</a:t>
            </a:fld>
            <a:endParaRPr lang="zh-CN" alt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rgbClr val="FFFFFF"/>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p>
            <a:fld id="{86CB4B4D-7CA3-9044-876B-883B54F8677D}" type="slidenum">
              <a:rPr lang="en-US" altLang="zh-CN" smtClean="0"/>
              <a:t>‹#›</a:t>
            </a:fld>
            <a:endParaRPr lang="zh-CN" alt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2023/7/13</a:t>
            </a:fld>
            <a:endParaRPr lang="zh-CN" altLang="en-US"/>
          </a:p>
        </p:txBody>
      </p:sp>
      <p:sp>
        <p:nvSpPr>
          <p:cNvPr id="3" name="页脚占位符 2"/>
          <p:cNvSpPr>
            <a:spLocks noGrp="1"/>
          </p:cNvSpPr>
          <p:nvPr>
            <p:ph type="ftr" sz="quarter" idx="11"/>
          </p:nvPr>
        </p:nvSpPr>
        <p:spPr/>
        <p:txBody>
          <a:bodyPr/>
          <a:lstStyle/>
          <a:p>
            <a:r>
              <a:rPr lang="zh-CN" altLang="en-US"/>
              <a:t>在“插入” </a:t>
            </a:r>
            <a:r>
              <a:rPr lang="en-US" altLang="zh-CN"/>
              <a:t>&gt; “</a:t>
            </a:r>
            <a:r>
              <a:rPr lang="zh-CN" altLang="en-US"/>
              <a:t>页眉和页脚”处 输入文档保密级别</a:t>
            </a:r>
            <a:endParaRPr lang="zh-CN" altLang="en-US" dirty="0"/>
          </a:p>
        </p:txBody>
      </p:sp>
      <p:sp>
        <p:nvSpPr>
          <p:cNvPr id="4" name="灯片编号占位符 3"/>
          <p:cNvSpPr>
            <a:spLocks noGrp="1"/>
          </p:cNvSpPr>
          <p:nvPr>
            <p:ph type="sldNum" sz="quarter" idx="12"/>
          </p:nvPr>
        </p:nvSpPr>
        <p:spPr/>
        <p:txBody>
          <a:bodyPr/>
          <a:lstStyle/>
          <a:p>
            <a:fld id="{86CB4B4D-7CA3-9044-876B-883B54F8677D}" type="slidenum">
              <a:rPr lang="en-US" altLang="zh-CN" smtClean="0"/>
              <a:t>‹#›</a:t>
            </a:fld>
            <a:endParaRPr lang="zh-CN" altLang="en-US" dirty="0"/>
          </a:p>
        </p:txBody>
      </p:sp>
    </p:spTree>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Slide with mininal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hasCustomPrompt="1"/>
          </p:nvPr>
        </p:nvSpPr>
        <p:spPr>
          <a:xfrm>
            <a:off x="358775" y="1371600"/>
            <a:ext cx="10918825" cy="467597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6" name="Slide Number Placeholder 5"/>
          <p:cNvSpPr>
            <a:spLocks noGrp="1"/>
          </p:cNvSpPr>
          <p:nvPr>
            <p:ph type="sldNum" sz="quarter" idx="12"/>
          </p:nvPr>
        </p:nvSpPr>
        <p:spPr/>
        <p:txBody>
          <a:bodyPr/>
          <a:lstStyle/>
          <a:p>
            <a:fld id="{8E54213B-B4E5-4D11-B954-8E6B87E9E222}" type="slidenum">
              <a:rPr lang="en-US" smtClean="0"/>
              <a:t>‹#›</a:t>
            </a:fld>
            <a:endParaRPr lang="en-US"/>
          </a:p>
        </p:txBody>
      </p:sp>
    </p:spTree>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hasCustomPrompt="1"/>
          </p:nvPr>
        </p:nvSpPr>
        <p:spPr>
          <a:xfrm>
            <a:off x="838200" y="1825625"/>
            <a:ext cx="105156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4">
    <p:bg>
      <p:bgPr>
        <a:gradFill>
          <a:gsLst>
            <a:gs pos="0">
              <a:schemeClr val="accent2"/>
            </a:gs>
            <a:gs pos="75000">
              <a:schemeClr val="accent1"/>
            </a:gs>
          </a:gsLst>
          <a:lin ang="0" scaled="0"/>
        </a:gradFill>
        <a:effectLst/>
      </p:bgPr>
    </p:bg>
    <p:spTree>
      <p:nvGrpSpPr>
        <p:cNvPr id="1" name=""/>
        <p:cNvGrpSpPr/>
        <p:nvPr/>
      </p:nvGrpSpPr>
      <p:grpSpPr>
        <a:xfrm>
          <a:off x="0" y="0"/>
          <a:ext cx="0" cy="0"/>
          <a:chOff x="0" y="0"/>
          <a:chExt cx="0" cy="0"/>
        </a:xfrm>
      </p:grpSpPr>
      <p:sp>
        <p:nvSpPr>
          <p:cNvPr id="4" name="Freeform: Shape 3"/>
          <p:cNvSpPr>
            <a:spLocks noChangeAspect="1"/>
          </p:cNvSpPr>
          <p:nvPr userDrawn="1"/>
        </p:nvSpPr>
        <p:spPr>
          <a:xfrm>
            <a:off x="4023261" y="3844371"/>
            <a:ext cx="8353055" cy="3008764"/>
          </a:xfrm>
          <a:custGeom>
            <a:avLst/>
            <a:gdLst>
              <a:gd name="connsiteX0" fmla="*/ 0 w 8108352"/>
              <a:gd name="connsiteY0" fmla="*/ 2818914 h 2947047"/>
              <a:gd name="connsiteX1" fmla="*/ 34945 w 8108352"/>
              <a:gd name="connsiteY1" fmla="*/ 2714079 h 2947047"/>
              <a:gd name="connsiteX2" fmla="*/ 58242 w 8108352"/>
              <a:gd name="connsiteY2" fmla="*/ 2667485 h 2947047"/>
              <a:gd name="connsiteX3" fmla="*/ 93188 w 8108352"/>
              <a:gd name="connsiteY3" fmla="*/ 2585946 h 2947047"/>
              <a:gd name="connsiteX4" fmla="*/ 221320 w 8108352"/>
              <a:gd name="connsiteY4" fmla="*/ 2341330 h 2947047"/>
              <a:gd name="connsiteX5" fmla="*/ 535827 w 8108352"/>
              <a:gd name="connsiteY5" fmla="*/ 1875393 h 2947047"/>
              <a:gd name="connsiteX6" fmla="*/ 908576 w 8108352"/>
              <a:gd name="connsiteY6" fmla="*/ 1421106 h 2947047"/>
              <a:gd name="connsiteX7" fmla="*/ 1141544 w 8108352"/>
              <a:gd name="connsiteY7" fmla="*/ 1176489 h 2947047"/>
              <a:gd name="connsiteX8" fmla="*/ 1258028 w 8108352"/>
              <a:gd name="connsiteY8" fmla="*/ 1048357 h 2947047"/>
              <a:gd name="connsiteX9" fmla="*/ 1584184 w 8108352"/>
              <a:gd name="connsiteY9" fmla="*/ 745498 h 2947047"/>
              <a:gd name="connsiteX10" fmla="*/ 1805503 w 8108352"/>
              <a:gd name="connsiteY10" fmla="*/ 582420 h 2947047"/>
              <a:gd name="connsiteX11" fmla="*/ 2003526 w 8108352"/>
              <a:gd name="connsiteY11" fmla="*/ 454288 h 2947047"/>
              <a:gd name="connsiteX12" fmla="*/ 2120010 w 8108352"/>
              <a:gd name="connsiteY12" fmla="*/ 384397 h 2947047"/>
              <a:gd name="connsiteX13" fmla="*/ 2364627 w 8108352"/>
              <a:gd name="connsiteY13" fmla="*/ 256265 h 2947047"/>
              <a:gd name="connsiteX14" fmla="*/ 2644189 w 8108352"/>
              <a:gd name="connsiteY14" fmla="*/ 151429 h 2947047"/>
              <a:gd name="connsiteX15" fmla="*/ 2783970 w 8108352"/>
              <a:gd name="connsiteY15" fmla="*/ 116484 h 2947047"/>
              <a:gd name="connsiteX16" fmla="*/ 2900454 w 8108352"/>
              <a:gd name="connsiteY16" fmla="*/ 69890 h 2947047"/>
              <a:gd name="connsiteX17" fmla="*/ 3028586 w 8108352"/>
              <a:gd name="connsiteY17" fmla="*/ 46593 h 2947047"/>
              <a:gd name="connsiteX18" fmla="*/ 3121773 w 8108352"/>
              <a:gd name="connsiteY18" fmla="*/ 23297 h 2947047"/>
              <a:gd name="connsiteX19" fmla="*/ 3226609 w 8108352"/>
              <a:gd name="connsiteY19" fmla="*/ 11648 h 2947047"/>
              <a:gd name="connsiteX20" fmla="*/ 3319796 w 8108352"/>
              <a:gd name="connsiteY20" fmla="*/ 0 h 2947047"/>
              <a:gd name="connsiteX21" fmla="*/ 3983756 w 8108352"/>
              <a:gd name="connsiteY21" fmla="*/ 11648 h 2947047"/>
              <a:gd name="connsiteX22" fmla="*/ 4181779 w 8108352"/>
              <a:gd name="connsiteY22" fmla="*/ 23297 h 2947047"/>
              <a:gd name="connsiteX23" fmla="*/ 4636066 w 8108352"/>
              <a:gd name="connsiteY23" fmla="*/ 34945 h 2947047"/>
              <a:gd name="connsiteX24" fmla="*/ 4775847 w 8108352"/>
              <a:gd name="connsiteY24" fmla="*/ 46593 h 2947047"/>
              <a:gd name="connsiteX25" fmla="*/ 5113651 w 8108352"/>
              <a:gd name="connsiteY25" fmla="*/ 58242 h 2947047"/>
              <a:gd name="connsiteX26" fmla="*/ 5241784 w 8108352"/>
              <a:gd name="connsiteY26" fmla="*/ 81539 h 2947047"/>
              <a:gd name="connsiteX27" fmla="*/ 5346619 w 8108352"/>
              <a:gd name="connsiteY27" fmla="*/ 93187 h 2947047"/>
              <a:gd name="connsiteX28" fmla="*/ 5439807 w 8108352"/>
              <a:gd name="connsiteY28" fmla="*/ 104835 h 2947047"/>
              <a:gd name="connsiteX29" fmla="*/ 5556291 w 8108352"/>
              <a:gd name="connsiteY29" fmla="*/ 116484 h 2947047"/>
              <a:gd name="connsiteX30" fmla="*/ 5894095 w 8108352"/>
              <a:gd name="connsiteY30" fmla="*/ 186374 h 2947047"/>
              <a:gd name="connsiteX31" fmla="*/ 6010579 w 8108352"/>
              <a:gd name="connsiteY31" fmla="*/ 221320 h 2947047"/>
              <a:gd name="connsiteX32" fmla="*/ 6208602 w 8108352"/>
              <a:gd name="connsiteY32" fmla="*/ 267913 h 2947047"/>
              <a:gd name="connsiteX33" fmla="*/ 6837616 w 8108352"/>
              <a:gd name="connsiteY33" fmla="*/ 524178 h 2947047"/>
              <a:gd name="connsiteX34" fmla="*/ 7093881 w 8108352"/>
              <a:gd name="connsiteY34" fmla="*/ 663959 h 2947047"/>
              <a:gd name="connsiteX35" fmla="*/ 7291903 w 8108352"/>
              <a:gd name="connsiteY35" fmla="*/ 803740 h 2947047"/>
              <a:gd name="connsiteX36" fmla="*/ 7338497 w 8108352"/>
              <a:gd name="connsiteY36" fmla="*/ 861982 h 2947047"/>
              <a:gd name="connsiteX37" fmla="*/ 7443333 w 8108352"/>
              <a:gd name="connsiteY37" fmla="*/ 978466 h 2947047"/>
              <a:gd name="connsiteX38" fmla="*/ 7524872 w 8108352"/>
              <a:gd name="connsiteY38" fmla="*/ 1141544 h 2947047"/>
              <a:gd name="connsiteX39" fmla="*/ 7571465 w 8108352"/>
              <a:gd name="connsiteY39" fmla="*/ 1234731 h 2947047"/>
              <a:gd name="connsiteX40" fmla="*/ 7676301 w 8108352"/>
              <a:gd name="connsiteY40" fmla="*/ 1467699 h 2947047"/>
              <a:gd name="connsiteX41" fmla="*/ 7769488 w 8108352"/>
              <a:gd name="connsiteY41" fmla="*/ 1642425 h 2947047"/>
              <a:gd name="connsiteX42" fmla="*/ 7827730 w 8108352"/>
              <a:gd name="connsiteY42" fmla="*/ 1805503 h 2947047"/>
              <a:gd name="connsiteX43" fmla="*/ 7897621 w 8108352"/>
              <a:gd name="connsiteY43" fmla="*/ 1968581 h 2947047"/>
              <a:gd name="connsiteX44" fmla="*/ 7909269 w 8108352"/>
              <a:gd name="connsiteY44" fmla="*/ 2015174 h 2947047"/>
              <a:gd name="connsiteX45" fmla="*/ 7944214 w 8108352"/>
              <a:gd name="connsiteY45" fmla="*/ 2108362 h 2947047"/>
              <a:gd name="connsiteX46" fmla="*/ 7979159 w 8108352"/>
              <a:gd name="connsiteY46" fmla="*/ 2224846 h 2947047"/>
              <a:gd name="connsiteX47" fmla="*/ 8002456 w 8108352"/>
              <a:gd name="connsiteY47" fmla="*/ 2248142 h 2947047"/>
              <a:gd name="connsiteX48" fmla="*/ 8014105 w 8108352"/>
              <a:gd name="connsiteY48" fmla="*/ 2306385 h 2947047"/>
              <a:gd name="connsiteX49" fmla="*/ 8037402 w 8108352"/>
              <a:gd name="connsiteY49" fmla="*/ 2364627 h 2947047"/>
              <a:gd name="connsiteX50" fmla="*/ 8049050 w 8108352"/>
              <a:gd name="connsiteY50" fmla="*/ 2434517 h 2947047"/>
              <a:gd name="connsiteX51" fmla="*/ 8060698 w 8108352"/>
              <a:gd name="connsiteY51" fmla="*/ 2492759 h 2947047"/>
              <a:gd name="connsiteX52" fmla="*/ 8072347 w 8108352"/>
              <a:gd name="connsiteY52" fmla="*/ 2620892 h 2947047"/>
              <a:gd name="connsiteX53" fmla="*/ 8095644 w 8108352"/>
              <a:gd name="connsiteY53" fmla="*/ 2702430 h 2947047"/>
              <a:gd name="connsiteX54" fmla="*/ 8107292 w 8108352"/>
              <a:gd name="connsiteY54" fmla="*/ 2947047 h 2947047"/>
              <a:gd name="connsiteX0-1" fmla="*/ 0 w 8108352"/>
              <a:gd name="connsiteY0-2" fmla="*/ 2807266 h 2935399"/>
              <a:gd name="connsiteX1-3" fmla="*/ 34945 w 8108352"/>
              <a:gd name="connsiteY1-4" fmla="*/ 2702431 h 2935399"/>
              <a:gd name="connsiteX2-5" fmla="*/ 58242 w 8108352"/>
              <a:gd name="connsiteY2-6" fmla="*/ 2655837 h 2935399"/>
              <a:gd name="connsiteX3-7" fmla="*/ 93188 w 8108352"/>
              <a:gd name="connsiteY3-8" fmla="*/ 2574298 h 2935399"/>
              <a:gd name="connsiteX4-9" fmla="*/ 221320 w 8108352"/>
              <a:gd name="connsiteY4-10" fmla="*/ 2329682 h 2935399"/>
              <a:gd name="connsiteX5-11" fmla="*/ 535827 w 8108352"/>
              <a:gd name="connsiteY5-12" fmla="*/ 1863745 h 2935399"/>
              <a:gd name="connsiteX6-13" fmla="*/ 908576 w 8108352"/>
              <a:gd name="connsiteY6-14" fmla="*/ 1409458 h 2935399"/>
              <a:gd name="connsiteX7-15" fmla="*/ 1141544 w 8108352"/>
              <a:gd name="connsiteY7-16" fmla="*/ 1164841 h 2935399"/>
              <a:gd name="connsiteX8-17" fmla="*/ 1258028 w 8108352"/>
              <a:gd name="connsiteY8-18" fmla="*/ 1036709 h 2935399"/>
              <a:gd name="connsiteX9-19" fmla="*/ 1584184 w 8108352"/>
              <a:gd name="connsiteY9-20" fmla="*/ 733850 h 2935399"/>
              <a:gd name="connsiteX10-21" fmla="*/ 1805503 w 8108352"/>
              <a:gd name="connsiteY10-22" fmla="*/ 570772 h 2935399"/>
              <a:gd name="connsiteX11-23" fmla="*/ 2003526 w 8108352"/>
              <a:gd name="connsiteY11-24" fmla="*/ 442640 h 2935399"/>
              <a:gd name="connsiteX12-25" fmla="*/ 2120010 w 8108352"/>
              <a:gd name="connsiteY12-26" fmla="*/ 372749 h 2935399"/>
              <a:gd name="connsiteX13-27" fmla="*/ 2364627 w 8108352"/>
              <a:gd name="connsiteY13-28" fmla="*/ 244617 h 2935399"/>
              <a:gd name="connsiteX14-29" fmla="*/ 2644189 w 8108352"/>
              <a:gd name="connsiteY14-30" fmla="*/ 139781 h 2935399"/>
              <a:gd name="connsiteX15-31" fmla="*/ 2783970 w 8108352"/>
              <a:gd name="connsiteY15-32" fmla="*/ 104836 h 2935399"/>
              <a:gd name="connsiteX16-33" fmla="*/ 2900454 w 8108352"/>
              <a:gd name="connsiteY16-34" fmla="*/ 58242 h 2935399"/>
              <a:gd name="connsiteX17-35" fmla="*/ 3028586 w 8108352"/>
              <a:gd name="connsiteY17-36" fmla="*/ 34945 h 2935399"/>
              <a:gd name="connsiteX18-37" fmla="*/ 3121773 w 8108352"/>
              <a:gd name="connsiteY18-38" fmla="*/ 11649 h 2935399"/>
              <a:gd name="connsiteX19-39" fmla="*/ 3226609 w 8108352"/>
              <a:gd name="connsiteY19-40" fmla="*/ 0 h 2935399"/>
              <a:gd name="connsiteX20-41" fmla="*/ 3983756 w 8108352"/>
              <a:gd name="connsiteY20-42" fmla="*/ 0 h 2935399"/>
              <a:gd name="connsiteX21-43" fmla="*/ 4181779 w 8108352"/>
              <a:gd name="connsiteY21-44" fmla="*/ 11649 h 2935399"/>
              <a:gd name="connsiteX22-45" fmla="*/ 4636066 w 8108352"/>
              <a:gd name="connsiteY22-46" fmla="*/ 23297 h 2935399"/>
              <a:gd name="connsiteX23-47" fmla="*/ 4775847 w 8108352"/>
              <a:gd name="connsiteY23-48" fmla="*/ 34945 h 2935399"/>
              <a:gd name="connsiteX24-49" fmla="*/ 5113651 w 8108352"/>
              <a:gd name="connsiteY24-50" fmla="*/ 46594 h 2935399"/>
              <a:gd name="connsiteX25-51" fmla="*/ 5241784 w 8108352"/>
              <a:gd name="connsiteY25-52" fmla="*/ 69891 h 2935399"/>
              <a:gd name="connsiteX26-53" fmla="*/ 5346619 w 8108352"/>
              <a:gd name="connsiteY26-54" fmla="*/ 81539 h 2935399"/>
              <a:gd name="connsiteX27-55" fmla="*/ 5439807 w 8108352"/>
              <a:gd name="connsiteY27-56" fmla="*/ 93187 h 2935399"/>
              <a:gd name="connsiteX28-57" fmla="*/ 5556291 w 8108352"/>
              <a:gd name="connsiteY28-58" fmla="*/ 104836 h 2935399"/>
              <a:gd name="connsiteX29-59" fmla="*/ 5894095 w 8108352"/>
              <a:gd name="connsiteY29-60" fmla="*/ 174726 h 2935399"/>
              <a:gd name="connsiteX30-61" fmla="*/ 6010579 w 8108352"/>
              <a:gd name="connsiteY30-62" fmla="*/ 209672 h 2935399"/>
              <a:gd name="connsiteX31-63" fmla="*/ 6208602 w 8108352"/>
              <a:gd name="connsiteY31-64" fmla="*/ 256265 h 2935399"/>
              <a:gd name="connsiteX32-65" fmla="*/ 6837616 w 8108352"/>
              <a:gd name="connsiteY32-66" fmla="*/ 512530 h 2935399"/>
              <a:gd name="connsiteX33-67" fmla="*/ 7093881 w 8108352"/>
              <a:gd name="connsiteY33-68" fmla="*/ 652311 h 2935399"/>
              <a:gd name="connsiteX34-69" fmla="*/ 7291903 w 8108352"/>
              <a:gd name="connsiteY34-70" fmla="*/ 792092 h 2935399"/>
              <a:gd name="connsiteX35-71" fmla="*/ 7338497 w 8108352"/>
              <a:gd name="connsiteY35-72" fmla="*/ 850334 h 2935399"/>
              <a:gd name="connsiteX36-73" fmla="*/ 7443333 w 8108352"/>
              <a:gd name="connsiteY36-74" fmla="*/ 966818 h 2935399"/>
              <a:gd name="connsiteX37-75" fmla="*/ 7524872 w 8108352"/>
              <a:gd name="connsiteY37-76" fmla="*/ 1129896 h 2935399"/>
              <a:gd name="connsiteX38-77" fmla="*/ 7571465 w 8108352"/>
              <a:gd name="connsiteY38-78" fmla="*/ 1223083 h 2935399"/>
              <a:gd name="connsiteX39-79" fmla="*/ 7676301 w 8108352"/>
              <a:gd name="connsiteY39-80" fmla="*/ 1456051 h 2935399"/>
              <a:gd name="connsiteX40-81" fmla="*/ 7769488 w 8108352"/>
              <a:gd name="connsiteY40-82" fmla="*/ 1630777 h 2935399"/>
              <a:gd name="connsiteX41-83" fmla="*/ 7827730 w 8108352"/>
              <a:gd name="connsiteY41-84" fmla="*/ 1793855 h 2935399"/>
              <a:gd name="connsiteX42-85" fmla="*/ 7897621 w 8108352"/>
              <a:gd name="connsiteY42-86" fmla="*/ 1956933 h 2935399"/>
              <a:gd name="connsiteX43-87" fmla="*/ 7909269 w 8108352"/>
              <a:gd name="connsiteY43-88" fmla="*/ 2003526 h 2935399"/>
              <a:gd name="connsiteX44-89" fmla="*/ 7944214 w 8108352"/>
              <a:gd name="connsiteY44-90" fmla="*/ 2096714 h 2935399"/>
              <a:gd name="connsiteX45-91" fmla="*/ 7979159 w 8108352"/>
              <a:gd name="connsiteY45-92" fmla="*/ 2213198 h 2935399"/>
              <a:gd name="connsiteX46-93" fmla="*/ 8002456 w 8108352"/>
              <a:gd name="connsiteY46-94" fmla="*/ 2236494 h 2935399"/>
              <a:gd name="connsiteX47-95" fmla="*/ 8014105 w 8108352"/>
              <a:gd name="connsiteY47-96" fmla="*/ 2294737 h 2935399"/>
              <a:gd name="connsiteX48-97" fmla="*/ 8037402 w 8108352"/>
              <a:gd name="connsiteY48-98" fmla="*/ 2352979 h 2935399"/>
              <a:gd name="connsiteX49-99" fmla="*/ 8049050 w 8108352"/>
              <a:gd name="connsiteY49-100" fmla="*/ 2422869 h 2935399"/>
              <a:gd name="connsiteX50-101" fmla="*/ 8060698 w 8108352"/>
              <a:gd name="connsiteY50-102" fmla="*/ 2481111 h 2935399"/>
              <a:gd name="connsiteX51-103" fmla="*/ 8072347 w 8108352"/>
              <a:gd name="connsiteY51-104" fmla="*/ 2609244 h 2935399"/>
              <a:gd name="connsiteX52-105" fmla="*/ 8095644 w 8108352"/>
              <a:gd name="connsiteY52-106" fmla="*/ 2690782 h 2935399"/>
              <a:gd name="connsiteX53-107" fmla="*/ 8107292 w 8108352"/>
              <a:gd name="connsiteY53-108" fmla="*/ 2935399 h 2935399"/>
              <a:gd name="connsiteX0-109" fmla="*/ 0 w 8108352"/>
              <a:gd name="connsiteY0-110" fmla="*/ 2807266 h 2935399"/>
              <a:gd name="connsiteX1-111" fmla="*/ 34945 w 8108352"/>
              <a:gd name="connsiteY1-112" fmla="*/ 2702431 h 2935399"/>
              <a:gd name="connsiteX2-113" fmla="*/ 58242 w 8108352"/>
              <a:gd name="connsiteY2-114" fmla="*/ 2655837 h 2935399"/>
              <a:gd name="connsiteX3-115" fmla="*/ 93188 w 8108352"/>
              <a:gd name="connsiteY3-116" fmla="*/ 2574298 h 2935399"/>
              <a:gd name="connsiteX4-117" fmla="*/ 221320 w 8108352"/>
              <a:gd name="connsiteY4-118" fmla="*/ 2329682 h 2935399"/>
              <a:gd name="connsiteX5-119" fmla="*/ 535827 w 8108352"/>
              <a:gd name="connsiteY5-120" fmla="*/ 1863745 h 2935399"/>
              <a:gd name="connsiteX6-121" fmla="*/ 908576 w 8108352"/>
              <a:gd name="connsiteY6-122" fmla="*/ 1409458 h 2935399"/>
              <a:gd name="connsiteX7-123" fmla="*/ 1141544 w 8108352"/>
              <a:gd name="connsiteY7-124" fmla="*/ 1164841 h 2935399"/>
              <a:gd name="connsiteX8-125" fmla="*/ 1258028 w 8108352"/>
              <a:gd name="connsiteY8-126" fmla="*/ 1036709 h 2935399"/>
              <a:gd name="connsiteX9-127" fmla="*/ 1584184 w 8108352"/>
              <a:gd name="connsiteY9-128" fmla="*/ 733850 h 2935399"/>
              <a:gd name="connsiteX10-129" fmla="*/ 1805503 w 8108352"/>
              <a:gd name="connsiteY10-130" fmla="*/ 570772 h 2935399"/>
              <a:gd name="connsiteX11-131" fmla="*/ 2003526 w 8108352"/>
              <a:gd name="connsiteY11-132" fmla="*/ 442640 h 2935399"/>
              <a:gd name="connsiteX12-133" fmla="*/ 2120010 w 8108352"/>
              <a:gd name="connsiteY12-134" fmla="*/ 372749 h 2935399"/>
              <a:gd name="connsiteX13-135" fmla="*/ 2364627 w 8108352"/>
              <a:gd name="connsiteY13-136" fmla="*/ 244617 h 2935399"/>
              <a:gd name="connsiteX14-137" fmla="*/ 2644189 w 8108352"/>
              <a:gd name="connsiteY14-138" fmla="*/ 139781 h 2935399"/>
              <a:gd name="connsiteX15-139" fmla="*/ 2783970 w 8108352"/>
              <a:gd name="connsiteY15-140" fmla="*/ 104836 h 2935399"/>
              <a:gd name="connsiteX16-141" fmla="*/ 2900454 w 8108352"/>
              <a:gd name="connsiteY16-142" fmla="*/ 58242 h 2935399"/>
              <a:gd name="connsiteX17-143" fmla="*/ 3028586 w 8108352"/>
              <a:gd name="connsiteY17-144" fmla="*/ 34945 h 2935399"/>
              <a:gd name="connsiteX18-145" fmla="*/ 3121773 w 8108352"/>
              <a:gd name="connsiteY18-146" fmla="*/ 11649 h 2935399"/>
              <a:gd name="connsiteX19-147" fmla="*/ 3983756 w 8108352"/>
              <a:gd name="connsiteY19-148" fmla="*/ 0 h 2935399"/>
              <a:gd name="connsiteX20-149" fmla="*/ 4181779 w 8108352"/>
              <a:gd name="connsiteY20-150" fmla="*/ 11649 h 2935399"/>
              <a:gd name="connsiteX21-151" fmla="*/ 4636066 w 8108352"/>
              <a:gd name="connsiteY21-152" fmla="*/ 23297 h 2935399"/>
              <a:gd name="connsiteX22-153" fmla="*/ 4775847 w 8108352"/>
              <a:gd name="connsiteY22-154" fmla="*/ 34945 h 2935399"/>
              <a:gd name="connsiteX23-155" fmla="*/ 5113651 w 8108352"/>
              <a:gd name="connsiteY23-156" fmla="*/ 46594 h 2935399"/>
              <a:gd name="connsiteX24-157" fmla="*/ 5241784 w 8108352"/>
              <a:gd name="connsiteY24-158" fmla="*/ 69891 h 2935399"/>
              <a:gd name="connsiteX25-159" fmla="*/ 5346619 w 8108352"/>
              <a:gd name="connsiteY25-160" fmla="*/ 81539 h 2935399"/>
              <a:gd name="connsiteX26-161" fmla="*/ 5439807 w 8108352"/>
              <a:gd name="connsiteY26-162" fmla="*/ 93187 h 2935399"/>
              <a:gd name="connsiteX27-163" fmla="*/ 5556291 w 8108352"/>
              <a:gd name="connsiteY27-164" fmla="*/ 104836 h 2935399"/>
              <a:gd name="connsiteX28-165" fmla="*/ 5894095 w 8108352"/>
              <a:gd name="connsiteY28-166" fmla="*/ 174726 h 2935399"/>
              <a:gd name="connsiteX29-167" fmla="*/ 6010579 w 8108352"/>
              <a:gd name="connsiteY29-168" fmla="*/ 209672 h 2935399"/>
              <a:gd name="connsiteX30-169" fmla="*/ 6208602 w 8108352"/>
              <a:gd name="connsiteY30-170" fmla="*/ 256265 h 2935399"/>
              <a:gd name="connsiteX31-171" fmla="*/ 6837616 w 8108352"/>
              <a:gd name="connsiteY31-172" fmla="*/ 512530 h 2935399"/>
              <a:gd name="connsiteX32-173" fmla="*/ 7093881 w 8108352"/>
              <a:gd name="connsiteY32-174" fmla="*/ 652311 h 2935399"/>
              <a:gd name="connsiteX33-175" fmla="*/ 7291903 w 8108352"/>
              <a:gd name="connsiteY33-176" fmla="*/ 792092 h 2935399"/>
              <a:gd name="connsiteX34-177" fmla="*/ 7338497 w 8108352"/>
              <a:gd name="connsiteY34-178" fmla="*/ 850334 h 2935399"/>
              <a:gd name="connsiteX35-179" fmla="*/ 7443333 w 8108352"/>
              <a:gd name="connsiteY35-180" fmla="*/ 966818 h 2935399"/>
              <a:gd name="connsiteX36-181" fmla="*/ 7524872 w 8108352"/>
              <a:gd name="connsiteY36-182" fmla="*/ 1129896 h 2935399"/>
              <a:gd name="connsiteX37-183" fmla="*/ 7571465 w 8108352"/>
              <a:gd name="connsiteY37-184" fmla="*/ 1223083 h 2935399"/>
              <a:gd name="connsiteX38-185" fmla="*/ 7676301 w 8108352"/>
              <a:gd name="connsiteY38-186" fmla="*/ 1456051 h 2935399"/>
              <a:gd name="connsiteX39-187" fmla="*/ 7769488 w 8108352"/>
              <a:gd name="connsiteY39-188" fmla="*/ 1630777 h 2935399"/>
              <a:gd name="connsiteX40-189" fmla="*/ 7827730 w 8108352"/>
              <a:gd name="connsiteY40-190" fmla="*/ 1793855 h 2935399"/>
              <a:gd name="connsiteX41-191" fmla="*/ 7897621 w 8108352"/>
              <a:gd name="connsiteY41-192" fmla="*/ 1956933 h 2935399"/>
              <a:gd name="connsiteX42-193" fmla="*/ 7909269 w 8108352"/>
              <a:gd name="connsiteY42-194" fmla="*/ 2003526 h 2935399"/>
              <a:gd name="connsiteX43-195" fmla="*/ 7944214 w 8108352"/>
              <a:gd name="connsiteY43-196" fmla="*/ 2096714 h 2935399"/>
              <a:gd name="connsiteX44-197" fmla="*/ 7979159 w 8108352"/>
              <a:gd name="connsiteY44-198" fmla="*/ 2213198 h 2935399"/>
              <a:gd name="connsiteX45-199" fmla="*/ 8002456 w 8108352"/>
              <a:gd name="connsiteY45-200" fmla="*/ 2236494 h 2935399"/>
              <a:gd name="connsiteX46-201" fmla="*/ 8014105 w 8108352"/>
              <a:gd name="connsiteY46-202" fmla="*/ 2294737 h 2935399"/>
              <a:gd name="connsiteX47-203" fmla="*/ 8037402 w 8108352"/>
              <a:gd name="connsiteY47-204" fmla="*/ 2352979 h 2935399"/>
              <a:gd name="connsiteX48-205" fmla="*/ 8049050 w 8108352"/>
              <a:gd name="connsiteY48-206" fmla="*/ 2422869 h 2935399"/>
              <a:gd name="connsiteX49-207" fmla="*/ 8060698 w 8108352"/>
              <a:gd name="connsiteY49-208" fmla="*/ 2481111 h 2935399"/>
              <a:gd name="connsiteX50-209" fmla="*/ 8072347 w 8108352"/>
              <a:gd name="connsiteY50-210" fmla="*/ 2609244 h 2935399"/>
              <a:gd name="connsiteX51-211" fmla="*/ 8095644 w 8108352"/>
              <a:gd name="connsiteY51-212" fmla="*/ 2690782 h 2935399"/>
              <a:gd name="connsiteX52-213" fmla="*/ 8107292 w 8108352"/>
              <a:gd name="connsiteY52-214" fmla="*/ 2935399 h 2935399"/>
              <a:gd name="connsiteX0-215" fmla="*/ 0 w 8108352"/>
              <a:gd name="connsiteY0-216" fmla="*/ 2807977 h 2936110"/>
              <a:gd name="connsiteX1-217" fmla="*/ 34945 w 8108352"/>
              <a:gd name="connsiteY1-218" fmla="*/ 2703142 h 2936110"/>
              <a:gd name="connsiteX2-219" fmla="*/ 58242 w 8108352"/>
              <a:gd name="connsiteY2-220" fmla="*/ 2656548 h 2936110"/>
              <a:gd name="connsiteX3-221" fmla="*/ 93188 w 8108352"/>
              <a:gd name="connsiteY3-222" fmla="*/ 2575009 h 2936110"/>
              <a:gd name="connsiteX4-223" fmla="*/ 221320 w 8108352"/>
              <a:gd name="connsiteY4-224" fmla="*/ 2330393 h 2936110"/>
              <a:gd name="connsiteX5-225" fmla="*/ 535827 w 8108352"/>
              <a:gd name="connsiteY5-226" fmla="*/ 1864456 h 2936110"/>
              <a:gd name="connsiteX6-227" fmla="*/ 908576 w 8108352"/>
              <a:gd name="connsiteY6-228" fmla="*/ 1410169 h 2936110"/>
              <a:gd name="connsiteX7-229" fmla="*/ 1141544 w 8108352"/>
              <a:gd name="connsiteY7-230" fmla="*/ 1165552 h 2936110"/>
              <a:gd name="connsiteX8-231" fmla="*/ 1258028 w 8108352"/>
              <a:gd name="connsiteY8-232" fmla="*/ 1037420 h 2936110"/>
              <a:gd name="connsiteX9-233" fmla="*/ 1584184 w 8108352"/>
              <a:gd name="connsiteY9-234" fmla="*/ 734561 h 2936110"/>
              <a:gd name="connsiteX10-235" fmla="*/ 1805503 w 8108352"/>
              <a:gd name="connsiteY10-236" fmla="*/ 571483 h 2936110"/>
              <a:gd name="connsiteX11-237" fmla="*/ 2003526 w 8108352"/>
              <a:gd name="connsiteY11-238" fmla="*/ 443351 h 2936110"/>
              <a:gd name="connsiteX12-239" fmla="*/ 2120010 w 8108352"/>
              <a:gd name="connsiteY12-240" fmla="*/ 373460 h 2936110"/>
              <a:gd name="connsiteX13-241" fmla="*/ 2364627 w 8108352"/>
              <a:gd name="connsiteY13-242" fmla="*/ 245328 h 2936110"/>
              <a:gd name="connsiteX14-243" fmla="*/ 2644189 w 8108352"/>
              <a:gd name="connsiteY14-244" fmla="*/ 140492 h 2936110"/>
              <a:gd name="connsiteX15-245" fmla="*/ 2783970 w 8108352"/>
              <a:gd name="connsiteY15-246" fmla="*/ 105547 h 2936110"/>
              <a:gd name="connsiteX16-247" fmla="*/ 2900454 w 8108352"/>
              <a:gd name="connsiteY16-248" fmla="*/ 58953 h 2936110"/>
              <a:gd name="connsiteX17-249" fmla="*/ 3028586 w 8108352"/>
              <a:gd name="connsiteY17-250" fmla="*/ 35656 h 2936110"/>
              <a:gd name="connsiteX18-251" fmla="*/ 3983756 w 8108352"/>
              <a:gd name="connsiteY18-252" fmla="*/ 711 h 2936110"/>
              <a:gd name="connsiteX19-253" fmla="*/ 4181779 w 8108352"/>
              <a:gd name="connsiteY19-254" fmla="*/ 12360 h 2936110"/>
              <a:gd name="connsiteX20-255" fmla="*/ 4636066 w 8108352"/>
              <a:gd name="connsiteY20-256" fmla="*/ 24008 h 2936110"/>
              <a:gd name="connsiteX21-257" fmla="*/ 4775847 w 8108352"/>
              <a:gd name="connsiteY21-258" fmla="*/ 35656 h 2936110"/>
              <a:gd name="connsiteX22-259" fmla="*/ 5113651 w 8108352"/>
              <a:gd name="connsiteY22-260" fmla="*/ 47305 h 2936110"/>
              <a:gd name="connsiteX23-261" fmla="*/ 5241784 w 8108352"/>
              <a:gd name="connsiteY23-262" fmla="*/ 70602 h 2936110"/>
              <a:gd name="connsiteX24-263" fmla="*/ 5346619 w 8108352"/>
              <a:gd name="connsiteY24-264" fmla="*/ 82250 h 2936110"/>
              <a:gd name="connsiteX25-265" fmla="*/ 5439807 w 8108352"/>
              <a:gd name="connsiteY25-266" fmla="*/ 93898 h 2936110"/>
              <a:gd name="connsiteX26-267" fmla="*/ 5556291 w 8108352"/>
              <a:gd name="connsiteY26-268" fmla="*/ 105547 h 2936110"/>
              <a:gd name="connsiteX27-269" fmla="*/ 5894095 w 8108352"/>
              <a:gd name="connsiteY27-270" fmla="*/ 175437 h 2936110"/>
              <a:gd name="connsiteX28-271" fmla="*/ 6010579 w 8108352"/>
              <a:gd name="connsiteY28-272" fmla="*/ 210383 h 2936110"/>
              <a:gd name="connsiteX29-273" fmla="*/ 6208602 w 8108352"/>
              <a:gd name="connsiteY29-274" fmla="*/ 256976 h 2936110"/>
              <a:gd name="connsiteX30-275" fmla="*/ 6837616 w 8108352"/>
              <a:gd name="connsiteY30-276" fmla="*/ 513241 h 2936110"/>
              <a:gd name="connsiteX31-277" fmla="*/ 7093881 w 8108352"/>
              <a:gd name="connsiteY31-278" fmla="*/ 653022 h 2936110"/>
              <a:gd name="connsiteX32-279" fmla="*/ 7291903 w 8108352"/>
              <a:gd name="connsiteY32-280" fmla="*/ 792803 h 2936110"/>
              <a:gd name="connsiteX33-281" fmla="*/ 7338497 w 8108352"/>
              <a:gd name="connsiteY33-282" fmla="*/ 851045 h 2936110"/>
              <a:gd name="connsiteX34-283" fmla="*/ 7443333 w 8108352"/>
              <a:gd name="connsiteY34-284" fmla="*/ 967529 h 2936110"/>
              <a:gd name="connsiteX35-285" fmla="*/ 7524872 w 8108352"/>
              <a:gd name="connsiteY35-286" fmla="*/ 1130607 h 2936110"/>
              <a:gd name="connsiteX36-287" fmla="*/ 7571465 w 8108352"/>
              <a:gd name="connsiteY36-288" fmla="*/ 1223794 h 2936110"/>
              <a:gd name="connsiteX37-289" fmla="*/ 7676301 w 8108352"/>
              <a:gd name="connsiteY37-290" fmla="*/ 1456762 h 2936110"/>
              <a:gd name="connsiteX38-291" fmla="*/ 7769488 w 8108352"/>
              <a:gd name="connsiteY38-292" fmla="*/ 1631488 h 2936110"/>
              <a:gd name="connsiteX39-293" fmla="*/ 7827730 w 8108352"/>
              <a:gd name="connsiteY39-294" fmla="*/ 1794566 h 2936110"/>
              <a:gd name="connsiteX40-295" fmla="*/ 7897621 w 8108352"/>
              <a:gd name="connsiteY40-296" fmla="*/ 1957644 h 2936110"/>
              <a:gd name="connsiteX41-297" fmla="*/ 7909269 w 8108352"/>
              <a:gd name="connsiteY41-298" fmla="*/ 2004237 h 2936110"/>
              <a:gd name="connsiteX42-299" fmla="*/ 7944214 w 8108352"/>
              <a:gd name="connsiteY42-300" fmla="*/ 2097425 h 2936110"/>
              <a:gd name="connsiteX43-301" fmla="*/ 7979159 w 8108352"/>
              <a:gd name="connsiteY43-302" fmla="*/ 2213909 h 2936110"/>
              <a:gd name="connsiteX44-303" fmla="*/ 8002456 w 8108352"/>
              <a:gd name="connsiteY44-304" fmla="*/ 2237205 h 2936110"/>
              <a:gd name="connsiteX45-305" fmla="*/ 8014105 w 8108352"/>
              <a:gd name="connsiteY45-306" fmla="*/ 2295448 h 2936110"/>
              <a:gd name="connsiteX46-307" fmla="*/ 8037402 w 8108352"/>
              <a:gd name="connsiteY46-308" fmla="*/ 2353690 h 2936110"/>
              <a:gd name="connsiteX47-309" fmla="*/ 8049050 w 8108352"/>
              <a:gd name="connsiteY47-310" fmla="*/ 2423580 h 2936110"/>
              <a:gd name="connsiteX48-311" fmla="*/ 8060698 w 8108352"/>
              <a:gd name="connsiteY48-312" fmla="*/ 2481822 h 2936110"/>
              <a:gd name="connsiteX49-313" fmla="*/ 8072347 w 8108352"/>
              <a:gd name="connsiteY49-314" fmla="*/ 2609955 h 2936110"/>
              <a:gd name="connsiteX50-315" fmla="*/ 8095644 w 8108352"/>
              <a:gd name="connsiteY50-316" fmla="*/ 2691493 h 2936110"/>
              <a:gd name="connsiteX51-317" fmla="*/ 8107292 w 8108352"/>
              <a:gd name="connsiteY51-318" fmla="*/ 2936110 h 2936110"/>
              <a:gd name="connsiteX0-319" fmla="*/ 0 w 8108352"/>
              <a:gd name="connsiteY0-320" fmla="*/ 2809277 h 2937410"/>
              <a:gd name="connsiteX1-321" fmla="*/ 34945 w 8108352"/>
              <a:gd name="connsiteY1-322" fmla="*/ 2704442 h 2937410"/>
              <a:gd name="connsiteX2-323" fmla="*/ 58242 w 8108352"/>
              <a:gd name="connsiteY2-324" fmla="*/ 2657848 h 2937410"/>
              <a:gd name="connsiteX3-325" fmla="*/ 93188 w 8108352"/>
              <a:gd name="connsiteY3-326" fmla="*/ 2576309 h 2937410"/>
              <a:gd name="connsiteX4-327" fmla="*/ 221320 w 8108352"/>
              <a:gd name="connsiteY4-328" fmla="*/ 2331693 h 2937410"/>
              <a:gd name="connsiteX5-329" fmla="*/ 535827 w 8108352"/>
              <a:gd name="connsiteY5-330" fmla="*/ 1865756 h 2937410"/>
              <a:gd name="connsiteX6-331" fmla="*/ 908576 w 8108352"/>
              <a:gd name="connsiteY6-332" fmla="*/ 1411469 h 2937410"/>
              <a:gd name="connsiteX7-333" fmla="*/ 1141544 w 8108352"/>
              <a:gd name="connsiteY7-334" fmla="*/ 1166852 h 2937410"/>
              <a:gd name="connsiteX8-335" fmla="*/ 1258028 w 8108352"/>
              <a:gd name="connsiteY8-336" fmla="*/ 1038720 h 2937410"/>
              <a:gd name="connsiteX9-337" fmla="*/ 1584184 w 8108352"/>
              <a:gd name="connsiteY9-338" fmla="*/ 735861 h 2937410"/>
              <a:gd name="connsiteX10-339" fmla="*/ 1805503 w 8108352"/>
              <a:gd name="connsiteY10-340" fmla="*/ 572783 h 2937410"/>
              <a:gd name="connsiteX11-341" fmla="*/ 2003526 w 8108352"/>
              <a:gd name="connsiteY11-342" fmla="*/ 444651 h 2937410"/>
              <a:gd name="connsiteX12-343" fmla="*/ 2120010 w 8108352"/>
              <a:gd name="connsiteY12-344" fmla="*/ 374760 h 2937410"/>
              <a:gd name="connsiteX13-345" fmla="*/ 2364627 w 8108352"/>
              <a:gd name="connsiteY13-346" fmla="*/ 246628 h 2937410"/>
              <a:gd name="connsiteX14-347" fmla="*/ 2644189 w 8108352"/>
              <a:gd name="connsiteY14-348" fmla="*/ 141792 h 2937410"/>
              <a:gd name="connsiteX15-349" fmla="*/ 2783970 w 8108352"/>
              <a:gd name="connsiteY15-350" fmla="*/ 106847 h 2937410"/>
              <a:gd name="connsiteX16-351" fmla="*/ 2900454 w 8108352"/>
              <a:gd name="connsiteY16-352" fmla="*/ 60253 h 2937410"/>
              <a:gd name="connsiteX17-353" fmla="*/ 3983756 w 8108352"/>
              <a:gd name="connsiteY17-354" fmla="*/ 2011 h 2937410"/>
              <a:gd name="connsiteX18-355" fmla="*/ 4181779 w 8108352"/>
              <a:gd name="connsiteY18-356" fmla="*/ 13660 h 2937410"/>
              <a:gd name="connsiteX19-357" fmla="*/ 4636066 w 8108352"/>
              <a:gd name="connsiteY19-358" fmla="*/ 25308 h 2937410"/>
              <a:gd name="connsiteX20-359" fmla="*/ 4775847 w 8108352"/>
              <a:gd name="connsiteY20-360" fmla="*/ 36956 h 2937410"/>
              <a:gd name="connsiteX21-361" fmla="*/ 5113651 w 8108352"/>
              <a:gd name="connsiteY21-362" fmla="*/ 48605 h 2937410"/>
              <a:gd name="connsiteX22-363" fmla="*/ 5241784 w 8108352"/>
              <a:gd name="connsiteY22-364" fmla="*/ 71902 h 2937410"/>
              <a:gd name="connsiteX23-365" fmla="*/ 5346619 w 8108352"/>
              <a:gd name="connsiteY23-366" fmla="*/ 83550 h 2937410"/>
              <a:gd name="connsiteX24-367" fmla="*/ 5439807 w 8108352"/>
              <a:gd name="connsiteY24-368" fmla="*/ 95198 h 2937410"/>
              <a:gd name="connsiteX25-369" fmla="*/ 5556291 w 8108352"/>
              <a:gd name="connsiteY25-370" fmla="*/ 106847 h 2937410"/>
              <a:gd name="connsiteX26-371" fmla="*/ 5894095 w 8108352"/>
              <a:gd name="connsiteY26-372" fmla="*/ 176737 h 2937410"/>
              <a:gd name="connsiteX27-373" fmla="*/ 6010579 w 8108352"/>
              <a:gd name="connsiteY27-374" fmla="*/ 211683 h 2937410"/>
              <a:gd name="connsiteX28-375" fmla="*/ 6208602 w 8108352"/>
              <a:gd name="connsiteY28-376" fmla="*/ 258276 h 2937410"/>
              <a:gd name="connsiteX29-377" fmla="*/ 6837616 w 8108352"/>
              <a:gd name="connsiteY29-378" fmla="*/ 514541 h 2937410"/>
              <a:gd name="connsiteX30-379" fmla="*/ 7093881 w 8108352"/>
              <a:gd name="connsiteY30-380" fmla="*/ 654322 h 2937410"/>
              <a:gd name="connsiteX31-381" fmla="*/ 7291903 w 8108352"/>
              <a:gd name="connsiteY31-382" fmla="*/ 794103 h 2937410"/>
              <a:gd name="connsiteX32-383" fmla="*/ 7338497 w 8108352"/>
              <a:gd name="connsiteY32-384" fmla="*/ 852345 h 2937410"/>
              <a:gd name="connsiteX33-385" fmla="*/ 7443333 w 8108352"/>
              <a:gd name="connsiteY33-386" fmla="*/ 968829 h 2937410"/>
              <a:gd name="connsiteX34-387" fmla="*/ 7524872 w 8108352"/>
              <a:gd name="connsiteY34-388" fmla="*/ 1131907 h 2937410"/>
              <a:gd name="connsiteX35-389" fmla="*/ 7571465 w 8108352"/>
              <a:gd name="connsiteY35-390" fmla="*/ 1225094 h 2937410"/>
              <a:gd name="connsiteX36-391" fmla="*/ 7676301 w 8108352"/>
              <a:gd name="connsiteY36-392" fmla="*/ 1458062 h 2937410"/>
              <a:gd name="connsiteX37-393" fmla="*/ 7769488 w 8108352"/>
              <a:gd name="connsiteY37-394" fmla="*/ 1632788 h 2937410"/>
              <a:gd name="connsiteX38-395" fmla="*/ 7827730 w 8108352"/>
              <a:gd name="connsiteY38-396" fmla="*/ 1795866 h 2937410"/>
              <a:gd name="connsiteX39-397" fmla="*/ 7897621 w 8108352"/>
              <a:gd name="connsiteY39-398" fmla="*/ 1958944 h 2937410"/>
              <a:gd name="connsiteX40-399" fmla="*/ 7909269 w 8108352"/>
              <a:gd name="connsiteY40-400" fmla="*/ 2005537 h 2937410"/>
              <a:gd name="connsiteX41-401" fmla="*/ 7944214 w 8108352"/>
              <a:gd name="connsiteY41-402" fmla="*/ 2098725 h 2937410"/>
              <a:gd name="connsiteX42-403" fmla="*/ 7979159 w 8108352"/>
              <a:gd name="connsiteY42-404" fmla="*/ 2215209 h 2937410"/>
              <a:gd name="connsiteX43-405" fmla="*/ 8002456 w 8108352"/>
              <a:gd name="connsiteY43-406" fmla="*/ 2238505 h 2937410"/>
              <a:gd name="connsiteX44-407" fmla="*/ 8014105 w 8108352"/>
              <a:gd name="connsiteY44-408" fmla="*/ 2296748 h 2937410"/>
              <a:gd name="connsiteX45-409" fmla="*/ 8037402 w 8108352"/>
              <a:gd name="connsiteY45-410" fmla="*/ 2354990 h 2937410"/>
              <a:gd name="connsiteX46-411" fmla="*/ 8049050 w 8108352"/>
              <a:gd name="connsiteY46-412" fmla="*/ 2424880 h 2937410"/>
              <a:gd name="connsiteX47-413" fmla="*/ 8060698 w 8108352"/>
              <a:gd name="connsiteY47-414" fmla="*/ 2483122 h 2937410"/>
              <a:gd name="connsiteX48-415" fmla="*/ 8072347 w 8108352"/>
              <a:gd name="connsiteY48-416" fmla="*/ 2611255 h 2937410"/>
              <a:gd name="connsiteX49-417" fmla="*/ 8095644 w 8108352"/>
              <a:gd name="connsiteY49-418" fmla="*/ 2692793 h 2937410"/>
              <a:gd name="connsiteX50-419" fmla="*/ 8107292 w 8108352"/>
              <a:gd name="connsiteY50-420" fmla="*/ 2937410 h 2937410"/>
              <a:gd name="connsiteX0-421" fmla="*/ 0 w 8108352"/>
              <a:gd name="connsiteY0-422" fmla="*/ 2812345 h 2940478"/>
              <a:gd name="connsiteX1-423" fmla="*/ 34945 w 8108352"/>
              <a:gd name="connsiteY1-424" fmla="*/ 2707510 h 2940478"/>
              <a:gd name="connsiteX2-425" fmla="*/ 58242 w 8108352"/>
              <a:gd name="connsiteY2-426" fmla="*/ 2660916 h 2940478"/>
              <a:gd name="connsiteX3-427" fmla="*/ 93188 w 8108352"/>
              <a:gd name="connsiteY3-428" fmla="*/ 2579377 h 2940478"/>
              <a:gd name="connsiteX4-429" fmla="*/ 221320 w 8108352"/>
              <a:gd name="connsiteY4-430" fmla="*/ 2334761 h 2940478"/>
              <a:gd name="connsiteX5-431" fmla="*/ 535827 w 8108352"/>
              <a:gd name="connsiteY5-432" fmla="*/ 1868824 h 2940478"/>
              <a:gd name="connsiteX6-433" fmla="*/ 908576 w 8108352"/>
              <a:gd name="connsiteY6-434" fmla="*/ 1414537 h 2940478"/>
              <a:gd name="connsiteX7-435" fmla="*/ 1141544 w 8108352"/>
              <a:gd name="connsiteY7-436" fmla="*/ 1169920 h 2940478"/>
              <a:gd name="connsiteX8-437" fmla="*/ 1258028 w 8108352"/>
              <a:gd name="connsiteY8-438" fmla="*/ 1041788 h 2940478"/>
              <a:gd name="connsiteX9-439" fmla="*/ 1584184 w 8108352"/>
              <a:gd name="connsiteY9-440" fmla="*/ 738929 h 2940478"/>
              <a:gd name="connsiteX10-441" fmla="*/ 1805503 w 8108352"/>
              <a:gd name="connsiteY10-442" fmla="*/ 575851 h 2940478"/>
              <a:gd name="connsiteX11-443" fmla="*/ 2003526 w 8108352"/>
              <a:gd name="connsiteY11-444" fmla="*/ 447719 h 2940478"/>
              <a:gd name="connsiteX12-445" fmla="*/ 2120010 w 8108352"/>
              <a:gd name="connsiteY12-446" fmla="*/ 377828 h 2940478"/>
              <a:gd name="connsiteX13-447" fmla="*/ 2364627 w 8108352"/>
              <a:gd name="connsiteY13-448" fmla="*/ 249696 h 2940478"/>
              <a:gd name="connsiteX14-449" fmla="*/ 2644189 w 8108352"/>
              <a:gd name="connsiteY14-450" fmla="*/ 144860 h 2940478"/>
              <a:gd name="connsiteX15-451" fmla="*/ 2783970 w 8108352"/>
              <a:gd name="connsiteY15-452" fmla="*/ 109915 h 2940478"/>
              <a:gd name="connsiteX16-453" fmla="*/ 3983756 w 8108352"/>
              <a:gd name="connsiteY16-454" fmla="*/ 5079 h 2940478"/>
              <a:gd name="connsiteX17-455" fmla="*/ 4181779 w 8108352"/>
              <a:gd name="connsiteY17-456" fmla="*/ 16728 h 2940478"/>
              <a:gd name="connsiteX18-457" fmla="*/ 4636066 w 8108352"/>
              <a:gd name="connsiteY18-458" fmla="*/ 28376 h 2940478"/>
              <a:gd name="connsiteX19-459" fmla="*/ 4775847 w 8108352"/>
              <a:gd name="connsiteY19-460" fmla="*/ 40024 h 2940478"/>
              <a:gd name="connsiteX20-461" fmla="*/ 5113651 w 8108352"/>
              <a:gd name="connsiteY20-462" fmla="*/ 51673 h 2940478"/>
              <a:gd name="connsiteX21-463" fmla="*/ 5241784 w 8108352"/>
              <a:gd name="connsiteY21-464" fmla="*/ 74970 h 2940478"/>
              <a:gd name="connsiteX22-465" fmla="*/ 5346619 w 8108352"/>
              <a:gd name="connsiteY22-466" fmla="*/ 86618 h 2940478"/>
              <a:gd name="connsiteX23-467" fmla="*/ 5439807 w 8108352"/>
              <a:gd name="connsiteY23-468" fmla="*/ 98266 h 2940478"/>
              <a:gd name="connsiteX24-469" fmla="*/ 5556291 w 8108352"/>
              <a:gd name="connsiteY24-470" fmla="*/ 109915 h 2940478"/>
              <a:gd name="connsiteX25-471" fmla="*/ 5894095 w 8108352"/>
              <a:gd name="connsiteY25-472" fmla="*/ 179805 h 2940478"/>
              <a:gd name="connsiteX26-473" fmla="*/ 6010579 w 8108352"/>
              <a:gd name="connsiteY26-474" fmla="*/ 214751 h 2940478"/>
              <a:gd name="connsiteX27-475" fmla="*/ 6208602 w 8108352"/>
              <a:gd name="connsiteY27-476" fmla="*/ 261344 h 2940478"/>
              <a:gd name="connsiteX28-477" fmla="*/ 6837616 w 8108352"/>
              <a:gd name="connsiteY28-478" fmla="*/ 517609 h 2940478"/>
              <a:gd name="connsiteX29-479" fmla="*/ 7093881 w 8108352"/>
              <a:gd name="connsiteY29-480" fmla="*/ 657390 h 2940478"/>
              <a:gd name="connsiteX30-481" fmla="*/ 7291903 w 8108352"/>
              <a:gd name="connsiteY30-482" fmla="*/ 797171 h 2940478"/>
              <a:gd name="connsiteX31-483" fmla="*/ 7338497 w 8108352"/>
              <a:gd name="connsiteY31-484" fmla="*/ 855413 h 2940478"/>
              <a:gd name="connsiteX32-485" fmla="*/ 7443333 w 8108352"/>
              <a:gd name="connsiteY32-486" fmla="*/ 971897 h 2940478"/>
              <a:gd name="connsiteX33-487" fmla="*/ 7524872 w 8108352"/>
              <a:gd name="connsiteY33-488" fmla="*/ 1134975 h 2940478"/>
              <a:gd name="connsiteX34-489" fmla="*/ 7571465 w 8108352"/>
              <a:gd name="connsiteY34-490" fmla="*/ 1228162 h 2940478"/>
              <a:gd name="connsiteX35-491" fmla="*/ 7676301 w 8108352"/>
              <a:gd name="connsiteY35-492" fmla="*/ 1461130 h 2940478"/>
              <a:gd name="connsiteX36-493" fmla="*/ 7769488 w 8108352"/>
              <a:gd name="connsiteY36-494" fmla="*/ 1635856 h 2940478"/>
              <a:gd name="connsiteX37-495" fmla="*/ 7827730 w 8108352"/>
              <a:gd name="connsiteY37-496" fmla="*/ 1798934 h 2940478"/>
              <a:gd name="connsiteX38-497" fmla="*/ 7897621 w 8108352"/>
              <a:gd name="connsiteY38-498" fmla="*/ 1962012 h 2940478"/>
              <a:gd name="connsiteX39-499" fmla="*/ 7909269 w 8108352"/>
              <a:gd name="connsiteY39-500" fmla="*/ 2008605 h 2940478"/>
              <a:gd name="connsiteX40-501" fmla="*/ 7944214 w 8108352"/>
              <a:gd name="connsiteY40-502" fmla="*/ 2101793 h 2940478"/>
              <a:gd name="connsiteX41-503" fmla="*/ 7979159 w 8108352"/>
              <a:gd name="connsiteY41-504" fmla="*/ 2218277 h 2940478"/>
              <a:gd name="connsiteX42-505" fmla="*/ 8002456 w 8108352"/>
              <a:gd name="connsiteY42-506" fmla="*/ 2241573 h 2940478"/>
              <a:gd name="connsiteX43-507" fmla="*/ 8014105 w 8108352"/>
              <a:gd name="connsiteY43-508" fmla="*/ 2299816 h 2940478"/>
              <a:gd name="connsiteX44-509" fmla="*/ 8037402 w 8108352"/>
              <a:gd name="connsiteY44-510" fmla="*/ 2358058 h 2940478"/>
              <a:gd name="connsiteX45-511" fmla="*/ 8049050 w 8108352"/>
              <a:gd name="connsiteY45-512" fmla="*/ 2427948 h 2940478"/>
              <a:gd name="connsiteX46-513" fmla="*/ 8060698 w 8108352"/>
              <a:gd name="connsiteY46-514" fmla="*/ 2486190 h 2940478"/>
              <a:gd name="connsiteX47-515" fmla="*/ 8072347 w 8108352"/>
              <a:gd name="connsiteY47-516" fmla="*/ 2614323 h 2940478"/>
              <a:gd name="connsiteX48-517" fmla="*/ 8095644 w 8108352"/>
              <a:gd name="connsiteY48-518" fmla="*/ 2695861 h 2940478"/>
              <a:gd name="connsiteX49-519" fmla="*/ 8107292 w 8108352"/>
              <a:gd name="connsiteY49-520" fmla="*/ 2940478 h 2940478"/>
              <a:gd name="connsiteX0-521" fmla="*/ 0 w 8108352"/>
              <a:gd name="connsiteY0-522" fmla="*/ 2814790 h 2942923"/>
              <a:gd name="connsiteX1-523" fmla="*/ 34945 w 8108352"/>
              <a:gd name="connsiteY1-524" fmla="*/ 2709955 h 2942923"/>
              <a:gd name="connsiteX2-525" fmla="*/ 58242 w 8108352"/>
              <a:gd name="connsiteY2-526" fmla="*/ 2663361 h 2942923"/>
              <a:gd name="connsiteX3-527" fmla="*/ 93188 w 8108352"/>
              <a:gd name="connsiteY3-528" fmla="*/ 2581822 h 2942923"/>
              <a:gd name="connsiteX4-529" fmla="*/ 221320 w 8108352"/>
              <a:gd name="connsiteY4-530" fmla="*/ 2337206 h 2942923"/>
              <a:gd name="connsiteX5-531" fmla="*/ 535827 w 8108352"/>
              <a:gd name="connsiteY5-532" fmla="*/ 1871269 h 2942923"/>
              <a:gd name="connsiteX6-533" fmla="*/ 908576 w 8108352"/>
              <a:gd name="connsiteY6-534" fmla="*/ 1416982 h 2942923"/>
              <a:gd name="connsiteX7-535" fmla="*/ 1141544 w 8108352"/>
              <a:gd name="connsiteY7-536" fmla="*/ 1172365 h 2942923"/>
              <a:gd name="connsiteX8-537" fmla="*/ 1258028 w 8108352"/>
              <a:gd name="connsiteY8-538" fmla="*/ 1044233 h 2942923"/>
              <a:gd name="connsiteX9-539" fmla="*/ 1584184 w 8108352"/>
              <a:gd name="connsiteY9-540" fmla="*/ 741374 h 2942923"/>
              <a:gd name="connsiteX10-541" fmla="*/ 1805503 w 8108352"/>
              <a:gd name="connsiteY10-542" fmla="*/ 578296 h 2942923"/>
              <a:gd name="connsiteX11-543" fmla="*/ 2003526 w 8108352"/>
              <a:gd name="connsiteY11-544" fmla="*/ 450164 h 2942923"/>
              <a:gd name="connsiteX12-545" fmla="*/ 2120010 w 8108352"/>
              <a:gd name="connsiteY12-546" fmla="*/ 380273 h 2942923"/>
              <a:gd name="connsiteX13-547" fmla="*/ 2364627 w 8108352"/>
              <a:gd name="connsiteY13-548" fmla="*/ 252141 h 2942923"/>
              <a:gd name="connsiteX14-549" fmla="*/ 2644189 w 8108352"/>
              <a:gd name="connsiteY14-550" fmla="*/ 147305 h 2942923"/>
              <a:gd name="connsiteX15-551" fmla="*/ 3983756 w 8108352"/>
              <a:gd name="connsiteY15-552" fmla="*/ 7524 h 2942923"/>
              <a:gd name="connsiteX16-553" fmla="*/ 4181779 w 8108352"/>
              <a:gd name="connsiteY16-554" fmla="*/ 19173 h 2942923"/>
              <a:gd name="connsiteX17-555" fmla="*/ 4636066 w 8108352"/>
              <a:gd name="connsiteY17-556" fmla="*/ 30821 h 2942923"/>
              <a:gd name="connsiteX18-557" fmla="*/ 4775847 w 8108352"/>
              <a:gd name="connsiteY18-558" fmla="*/ 42469 h 2942923"/>
              <a:gd name="connsiteX19-559" fmla="*/ 5113651 w 8108352"/>
              <a:gd name="connsiteY19-560" fmla="*/ 54118 h 2942923"/>
              <a:gd name="connsiteX20-561" fmla="*/ 5241784 w 8108352"/>
              <a:gd name="connsiteY20-562" fmla="*/ 77415 h 2942923"/>
              <a:gd name="connsiteX21-563" fmla="*/ 5346619 w 8108352"/>
              <a:gd name="connsiteY21-564" fmla="*/ 89063 h 2942923"/>
              <a:gd name="connsiteX22-565" fmla="*/ 5439807 w 8108352"/>
              <a:gd name="connsiteY22-566" fmla="*/ 100711 h 2942923"/>
              <a:gd name="connsiteX23-567" fmla="*/ 5556291 w 8108352"/>
              <a:gd name="connsiteY23-568" fmla="*/ 112360 h 2942923"/>
              <a:gd name="connsiteX24-569" fmla="*/ 5894095 w 8108352"/>
              <a:gd name="connsiteY24-570" fmla="*/ 182250 h 2942923"/>
              <a:gd name="connsiteX25-571" fmla="*/ 6010579 w 8108352"/>
              <a:gd name="connsiteY25-572" fmla="*/ 217196 h 2942923"/>
              <a:gd name="connsiteX26-573" fmla="*/ 6208602 w 8108352"/>
              <a:gd name="connsiteY26-574" fmla="*/ 263789 h 2942923"/>
              <a:gd name="connsiteX27-575" fmla="*/ 6837616 w 8108352"/>
              <a:gd name="connsiteY27-576" fmla="*/ 520054 h 2942923"/>
              <a:gd name="connsiteX28-577" fmla="*/ 7093881 w 8108352"/>
              <a:gd name="connsiteY28-578" fmla="*/ 659835 h 2942923"/>
              <a:gd name="connsiteX29-579" fmla="*/ 7291903 w 8108352"/>
              <a:gd name="connsiteY29-580" fmla="*/ 799616 h 2942923"/>
              <a:gd name="connsiteX30-581" fmla="*/ 7338497 w 8108352"/>
              <a:gd name="connsiteY30-582" fmla="*/ 857858 h 2942923"/>
              <a:gd name="connsiteX31-583" fmla="*/ 7443333 w 8108352"/>
              <a:gd name="connsiteY31-584" fmla="*/ 974342 h 2942923"/>
              <a:gd name="connsiteX32-585" fmla="*/ 7524872 w 8108352"/>
              <a:gd name="connsiteY32-586" fmla="*/ 1137420 h 2942923"/>
              <a:gd name="connsiteX33-587" fmla="*/ 7571465 w 8108352"/>
              <a:gd name="connsiteY33-588" fmla="*/ 1230607 h 2942923"/>
              <a:gd name="connsiteX34-589" fmla="*/ 7676301 w 8108352"/>
              <a:gd name="connsiteY34-590" fmla="*/ 1463575 h 2942923"/>
              <a:gd name="connsiteX35-591" fmla="*/ 7769488 w 8108352"/>
              <a:gd name="connsiteY35-592" fmla="*/ 1638301 h 2942923"/>
              <a:gd name="connsiteX36-593" fmla="*/ 7827730 w 8108352"/>
              <a:gd name="connsiteY36-594" fmla="*/ 1801379 h 2942923"/>
              <a:gd name="connsiteX37-595" fmla="*/ 7897621 w 8108352"/>
              <a:gd name="connsiteY37-596" fmla="*/ 1964457 h 2942923"/>
              <a:gd name="connsiteX38-597" fmla="*/ 7909269 w 8108352"/>
              <a:gd name="connsiteY38-598" fmla="*/ 2011050 h 2942923"/>
              <a:gd name="connsiteX39-599" fmla="*/ 7944214 w 8108352"/>
              <a:gd name="connsiteY39-600" fmla="*/ 2104238 h 2942923"/>
              <a:gd name="connsiteX40-601" fmla="*/ 7979159 w 8108352"/>
              <a:gd name="connsiteY40-602" fmla="*/ 2220722 h 2942923"/>
              <a:gd name="connsiteX41-603" fmla="*/ 8002456 w 8108352"/>
              <a:gd name="connsiteY41-604" fmla="*/ 2244018 h 2942923"/>
              <a:gd name="connsiteX42-605" fmla="*/ 8014105 w 8108352"/>
              <a:gd name="connsiteY42-606" fmla="*/ 2302261 h 2942923"/>
              <a:gd name="connsiteX43-607" fmla="*/ 8037402 w 8108352"/>
              <a:gd name="connsiteY43-608" fmla="*/ 2360503 h 2942923"/>
              <a:gd name="connsiteX44-609" fmla="*/ 8049050 w 8108352"/>
              <a:gd name="connsiteY44-610" fmla="*/ 2430393 h 2942923"/>
              <a:gd name="connsiteX45-611" fmla="*/ 8060698 w 8108352"/>
              <a:gd name="connsiteY45-612" fmla="*/ 2488635 h 2942923"/>
              <a:gd name="connsiteX46-613" fmla="*/ 8072347 w 8108352"/>
              <a:gd name="connsiteY46-614" fmla="*/ 2616768 h 2942923"/>
              <a:gd name="connsiteX47-615" fmla="*/ 8095644 w 8108352"/>
              <a:gd name="connsiteY47-616" fmla="*/ 2698306 h 2942923"/>
              <a:gd name="connsiteX48-617" fmla="*/ 8107292 w 8108352"/>
              <a:gd name="connsiteY48-618" fmla="*/ 2942923 h 2942923"/>
              <a:gd name="connsiteX0-619" fmla="*/ 0 w 8108352"/>
              <a:gd name="connsiteY0-620" fmla="*/ 2822349 h 2950482"/>
              <a:gd name="connsiteX1-621" fmla="*/ 34945 w 8108352"/>
              <a:gd name="connsiteY1-622" fmla="*/ 2717514 h 2950482"/>
              <a:gd name="connsiteX2-623" fmla="*/ 58242 w 8108352"/>
              <a:gd name="connsiteY2-624" fmla="*/ 2670920 h 2950482"/>
              <a:gd name="connsiteX3-625" fmla="*/ 93188 w 8108352"/>
              <a:gd name="connsiteY3-626" fmla="*/ 2589381 h 2950482"/>
              <a:gd name="connsiteX4-627" fmla="*/ 221320 w 8108352"/>
              <a:gd name="connsiteY4-628" fmla="*/ 2344765 h 2950482"/>
              <a:gd name="connsiteX5-629" fmla="*/ 535827 w 8108352"/>
              <a:gd name="connsiteY5-630" fmla="*/ 1878828 h 2950482"/>
              <a:gd name="connsiteX6-631" fmla="*/ 908576 w 8108352"/>
              <a:gd name="connsiteY6-632" fmla="*/ 1424541 h 2950482"/>
              <a:gd name="connsiteX7-633" fmla="*/ 1141544 w 8108352"/>
              <a:gd name="connsiteY7-634" fmla="*/ 1179924 h 2950482"/>
              <a:gd name="connsiteX8-635" fmla="*/ 1258028 w 8108352"/>
              <a:gd name="connsiteY8-636" fmla="*/ 1051792 h 2950482"/>
              <a:gd name="connsiteX9-637" fmla="*/ 1584184 w 8108352"/>
              <a:gd name="connsiteY9-638" fmla="*/ 748933 h 2950482"/>
              <a:gd name="connsiteX10-639" fmla="*/ 1805503 w 8108352"/>
              <a:gd name="connsiteY10-640" fmla="*/ 585855 h 2950482"/>
              <a:gd name="connsiteX11-641" fmla="*/ 2003526 w 8108352"/>
              <a:gd name="connsiteY11-642" fmla="*/ 457723 h 2950482"/>
              <a:gd name="connsiteX12-643" fmla="*/ 2120010 w 8108352"/>
              <a:gd name="connsiteY12-644" fmla="*/ 387832 h 2950482"/>
              <a:gd name="connsiteX13-645" fmla="*/ 2364627 w 8108352"/>
              <a:gd name="connsiteY13-646" fmla="*/ 259700 h 2950482"/>
              <a:gd name="connsiteX14-647" fmla="*/ 3983756 w 8108352"/>
              <a:gd name="connsiteY14-648" fmla="*/ 15083 h 2950482"/>
              <a:gd name="connsiteX15-649" fmla="*/ 4181779 w 8108352"/>
              <a:gd name="connsiteY15-650" fmla="*/ 26732 h 2950482"/>
              <a:gd name="connsiteX16-651" fmla="*/ 4636066 w 8108352"/>
              <a:gd name="connsiteY16-652" fmla="*/ 38380 h 2950482"/>
              <a:gd name="connsiteX17-653" fmla="*/ 4775847 w 8108352"/>
              <a:gd name="connsiteY17-654" fmla="*/ 50028 h 2950482"/>
              <a:gd name="connsiteX18-655" fmla="*/ 5113651 w 8108352"/>
              <a:gd name="connsiteY18-656" fmla="*/ 61677 h 2950482"/>
              <a:gd name="connsiteX19-657" fmla="*/ 5241784 w 8108352"/>
              <a:gd name="connsiteY19-658" fmla="*/ 84974 h 2950482"/>
              <a:gd name="connsiteX20-659" fmla="*/ 5346619 w 8108352"/>
              <a:gd name="connsiteY20-660" fmla="*/ 96622 h 2950482"/>
              <a:gd name="connsiteX21-661" fmla="*/ 5439807 w 8108352"/>
              <a:gd name="connsiteY21-662" fmla="*/ 108270 h 2950482"/>
              <a:gd name="connsiteX22-663" fmla="*/ 5556291 w 8108352"/>
              <a:gd name="connsiteY22-664" fmla="*/ 119919 h 2950482"/>
              <a:gd name="connsiteX23-665" fmla="*/ 5894095 w 8108352"/>
              <a:gd name="connsiteY23-666" fmla="*/ 189809 h 2950482"/>
              <a:gd name="connsiteX24-667" fmla="*/ 6010579 w 8108352"/>
              <a:gd name="connsiteY24-668" fmla="*/ 224755 h 2950482"/>
              <a:gd name="connsiteX25-669" fmla="*/ 6208602 w 8108352"/>
              <a:gd name="connsiteY25-670" fmla="*/ 271348 h 2950482"/>
              <a:gd name="connsiteX26-671" fmla="*/ 6837616 w 8108352"/>
              <a:gd name="connsiteY26-672" fmla="*/ 527613 h 2950482"/>
              <a:gd name="connsiteX27-673" fmla="*/ 7093881 w 8108352"/>
              <a:gd name="connsiteY27-674" fmla="*/ 667394 h 2950482"/>
              <a:gd name="connsiteX28-675" fmla="*/ 7291903 w 8108352"/>
              <a:gd name="connsiteY28-676" fmla="*/ 807175 h 2950482"/>
              <a:gd name="connsiteX29-677" fmla="*/ 7338497 w 8108352"/>
              <a:gd name="connsiteY29-678" fmla="*/ 865417 h 2950482"/>
              <a:gd name="connsiteX30-679" fmla="*/ 7443333 w 8108352"/>
              <a:gd name="connsiteY30-680" fmla="*/ 981901 h 2950482"/>
              <a:gd name="connsiteX31-681" fmla="*/ 7524872 w 8108352"/>
              <a:gd name="connsiteY31-682" fmla="*/ 1144979 h 2950482"/>
              <a:gd name="connsiteX32-683" fmla="*/ 7571465 w 8108352"/>
              <a:gd name="connsiteY32-684" fmla="*/ 1238166 h 2950482"/>
              <a:gd name="connsiteX33-685" fmla="*/ 7676301 w 8108352"/>
              <a:gd name="connsiteY33-686" fmla="*/ 1471134 h 2950482"/>
              <a:gd name="connsiteX34-687" fmla="*/ 7769488 w 8108352"/>
              <a:gd name="connsiteY34-688" fmla="*/ 1645860 h 2950482"/>
              <a:gd name="connsiteX35-689" fmla="*/ 7827730 w 8108352"/>
              <a:gd name="connsiteY35-690" fmla="*/ 1808938 h 2950482"/>
              <a:gd name="connsiteX36-691" fmla="*/ 7897621 w 8108352"/>
              <a:gd name="connsiteY36-692" fmla="*/ 1972016 h 2950482"/>
              <a:gd name="connsiteX37-693" fmla="*/ 7909269 w 8108352"/>
              <a:gd name="connsiteY37-694" fmla="*/ 2018609 h 2950482"/>
              <a:gd name="connsiteX38-695" fmla="*/ 7944214 w 8108352"/>
              <a:gd name="connsiteY38-696" fmla="*/ 2111797 h 2950482"/>
              <a:gd name="connsiteX39-697" fmla="*/ 7979159 w 8108352"/>
              <a:gd name="connsiteY39-698" fmla="*/ 2228281 h 2950482"/>
              <a:gd name="connsiteX40-699" fmla="*/ 8002456 w 8108352"/>
              <a:gd name="connsiteY40-700" fmla="*/ 2251577 h 2950482"/>
              <a:gd name="connsiteX41-701" fmla="*/ 8014105 w 8108352"/>
              <a:gd name="connsiteY41-702" fmla="*/ 2309820 h 2950482"/>
              <a:gd name="connsiteX42-703" fmla="*/ 8037402 w 8108352"/>
              <a:gd name="connsiteY42-704" fmla="*/ 2368062 h 2950482"/>
              <a:gd name="connsiteX43-705" fmla="*/ 8049050 w 8108352"/>
              <a:gd name="connsiteY43-706" fmla="*/ 2437952 h 2950482"/>
              <a:gd name="connsiteX44-707" fmla="*/ 8060698 w 8108352"/>
              <a:gd name="connsiteY44-708" fmla="*/ 2496194 h 2950482"/>
              <a:gd name="connsiteX45-709" fmla="*/ 8072347 w 8108352"/>
              <a:gd name="connsiteY45-710" fmla="*/ 2624327 h 2950482"/>
              <a:gd name="connsiteX46-711" fmla="*/ 8095644 w 8108352"/>
              <a:gd name="connsiteY46-712" fmla="*/ 2705865 h 2950482"/>
              <a:gd name="connsiteX47-713" fmla="*/ 8107292 w 8108352"/>
              <a:gd name="connsiteY47-714" fmla="*/ 2950482 h 2950482"/>
              <a:gd name="connsiteX0-715" fmla="*/ 0 w 8108352"/>
              <a:gd name="connsiteY0-716" fmla="*/ 2831736 h 2959869"/>
              <a:gd name="connsiteX1-717" fmla="*/ 34945 w 8108352"/>
              <a:gd name="connsiteY1-718" fmla="*/ 2726901 h 2959869"/>
              <a:gd name="connsiteX2-719" fmla="*/ 58242 w 8108352"/>
              <a:gd name="connsiteY2-720" fmla="*/ 2680307 h 2959869"/>
              <a:gd name="connsiteX3-721" fmla="*/ 93188 w 8108352"/>
              <a:gd name="connsiteY3-722" fmla="*/ 2598768 h 2959869"/>
              <a:gd name="connsiteX4-723" fmla="*/ 221320 w 8108352"/>
              <a:gd name="connsiteY4-724" fmla="*/ 2354152 h 2959869"/>
              <a:gd name="connsiteX5-725" fmla="*/ 535827 w 8108352"/>
              <a:gd name="connsiteY5-726" fmla="*/ 1888215 h 2959869"/>
              <a:gd name="connsiteX6-727" fmla="*/ 908576 w 8108352"/>
              <a:gd name="connsiteY6-728" fmla="*/ 1433928 h 2959869"/>
              <a:gd name="connsiteX7-729" fmla="*/ 1141544 w 8108352"/>
              <a:gd name="connsiteY7-730" fmla="*/ 1189311 h 2959869"/>
              <a:gd name="connsiteX8-731" fmla="*/ 1258028 w 8108352"/>
              <a:gd name="connsiteY8-732" fmla="*/ 1061179 h 2959869"/>
              <a:gd name="connsiteX9-733" fmla="*/ 1584184 w 8108352"/>
              <a:gd name="connsiteY9-734" fmla="*/ 758320 h 2959869"/>
              <a:gd name="connsiteX10-735" fmla="*/ 1805503 w 8108352"/>
              <a:gd name="connsiteY10-736" fmla="*/ 595242 h 2959869"/>
              <a:gd name="connsiteX11-737" fmla="*/ 2003526 w 8108352"/>
              <a:gd name="connsiteY11-738" fmla="*/ 467110 h 2959869"/>
              <a:gd name="connsiteX12-739" fmla="*/ 2120010 w 8108352"/>
              <a:gd name="connsiteY12-740" fmla="*/ 397219 h 2959869"/>
              <a:gd name="connsiteX13-741" fmla="*/ 3983756 w 8108352"/>
              <a:gd name="connsiteY13-742" fmla="*/ 24470 h 2959869"/>
              <a:gd name="connsiteX14-743" fmla="*/ 4181779 w 8108352"/>
              <a:gd name="connsiteY14-744" fmla="*/ 36119 h 2959869"/>
              <a:gd name="connsiteX15-745" fmla="*/ 4636066 w 8108352"/>
              <a:gd name="connsiteY15-746" fmla="*/ 47767 h 2959869"/>
              <a:gd name="connsiteX16-747" fmla="*/ 4775847 w 8108352"/>
              <a:gd name="connsiteY16-748" fmla="*/ 59415 h 2959869"/>
              <a:gd name="connsiteX17-749" fmla="*/ 5113651 w 8108352"/>
              <a:gd name="connsiteY17-750" fmla="*/ 71064 h 2959869"/>
              <a:gd name="connsiteX18-751" fmla="*/ 5241784 w 8108352"/>
              <a:gd name="connsiteY18-752" fmla="*/ 94361 h 2959869"/>
              <a:gd name="connsiteX19-753" fmla="*/ 5346619 w 8108352"/>
              <a:gd name="connsiteY19-754" fmla="*/ 106009 h 2959869"/>
              <a:gd name="connsiteX20-755" fmla="*/ 5439807 w 8108352"/>
              <a:gd name="connsiteY20-756" fmla="*/ 117657 h 2959869"/>
              <a:gd name="connsiteX21-757" fmla="*/ 5556291 w 8108352"/>
              <a:gd name="connsiteY21-758" fmla="*/ 129306 h 2959869"/>
              <a:gd name="connsiteX22-759" fmla="*/ 5894095 w 8108352"/>
              <a:gd name="connsiteY22-760" fmla="*/ 199196 h 2959869"/>
              <a:gd name="connsiteX23-761" fmla="*/ 6010579 w 8108352"/>
              <a:gd name="connsiteY23-762" fmla="*/ 234142 h 2959869"/>
              <a:gd name="connsiteX24-763" fmla="*/ 6208602 w 8108352"/>
              <a:gd name="connsiteY24-764" fmla="*/ 280735 h 2959869"/>
              <a:gd name="connsiteX25-765" fmla="*/ 6837616 w 8108352"/>
              <a:gd name="connsiteY25-766" fmla="*/ 537000 h 2959869"/>
              <a:gd name="connsiteX26-767" fmla="*/ 7093881 w 8108352"/>
              <a:gd name="connsiteY26-768" fmla="*/ 676781 h 2959869"/>
              <a:gd name="connsiteX27-769" fmla="*/ 7291903 w 8108352"/>
              <a:gd name="connsiteY27-770" fmla="*/ 816562 h 2959869"/>
              <a:gd name="connsiteX28-771" fmla="*/ 7338497 w 8108352"/>
              <a:gd name="connsiteY28-772" fmla="*/ 874804 h 2959869"/>
              <a:gd name="connsiteX29-773" fmla="*/ 7443333 w 8108352"/>
              <a:gd name="connsiteY29-774" fmla="*/ 991288 h 2959869"/>
              <a:gd name="connsiteX30-775" fmla="*/ 7524872 w 8108352"/>
              <a:gd name="connsiteY30-776" fmla="*/ 1154366 h 2959869"/>
              <a:gd name="connsiteX31-777" fmla="*/ 7571465 w 8108352"/>
              <a:gd name="connsiteY31-778" fmla="*/ 1247553 h 2959869"/>
              <a:gd name="connsiteX32-779" fmla="*/ 7676301 w 8108352"/>
              <a:gd name="connsiteY32-780" fmla="*/ 1480521 h 2959869"/>
              <a:gd name="connsiteX33-781" fmla="*/ 7769488 w 8108352"/>
              <a:gd name="connsiteY33-782" fmla="*/ 1655247 h 2959869"/>
              <a:gd name="connsiteX34-783" fmla="*/ 7827730 w 8108352"/>
              <a:gd name="connsiteY34-784" fmla="*/ 1818325 h 2959869"/>
              <a:gd name="connsiteX35-785" fmla="*/ 7897621 w 8108352"/>
              <a:gd name="connsiteY35-786" fmla="*/ 1981403 h 2959869"/>
              <a:gd name="connsiteX36-787" fmla="*/ 7909269 w 8108352"/>
              <a:gd name="connsiteY36-788" fmla="*/ 2027996 h 2959869"/>
              <a:gd name="connsiteX37-789" fmla="*/ 7944214 w 8108352"/>
              <a:gd name="connsiteY37-790" fmla="*/ 2121184 h 2959869"/>
              <a:gd name="connsiteX38-791" fmla="*/ 7979159 w 8108352"/>
              <a:gd name="connsiteY38-792" fmla="*/ 2237668 h 2959869"/>
              <a:gd name="connsiteX39-793" fmla="*/ 8002456 w 8108352"/>
              <a:gd name="connsiteY39-794" fmla="*/ 2260964 h 2959869"/>
              <a:gd name="connsiteX40-795" fmla="*/ 8014105 w 8108352"/>
              <a:gd name="connsiteY40-796" fmla="*/ 2319207 h 2959869"/>
              <a:gd name="connsiteX41-797" fmla="*/ 8037402 w 8108352"/>
              <a:gd name="connsiteY41-798" fmla="*/ 2377449 h 2959869"/>
              <a:gd name="connsiteX42-799" fmla="*/ 8049050 w 8108352"/>
              <a:gd name="connsiteY42-800" fmla="*/ 2447339 h 2959869"/>
              <a:gd name="connsiteX43-801" fmla="*/ 8060698 w 8108352"/>
              <a:gd name="connsiteY43-802" fmla="*/ 2505581 h 2959869"/>
              <a:gd name="connsiteX44-803" fmla="*/ 8072347 w 8108352"/>
              <a:gd name="connsiteY44-804" fmla="*/ 2633714 h 2959869"/>
              <a:gd name="connsiteX45-805" fmla="*/ 8095644 w 8108352"/>
              <a:gd name="connsiteY45-806" fmla="*/ 2715252 h 2959869"/>
              <a:gd name="connsiteX46-807" fmla="*/ 8107292 w 8108352"/>
              <a:gd name="connsiteY46-808" fmla="*/ 2959869 h 2959869"/>
              <a:gd name="connsiteX0-809" fmla="*/ 0 w 8108352"/>
              <a:gd name="connsiteY0-810" fmla="*/ 2829164 h 2957297"/>
              <a:gd name="connsiteX1-811" fmla="*/ 34945 w 8108352"/>
              <a:gd name="connsiteY1-812" fmla="*/ 2724329 h 2957297"/>
              <a:gd name="connsiteX2-813" fmla="*/ 58242 w 8108352"/>
              <a:gd name="connsiteY2-814" fmla="*/ 2677735 h 2957297"/>
              <a:gd name="connsiteX3-815" fmla="*/ 93188 w 8108352"/>
              <a:gd name="connsiteY3-816" fmla="*/ 2596196 h 2957297"/>
              <a:gd name="connsiteX4-817" fmla="*/ 221320 w 8108352"/>
              <a:gd name="connsiteY4-818" fmla="*/ 2351580 h 2957297"/>
              <a:gd name="connsiteX5-819" fmla="*/ 535827 w 8108352"/>
              <a:gd name="connsiteY5-820" fmla="*/ 1885643 h 2957297"/>
              <a:gd name="connsiteX6-821" fmla="*/ 908576 w 8108352"/>
              <a:gd name="connsiteY6-822" fmla="*/ 1431356 h 2957297"/>
              <a:gd name="connsiteX7-823" fmla="*/ 1141544 w 8108352"/>
              <a:gd name="connsiteY7-824" fmla="*/ 1186739 h 2957297"/>
              <a:gd name="connsiteX8-825" fmla="*/ 1258028 w 8108352"/>
              <a:gd name="connsiteY8-826" fmla="*/ 1058607 h 2957297"/>
              <a:gd name="connsiteX9-827" fmla="*/ 1584184 w 8108352"/>
              <a:gd name="connsiteY9-828" fmla="*/ 755748 h 2957297"/>
              <a:gd name="connsiteX10-829" fmla="*/ 1805503 w 8108352"/>
              <a:gd name="connsiteY10-830" fmla="*/ 592670 h 2957297"/>
              <a:gd name="connsiteX11-831" fmla="*/ 2003526 w 8108352"/>
              <a:gd name="connsiteY11-832" fmla="*/ 464538 h 2957297"/>
              <a:gd name="connsiteX12-833" fmla="*/ 2120010 w 8108352"/>
              <a:gd name="connsiteY12-834" fmla="*/ 394647 h 2957297"/>
              <a:gd name="connsiteX13-835" fmla="*/ 3983756 w 8108352"/>
              <a:gd name="connsiteY13-836" fmla="*/ 21898 h 2957297"/>
              <a:gd name="connsiteX14-837" fmla="*/ 4636066 w 8108352"/>
              <a:gd name="connsiteY14-838" fmla="*/ 45195 h 2957297"/>
              <a:gd name="connsiteX15-839" fmla="*/ 4775847 w 8108352"/>
              <a:gd name="connsiteY15-840" fmla="*/ 56843 h 2957297"/>
              <a:gd name="connsiteX16-841" fmla="*/ 5113651 w 8108352"/>
              <a:gd name="connsiteY16-842" fmla="*/ 68492 h 2957297"/>
              <a:gd name="connsiteX17-843" fmla="*/ 5241784 w 8108352"/>
              <a:gd name="connsiteY17-844" fmla="*/ 91789 h 2957297"/>
              <a:gd name="connsiteX18-845" fmla="*/ 5346619 w 8108352"/>
              <a:gd name="connsiteY18-846" fmla="*/ 103437 h 2957297"/>
              <a:gd name="connsiteX19-847" fmla="*/ 5439807 w 8108352"/>
              <a:gd name="connsiteY19-848" fmla="*/ 115085 h 2957297"/>
              <a:gd name="connsiteX20-849" fmla="*/ 5556291 w 8108352"/>
              <a:gd name="connsiteY20-850" fmla="*/ 126734 h 2957297"/>
              <a:gd name="connsiteX21-851" fmla="*/ 5894095 w 8108352"/>
              <a:gd name="connsiteY21-852" fmla="*/ 196624 h 2957297"/>
              <a:gd name="connsiteX22-853" fmla="*/ 6010579 w 8108352"/>
              <a:gd name="connsiteY22-854" fmla="*/ 231570 h 2957297"/>
              <a:gd name="connsiteX23-855" fmla="*/ 6208602 w 8108352"/>
              <a:gd name="connsiteY23-856" fmla="*/ 278163 h 2957297"/>
              <a:gd name="connsiteX24-857" fmla="*/ 6837616 w 8108352"/>
              <a:gd name="connsiteY24-858" fmla="*/ 534428 h 2957297"/>
              <a:gd name="connsiteX25-859" fmla="*/ 7093881 w 8108352"/>
              <a:gd name="connsiteY25-860" fmla="*/ 674209 h 2957297"/>
              <a:gd name="connsiteX26-861" fmla="*/ 7291903 w 8108352"/>
              <a:gd name="connsiteY26-862" fmla="*/ 813990 h 2957297"/>
              <a:gd name="connsiteX27-863" fmla="*/ 7338497 w 8108352"/>
              <a:gd name="connsiteY27-864" fmla="*/ 872232 h 2957297"/>
              <a:gd name="connsiteX28-865" fmla="*/ 7443333 w 8108352"/>
              <a:gd name="connsiteY28-866" fmla="*/ 988716 h 2957297"/>
              <a:gd name="connsiteX29-867" fmla="*/ 7524872 w 8108352"/>
              <a:gd name="connsiteY29-868" fmla="*/ 1151794 h 2957297"/>
              <a:gd name="connsiteX30-869" fmla="*/ 7571465 w 8108352"/>
              <a:gd name="connsiteY30-870" fmla="*/ 1244981 h 2957297"/>
              <a:gd name="connsiteX31-871" fmla="*/ 7676301 w 8108352"/>
              <a:gd name="connsiteY31-872" fmla="*/ 1477949 h 2957297"/>
              <a:gd name="connsiteX32-873" fmla="*/ 7769488 w 8108352"/>
              <a:gd name="connsiteY32-874" fmla="*/ 1652675 h 2957297"/>
              <a:gd name="connsiteX33-875" fmla="*/ 7827730 w 8108352"/>
              <a:gd name="connsiteY33-876" fmla="*/ 1815753 h 2957297"/>
              <a:gd name="connsiteX34-877" fmla="*/ 7897621 w 8108352"/>
              <a:gd name="connsiteY34-878" fmla="*/ 1978831 h 2957297"/>
              <a:gd name="connsiteX35-879" fmla="*/ 7909269 w 8108352"/>
              <a:gd name="connsiteY35-880" fmla="*/ 2025424 h 2957297"/>
              <a:gd name="connsiteX36-881" fmla="*/ 7944214 w 8108352"/>
              <a:gd name="connsiteY36-882" fmla="*/ 2118612 h 2957297"/>
              <a:gd name="connsiteX37-883" fmla="*/ 7979159 w 8108352"/>
              <a:gd name="connsiteY37-884" fmla="*/ 2235096 h 2957297"/>
              <a:gd name="connsiteX38-885" fmla="*/ 8002456 w 8108352"/>
              <a:gd name="connsiteY38-886" fmla="*/ 2258392 h 2957297"/>
              <a:gd name="connsiteX39-887" fmla="*/ 8014105 w 8108352"/>
              <a:gd name="connsiteY39-888" fmla="*/ 2316635 h 2957297"/>
              <a:gd name="connsiteX40-889" fmla="*/ 8037402 w 8108352"/>
              <a:gd name="connsiteY40-890" fmla="*/ 2374877 h 2957297"/>
              <a:gd name="connsiteX41-891" fmla="*/ 8049050 w 8108352"/>
              <a:gd name="connsiteY41-892" fmla="*/ 2444767 h 2957297"/>
              <a:gd name="connsiteX42-893" fmla="*/ 8060698 w 8108352"/>
              <a:gd name="connsiteY42-894" fmla="*/ 2503009 h 2957297"/>
              <a:gd name="connsiteX43-895" fmla="*/ 8072347 w 8108352"/>
              <a:gd name="connsiteY43-896" fmla="*/ 2631142 h 2957297"/>
              <a:gd name="connsiteX44-897" fmla="*/ 8095644 w 8108352"/>
              <a:gd name="connsiteY44-898" fmla="*/ 2712680 h 2957297"/>
              <a:gd name="connsiteX45-899" fmla="*/ 8107292 w 8108352"/>
              <a:gd name="connsiteY45-900" fmla="*/ 2957297 h 2957297"/>
              <a:gd name="connsiteX0-901" fmla="*/ 0 w 8108352"/>
              <a:gd name="connsiteY0-902" fmla="*/ 2826651 h 2954784"/>
              <a:gd name="connsiteX1-903" fmla="*/ 34945 w 8108352"/>
              <a:gd name="connsiteY1-904" fmla="*/ 2721816 h 2954784"/>
              <a:gd name="connsiteX2-905" fmla="*/ 58242 w 8108352"/>
              <a:gd name="connsiteY2-906" fmla="*/ 2675222 h 2954784"/>
              <a:gd name="connsiteX3-907" fmla="*/ 93188 w 8108352"/>
              <a:gd name="connsiteY3-908" fmla="*/ 2593683 h 2954784"/>
              <a:gd name="connsiteX4-909" fmla="*/ 221320 w 8108352"/>
              <a:gd name="connsiteY4-910" fmla="*/ 2349067 h 2954784"/>
              <a:gd name="connsiteX5-911" fmla="*/ 535827 w 8108352"/>
              <a:gd name="connsiteY5-912" fmla="*/ 1883130 h 2954784"/>
              <a:gd name="connsiteX6-913" fmla="*/ 908576 w 8108352"/>
              <a:gd name="connsiteY6-914" fmla="*/ 1428843 h 2954784"/>
              <a:gd name="connsiteX7-915" fmla="*/ 1141544 w 8108352"/>
              <a:gd name="connsiteY7-916" fmla="*/ 1184226 h 2954784"/>
              <a:gd name="connsiteX8-917" fmla="*/ 1258028 w 8108352"/>
              <a:gd name="connsiteY8-918" fmla="*/ 1056094 h 2954784"/>
              <a:gd name="connsiteX9-919" fmla="*/ 1584184 w 8108352"/>
              <a:gd name="connsiteY9-920" fmla="*/ 753235 h 2954784"/>
              <a:gd name="connsiteX10-921" fmla="*/ 1805503 w 8108352"/>
              <a:gd name="connsiteY10-922" fmla="*/ 590157 h 2954784"/>
              <a:gd name="connsiteX11-923" fmla="*/ 2003526 w 8108352"/>
              <a:gd name="connsiteY11-924" fmla="*/ 462025 h 2954784"/>
              <a:gd name="connsiteX12-925" fmla="*/ 2120010 w 8108352"/>
              <a:gd name="connsiteY12-926" fmla="*/ 392134 h 2954784"/>
              <a:gd name="connsiteX13-927" fmla="*/ 3983756 w 8108352"/>
              <a:gd name="connsiteY13-928" fmla="*/ 19385 h 2954784"/>
              <a:gd name="connsiteX14-929" fmla="*/ 4775847 w 8108352"/>
              <a:gd name="connsiteY14-930" fmla="*/ 54330 h 2954784"/>
              <a:gd name="connsiteX15-931" fmla="*/ 5113651 w 8108352"/>
              <a:gd name="connsiteY15-932" fmla="*/ 65979 h 2954784"/>
              <a:gd name="connsiteX16-933" fmla="*/ 5241784 w 8108352"/>
              <a:gd name="connsiteY16-934" fmla="*/ 89276 h 2954784"/>
              <a:gd name="connsiteX17-935" fmla="*/ 5346619 w 8108352"/>
              <a:gd name="connsiteY17-936" fmla="*/ 100924 h 2954784"/>
              <a:gd name="connsiteX18-937" fmla="*/ 5439807 w 8108352"/>
              <a:gd name="connsiteY18-938" fmla="*/ 112572 h 2954784"/>
              <a:gd name="connsiteX19-939" fmla="*/ 5556291 w 8108352"/>
              <a:gd name="connsiteY19-940" fmla="*/ 124221 h 2954784"/>
              <a:gd name="connsiteX20-941" fmla="*/ 5894095 w 8108352"/>
              <a:gd name="connsiteY20-942" fmla="*/ 194111 h 2954784"/>
              <a:gd name="connsiteX21-943" fmla="*/ 6010579 w 8108352"/>
              <a:gd name="connsiteY21-944" fmla="*/ 229057 h 2954784"/>
              <a:gd name="connsiteX22-945" fmla="*/ 6208602 w 8108352"/>
              <a:gd name="connsiteY22-946" fmla="*/ 275650 h 2954784"/>
              <a:gd name="connsiteX23-947" fmla="*/ 6837616 w 8108352"/>
              <a:gd name="connsiteY23-948" fmla="*/ 531915 h 2954784"/>
              <a:gd name="connsiteX24-949" fmla="*/ 7093881 w 8108352"/>
              <a:gd name="connsiteY24-950" fmla="*/ 671696 h 2954784"/>
              <a:gd name="connsiteX25-951" fmla="*/ 7291903 w 8108352"/>
              <a:gd name="connsiteY25-952" fmla="*/ 811477 h 2954784"/>
              <a:gd name="connsiteX26-953" fmla="*/ 7338497 w 8108352"/>
              <a:gd name="connsiteY26-954" fmla="*/ 869719 h 2954784"/>
              <a:gd name="connsiteX27-955" fmla="*/ 7443333 w 8108352"/>
              <a:gd name="connsiteY27-956" fmla="*/ 986203 h 2954784"/>
              <a:gd name="connsiteX28-957" fmla="*/ 7524872 w 8108352"/>
              <a:gd name="connsiteY28-958" fmla="*/ 1149281 h 2954784"/>
              <a:gd name="connsiteX29-959" fmla="*/ 7571465 w 8108352"/>
              <a:gd name="connsiteY29-960" fmla="*/ 1242468 h 2954784"/>
              <a:gd name="connsiteX30-961" fmla="*/ 7676301 w 8108352"/>
              <a:gd name="connsiteY30-962" fmla="*/ 1475436 h 2954784"/>
              <a:gd name="connsiteX31-963" fmla="*/ 7769488 w 8108352"/>
              <a:gd name="connsiteY31-964" fmla="*/ 1650162 h 2954784"/>
              <a:gd name="connsiteX32-965" fmla="*/ 7827730 w 8108352"/>
              <a:gd name="connsiteY32-966" fmla="*/ 1813240 h 2954784"/>
              <a:gd name="connsiteX33-967" fmla="*/ 7897621 w 8108352"/>
              <a:gd name="connsiteY33-968" fmla="*/ 1976318 h 2954784"/>
              <a:gd name="connsiteX34-969" fmla="*/ 7909269 w 8108352"/>
              <a:gd name="connsiteY34-970" fmla="*/ 2022911 h 2954784"/>
              <a:gd name="connsiteX35-971" fmla="*/ 7944214 w 8108352"/>
              <a:gd name="connsiteY35-972" fmla="*/ 2116099 h 2954784"/>
              <a:gd name="connsiteX36-973" fmla="*/ 7979159 w 8108352"/>
              <a:gd name="connsiteY36-974" fmla="*/ 2232583 h 2954784"/>
              <a:gd name="connsiteX37-975" fmla="*/ 8002456 w 8108352"/>
              <a:gd name="connsiteY37-976" fmla="*/ 2255879 h 2954784"/>
              <a:gd name="connsiteX38-977" fmla="*/ 8014105 w 8108352"/>
              <a:gd name="connsiteY38-978" fmla="*/ 2314122 h 2954784"/>
              <a:gd name="connsiteX39-979" fmla="*/ 8037402 w 8108352"/>
              <a:gd name="connsiteY39-980" fmla="*/ 2372364 h 2954784"/>
              <a:gd name="connsiteX40-981" fmla="*/ 8049050 w 8108352"/>
              <a:gd name="connsiteY40-982" fmla="*/ 2442254 h 2954784"/>
              <a:gd name="connsiteX41-983" fmla="*/ 8060698 w 8108352"/>
              <a:gd name="connsiteY41-984" fmla="*/ 2500496 h 2954784"/>
              <a:gd name="connsiteX42-985" fmla="*/ 8072347 w 8108352"/>
              <a:gd name="connsiteY42-986" fmla="*/ 2628629 h 2954784"/>
              <a:gd name="connsiteX43-987" fmla="*/ 8095644 w 8108352"/>
              <a:gd name="connsiteY43-988" fmla="*/ 2710167 h 2954784"/>
              <a:gd name="connsiteX44-989" fmla="*/ 8107292 w 8108352"/>
              <a:gd name="connsiteY44-990" fmla="*/ 2954784 h 2954784"/>
              <a:gd name="connsiteX0-991" fmla="*/ 0 w 8108352"/>
              <a:gd name="connsiteY0-992" fmla="*/ 2824668 h 2952801"/>
              <a:gd name="connsiteX1-993" fmla="*/ 34945 w 8108352"/>
              <a:gd name="connsiteY1-994" fmla="*/ 2719833 h 2952801"/>
              <a:gd name="connsiteX2-995" fmla="*/ 58242 w 8108352"/>
              <a:gd name="connsiteY2-996" fmla="*/ 2673239 h 2952801"/>
              <a:gd name="connsiteX3-997" fmla="*/ 93188 w 8108352"/>
              <a:gd name="connsiteY3-998" fmla="*/ 2591700 h 2952801"/>
              <a:gd name="connsiteX4-999" fmla="*/ 221320 w 8108352"/>
              <a:gd name="connsiteY4-1000" fmla="*/ 2347084 h 2952801"/>
              <a:gd name="connsiteX5-1001" fmla="*/ 535827 w 8108352"/>
              <a:gd name="connsiteY5-1002" fmla="*/ 1881147 h 2952801"/>
              <a:gd name="connsiteX6-1003" fmla="*/ 908576 w 8108352"/>
              <a:gd name="connsiteY6-1004" fmla="*/ 1426860 h 2952801"/>
              <a:gd name="connsiteX7-1005" fmla="*/ 1141544 w 8108352"/>
              <a:gd name="connsiteY7-1006" fmla="*/ 1182243 h 2952801"/>
              <a:gd name="connsiteX8-1007" fmla="*/ 1258028 w 8108352"/>
              <a:gd name="connsiteY8-1008" fmla="*/ 1054111 h 2952801"/>
              <a:gd name="connsiteX9-1009" fmla="*/ 1584184 w 8108352"/>
              <a:gd name="connsiteY9-1010" fmla="*/ 751252 h 2952801"/>
              <a:gd name="connsiteX10-1011" fmla="*/ 1805503 w 8108352"/>
              <a:gd name="connsiteY10-1012" fmla="*/ 588174 h 2952801"/>
              <a:gd name="connsiteX11-1013" fmla="*/ 2003526 w 8108352"/>
              <a:gd name="connsiteY11-1014" fmla="*/ 460042 h 2952801"/>
              <a:gd name="connsiteX12-1015" fmla="*/ 2120010 w 8108352"/>
              <a:gd name="connsiteY12-1016" fmla="*/ 390151 h 2952801"/>
              <a:gd name="connsiteX13-1017" fmla="*/ 3983756 w 8108352"/>
              <a:gd name="connsiteY13-1018" fmla="*/ 17402 h 2952801"/>
              <a:gd name="connsiteX14-1019" fmla="*/ 5113651 w 8108352"/>
              <a:gd name="connsiteY14-1020" fmla="*/ 63996 h 2952801"/>
              <a:gd name="connsiteX15-1021" fmla="*/ 5241784 w 8108352"/>
              <a:gd name="connsiteY15-1022" fmla="*/ 87293 h 2952801"/>
              <a:gd name="connsiteX16-1023" fmla="*/ 5346619 w 8108352"/>
              <a:gd name="connsiteY16-1024" fmla="*/ 98941 h 2952801"/>
              <a:gd name="connsiteX17-1025" fmla="*/ 5439807 w 8108352"/>
              <a:gd name="connsiteY17-1026" fmla="*/ 110589 h 2952801"/>
              <a:gd name="connsiteX18-1027" fmla="*/ 5556291 w 8108352"/>
              <a:gd name="connsiteY18-1028" fmla="*/ 122238 h 2952801"/>
              <a:gd name="connsiteX19-1029" fmla="*/ 5894095 w 8108352"/>
              <a:gd name="connsiteY19-1030" fmla="*/ 192128 h 2952801"/>
              <a:gd name="connsiteX20-1031" fmla="*/ 6010579 w 8108352"/>
              <a:gd name="connsiteY20-1032" fmla="*/ 227074 h 2952801"/>
              <a:gd name="connsiteX21-1033" fmla="*/ 6208602 w 8108352"/>
              <a:gd name="connsiteY21-1034" fmla="*/ 273667 h 2952801"/>
              <a:gd name="connsiteX22-1035" fmla="*/ 6837616 w 8108352"/>
              <a:gd name="connsiteY22-1036" fmla="*/ 529932 h 2952801"/>
              <a:gd name="connsiteX23-1037" fmla="*/ 7093881 w 8108352"/>
              <a:gd name="connsiteY23-1038" fmla="*/ 669713 h 2952801"/>
              <a:gd name="connsiteX24-1039" fmla="*/ 7291903 w 8108352"/>
              <a:gd name="connsiteY24-1040" fmla="*/ 809494 h 2952801"/>
              <a:gd name="connsiteX25-1041" fmla="*/ 7338497 w 8108352"/>
              <a:gd name="connsiteY25-1042" fmla="*/ 867736 h 2952801"/>
              <a:gd name="connsiteX26-1043" fmla="*/ 7443333 w 8108352"/>
              <a:gd name="connsiteY26-1044" fmla="*/ 984220 h 2952801"/>
              <a:gd name="connsiteX27-1045" fmla="*/ 7524872 w 8108352"/>
              <a:gd name="connsiteY27-1046" fmla="*/ 1147298 h 2952801"/>
              <a:gd name="connsiteX28-1047" fmla="*/ 7571465 w 8108352"/>
              <a:gd name="connsiteY28-1048" fmla="*/ 1240485 h 2952801"/>
              <a:gd name="connsiteX29-1049" fmla="*/ 7676301 w 8108352"/>
              <a:gd name="connsiteY29-1050" fmla="*/ 1473453 h 2952801"/>
              <a:gd name="connsiteX30-1051" fmla="*/ 7769488 w 8108352"/>
              <a:gd name="connsiteY30-1052" fmla="*/ 1648179 h 2952801"/>
              <a:gd name="connsiteX31-1053" fmla="*/ 7827730 w 8108352"/>
              <a:gd name="connsiteY31-1054" fmla="*/ 1811257 h 2952801"/>
              <a:gd name="connsiteX32-1055" fmla="*/ 7897621 w 8108352"/>
              <a:gd name="connsiteY32-1056" fmla="*/ 1974335 h 2952801"/>
              <a:gd name="connsiteX33-1057" fmla="*/ 7909269 w 8108352"/>
              <a:gd name="connsiteY33-1058" fmla="*/ 2020928 h 2952801"/>
              <a:gd name="connsiteX34-1059" fmla="*/ 7944214 w 8108352"/>
              <a:gd name="connsiteY34-1060" fmla="*/ 2114116 h 2952801"/>
              <a:gd name="connsiteX35-1061" fmla="*/ 7979159 w 8108352"/>
              <a:gd name="connsiteY35-1062" fmla="*/ 2230600 h 2952801"/>
              <a:gd name="connsiteX36-1063" fmla="*/ 8002456 w 8108352"/>
              <a:gd name="connsiteY36-1064" fmla="*/ 2253896 h 2952801"/>
              <a:gd name="connsiteX37-1065" fmla="*/ 8014105 w 8108352"/>
              <a:gd name="connsiteY37-1066" fmla="*/ 2312139 h 2952801"/>
              <a:gd name="connsiteX38-1067" fmla="*/ 8037402 w 8108352"/>
              <a:gd name="connsiteY38-1068" fmla="*/ 2370381 h 2952801"/>
              <a:gd name="connsiteX39-1069" fmla="*/ 8049050 w 8108352"/>
              <a:gd name="connsiteY39-1070" fmla="*/ 2440271 h 2952801"/>
              <a:gd name="connsiteX40-1071" fmla="*/ 8060698 w 8108352"/>
              <a:gd name="connsiteY40-1072" fmla="*/ 2498513 h 2952801"/>
              <a:gd name="connsiteX41-1073" fmla="*/ 8072347 w 8108352"/>
              <a:gd name="connsiteY41-1074" fmla="*/ 2626646 h 2952801"/>
              <a:gd name="connsiteX42-1075" fmla="*/ 8095644 w 8108352"/>
              <a:gd name="connsiteY42-1076" fmla="*/ 2708184 h 2952801"/>
              <a:gd name="connsiteX43-1077" fmla="*/ 8107292 w 8108352"/>
              <a:gd name="connsiteY43-1078" fmla="*/ 2952801 h 2952801"/>
              <a:gd name="connsiteX0-1079" fmla="*/ 0 w 8108352"/>
              <a:gd name="connsiteY0-1080" fmla="*/ 2820725 h 2948858"/>
              <a:gd name="connsiteX1-1081" fmla="*/ 34945 w 8108352"/>
              <a:gd name="connsiteY1-1082" fmla="*/ 2715890 h 2948858"/>
              <a:gd name="connsiteX2-1083" fmla="*/ 58242 w 8108352"/>
              <a:gd name="connsiteY2-1084" fmla="*/ 2669296 h 2948858"/>
              <a:gd name="connsiteX3-1085" fmla="*/ 93188 w 8108352"/>
              <a:gd name="connsiteY3-1086" fmla="*/ 2587757 h 2948858"/>
              <a:gd name="connsiteX4-1087" fmla="*/ 221320 w 8108352"/>
              <a:gd name="connsiteY4-1088" fmla="*/ 2343141 h 2948858"/>
              <a:gd name="connsiteX5-1089" fmla="*/ 535827 w 8108352"/>
              <a:gd name="connsiteY5-1090" fmla="*/ 1877204 h 2948858"/>
              <a:gd name="connsiteX6-1091" fmla="*/ 908576 w 8108352"/>
              <a:gd name="connsiteY6-1092" fmla="*/ 1422917 h 2948858"/>
              <a:gd name="connsiteX7-1093" fmla="*/ 1141544 w 8108352"/>
              <a:gd name="connsiteY7-1094" fmla="*/ 1178300 h 2948858"/>
              <a:gd name="connsiteX8-1095" fmla="*/ 1258028 w 8108352"/>
              <a:gd name="connsiteY8-1096" fmla="*/ 1050168 h 2948858"/>
              <a:gd name="connsiteX9-1097" fmla="*/ 1584184 w 8108352"/>
              <a:gd name="connsiteY9-1098" fmla="*/ 747309 h 2948858"/>
              <a:gd name="connsiteX10-1099" fmla="*/ 1805503 w 8108352"/>
              <a:gd name="connsiteY10-1100" fmla="*/ 584231 h 2948858"/>
              <a:gd name="connsiteX11-1101" fmla="*/ 2003526 w 8108352"/>
              <a:gd name="connsiteY11-1102" fmla="*/ 456099 h 2948858"/>
              <a:gd name="connsiteX12-1103" fmla="*/ 2120010 w 8108352"/>
              <a:gd name="connsiteY12-1104" fmla="*/ 386208 h 2948858"/>
              <a:gd name="connsiteX13-1105" fmla="*/ 3983756 w 8108352"/>
              <a:gd name="connsiteY13-1106" fmla="*/ 13459 h 2948858"/>
              <a:gd name="connsiteX14-1107" fmla="*/ 5241784 w 8108352"/>
              <a:gd name="connsiteY14-1108" fmla="*/ 83350 h 2948858"/>
              <a:gd name="connsiteX15-1109" fmla="*/ 5346619 w 8108352"/>
              <a:gd name="connsiteY15-1110" fmla="*/ 94998 h 2948858"/>
              <a:gd name="connsiteX16-1111" fmla="*/ 5439807 w 8108352"/>
              <a:gd name="connsiteY16-1112" fmla="*/ 106646 h 2948858"/>
              <a:gd name="connsiteX17-1113" fmla="*/ 5556291 w 8108352"/>
              <a:gd name="connsiteY17-1114" fmla="*/ 118295 h 2948858"/>
              <a:gd name="connsiteX18-1115" fmla="*/ 5894095 w 8108352"/>
              <a:gd name="connsiteY18-1116" fmla="*/ 188185 h 2948858"/>
              <a:gd name="connsiteX19-1117" fmla="*/ 6010579 w 8108352"/>
              <a:gd name="connsiteY19-1118" fmla="*/ 223131 h 2948858"/>
              <a:gd name="connsiteX20-1119" fmla="*/ 6208602 w 8108352"/>
              <a:gd name="connsiteY20-1120" fmla="*/ 269724 h 2948858"/>
              <a:gd name="connsiteX21-1121" fmla="*/ 6837616 w 8108352"/>
              <a:gd name="connsiteY21-1122" fmla="*/ 525989 h 2948858"/>
              <a:gd name="connsiteX22-1123" fmla="*/ 7093881 w 8108352"/>
              <a:gd name="connsiteY22-1124" fmla="*/ 665770 h 2948858"/>
              <a:gd name="connsiteX23-1125" fmla="*/ 7291903 w 8108352"/>
              <a:gd name="connsiteY23-1126" fmla="*/ 805551 h 2948858"/>
              <a:gd name="connsiteX24-1127" fmla="*/ 7338497 w 8108352"/>
              <a:gd name="connsiteY24-1128" fmla="*/ 863793 h 2948858"/>
              <a:gd name="connsiteX25-1129" fmla="*/ 7443333 w 8108352"/>
              <a:gd name="connsiteY25-1130" fmla="*/ 980277 h 2948858"/>
              <a:gd name="connsiteX26-1131" fmla="*/ 7524872 w 8108352"/>
              <a:gd name="connsiteY26-1132" fmla="*/ 1143355 h 2948858"/>
              <a:gd name="connsiteX27-1133" fmla="*/ 7571465 w 8108352"/>
              <a:gd name="connsiteY27-1134" fmla="*/ 1236542 h 2948858"/>
              <a:gd name="connsiteX28-1135" fmla="*/ 7676301 w 8108352"/>
              <a:gd name="connsiteY28-1136" fmla="*/ 1469510 h 2948858"/>
              <a:gd name="connsiteX29-1137" fmla="*/ 7769488 w 8108352"/>
              <a:gd name="connsiteY29-1138" fmla="*/ 1644236 h 2948858"/>
              <a:gd name="connsiteX30-1139" fmla="*/ 7827730 w 8108352"/>
              <a:gd name="connsiteY30-1140" fmla="*/ 1807314 h 2948858"/>
              <a:gd name="connsiteX31-1141" fmla="*/ 7897621 w 8108352"/>
              <a:gd name="connsiteY31-1142" fmla="*/ 1970392 h 2948858"/>
              <a:gd name="connsiteX32-1143" fmla="*/ 7909269 w 8108352"/>
              <a:gd name="connsiteY32-1144" fmla="*/ 2016985 h 2948858"/>
              <a:gd name="connsiteX33-1145" fmla="*/ 7944214 w 8108352"/>
              <a:gd name="connsiteY33-1146" fmla="*/ 2110173 h 2948858"/>
              <a:gd name="connsiteX34-1147" fmla="*/ 7979159 w 8108352"/>
              <a:gd name="connsiteY34-1148" fmla="*/ 2226657 h 2948858"/>
              <a:gd name="connsiteX35-1149" fmla="*/ 8002456 w 8108352"/>
              <a:gd name="connsiteY35-1150" fmla="*/ 2249953 h 2948858"/>
              <a:gd name="connsiteX36-1151" fmla="*/ 8014105 w 8108352"/>
              <a:gd name="connsiteY36-1152" fmla="*/ 2308196 h 2948858"/>
              <a:gd name="connsiteX37-1153" fmla="*/ 8037402 w 8108352"/>
              <a:gd name="connsiteY37-1154" fmla="*/ 2366438 h 2948858"/>
              <a:gd name="connsiteX38-1155" fmla="*/ 8049050 w 8108352"/>
              <a:gd name="connsiteY38-1156" fmla="*/ 2436328 h 2948858"/>
              <a:gd name="connsiteX39-1157" fmla="*/ 8060698 w 8108352"/>
              <a:gd name="connsiteY39-1158" fmla="*/ 2494570 h 2948858"/>
              <a:gd name="connsiteX40-1159" fmla="*/ 8072347 w 8108352"/>
              <a:gd name="connsiteY40-1160" fmla="*/ 2622703 h 2948858"/>
              <a:gd name="connsiteX41-1161" fmla="*/ 8095644 w 8108352"/>
              <a:gd name="connsiteY41-1162" fmla="*/ 2704241 h 2948858"/>
              <a:gd name="connsiteX42-1163" fmla="*/ 8107292 w 8108352"/>
              <a:gd name="connsiteY42-1164" fmla="*/ 2948858 h 2948858"/>
              <a:gd name="connsiteX0-1165" fmla="*/ 0 w 8108352"/>
              <a:gd name="connsiteY0-1166" fmla="*/ 2819171 h 2947304"/>
              <a:gd name="connsiteX1-1167" fmla="*/ 34945 w 8108352"/>
              <a:gd name="connsiteY1-1168" fmla="*/ 2714336 h 2947304"/>
              <a:gd name="connsiteX2-1169" fmla="*/ 58242 w 8108352"/>
              <a:gd name="connsiteY2-1170" fmla="*/ 2667742 h 2947304"/>
              <a:gd name="connsiteX3-1171" fmla="*/ 93188 w 8108352"/>
              <a:gd name="connsiteY3-1172" fmla="*/ 2586203 h 2947304"/>
              <a:gd name="connsiteX4-1173" fmla="*/ 221320 w 8108352"/>
              <a:gd name="connsiteY4-1174" fmla="*/ 2341587 h 2947304"/>
              <a:gd name="connsiteX5-1175" fmla="*/ 535827 w 8108352"/>
              <a:gd name="connsiteY5-1176" fmla="*/ 1875650 h 2947304"/>
              <a:gd name="connsiteX6-1177" fmla="*/ 908576 w 8108352"/>
              <a:gd name="connsiteY6-1178" fmla="*/ 1421363 h 2947304"/>
              <a:gd name="connsiteX7-1179" fmla="*/ 1141544 w 8108352"/>
              <a:gd name="connsiteY7-1180" fmla="*/ 1176746 h 2947304"/>
              <a:gd name="connsiteX8-1181" fmla="*/ 1258028 w 8108352"/>
              <a:gd name="connsiteY8-1182" fmla="*/ 1048614 h 2947304"/>
              <a:gd name="connsiteX9-1183" fmla="*/ 1584184 w 8108352"/>
              <a:gd name="connsiteY9-1184" fmla="*/ 745755 h 2947304"/>
              <a:gd name="connsiteX10-1185" fmla="*/ 1805503 w 8108352"/>
              <a:gd name="connsiteY10-1186" fmla="*/ 582677 h 2947304"/>
              <a:gd name="connsiteX11-1187" fmla="*/ 2003526 w 8108352"/>
              <a:gd name="connsiteY11-1188" fmla="*/ 454545 h 2947304"/>
              <a:gd name="connsiteX12-1189" fmla="*/ 2120010 w 8108352"/>
              <a:gd name="connsiteY12-1190" fmla="*/ 384654 h 2947304"/>
              <a:gd name="connsiteX13-1191" fmla="*/ 3983756 w 8108352"/>
              <a:gd name="connsiteY13-1192" fmla="*/ 11905 h 2947304"/>
              <a:gd name="connsiteX14-1193" fmla="*/ 5346619 w 8108352"/>
              <a:gd name="connsiteY14-1194" fmla="*/ 93444 h 2947304"/>
              <a:gd name="connsiteX15-1195" fmla="*/ 5439807 w 8108352"/>
              <a:gd name="connsiteY15-1196" fmla="*/ 105092 h 2947304"/>
              <a:gd name="connsiteX16-1197" fmla="*/ 5556291 w 8108352"/>
              <a:gd name="connsiteY16-1198" fmla="*/ 116741 h 2947304"/>
              <a:gd name="connsiteX17-1199" fmla="*/ 5894095 w 8108352"/>
              <a:gd name="connsiteY17-1200" fmla="*/ 186631 h 2947304"/>
              <a:gd name="connsiteX18-1201" fmla="*/ 6010579 w 8108352"/>
              <a:gd name="connsiteY18-1202" fmla="*/ 221577 h 2947304"/>
              <a:gd name="connsiteX19-1203" fmla="*/ 6208602 w 8108352"/>
              <a:gd name="connsiteY19-1204" fmla="*/ 268170 h 2947304"/>
              <a:gd name="connsiteX20-1205" fmla="*/ 6837616 w 8108352"/>
              <a:gd name="connsiteY20-1206" fmla="*/ 524435 h 2947304"/>
              <a:gd name="connsiteX21-1207" fmla="*/ 7093881 w 8108352"/>
              <a:gd name="connsiteY21-1208" fmla="*/ 664216 h 2947304"/>
              <a:gd name="connsiteX22-1209" fmla="*/ 7291903 w 8108352"/>
              <a:gd name="connsiteY22-1210" fmla="*/ 803997 h 2947304"/>
              <a:gd name="connsiteX23-1211" fmla="*/ 7338497 w 8108352"/>
              <a:gd name="connsiteY23-1212" fmla="*/ 862239 h 2947304"/>
              <a:gd name="connsiteX24-1213" fmla="*/ 7443333 w 8108352"/>
              <a:gd name="connsiteY24-1214" fmla="*/ 978723 h 2947304"/>
              <a:gd name="connsiteX25-1215" fmla="*/ 7524872 w 8108352"/>
              <a:gd name="connsiteY25-1216" fmla="*/ 1141801 h 2947304"/>
              <a:gd name="connsiteX26-1217" fmla="*/ 7571465 w 8108352"/>
              <a:gd name="connsiteY26-1218" fmla="*/ 1234988 h 2947304"/>
              <a:gd name="connsiteX27-1219" fmla="*/ 7676301 w 8108352"/>
              <a:gd name="connsiteY27-1220" fmla="*/ 1467956 h 2947304"/>
              <a:gd name="connsiteX28-1221" fmla="*/ 7769488 w 8108352"/>
              <a:gd name="connsiteY28-1222" fmla="*/ 1642682 h 2947304"/>
              <a:gd name="connsiteX29-1223" fmla="*/ 7827730 w 8108352"/>
              <a:gd name="connsiteY29-1224" fmla="*/ 1805760 h 2947304"/>
              <a:gd name="connsiteX30-1225" fmla="*/ 7897621 w 8108352"/>
              <a:gd name="connsiteY30-1226" fmla="*/ 1968838 h 2947304"/>
              <a:gd name="connsiteX31-1227" fmla="*/ 7909269 w 8108352"/>
              <a:gd name="connsiteY31-1228" fmla="*/ 2015431 h 2947304"/>
              <a:gd name="connsiteX32-1229" fmla="*/ 7944214 w 8108352"/>
              <a:gd name="connsiteY32-1230" fmla="*/ 2108619 h 2947304"/>
              <a:gd name="connsiteX33-1231" fmla="*/ 7979159 w 8108352"/>
              <a:gd name="connsiteY33-1232" fmla="*/ 2225103 h 2947304"/>
              <a:gd name="connsiteX34-1233" fmla="*/ 8002456 w 8108352"/>
              <a:gd name="connsiteY34-1234" fmla="*/ 2248399 h 2947304"/>
              <a:gd name="connsiteX35-1235" fmla="*/ 8014105 w 8108352"/>
              <a:gd name="connsiteY35-1236" fmla="*/ 2306642 h 2947304"/>
              <a:gd name="connsiteX36-1237" fmla="*/ 8037402 w 8108352"/>
              <a:gd name="connsiteY36-1238" fmla="*/ 2364884 h 2947304"/>
              <a:gd name="connsiteX37-1239" fmla="*/ 8049050 w 8108352"/>
              <a:gd name="connsiteY37-1240" fmla="*/ 2434774 h 2947304"/>
              <a:gd name="connsiteX38-1241" fmla="*/ 8060698 w 8108352"/>
              <a:gd name="connsiteY38-1242" fmla="*/ 2493016 h 2947304"/>
              <a:gd name="connsiteX39-1243" fmla="*/ 8072347 w 8108352"/>
              <a:gd name="connsiteY39-1244" fmla="*/ 2621149 h 2947304"/>
              <a:gd name="connsiteX40-1245" fmla="*/ 8095644 w 8108352"/>
              <a:gd name="connsiteY40-1246" fmla="*/ 2702687 h 2947304"/>
              <a:gd name="connsiteX41-1247" fmla="*/ 8107292 w 8108352"/>
              <a:gd name="connsiteY41-1248" fmla="*/ 2947304 h 2947304"/>
              <a:gd name="connsiteX0-1249" fmla="*/ 0 w 8108352"/>
              <a:gd name="connsiteY0-1250" fmla="*/ 2817782 h 2945915"/>
              <a:gd name="connsiteX1-1251" fmla="*/ 34945 w 8108352"/>
              <a:gd name="connsiteY1-1252" fmla="*/ 2712947 h 2945915"/>
              <a:gd name="connsiteX2-1253" fmla="*/ 58242 w 8108352"/>
              <a:gd name="connsiteY2-1254" fmla="*/ 2666353 h 2945915"/>
              <a:gd name="connsiteX3-1255" fmla="*/ 93188 w 8108352"/>
              <a:gd name="connsiteY3-1256" fmla="*/ 2584814 h 2945915"/>
              <a:gd name="connsiteX4-1257" fmla="*/ 221320 w 8108352"/>
              <a:gd name="connsiteY4-1258" fmla="*/ 2340198 h 2945915"/>
              <a:gd name="connsiteX5-1259" fmla="*/ 535827 w 8108352"/>
              <a:gd name="connsiteY5-1260" fmla="*/ 1874261 h 2945915"/>
              <a:gd name="connsiteX6-1261" fmla="*/ 908576 w 8108352"/>
              <a:gd name="connsiteY6-1262" fmla="*/ 1419974 h 2945915"/>
              <a:gd name="connsiteX7-1263" fmla="*/ 1141544 w 8108352"/>
              <a:gd name="connsiteY7-1264" fmla="*/ 1175357 h 2945915"/>
              <a:gd name="connsiteX8-1265" fmla="*/ 1258028 w 8108352"/>
              <a:gd name="connsiteY8-1266" fmla="*/ 1047225 h 2945915"/>
              <a:gd name="connsiteX9-1267" fmla="*/ 1584184 w 8108352"/>
              <a:gd name="connsiteY9-1268" fmla="*/ 744366 h 2945915"/>
              <a:gd name="connsiteX10-1269" fmla="*/ 1805503 w 8108352"/>
              <a:gd name="connsiteY10-1270" fmla="*/ 581288 h 2945915"/>
              <a:gd name="connsiteX11-1271" fmla="*/ 2003526 w 8108352"/>
              <a:gd name="connsiteY11-1272" fmla="*/ 453156 h 2945915"/>
              <a:gd name="connsiteX12-1273" fmla="*/ 2120010 w 8108352"/>
              <a:gd name="connsiteY12-1274" fmla="*/ 383265 h 2945915"/>
              <a:gd name="connsiteX13-1275" fmla="*/ 3983756 w 8108352"/>
              <a:gd name="connsiteY13-1276" fmla="*/ 10516 h 2945915"/>
              <a:gd name="connsiteX14-1277" fmla="*/ 5439807 w 8108352"/>
              <a:gd name="connsiteY14-1278" fmla="*/ 103703 h 2945915"/>
              <a:gd name="connsiteX15-1279" fmla="*/ 5556291 w 8108352"/>
              <a:gd name="connsiteY15-1280" fmla="*/ 115352 h 2945915"/>
              <a:gd name="connsiteX16-1281" fmla="*/ 5894095 w 8108352"/>
              <a:gd name="connsiteY16-1282" fmla="*/ 185242 h 2945915"/>
              <a:gd name="connsiteX17-1283" fmla="*/ 6010579 w 8108352"/>
              <a:gd name="connsiteY17-1284" fmla="*/ 220188 h 2945915"/>
              <a:gd name="connsiteX18-1285" fmla="*/ 6208602 w 8108352"/>
              <a:gd name="connsiteY18-1286" fmla="*/ 266781 h 2945915"/>
              <a:gd name="connsiteX19-1287" fmla="*/ 6837616 w 8108352"/>
              <a:gd name="connsiteY19-1288" fmla="*/ 523046 h 2945915"/>
              <a:gd name="connsiteX20-1289" fmla="*/ 7093881 w 8108352"/>
              <a:gd name="connsiteY20-1290" fmla="*/ 662827 h 2945915"/>
              <a:gd name="connsiteX21-1291" fmla="*/ 7291903 w 8108352"/>
              <a:gd name="connsiteY21-1292" fmla="*/ 802608 h 2945915"/>
              <a:gd name="connsiteX22-1293" fmla="*/ 7338497 w 8108352"/>
              <a:gd name="connsiteY22-1294" fmla="*/ 860850 h 2945915"/>
              <a:gd name="connsiteX23-1295" fmla="*/ 7443333 w 8108352"/>
              <a:gd name="connsiteY23-1296" fmla="*/ 977334 h 2945915"/>
              <a:gd name="connsiteX24-1297" fmla="*/ 7524872 w 8108352"/>
              <a:gd name="connsiteY24-1298" fmla="*/ 1140412 h 2945915"/>
              <a:gd name="connsiteX25-1299" fmla="*/ 7571465 w 8108352"/>
              <a:gd name="connsiteY25-1300" fmla="*/ 1233599 h 2945915"/>
              <a:gd name="connsiteX26-1301" fmla="*/ 7676301 w 8108352"/>
              <a:gd name="connsiteY26-1302" fmla="*/ 1466567 h 2945915"/>
              <a:gd name="connsiteX27-1303" fmla="*/ 7769488 w 8108352"/>
              <a:gd name="connsiteY27-1304" fmla="*/ 1641293 h 2945915"/>
              <a:gd name="connsiteX28-1305" fmla="*/ 7827730 w 8108352"/>
              <a:gd name="connsiteY28-1306" fmla="*/ 1804371 h 2945915"/>
              <a:gd name="connsiteX29-1307" fmla="*/ 7897621 w 8108352"/>
              <a:gd name="connsiteY29-1308" fmla="*/ 1967449 h 2945915"/>
              <a:gd name="connsiteX30-1309" fmla="*/ 7909269 w 8108352"/>
              <a:gd name="connsiteY30-1310" fmla="*/ 2014042 h 2945915"/>
              <a:gd name="connsiteX31-1311" fmla="*/ 7944214 w 8108352"/>
              <a:gd name="connsiteY31-1312" fmla="*/ 2107230 h 2945915"/>
              <a:gd name="connsiteX32-1313" fmla="*/ 7979159 w 8108352"/>
              <a:gd name="connsiteY32-1314" fmla="*/ 2223714 h 2945915"/>
              <a:gd name="connsiteX33-1315" fmla="*/ 8002456 w 8108352"/>
              <a:gd name="connsiteY33-1316" fmla="*/ 2247010 h 2945915"/>
              <a:gd name="connsiteX34-1317" fmla="*/ 8014105 w 8108352"/>
              <a:gd name="connsiteY34-1318" fmla="*/ 2305253 h 2945915"/>
              <a:gd name="connsiteX35-1319" fmla="*/ 8037402 w 8108352"/>
              <a:gd name="connsiteY35-1320" fmla="*/ 2363495 h 2945915"/>
              <a:gd name="connsiteX36-1321" fmla="*/ 8049050 w 8108352"/>
              <a:gd name="connsiteY36-1322" fmla="*/ 2433385 h 2945915"/>
              <a:gd name="connsiteX37-1323" fmla="*/ 8060698 w 8108352"/>
              <a:gd name="connsiteY37-1324" fmla="*/ 2491627 h 2945915"/>
              <a:gd name="connsiteX38-1325" fmla="*/ 8072347 w 8108352"/>
              <a:gd name="connsiteY38-1326" fmla="*/ 2619760 h 2945915"/>
              <a:gd name="connsiteX39-1327" fmla="*/ 8095644 w 8108352"/>
              <a:gd name="connsiteY39-1328" fmla="*/ 2701298 h 2945915"/>
              <a:gd name="connsiteX40-1329" fmla="*/ 8107292 w 8108352"/>
              <a:gd name="connsiteY40-1330" fmla="*/ 2945915 h 2945915"/>
              <a:gd name="connsiteX0-1331" fmla="*/ 0 w 8108352"/>
              <a:gd name="connsiteY0-1332" fmla="*/ 2817091 h 2945224"/>
              <a:gd name="connsiteX1-1333" fmla="*/ 34945 w 8108352"/>
              <a:gd name="connsiteY1-1334" fmla="*/ 2712256 h 2945224"/>
              <a:gd name="connsiteX2-1335" fmla="*/ 58242 w 8108352"/>
              <a:gd name="connsiteY2-1336" fmla="*/ 2665662 h 2945224"/>
              <a:gd name="connsiteX3-1337" fmla="*/ 93188 w 8108352"/>
              <a:gd name="connsiteY3-1338" fmla="*/ 2584123 h 2945224"/>
              <a:gd name="connsiteX4-1339" fmla="*/ 221320 w 8108352"/>
              <a:gd name="connsiteY4-1340" fmla="*/ 2339507 h 2945224"/>
              <a:gd name="connsiteX5-1341" fmla="*/ 535827 w 8108352"/>
              <a:gd name="connsiteY5-1342" fmla="*/ 1873570 h 2945224"/>
              <a:gd name="connsiteX6-1343" fmla="*/ 908576 w 8108352"/>
              <a:gd name="connsiteY6-1344" fmla="*/ 1419283 h 2945224"/>
              <a:gd name="connsiteX7-1345" fmla="*/ 1141544 w 8108352"/>
              <a:gd name="connsiteY7-1346" fmla="*/ 1174666 h 2945224"/>
              <a:gd name="connsiteX8-1347" fmla="*/ 1258028 w 8108352"/>
              <a:gd name="connsiteY8-1348" fmla="*/ 1046534 h 2945224"/>
              <a:gd name="connsiteX9-1349" fmla="*/ 1584184 w 8108352"/>
              <a:gd name="connsiteY9-1350" fmla="*/ 743675 h 2945224"/>
              <a:gd name="connsiteX10-1351" fmla="*/ 1805503 w 8108352"/>
              <a:gd name="connsiteY10-1352" fmla="*/ 580597 h 2945224"/>
              <a:gd name="connsiteX11-1353" fmla="*/ 2003526 w 8108352"/>
              <a:gd name="connsiteY11-1354" fmla="*/ 452465 h 2945224"/>
              <a:gd name="connsiteX12-1355" fmla="*/ 2120010 w 8108352"/>
              <a:gd name="connsiteY12-1356" fmla="*/ 382574 h 2945224"/>
              <a:gd name="connsiteX13-1357" fmla="*/ 3983756 w 8108352"/>
              <a:gd name="connsiteY13-1358" fmla="*/ 9825 h 2945224"/>
              <a:gd name="connsiteX14-1359" fmla="*/ 5556291 w 8108352"/>
              <a:gd name="connsiteY14-1360" fmla="*/ 114661 h 2945224"/>
              <a:gd name="connsiteX15-1361" fmla="*/ 5894095 w 8108352"/>
              <a:gd name="connsiteY15-1362" fmla="*/ 184551 h 2945224"/>
              <a:gd name="connsiteX16-1363" fmla="*/ 6010579 w 8108352"/>
              <a:gd name="connsiteY16-1364" fmla="*/ 219497 h 2945224"/>
              <a:gd name="connsiteX17-1365" fmla="*/ 6208602 w 8108352"/>
              <a:gd name="connsiteY17-1366" fmla="*/ 266090 h 2945224"/>
              <a:gd name="connsiteX18-1367" fmla="*/ 6837616 w 8108352"/>
              <a:gd name="connsiteY18-1368" fmla="*/ 522355 h 2945224"/>
              <a:gd name="connsiteX19-1369" fmla="*/ 7093881 w 8108352"/>
              <a:gd name="connsiteY19-1370" fmla="*/ 662136 h 2945224"/>
              <a:gd name="connsiteX20-1371" fmla="*/ 7291903 w 8108352"/>
              <a:gd name="connsiteY20-1372" fmla="*/ 801917 h 2945224"/>
              <a:gd name="connsiteX21-1373" fmla="*/ 7338497 w 8108352"/>
              <a:gd name="connsiteY21-1374" fmla="*/ 860159 h 2945224"/>
              <a:gd name="connsiteX22-1375" fmla="*/ 7443333 w 8108352"/>
              <a:gd name="connsiteY22-1376" fmla="*/ 976643 h 2945224"/>
              <a:gd name="connsiteX23-1377" fmla="*/ 7524872 w 8108352"/>
              <a:gd name="connsiteY23-1378" fmla="*/ 1139721 h 2945224"/>
              <a:gd name="connsiteX24-1379" fmla="*/ 7571465 w 8108352"/>
              <a:gd name="connsiteY24-1380" fmla="*/ 1232908 h 2945224"/>
              <a:gd name="connsiteX25-1381" fmla="*/ 7676301 w 8108352"/>
              <a:gd name="connsiteY25-1382" fmla="*/ 1465876 h 2945224"/>
              <a:gd name="connsiteX26-1383" fmla="*/ 7769488 w 8108352"/>
              <a:gd name="connsiteY26-1384" fmla="*/ 1640602 h 2945224"/>
              <a:gd name="connsiteX27-1385" fmla="*/ 7827730 w 8108352"/>
              <a:gd name="connsiteY27-1386" fmla="*/ 1803680 h 2945224"/>
              <a:gd name="connsiteX28-1387" fmla="*/ 7897621 w 8108352"/>
              <a:gd name="connsiteY28-1388" fmla="*/ 1966758 h 2945224"/>
              <a:gd name="connsiteX29-1389" fmla="*/ 7909269 w 8108352"/>
              <a:gd name="connsiteY29-1390" fmla="*/ 2013351 h 2945224"/>
              <a:gd name="connsiteX30-1391" fmla="*/ 7944214 w 8108352"/>
              <a:gd name="connsiteY30-1392" fmla="*/ 2106539 h 2945224"/>
              <a:gd name="connsiteX31-1393" fmla="*/ 7979159 w 8108352"/>
              <a:gd name="connsiteY31-1394" fmla="*/ 2223023 h 2945224"/>
              <a:gd name="connsiteX32-1395" fmla="*/ 8002456 w 8108352"/>
              <a:gd name="connsiteY32-1396" fmla="*/ 2246319 h 2945224"/>
              <a:gd name="connsiteX33-1397" fmla="*/ 8014105 w 8108352"/>
              <a:gd name="connsiteY33-1398" fmla="*/ 2304562 h 2945224"/>
              <a:gd name="connsiteX34-1399" fmla="*/ 8037402 w 8108352"/>
              <a:gd name="connsiteY34-1400" fmla="*/ 2362804 h 2945224"/>
              <a:gd name="connsiteX35-1401" fmla="*/ 8049050 w 8108352"/>
              <a:gd name="connsiteY35-1402" fmla="*/ 2432694 h 2945224"/>
              <a:gd name="connsiteX36-1403" fmla="*/ 8060698 w 8108352"/>
              <a:gd name="connsiteY36-1404" fmla="*/ 2490936 h 2945224"/>
              <a:gd name="connsiteX37-1405" fmla="*/ 8072347 w 8108352"/>
              <a:gd name="connsiteY37-1406" fmla="*/ 2619069 h 2945224"/>
              <a:gd name="connsiteX38-1407" fmla="*/ 8095644 w 8108352"/>
              <a:gd name="connsiteY38-1408" fmla="*/ 2700607 h 2945224"/>
              <a:gd name="connsiteX39-1409" fmla="*/ 8107292 w 8108352"/>
              <a:gd name="connsiteY39-1410" fmla="*/ 2945224 h 2945224"/>
              <a:gd name="connsiteX0-1411" fmla="*/ 0 w 8108352"/>
              <a:gd name="connsiteY0-1412" fmla="*/ 2811434 h 2939567"/>
              <a:gd name="connsiteX1-1413" fmla="*/ 34945 w 8108352"/>
              <a:gd name="connsiteY1-1414" fmla="*/ 2706599 h 2939567"/>
              <a:gd name="connsiteX2-1415" fmla="*/ 58242 w 8108352"/>
              <a:gd name="connsiteY2-1416" fmla="*/ 2660005 h 2939567"/>
              <a:gd name="connsiteX3-1417" fmla="*/ 93188 w 8108352"/>
              <a:gd name="connsiteY3-1418" fmla="*/ 2578466 h 2939567"/>
              <a:gd name="connsiteX4-1419" fmla="*/ 221320 w 8108352"/>
              <a:gd name="connsiteY4-1420" fmla="*/ 2333850 h 2939567"/>
              <a:gd name="connsiteX5-1421" fmla="*/ 535827 w 8108352"/>
              <a:gd name="connsiteY5-1422" fmla="*/ 1867913 h 2939567"/>
              <a:gd name="connsiteX6-1423" fmla="*/ 908576 w 8108352"/>
              <a:gd name="connsiteY6-1424" fmla="*/ 1413626 h 2939567"/>
              <a:gd name="connsiteX7-1425" fmla="*/ 1141544 w 8108352"/>
              <a:gd name="connsiteY7-1426" fmla="*/ 1169009 h 2939567"/>
              <a:gd name="connsiteX8-1427" fmla="*/ 1258028 w 8108352"/>
              <a:gd name="connsiteY8-1428" fmla="*/ 1040877 h 2939567"/>
              <a:gd name="connsiteX9-1429" fmla="*/ 1584184 w 8108352"/>
              <a:gd name="connsiteY9-1430" fmla="*/ 738018 h 2939567"/>
              <a:gd name="connsiteX10-1431" fmla="*/ 1805503 w 8108352"/>
              <a:gd name="connsiteY10-1432" fmla="*/ 574940 h 2939567"/>
              <a:gd name="connsiteX11-1433" fmla="*/ 2003526 w 8108352"/>
              <a:gd name="connsiteY11-1434" fmla="*/ 446808 h 2939567"/>
              <a:gd name="connsiteX12-1435" fmla="*/ 2120010 w 8108352"/>
              <a:gd name="connsiteY12-1436" fmla="*/ 376917 h 2939567"/>
              <a:gd name="connsiteX13-1437" fmla="*/ 3983756 w 8108352"/>
              <a:gd name="connsiteY13-1438" fmla="*/ 4168 h 2939567"/>
              <a:gd name="connsiteX14-1439" fmla="*/ 5894095 w 8108352"/>
              <a:gd name="connsiteY14-1440" fmla="*/ 178894 h 2939567"/>
              <a:gd name="connsiteX15-1441" fmla="*/ 6010579 w 8108352"/>
              <a:gd name="connsiteY15-1442" fmla="*/ 213840 h 2939567"/>
              <a:gd name="connsiteX16-1443" fmla="*/ 6208602 w 8108352"/>
              <a:gd name="connsiteY16-1444" fmla="*/ 260433 h 2939567"/>
              <a:gd name="connsiteX17-1445" fmla="*/ 6837616 w 8108352"/>
              <a:gd name="connsiteY17-1446" fmla="*/ 516698 h 2939567"/>
              <a:gd name="connsiteX18-1447" fmla="*/ 7093881 w 8108352"/>
              <a:gd name="connsiteY18-1448" fmla="*/ 656479 h 2939567"/>
              <a:gd name="connsiteX19-1449" fmla="*/ 7291903 w 8108352"/>
              <a:gd name="connsiteY19-1450" fmla="*/ 796260 h 2939567"/>
              <a:gd name="connsiteX20-1451" fmla="*/ 7338497 w 8108352"/>
              <a:gd name="connsiteY20-1452" fmla="*/ 854502 h 2939567"/>
              <a:gd name="connsiteX21-1453" fmla="*/ 7443333 w 8108352"/>
              <a:gd name="connsiteY21-1454" fmla="*/ 970986 h 2939567"/>
              <a:gd name="connsiteX22-1455" fmla="*/ 7524872 w 8108352"/>
              <a:gd name="connsiteY22-1456" fmla="*/ 1134064 h 2939567"/>
              <a:gd name="connsiteX23-1457" fmla="*/ 7571465 w 8108352"/>
              <a:gd name="connsiteY23-1458" fmla="*/ 1227251 h 2939567"/>
              <a:gd name="connsiteX24-1459" fmla="*/ 7676301 w 8108352"/>
              <a:gd name="connsiteY24-1460" fmla="*/ 1460219 h 2939567"/>
              <a:gd name="connsiteX25-1461" fmla="*/ 7769488 w 8108352"/>
              <a:gd name="connsiteY25-1462" fmla="*/ 1634945 h 2939567"/>
              <a:gd name="connsiteX26-1463" fmla="*/ 7827730 w 8108352"/>
              <a:gd name="connsiteY26-1464" fmla="*/ 1798023 h 2939567"/>
              <a:gd name="connsiteX27-1465" fmla="*/ 7897621 w 8108352"/>
              <a:gd name="connsiteY27-1466" fmla="*/ 1961101 h 2939567"/>
              <a:gd name="connsiteX28-1467" fmla="*/ 7909269 w 8108352"/>
              <a:gd name="connsiteY28-1468" fmla="*/ 2007694 h 2939567"/>
              <a:gd name="connsiteX29-1469" fmla="*/ 7944214 w 8108352"/>
              <a:gd name="connsiteY29-1470" fmla="*/ 2100882 h 2939567"/>
              <a:gd name="connsiteX30-1471" fmla="*/ 7979159 w 8108352"/>
              <a:gd name="connsiteY30-1472" fmla="*/ 2217366 h 2939567"/>
              <a:gd name="connsiteX31-1473" fmla="*/ 8002456 w 8108352"/>
              <a:gd name="connsiteY31-1474" fmla="*/ 2240662 h 2939567"/>
              <a:gd name="connsiteX32-1475" fmla="*/ 8014105 w 8108352"/>
              <a:gd name="connsiteY32-1476" fmla="*/ 2298905 h 2939567"/>
              <a:gd name="connsiteX33-1477" fmla="*/ 8037402 w 8108352"/>
              <a:gd name="connsiteY33-1478" fmla="*/ 2357147 h 2939567"/>
              <a:gd name="connsiteX34-1479" fmla="*/ 8049050 w 8108352"/>
              <a:gd name="connsiteY34-1480" fmla="*/ 2427037 h 2939567"/>
              <a:gd name="connsiteX35-1481" fmla="*/ 8060698 w 8108352"/>
              <a:gd name="connsiteY35-1482" fmla="*/ 2485279 h 2939567"/>
              <a:gd name="connsiteX36-1483" fmla="*/ 8072347 w 8108352"/>
              <a:gd name="connsiteY36-1484" fmla="*/ 2613412 h 2939567"/>
              <a:gd name="connsiteX37-1485" fmla="*/ 8095644 w 8108352"/>
              <a:gd name="connsiteY37-1486" fmla="*/ 2694950 h 2939567"/>
              <a:gd name="connsiteX38-1487" fmla="*/ 8107292 w 8108352"/>
              <a:gd name="connsiteY38-1488" fmla="*/ 2939567 h 2939567"/>
              <a:gd name="connsiteX0-1489" fmla="*/ 0 w 8108352"/>
              <a:gd name="connsiteY0-1490" fmla="*/ 2809864 h 2937997"/>
              <a:gd name="connsiteX1-1491" fmla="*/ 34945 w 8108352"/>
              <a:gd name="connsiteY1-1492" fmla="*/ 2705029 h 2937997"/>
              <a:gd name="connsiteX2-1493" fmla="*/ 58242 w 8108352"/>
              <a:gd name="connsiteY2-1494" fmla="*/ 2658435 h 2937997"/>
              <a:gd name="connsiteX3-1495" fmla="*/ 93188 w 8108352"/>
              <a:gd name="connsiteY3-1496" fmla="*/ 2576896 h 2937997"/>
              <a:gd name="connsiteX4-1497" fmla="*/ 221320 w 8108352"/>
              <a:gd name="connsiteY4-1498" fmla="*/ 2332280 h 2937997"/>
              <a:gd name="connsiteX5-1499" fmla="*/ 535827 w 8108352"/>
              <a:gd name="connsiteY5-1500" fmla="*/ 1866343 h 2937997"/>
              <a:gd name="connsiteX6-1501" fmla="*/ 908576 w 8108352"/>
              <a:gd name="connsiteY6-1502" fmla="*/ 1412056 h 2937997"/>
              <a:gd name="connsiteX7-1503" fmla="*/ 1141544 w 8108352"/>
              <a:gd name="connsiteY7-1504" fmla="*/ 1167439 h 2937997"/>
              <a:gd name="connsiteX8-1505" fmla="*/ 1258028 w 8108352"/>
              <a:gd name="connsiteY8-1506" fmla="*/ 1039307 h 2937997"/>
              <a:gd name="connsiteX9-1507" fmla="*/ 1584184 w 8108352"/>
              <a:gd name="connsiteY9-1508" fmla="*/ 736448 h 2937997"/>
              <a:gd name="connsiteX10-1509" fmla="*/ 1805503 w 8108352"/>
              <a:gd name="connsiteY10-1510" fmla="*/ 573370 h 2937997"/>
              <a:gd name="connsiteX11-1511" fmla="*/ 2003526 w 8108352"/>
              <a:gd name="connsiteY11-1512" fmla="*/ 445238 h 2937997"/>
              <a:gd name="connsiteX12-1513" fmla="*/ 2120010 w 8108352"/>
              <a:gd name="connsiteY12-1514" fmla="*/ 375347 h 2937997"/>
              <a:gd name="connsiteX13-1515" fmla="*/ 3983756 w 8108352"/>
              <a:gd name="connsiteY13-1516" fmla="*/ 2598 h 2937997"/>
              <a:gd name="connsiteX14-1517" fmla="*/ 6010579 w 8108352"/>
              <a:gd name="connsiteY14-1518" fmla="*/ 212270 h 2937997"/>
              <a:gd name="connsiteX15-1519" fmla="*/ 6208602 w 8108352"/>
              <a:gd name="connsiteY15-1520" fmla="*/ 258863 h 2937997"/>
              <a:gd name="connsiteX16-1521" fmla="*/ 6837616 w 8108352"/>
              <a:gd name="connsiteY16-1522" fmla="*/ 515128 h 2937997"/>
              <a:gd name="connsiteX17-1523" fmla="*/ 7093881 w 8108352"/>
              <a:gd name="connsiteY17-1524" fmla="*/ 654909 h 2937997"/>
              <a:gd name="connsiteX18-1525" fmla="*/ 7291903 w 8108352"/>
              <a:gd name="connsiteY18-1526" fmla="*/ 794690 h 2937997"/>
              <a:gd name="connsiteX19-1527" fmla="*/ 7338497 w 8108352"/>
              <a:gd name="connsiteY19-1528" fmla="*/ 852932 h 2937997"/>
              <a:gd name="connsiteX20-1529" fmla="*/ 7443333 w 8108352"/>
              <a:gd name="connsiteY20-1530" fmla="*/ 969416 h 2937997"/>
              <a:gd name="connsiteX21-1531" fmla="*/ 7524872 w 8108352"/>
              <a:gd name="connsiteY21-1532" fmla="*/ 1132494 h 2937997"/>
              <a:gd name="connsiteX22-1533" fmla="*/ 7571465 w 8108352"/>
              <a:gd name="connsiteY22-1534" fmla="*/ 1225681 h 2937997"/>
              <a:gd name="connsiteX23-1535" fmla="*/ 7676301 w 8108352"/>
              <a:gd name="connsiteY23-1536" fmla="*/ 1458649 h 2937997"/>
              <a:gd name="connsiteX24-1537" fmla="*/ 7769488 w 8108352"/>
              <a:gd name="connsiteY24-1538" fmla="*/ 1633375 h 2937997"/>
              <a:gd name="connsiteX25-1539" fmla="*/ 7827730 w 8108352"/>
              <a:gd name="connsiteY25-1540" fmla="*/ 1796453 h 2937997"/>
              <a:gd name="connsiteX26-1541" fmla="*/ 7897621 w 8108352"/>
              <a:gd name="connsiteY26-1542" fmla="*/ 1959531 h 2937997"/>
              <a:gd name="connsiteX27-1543" fmla="*/ 7909269 w 8108352"/>
              <a:gd name="connsiteY27-1544" fmla="*/ 2006124 h 2937997"/>
              <a:gd name="connsiteX28-1545" fmla="*/ 7944214 w 8108352"/>
              <a:gd name="connsiteY28-1546" fmla="*/ 2099312 h 2937997"/>
              <a:gd name="connsiteX29-1547" fmla="*/ 7979159 w 8108352"/>
              <a:gd name="connsiteY29-1548" fmla="*/ 2215796 h 2937997"/>
              <a:gd name="connsiteX30-1549" fmla="*/ 8002456 w 8108352"/>
              <a:gd name="connsiteY30-1550" fmla="*/ 2239092 h 2937997"/>
              <a:gd name="connsiteX31-1551" fmla="*/ 8014105 w 8108352"/>
              <a:gd name="connsiteY31-1552" fmla="*/ 2297335 h 2937997"/>
              <a:gd name="connsiteX32-1553" fmla="*/ 8037402 w 8108352"/>
              <a:gd name="connsiteY32-1554" fmla="*/ 2355577 h 2937997"/>
              <a:gd name="connsiteX33-1555" fmla="*/ 8049050 w 8108352"/>
              <a:gd name="connsiteY33-1556" fmla="*/ 2425467 h 2937997"/>
              <a:gd name="connsiteX34-1557" fmla="*/ 8060698 w 8108352"/>
              <a:gd name="connsiteY34-1558" fmla="*/ 2483709 h 2937997"/>
              <a:gd name="connsiteX35-1559" fmla="*/ 8072347 w 8108352"/>
              <a:gd name="connsiteY35-1560" fmla="*/ 2611842 h 2937997"/>
              <a:gd name="connsiteX36-1561" fmla="*/ 8095644 w 8108352"/>
              <a:gd name="connsiteY36-1562" fmla="*/ 2693380 h 2937997"/>
              <a:gd name="connsiteX37-1563" fmla="*/ 8107292 w 8108352"/>
              <a:gd name="connsiteY37-1564" fmla="*/ 2937997 h 2937997"/>
              <a:gd name="connsiteX0-1565" fmla="*/ 0 w 8108352"/>
              <a:gd name="connsiteY0-1566" fmla="*/ 2808648 h 2936781"/>
              <a:gd name="connsiteX1-1567" fmla="*/ 34945 w 8108352"/>
              <a:gd name="connsiteY1-1568" fmla="*/ 2703813 h 2936781"/>
              <a:gd name="connsiteX2-1569" fmla="*/ 58242 w 8108352"/>
              <a:gd name="connsiteY2-1570" fmla="*/ 2657219 h 2936781"/>
              <a:gd name="connsiteX3-1571" fmla="*/ 93188 w 8108352"/>
              <a:gd name="connsiteY3-1572" fmla="*/ 2575680 h 2936781"/>
              <a:gd name="connsiteX4-1573" fmla="*/ 221320 w 8108352"/>
              <a:gd name="connsiteY4-1574" fmla="*/ 2331064 h 2936781"/>
              <a:gd name="connsiteX5-1575" fmla="*/ 535827 w 8108352"/>
              <a:gd name="connsiteY5-1576" fmla="*/ 1865127 h 2936781"/>
              <a:gd name="connsiteX6-1577" fmla="*/ 908576 w 8108352"/>
              <a:gd name="connsiteY6-1578" fmla="*/ 1410840 h 2936781"/>
              <a:gd name="connsiteX7-1579" fmla="*/ 1141544 w 8108352"/>
              <a:gd name="connsiteY7-1580" fmla="*/ 1166223 h 2936781"/>
              <a:gd name="connsiteX8-1581" fmla="*/ 1258028 w 8108352"/>
              <a:gd name="connsiteY8-1582" fmla="*/ 1038091 h 2936781"/>
              <a:gd name="connsiteX9-1583" fmla="*/ 1584184 w 8108352"/>
              <a:gd name="connsiteY9-1584" fmla="*/ 735232 h 2936781"/>
              <a:gd name="connsiteX10-1585" fmla="*/ 1805503 w 8108352"/>
              <a:gd name="connsiteY10-1586" fmla="*/ 572154 h 2936781"/>
              <a:gd name="connsiteX11-1587" fmla="*/ 2003526 w 8108352"/>
              <a:gd name="connsiteY11-1588" fmla="*/ 444022 h 2936781"/>
              <a:gd name="connsiteX12-1589" fmla="*/ 2120010 w 8108352"/>
              <a:gd name="connsiteY12-1590" fmla="*/ 374131 h 2936781"/>
              <a:gd name="connsiteX13-1591" fmla="*/ 3983756 w 8108352"/>
              <a:gd name="connsiteY13-1592" fmla="*/ 1382 h 2936781"/>
              <a:gd name="connsiteX14-1593" fmla="*/ 6208602 w 8108352"/>
              <a:gd name="connsiteY14-1594" fmla="*/ 257647 h 2936781"/>
              <a:gd name="connsiteX15-1595" fmla="*/ 6837616 w 8108352"/>
              <a:gd name="connsiteY15-1596" fmla="*/ 513912 h 2936781"/>
              <a:gd name="connsiteX16-1597" fmla="*/ 7093881 w 8108352"/>
              <a:gd name="connsiteY16-1598" fmla="*/ 653693 h 2936781"/>
              <a:gd name="connsiteX17-1599" fmla="*/ 7291903 w 8108352"/>
              <a:gd name="connsiteY17-1600" fmla="*/ 793474 h 2936781"/>
              <a:gd name="connsiteX18-1601" fmla="*/ 7338497 w 8108352"/>
              <a:gd name="connsiteY18-1602" fmla="*/ 851716 h 2936781"/>
              <a:gd name="connsiteX19-1603" fmla="*/ 7443333 w 8108352"/>
              <a:gd name="connsiteY19-1604" fmla="*/ 968200 h 2936781"/>
              <a:gd name="connsiteX20-1605" fmla="*/ 7524872 w 8108352"/>
              <a:gd name="connsiteY20-1606" fmla="*/ 1131278 h 2936781"/>
              <a:gd name="connsiteX21-1607" fmla="*/ 7571465 w 8108352"/>
              <a:gd name="connsiteY21-1608" fmla="*/ 1224465 h 2936781"/>
              <a:gd name="connsiteX22-1609" fmla="*/ 7676301 w 8108352"/>
              <a:gd name="connsiteY22-1610" fmla="*/ 1457433 h 2936781"/>
              <a:gd name="connsiteX23-1611" fmla="*/ 7769488 w 8108352"/>
              <a:gd name="connsiteY23-1612" fmla="*/ 1632159 h 2936781"/>
              <a:gd name="connsiteX24-1613" fmla="*/ 7827730 w 8108352"/>
              <a:gd name="connsiteY24-1614" fmla="*/ 1795237 h 2936781"/>
              <a:gd name="connsiteX25-1615" fmla="*/ 7897621 w 8108352"/>
              <a:gd name="connsiteY25-1616" fmla="*/ 1958315 h 2936781"/>
              <a:gd name="connsiteX26-1617" fmla="*/ 7909269 w 8108352"/>
              <a:gd name="connsiteY26-1618" fmla="*/ 2004908 h 2936781"/>
              <a:gd name="connsiteX27-1619" fmla="*/ 7944214 w 8108352"/>
              <a:gd name="connsiteY27-1620" fmla="*/ 2098096 h 2936781"/>
              <a:gd name="connsiteX28-1621" fmla="*/ 7979159 w 8108352"/>
              <a:gd name="connsiteY28-1622" fmla="*/ 2214580 h 2936781"/>
              <a:gd name="connsiteX29-1623" fmla="*/ 8002456 w 8108352"/>
              <a:gd name="connsiteY29-1624" fmla="*/ 2237876 h 2936781"/>
              <a:gd name="connsiteX30-1625" fmla="*/ 8014105 w 8108352"/>
              <a:gd name="connsiteY30-1626" fmla="*/ 2296119 h 2936781"/>
              <a:gd name="connsiteX31-1627" fmla="*/ 8037402 w 8108352"/>
              <a:gd name="connsiteY31-1628" fmla="*/ 2354361 h 2936781"/>
              <a:gd name="connsiteX32-1629" fmla="*/ 8049050 w 8108352"/>
              <a:gd name="connsiteY32-1630" fmla="*/ 2424251 h 2936781"/>
              <a:gd name="connsiteX33-1631" fmla="*/ 8060698 w 8108352"/>
              <a:gd name="connsiteY33-1632" fmla="*/ 2482493 h 2936781"/>
              <a:gd name="connsiteX34-1633" fmla="*/ 8072347 w 8108352"/>
              <a:gd name="connsiteY34-1634" fmla="*/ 2610626 h 2936781"/>
              <a:gd name="connsiteX35-1635" fmla="*/ 8095644 w 8108352"/>
              <a:gd name="connsiteY35-1636" fmla="*/ 2692164 h 2936781"/>
              <a:gd name="connsiteX36-1637" fmla="*/ 8107292 w 8108352"/>
              <a:gd name="connsiteY36-1638" fmla="*/ 2936781 h 2936781"/>
              <a:gd name="connsiteX0-1639" fmla="*/ 0 w 8108352"/>
              <a:gd name="connsiteY0-1640" fmla="*/ 2808468 h 2936601"/>
              <a:gd name="connsiteX1-1641" fmla="*/ 34945 w 8108352"/>
              <a:gd name="connsiteY1-1642" fmla="*/ 2703633 h 2936601"/>
              <a:gd name="connsiteX2-1643" fmla="*/ 58242 w 8108352"/>
              <a:gd name="connsiteY2-1644" fmla="*/ 2657039 h 2936601"/>
              <a:gd name="connsiteX3-1645" fmla="*/ 93188 w 8108352"/>
              <a:gd name="connsiteY3-1646" fmla="*/ 2575500 h 2936601"/>
              <a:gd name="connsiteX4-1647" fmla="*/ 221320 w 8108352"/>
              <a:gd name="connsiteY4-1648" fmla="*/ 2330884 h 2936601"/>
              <a:gd name="connsiteX5-1649" fmla="*/ 535827 w 8108352"/>
              <a:gd name="connsiteY5-1650" fmla="*/ 1864947 h 2936601"/>
              <a:gd name="connsiteX6-1651" fmla="*/ 908576 w 8108352"/>
              <a:gd name="connsiteY6-1652" fmla="*/ 1410660 h 2936601"/>
              <a:gd name="connsiteX7-1653" fmla="*/ 1141544 w 8108352"/>
              <a:gd name="connsiteY7-1654" fmla="*/ 1166043 h 2936601"/>
              <a:gd name="connsiteX8-1655" fmla="*/ 1258028 w 8108352"/>
              <a:gd name="connsiteY8-1656" fmla="*/ 1037911 h 2936601"/>
              <a:gd name="connsiteX9-1657" fmla="*/ 1584184 w 8108352"/>
              <a:gd name="connsiteY9-1658" fmla="*/ 735052 h 2936601"/>
              <a:gd name="connsiteX10-1659" fmla="*/ 1805503 w 8108352"/>
              <a:gd name="connsiteY10-1660" fmla="*/ 571974 h 2936601"/>
              <a:gd name="connsiteX11-1661" fmla="*/ 2003526 w 8108352"/>
              <a:gd name="connsiteY11-1662" fmla="*/ 443842 h 2936601"/>
              <a:gd name="connsiteX12-1663" fmla="*/ 2120010 w 8108352"/>
              <a:gd name="connsiteY12-1664" fmla="*/ 373951 h 2936601"/>
              <a:gd name="connsiteX13-1665" fmla="*/ 3983756 w 8108352"/>
              <a:gd name="connsiteY13-1666" fmla="*/ 1202 h 2936601"/>
              <a:gd name="connsiteX14-1667" fmla="*/ 6837616 w 8108352"/>
              <a:gd name="connsiteY14-1668" fmla="*/ 513732 h 2936601"/>
              <a:gd name="connsiteX15-1669" fmla="*/ 7093881 w 8108352"/>
              <a:gd name="connsiteY15-1670" fmla="*/ 653513 h 2936601"/>
              <a:gd name="connsiteX16-1671" fmla="*/ 7291903 w 8108352"/>
              <a:gd name="connsiteY16-1672" fmla="*/ 793294 h 2936601"/>
              <a:gd name="connsiteX17-1673" fmla="*/ 7338497 w 8108352"/>
              <a:gd name="connsiteY17-1674" fmla="*/ 851536 h 2936601"/>
              <a:gd name="connsiteX18-1675" fmla="*/ 7443333 w 8108352"/>
              <a:gd name="connsiteY18-1676" fmla="*/ 968020 h 2936601"/>
              <a:gd name="connsiteX19-1677" fmla="*/ 7524872 w 8108352"/>
              <a:gd name="connsiteY19-1678" fmla="*/ 1131098 h 2936601"/>
              <a:gd name="connsiteX20-1679" fmla="*/ 7571465 w 8108352"/>
              <a:gd name="connsiteY20-1680" fmla="*/ 1224285 h 2936601"/>
              <a:gd name="connsiteX21-1681" fmla="*/ 7676301 w 8108352"/>
              <a:gd name="connsiteY21-1682" fmla="*/ 1457253 h 2936601"/>
              <a:gd name="connsiteX22-1683" fmla="*/ 7769488 w 8108352"/>
              <a:gd name="connsiteY22-1684" fmla="*/ 1631979 h 2936601"/>
              <a:gd name="connsiteX23-1685" fmla="*/ 7827730 w 8108352"/>
              <a:gd name="connsiteY23-1686" fmla="*/ 1795057 h 2936601"/>
              <a:gd name="connsiteX24-1687" fmla="*/ 7897621 w 8108352"/>
              <a:gd name="connsiteY24-1688" fmla="*/ 1958135 h 2936601"/>
              <a:gd name="connsiteX25-1689" fmla="*/ 7909269 w 8108352"/>
              <a:gd name="connsiteY25-1690" fmla="*/ 2004728 h 2936601"/>
              <a:gd name="connsiteX26-1691" fmla="*/ 7944214 w 8108352"/>
              <a:gd name="connsiteY26-1692" fmla="*/ 2097916 h 2936601"/>
              <a:gd name="connsiteX27-1693" fmla="*/ 7979159 w 8108352"/>
              <a:gd name="connsiteY27-1694" fmla="*/ 2214400 h 2936601"/>
              <a:gd name="connsiteX28-1695" fmla="*/ 8002456 w 8108352"/>
              <a:gd name="connsiteY28-1696" fmla="*/ 2237696 h 2936601"/>
              <a:gd name="connsiteX29-1697" fmla="*/ 8014105 w 8108352"/>
              <a:gd name="connsiteY29-1698" fmla="*/ 2295939 h 2936601"/>
              <a:gd name="connsiteX30-1699" fmla="*/ 8037402 w 8108352"/>
              <a:gd name="connsiteY30-1700" fmla="*/ 2354181 h 2936601"/>
              <a:gd name="connsiteX31-1701" fmla="*/ 8049050 w 8108352"/>
              <a:gd name="connsiteY31-1702" fmla="*/ 2424071 h 2936601"/>
              <a:gd name="connsiteX32-1703" fmla="*/ 8060698 w 8108352"/>
              <a:gd name="connsiteY32-1704" fmla="*/ 2482313 h 2936601"/>
              <a:gd name="connsiteX33-1705" fmla="*/ 8072347 w 8108352"/>
              <a:gd name="connsiteY33-1706" fmla="*/ 2610446 h 2936601"/>
              <a:gd name="connsiteX34-1707" fmla="*/ 8095644 w 8108352"/>
              <a:gd name="connsiteY34-1708" fmla="*/ 2691984 h 2936601"/>
              <a:gd name="connsiteX35-1709" fmla="*/ 8107292 w 8108352"/>
              <a:gd name="connsiteY35-1710" fmla="*/ 2936601 h 2936601"/>
              <a:gd name="connsiteX0-1711" fmla="*/ 0 w 8108352"/>
              <a:gd name="connsiteY0-1712" fmla="*/ 2811568 h 2939701"/>
              <a:gd name="connsiteX1-1713" fmla="*/ 34945 w 8108352"/>
              <a:gd name="connsiteY1-1714" fmla="*/ 2706733 h 2939701"/>
              <a:gd name="connsiteX2-1715" fmla="*/ 58242 w 8108352"/>
              <a:gd name="connsiteY2-1716" fmla="*/ 2660139 h 2939701"/>
              <a:gd name="connsiteX3-1717" fmla="*/ 93188 w 8108352"/>
              <a:gd name="connsiteY3-1718" fmla="*/ 2578600 h 2939701"/>
              <a:gd name="connsiteX4-1719" fmla="*/ 221320 w 8108352"/>
              <a:gd name="connsiteY4-1720" fmla="*/ 2333984 h 2939701"/>
              <a:gd name="connsiteX5-1721" fmla="*/ 535827 w 8108352"/>
              <a:gd name="connsiteY5-1722" fmla="*/ 1868047 h 2939701"/>
              <a:gd name="connsiteX6-1723" fmla="*/ 908576 w 8108352"/>
              <a:gd name="connsiteY6-1724" fmla="*/ 1413760 h 2939701"/>
              <a:gd name="connsiteX7-1725" fmla="*/ 1141544 w 8108352"/>
              <a:gd name="connsiteY7-1726" fmla="*/ 1169143 h 2939701"/>
              <a:gd name="connsiteX8-1727" fmla="*/ 1258028 w 8108352"/>
              <a:gd name="connsiteY8-1728" fmla="*/ 1041011 h 2939701"/>
              <a:gd name="connsiteX9-1729" fmla="*/ 1584184 w 8108352"/>
              <a:gd name="connsiteY9-1730" fmla="*/ 738152 h 2939701"/>
              <a:gd name="connsiteX10-1731" fmla="*/ 1805503 w 8108352"/>
              <a:gd name="connsiteY10-1732" fmla="*/ 575074 h 2939701"/>
              <a:gd name="connsiteX11-1733" fmla="*/ 2003526 w 8108352"/>
              <a:gd name="connsiteY11-1734" fmla="*/ 446942 h 2939701"/>
              <a:gd name="connsiteX12-1735" fmla="*/ 2120010 w 8108352"/>
              <a:gd name="connsiteY12-1736" fmla="*/ 377051 h 2939701"/>
              <a:gd name="connsiteX13-1737" fmla="*/ 3983756 w 8108352"/>
              <a:gd name="connsiteY13-1738" fmla="*/ 4302 h 2939701"/>
              <a:gd name="connsiteX14-1739" fmla="*/ 7093881 w 8108352"/>
              <a:gd name="connsiteY14-1740" fmla="*/ 656613 h 2939701"/>
              <a:gd name="connsiteX15-1741" fmla="*/ 7291903 w 8108352"/>
              <a:gd name="connsiteY15-1742" fmla="*/ 796394 h 2939701"/>
              <a:gd name="connsiteX16-1743" fmla="*/ 7338497 w 8108352"/>
              <a:gd name="connsiteY16-1744" fmla="*/ 854636 h 2939701"/>
              <a:gd name="connsiteX17-1745" fmla="*/ 7443333 w 8108352"/>
              <a:gd name="connsiteY17-1746" fmla="*/ 971120 h 2939701"/>
              <a:gd name="connsiteX18-1747" fmla="*/ 7524872 w 8108352"/>
              <a:gd name="connsiteY18-1748" fmla="*/ 1134198 h 2939701"/>
              <a:gd name="connsiteX19-1749" fmla="*/ 7571465 w 8108352"/>
              <a:gd name="connsiteY19-1750" fmla="*/ 1227385 h 2939701"/>
              <a:gd name="connsiteX20-1751" fmla="*/ 7676301 w 8108352"/>
              <a:gd name="connsiteY20-1752" fmla="*/ 1460353 h 2939701"/>
              <a:gd name="connsiteX21-1753" fmla="*/ 7769488 w 8108352"/>
              <a:gd name="connsiteY21-1754" fmla="*/ 1635079 h 2939701"/>
              <a:gd name="connsiteX22-1755" fmla="*/ 7827730 w 8108352"/>
              <a:gd name="connsiteY22-1756" fmla="*/ 1798157 h 2939701"/>
              <a:gd name="connsiteX23-1757" fmla="*/ 7897621 w 8108352"/>
              <a:gd name="connsiteY23-1758" fmla="*/ 1961235 h 2939701"/>
              <a:gd name="connsiteX24-1759" fmla="*/ 7909269 w 8108352"/>
              <a:gd name="connsiteY24-1760" fmla="*/ 2007828 h 2939701"/>
              <a:gd name="connsiteX25-1761" fmla="*/ 7944214 w 8108352"/>
              <a:gd name="connsiteY25-1762" fmla="*/ 2101016 h 2939701"/>
              <a:gd name="connsiteX26-1763" fmla="*/ 7979159 w 8108352"/>
              <a:gd name="connsiteY26-1764" fmla="*/ 2217500 h 2939701"/>
              <a:gd name="connsiteX27-1765" fmla="*/ 8002456 w 8108352"/>
              <a:gd name="connsiteY27-1766" fmla="*/ 2240796 h 2939701"/>
              <a:gd name="connsiteX28-1767" fmla="*/ 8014105 w 8108352"/>
              <a:gd name="connsiteY28-1768" fmla="*/ 2299039 h 2939701"/>
              <a:gd name="connsiteX29-1769" fmla="*/ 8037402 w 8108352"/>
              <a:gd name="connsiteY29-1770" fmla="*/ 2357281 h 2939701"/>
              <a:gd name="connsiteX30-1771" fmla="*/ 8049050 w 8108352"/>
              <a:gd name="connsiteY30-1772" fmla="*/ 2427171 h 2939701"/>
              <a:gd name="connsiteX31-1773" fmla="*/ 8060698 w 8108352"/>
              <a:gd name="connsiteY31-1774" fmla="*/ 2485413 h 2939701"/>
              <a:gd name="connsiteX32-1775" fmla="*/ 8072347 w 8108352"/>
              <a:gd name="connsiteY32-1776" fmla="*/ 2613546 h 2939701"/>
              <a:gd name="connsiteX33-1777" fmla="*/ 8095644 w 8108352"/>
              <a:gd name="connsiteY33-1778" fmla="*/ 2695084 h 2939701"/>
              <a:gd name="connsiteX34-1779" fmla="*/ 8107292 w 8108352"/>
              <a:gd name="connsiteY34-1780" fmla="*/ 2939701 h 2939701"/>
              <a:gd name="connsiteX0-1781" fmla="*/ 0 w 8108352"/>
              <a:gd name="connsiteY0-1782" fmla="*/ 2816029 h 2944162"/>
              <a:gd name="connsiteX1-1783" fmla="*/ 34945 w 8108352"/>
              <a:gd name="connsiteY1-1784" fmla="*/ 2711194 h 2944162"/>
              <a:gd name="connsiteX2-1785" fmla="*/ 58242 w 8108352"/>
              <a:gd name="connsiteY2-1786" fmla="*/ 2664600 h 2944162"/>
              <a:gd name="connsiteX3-1787" fmla="*/ 93188 w 8108352"/>
              <a:gd name="connsiteY3-1788" fmla="*/ 2583061 h 2944162"/>
              <a:gd name="connsiteX4-1789" fmla="*/ 221320 w 8108352"/>
              <a:gd name="connsiteY4-1790" fmla="*/ 2338445 h 2944162"/>
              <a:gd name="connsiteX5-1791" fmla="*/ 535827 w 8108352"/>
              <a:gd name="connsiteY5-1792" fmla="*/ 1872508 h 2944162"/>
              <a:gd name="connsiteX6-1793" fmla="*/ 908576 w 8108352"/>
              <a:gd name="connsiteY6-1794" fmla="*/ 1418221 h 2944162"/>
              <a:gd name="connsiteX7-1795" fmla="*/ 1141544 w 8108352"/>
              <a:gd name="connsiteY7-1796" fmla="*/ 1173604 h 2944162"/>
              <a:gd name="connsiteX8-1797" fmla="*/ 1258028 w 8108352"/>
              <a:gd name="connsiteY8-1798" fmla="*/ 1045472 h 2944162"/>
              <a:gd name="connsiteX9-1799" fmla="*/ 1584184 w 8108352"/>
              <a:gd name="connsiteY9-1800" fmla="*/ 742613 h 2944162"/>
              <a:gd name="connsiteX10-1801" fmla="*/ 1805503 w 8108352"/>
              <a:gd name="connsiteY10-1802" fmla="*/ 579535 h 2944162"/>
              <a:gd name="connsiteX11-1803" fmla="*/ 2003526 w 8108352"/>
              <a:gd name="connsiteY11-1804" fmla="*/ 451403 h 2944162"/>
              <a:gd name="connsiteX12-1805" fmla="*/ 2120010 w 8108352"/>
              <a:gd name="connsiteY12-1806" fmla="*/ 381512 h 2944162"/>
              <a:gd name="connsiteX13-1807" fmla="*/ 3983756 w 8108352"/>
              <a:gd name="connsiteY13-1808" fmla="*/ 8763 h 2944162"/>
              <a:gd name="connsiteX14-1809" fmla="*/ 7291903 w 8108352"/>
              <a:gd name="connsiteY14-1810" fmla="*/ 800855 h 2944162"/>
              <a:gd name="connsiteX15-1811" fmla="*/ 7338497 w 8108352"/>
              <a:gd name="connsiteY15-1812" fmla="*/ 859097 h 2944162"/>
              <a:gd name="connsiteX16-1813" fmla="*/ 7443333 w 8108352"/>
              <a:gd name="connsiteY16-1814" fmla="*/ 975581 h 2944162"/>
              <a:gd name="connsiteX17-1815" fmla="*/ 7524872 w 8108352"/>
              <a:gd name="connsiteY17-1816" fmla="*/ 1138659 h 2944162"/>
              <a:gd name="connsiteX18-1817" fmla="*/ 7571465 w 8108352"/>
              <a:gd name="connsiteY18-1818" fmla="*/ 1231846 h 2944162"/>
              <a:gd name="connsiteX19-1819" fmla="*/ 7676301 w 8108352"/>
              <a:gd name="connsiteY19-1820" fmla="*/ 1464814 h 2944162"/>
              <a:gd name="connsiteX20-1821" fmla="*/ 7769488 w 8108352"/>
              <a:gd name="connsiteY20-1822" fmla="*/ 1639540 h 2944162"/>
              <a:gd name="connsiteX21-1823" fmla="*/ 7827730 w 8108352"/>
              <a:gd name="connsiteY21-1824" fmla="*/ 1802618 h 2944162"/>
              <a:gd name="connsiteX22-1825" fmla="*/ 7897621 w 8108352"/>
              <a:gd name="connsiteY22-1826" fmla="*/ 1965696 h 2944162"/>
              <a:gd name="connsiteX23-1827" fmla="*/ 7909269 w 8108352"/>
              <a:gd name="connsiteY23-1828" fmla="*/ 2012289 h 2944162"/>
              <a:gd name="connsiteX24-1829" fmla="*/ 7944214 w 8108352"/>
              <a:gd name="connsiteY24-1830" fmla="*/ 2105477 h 2944162"/>
              <a:gd name="connsiteX25-1831" fmla="*/ 7979159 w 8108352"/>
              <a:gd name="connsiteY25-1832" fmla="*/ 2221961 h 2944162"/>
              <a:gd name="connsiteX26-1833" fmla="*/ 8002456 w 8108352"/>
              <a:gd name="connsiteY26-1834" fmla="*/ 2245257 h 2944162"/>
              <a:gd name="connsiteX27-1835" fmla="*/ 8014105 w 8108352"/>
              <a:gd name="connsiteY27-1836" fmla="*/ 2303500 h 2944162"/>
              <a:gd name="connsiteX28-1837" fmla="*/ 8037402 w 8108352"/>
              <a:gd name="connsiteY28-1838" fmla="*/ 2361742 h 2944162"/>
              <a:gd name="connsiteX29-1839" fmla="*/ 8049050 w 8108352"/>
              <a:gd name="connsiteY29-1840" fmla="*/ 2431632 h 2944162"/>
              <a:gd name="connsiteX30-1841" fmla="*/ 8060698 w 8108352"/>
              <a:gd name="connsiteY30-1842" fmla="*/ 2489874 h 2944162"/>
              <a:gd name="connsiteX31-1843" fmla="*/ 8072347 w 8108352"/>
              <a:gd name="connsiteY31-1844" fmla="*/ 2618007 h 2944162"/>
              <a:gd name="connsiteX32-1845" fmla="*/ 8095644 w 8108352"/>
              <a:gd name="connsiteY32-1846" fmla="*/ 2699545 h 2944162"/>
              <a:gd name="connsiteX33-1847" fmla="*/ 8107292 w 8108352"/>
              <a:gd name="connsiteY33-1848" fmla="*/ 2944162 h 2944162"/>
              <a:gd name="connsiteX0-1849" fmla="*/ 0 w 8108352"/>
              <a:gd name="connsiteY0-1850" fmla="*/ 2816029 h 2944162"/>
              <a:gd name="connsiteX1-1851" fmla="*/ 34945 w 8108352"/>
              <a:gd name="connsiteY1-1852" fmla="*/ 2711194 h 2944162"/>
              <a:gd name="connsiteX2-1853" fmla="*/ 58242 w 8108352"/>
              <a:gd name="connsiteY2-1854" fmla="*/ 2664600 h 2944162"/>
              <a:gd name="connsiteX3-1855" fmla="*/ 93188 w 8108352"/>
              <a:gd name="connsiteY3-1856" fmla="*/ 2583061 h 2944162"/>
              <a:gd name="connsiteX4-1857" fmla="*/ 221320 w 8108352"/>
              <a:gd name="connsiteY4-1858" fmla="*/ 2338445 h 2944162"/>
              <a:gd name="connsiteX5-1859" fmla="*/ 535827 w 8108352"/>
              <a:gd name="connsiteY5-1860" fmla="*/ 1872508 h 2944162"/>
              <a:gd name="connsiteX6-1861" fmla="*/ 908576 w 8108352"/>
              <a:gd name="connsiteY6-1862" fmla="*/ 1418221 h 2944162"/>
              <a:gd name="connsiteX7-1863" fmla="*/ 1141544 w 8108352"/>
              <a:gd name="connsiteY7-1864" fmla="*/ 1173604 h 2944162"/>
              <a:gd name="connsiteX8-1865" fmla="*/ 1258028 w 8108352"/>
              <a:gd name="connsiteY8-1866" fmla="*/ 1045472 h 2944162"/>
              <a:gd name="connsiteX9-1867" fmla="*/ 1584184 w 8108352"/>
              <a:gd name="connsiteY9-1868" fmla="*/ 742613 h 2944162"/>
              <a:gd name="connsiteX10-1869" fmla="*/ 1805503 w 8108352"/>
              <a:gd name="connsiteY10-1870" fmla="*/ 579535 h 2944162"/>
              <a:gd name="connsiteX11-1871" fmla="*/ 2003526 w 8108352"/>
              <a:gd name="connsiteY11-1872" fmla="*/ 451403 h 2944162"/>
              <a:gd name="connsiteX12-1873" fmla="*/ 2120010 w 8108352"/>
              <a:gd name="connsiteY12-1874" fmla="*/ 381512 h 2944162"/>
              <a:gd name="connsiteX13-1875" fmla="*/ 3983756 w 8108352"/>
              <a:gd name="connsiteY13-1876" fmla="*/ 8763 h 2944162"/>
              <a:gd name="connsiteX14-1877" fmla="*/ 7291903 w 8108352"/>
              <a:gd name="connsiteY14-1878" fmla="*/ 800855 h 2944162"/>
              <a:gd name="connsiteX15-1879" fmla="*/ 7443333 w 8108352"/>
              <a:gd name="connsiteY15-1880" fmla="*/ 975581 h 2944162"/>
              <a:gd name="connsiteX16-1881" fmla="*/ 7524872 w 8108352"/>
              <a:gd name="connsiteY16-1882" fmla="*/ 1138659 h 2944162"/>
              <a:gd name="connsiteX17-1883" fmla="*/ 7571465 w 8108352"/>
              <a:gd name="connsiteY17-1884" fmla="*/ 1231846 h 2944162"/>
              <a:gd name="connsiteX18-1885" fmla="*/ 7676301 w 8108352"/>
              <a:gd name="connsiteY18-1886" fmla="*/ 1464814 h 2944162"/>
              <a:gd name="connsiteX19-1887" fmla="*/ 7769488 w 8108352"/>
              <a:gd name="connsiteY19-1888" fmla="*/ 1639540 h 2944162"/>
              <a:gd name="connsiteX20-1889" fmla="*/ 7827730 w 8108352"/>
              <a:gd name="connsiteY20-1890" fmla="*/ 1802618 h 2944162"/>
              <a:gd name="connsiteX21-1891" fmla="*/ 7897621 w 8108352"/>
              <a:gd name="connsiteY21-1892" fmla="*/ 1965696 h 2944162"/>
              <a:gd name="connsiteX22-1893" fmla="*/ 7909269 w 8108352"/>
              <a:gd name="connsiteY22-1894" fmla="*/ 2012289 h 2944162"/>
              <a:gd name="connsiteX23-1895" fmla="*/ 7944214 w 8108352"/>
              <a:gd name="connsiteY23-1896" fmla="*/ 2105477 h 2944162"/>
              <a:gd name="connsiteX24-1897" fmla="*/ 7979159 w 8108352"/>
              <a:gd name="connsiteY24-1898" fmla="*/ 2221961 h 2944162"/>
              <a:gd name="connsiteX25-1899" fmla="*/ 8002456 w 8108352"/>
              <a:gd name="connsiteY25-1900" fmla="*/ 2245257 h 2944162"/>
              <a:gd name="connsiteX26-1901" fmla="*/ 8014105 w 8108352"/>
              <a:gd name="connsiteY26-1902" fmla="*/ 2303500 h 2944162"/>
              <a:gd name="connsiteX27-1903" fmla="*/ 8037402 w 8108352"/>
              <a:gd name="connsiteY27-1904" fmla="*/ 2361742 h 2944162"/>
              <a:gd name="connsiteX28-1905" fmla="*/ 8049050 w 8108352"/>
              <a:gd name="connsiteY28-1906" fmla="*/ 2431632 h 2944162"/>
              <a:gd name="connsiteX29-1907" fmla="*/ 8060698 w 8108352"/>
              <a:gd name="connsiteY29-1908" fmla="*/ 2489874 h 2944162"/>
              <a:gd name="connsiteX30-1909" fmla="*/ 8072347 w 8108352"/>
              <a:gd name="connsiteY30-1910" fmla="*/ 2618007 h 2944162"/>
              <a:gd name="connsiteX31-1911" fmla="*/ 8095644 w 8108352"/>
              <a:gd name="connsiteY31-1912" fmla="*/ 2699545 h 2944162"/>
              <a:gd name="connsiteX32-1913" fmla="*/ 8107292 w 8108352"/>
              <a:gd name="connsiteY32-1914" fmla="*/ 2944162 h 2944162"/>
              <a:gd name="connsiteX0-1915" fmla="*/ 0 w 8108352"/>
              <a:gd name="connsiteY0-1916" fmla="*/ 2816029 h 2944162"/>
              <a:gd name="connsiteX1-1917" fmla="*/ 34945 w 8108352"/>
              <a:gd name="connsiteY1-1918" fmla="*/ 2711194 h 2944162"/>
              <a:gd name="connsiteX2-1919" fmla="*/ 58242 w 8108352"/>
              <a:gd name="connsiteY2-1920" fmla="*/ 2664600 h 2944162"/>
              <a:gd name="connsiteX3-1921" fmla="*/ 93188 w 8108352"/>
              <a:gd name="connsiteY3-1922" fmla="*/ 2583061 h 2944162"/>
              <a:gd name="connsiteX4-1923" fmla="*/ 221320 w 8108352"/>
              <a:gd name="connsiteY4-1924" fmla="*/ 2338445 h 2944162"/>
              <a:gd name="connsiteX5-1925" fmla="*/ 535827 w 8108352"/>
              <a:gd name="connsiteY5-1926" fmla="*/ 1872508 h 2944162"/>
              <a:gd name="connsiteX6-1927" fmla="*/ 908576 w 8108352"/>
              <a:gd name="connsiteY6-1928" fmla="*/ 1418221 h 2944162"/>
              <a:gd name="connsiteX7-1929" fmla="*/ 1141544 w 8108352"/>
              <a:gd name="connsiteY7-1930" fmla="*/ 1173604 h 2944162"/>
              <a:gd name="connsiteX8-1931" fmla="*/ 1258028 w 8108352"/>
              <a:gd name="connsiteY8-1932" fmla="*/ 1045472 h 2944162"/>
              <a:gd name="connsiteX9-1933" fmla="*/ 1584184 w 8108352"/>
              <a:gd name="connsiteY9-1934" fmla="*/ 742613 h 2944162"/>
              <a:gd name="connsiteX10-1935" fmla="*/ 1805503 w 8108352"/>
              <a:gd name="connsiteY10-1936" fmla="*/ 579535 h 2944162"/>
              <a:gd name="connsiteX11-1937" fmla="*/ 2003526 w 8108352"/>
              <a:gd name="connsiteY11-1938" fmla="*/ 451403 h 2944162"/>
              <a:gd name="connsiteX12-1939" fmla="*/ 2120010 w 8108352"/>
              <a:gd name="connsiteY12-1940" fmla="*/ 381512 h 2944162"/>
              <a:gd name="connsiteX13-1941" fmla="*/ 3983756 w 8108352"/>
              <a:gd name="connsiteY13-1942" fmla="*/ 8763 h 2944162"/>
              <a:gd name="connsiteX14-1943" fmla="*/ 7291903 w 8108352"/>
              <a:gd name="connsiteY14-1944" fmla="*/ 800855 h 2944162"/>
              <a:gd name="connsiteX15-1945" fmla="*/ 7524872 w 8108352"/>
              <a:gd name="connsiteY15-1946" fmla="*/ 1138659 h 2944162"/>
              <a:gd name="connsiteX16-1947" fmla="*/ 7571465 w 8108352"/>
              <a:gd name="connsiteY16-1948" fmla="*/ 1231846 h 2944162"/>
              <a:gd name="connsiteX17-1949" fmla="*/ 7676301 w 8108352"/>
              <a:gd name="connsiteY17-1950" fmla="*/ 1464814 h 2944162"/>
              <a:gd name="connsiteX18-1951" fmla="*/ 7769488 w 8108352"/>
              <a:gd name="connsiteY18-1952" fmla="*/ 1639540 h 2944162"/>
              <a:gd name="connsiteX19-1953" fmla="*/ 7827730 w 8108352"/>
              <a:gd name="connsiteY19-1954" fmla="*/ 1802618 h 2944162"/>
              <a:gd name="connsiteX20-1955" fmla="*/ 7897621 w 8108352"/>
              <a:gd name="connsiteY20-1956" fmla="*/ 1965696 h 2944162"/>
              <a:gd name="connsiteX21-1957" fmla="*/ 7909269 w 8108352"/>
              <a:gd name="connsiteY21-1958" fmla="*/ 2012289 h 2944162"/>
              <a:gd name="connsiteX22-1959" fmla="*/ 7944214 w 8108352"/>
              <a:gd name="connsiteY22-1960" fmla="*/ 2105477 h 2944162"/>
              <a:gd name="connsiteX23-1961" fmla="*/ 7979159 w 8108352"/>
              <a:gd name="connsiteY23-1962" fmla="*/ 2221961 h 2944162"/>
              <a:gd name="connsiteX24-1963" fmla="*/ 8002456 w 8108352"/>
              <a:gd name="connsiteY24-1964" fmla="*/ 2245257 h 2944162"/>
              <a:gd name="connsiteX25-1965" fmla="*/ 8014105 w 8108352"/>
              <a:gd name="connsiteY25-1966" fmla="*/ 2303500 h 2944162"/>
              <a:gd name="connsiteX26-1967" fmla="*/ 8037402 w 8108352"/>
              <a:gd name="connsiteY26-1968" fmla="*/ 2361742 h 2944162"/>
              <a:gd name="connsiteX27-1969" fmla="*/ 8049050 w 8108352"/>
              <a:gd name="connsiteY27-1970" fmla="*/ 2431632 h 2944162"/>
              <a:gd name="connsiteX28-1971" fmla="*/ 8060698 w 8108352"/>
              <a:gd name="connsiteY28-1972" fmla="*/ 2489874 h 2944162"/>
              <a:gd name="connsiteX29-1973" fmla="*/ 8072347 w 8108352"/>
              <a:gd name="connsiteY29-1974" fmla="*/ 2618007 h 2944162"/>
              <a:gd name="connsiteX30-1975" fmla="*/ 8095644 w 8108352"/>
              <a:gd name="connsiteY30-1976" fmla="*/ 2699545 h 2944162"/>
              <a:gd name="connsiteX31-1977" fmla="*/ 8107292 w 8108352"/>
              <a:gd name="connsiteY31-1978" fmla="*/ 2944162 h 2944162"/>
              <a:gd name="connsiteX0-1979" fmla="*/ 0 w 8108352"/>
              <a:gd name="connsiteY0-1980" fmla="*/ 2830516 h 2958649"/>
              <a:gd name="connsiteX1-1981" fmla="*/ 34945 w 8108352"/>
              <a:gd name="connsiteY1-1982" fmla="*/ 2725681 h 2958649"/>
              <a:gd name="connsiteX2-1983" fmla="*/ 58242 w 8108352"/>
              <a:gd name="connsiteY2-1984" fmla="*/ 2679087 h 2958649"/>
              <a:gd name="connsiteX3-1985" fmla="*/ 93188 w 8108352"/>
              <a:gd name="connsiteY3-1986" fmla="*/ 2597548 h 2958649"/>
              <a:gd name="connsiteX4-1987" fmla="*/ 221320 w 8108352"/>
              <a:gd name="connsiteY4-1988" fmla="*/ 2352932 h 2958649"/>
              <a:gd name="connsiteX5-1989" fmla="*/ 535827 w 8108352"/>
              <a:gd name="connsiteY5-1990" fmla="*/ 1886995 h 2958649"/>
              <a:gd name="connsiteX6-1991" fmla="*/ 908576 w 8108352"/>
              <a:gd name="connsiteY6-1992" fmla="*/ 1432708 h 2958649"/>
              <a:gd name="connsiteX7-1993" fmla="*/ 1141544 w 8108352"/>
              <a:gd name="connsiteY7-1994" fmla="*/ 1188091 h 2958649"/>
              <a:gd name="connsiteX8-1995" fmla="*/ 1258028 w 8108352"/>
              <a:gd name="connsiteY8-1996" fmla="*/ 1059959 h 2958649"/>
              <a:gd name="connsiteX9-1997" fmla="*/ 1584184 w 8108352"/>
              <a:gd name="connsiteY9-1998" fmla="*/ 757100 h 2958649"/>
              <a:gd name="connsiteX10-1999" fmla="*/ 1805503 w 8108352"/>
              <a:gd name="connsiteY10-2000" fmla="*/ 594022 h 2958649"/>
              <a:gd name="connsiteX11-2001" fmla="*/ 2003526 w 8108352"/>
              <a:gd name="connsiteY11-2002" fmla="*/ 465890 h 2958649"/>
              <a:gd name="connsiteX12-2003" fmla="*/ 2120010 w 8108352"/>
              <a:gd name="connsiteY12-2004" fmla="*/ 395999 h 2958649"/>
              <a:gd name="connsiteX13-2005" fmla="*/ 3983756 w 8108352"/>
              <a:gd name="connsiteY13-2006" fmla="*/ 23250 h 2958649"/>
              <a:gd name="connsiteX14-2007" fmla="*/ 7524872 w 8108352"/>
              <a:gd name="connsiteY14-2008" fmla="*/ 1153146 h 2958649"/>
              <a:gd name="connsiteX15-2009" fmla="*/ 7571465 w 8108352"/>
              <a:gd name="connsiteY15-2010" fmla="*/ 1246333 h 2958649"/>
              <a:gd name="connsiteX16-2011" fmla="*/ 7676301 w 8108352"/>
              <a:gd name="connsiteY16-2012" fmla="*/ 1479301 h 2958649"/>
              <a:gd name="connsiteX17-2013" fmla="*/ 7769488 w 8108352"/>
              <a:gd name="connsiteY17-2014" fmla="*/ 1654027 h 2958649"/>
              <a:gd name="connsiteX18-2015" fmla="*/ 7827730 w 8108352"/>
              <a:gd name="connsiteY18-2016" fmla="*/ 1817105 h 2958649"/>
              <a:gd name="connsiteX19-2017" fmla="*/ 7897621 w 8108352"/>
              <a:gd name="connsiteY19-2018" fmla="*/ 1980183 h 2958649"/>
              <a:gd name="connsiteX20-2019" fmla="*/ 7909269 w 8108352"/>
              <a:gd name="connsiteY20-2020" fmla="*/ 2026776 h 2958649"/>
              <a:gd name="connsiteX21-2021" fmla="*/ 7944214 w 8108352"/>
              <a:gd name="connsiteY21-2022" fmla="*/ 2119964 h 2958649"/>
              <a:gd name="connsiteX22-2023" fmla="*/ 7979159 w 8108352"/>
              <a:gd name="connsiteY22-2024" fmla="*/ 2236448 h 2958649"/>
              <a:gd name="connsiteX23-2025" fmla="*/ 8002456 w 8108352"/>
              <a:gd name="connsiteY23-2026" fmla="*/ 2259744 h 2958649"/>
              <a:gd name="connsiteX24-2027" fmla="*/ 8014105 w 8108352"/>
              <a:gd name="connsiteY24-2028" fmla="*/ 2317987 h 2958649"/>
              <a:gd name="connsiteX25-2029" fmla="*/ 8037402 w 8108352"/>
              <a:gd name="connsiteY25-2030" fmla="*/ 2376229 h 2958649"/>
              <a:gd name="connsiteX26-2031" fmla="*/ 8049050 w 8108352"/>
              <a:gd name="connsiteY26-2032" fmla="*/ 2446119 h 2958649"/>
              <a:gd name="connsiteX27-2033" fmla="*/ 8060698 w 8108352"/>
              <a:gd name="connsiteY27-2034" fmla="*/ 2504361 h 2958649"/>
              <a:gd name="connsiteX28-2035" fmla="*/ 8072347 w 8108352"/>
              <a:gd name="connsiteY28-2036" fmla="*/ 2632494 h 2958649"/>
              <a:gd name="connsiteX29-2037" fmla="*/ 8095644 w 8108352"/>
              <a:gd name="connsiteY29-2038" fmla="*/ 2714032 h 2958649"/>
              <a:gd name="connsiteX30-2039" fmla="*/ 8107292 w 8108352"/>
              <a:gd name="connsiteY30-2040" fmla="*/ 2958649 h 2958649"/>
              <a:gd name="connsiteX0-2041" fmla="*/ 0 w 8108352"/>
              <a:gd name="connsiteY0-2042" fmla="*/ 2835160 h 2963293"/>
              <a:gd name="connsiteX1-2043" fmla="*/ 34945 w 8108352"/>
              <a:gd name="connsiteY1-2044" fmla="*/ 2730325 h 2963293"/>
              <a:gd name="connsiteX2-2045" fmla="*/ 58242 w 8108352"/>
              <a:gd name="connsiteY2-2046" fmla="*/ 2683731 h 2963293"/>
              <a:gd name="connsiteX3-2047" fmla="*/ 93188 w 8108352"/>
              <a:gd name="connsiteY3-2048" fmla="*/ 2602192 h 2963293"/>
              <a:gd name="connsiteX4-2049" fmla="*/ 221320 w 8108352"/>
              <a:gd name="connsiteY4-2050" fmla="*/ 2357576 h 2963293"/>
              <a:gd name="connsiteX5-2051" fmla="*/ 535827 w 8108352"/>
              <a:gd name="connsiteY5-2052" fmla="*/ 1891639 h 2963293"/>
              <a:gd name="connsiteX6-2053" fmla="*/ 908576 w 8108352"/>
              <a:gd name="connsiteY6-2054" fmla="*/ 1437352 h 2963293"/>
              <a:gd name="connsiteX7-2055" fmla="*/ 1141544 w 8108352"/>
              <a:gd name="connsiteY7-2056" fmla="*/ 1192735 h 2963293"/>
              <a:gd name="connsiteX8-2057" fmla="*/ 1258028 w 8108352"/>
              <a:gd name="connsiteY8-2058" fmla="*/ 1064603 h 2963293"/>
              <a:gd name="connsiteX9-2059" fmla="*/ 1584184 w 8108352"/>
              <a:gd name="connsiteY9-2060" fmla="*/ 761744 h 2963293"/>
              <a:gd name="connsiteX10-2061" fmla="*/ 1805503 w 8108352"/>
              <a:gd name="connsiteY10-2062" fmla="*/ 598666 h 2963293"/>
              <a:gd name="connsiteX11-2063" fmla="*/ 2003526 w 8108352"/>
              <a:gd name="connsiteY11-2064" fmla="*/ 470534 h 2963293"/>
              <a:gd name="connsiteX12-2065" fmla="*/ 2120010 w 8108352"/>
              <a:gd name="connsiteY12-2066" fmla="*/ 400643 h 2963293"/>
              <a:gd name="connsiteX13-2067" fmla="*/ 3983756 w 8108352"/>
              <a:gd name="connsiteY13-2068" fmla="*/ 27894 h 2963293"/>
              <a:gd name="connsiteX14-2069" fmla="*/ 7571465 w 8108352"/>
              <a:gd name="connsiteY14-2070" fmla="*/ 1250977 h 2963293"/>
              <a:gd name="connsiteX15-2071" fmla="*/ 7676301 w 8108352"/>
              <a:gd name="connsiteY15-2072" fmla="*/ 1483945 h 2963293"/>
              <a:gd name="connsiteX16-2073" fmla="*/ 7769488 w 8108352"/>
              <a:gd name="connsiteY16-2074" fmla="*/ 1658671 h 2963293"/>
              <a:gd name="connsiteX17-2075" fmla="*/ 7827730 w 8108352"/>
              <a:gd name="connsiteY17-2076" fmla="*/ 1821749 h 2963293"/>
              <a:gd name="connsiteX18-2077" fmla="*/ 7897621 w 8108352"/>
              <a:gd name="connsiteY18-2078" fmla="*/ 1984827 h 2963293"/>
              <a:gd name="connsiteX19-2079" fmla="*/ 7909269 w 8108352"/>
              <a:gd name="connsiteY19-2080" fmla="*/ 2031420 h 2963293"/>
              <a:gd name="connsiteX20-2081" fmla="*/ 7944214 w 8108352"/>
              <a:gd name="connsiteY20-2082" fmla="*/ 2124608 h 2963293"/>
              <a:gd name="connsiteX21-2083" fmla="*/ 7979159 w 8108352"/>
              <a:gd name="connsiteY21-2084" fmla="*/ 2241092 h 2963293"/>
              <a:gd name="connsiteX22-2085" fmla="*/ 8002456 w 8108352"/>
              <a:gd name="connsiteY22-2086" fmla="*/ 2264388 h 2963293"/>
              <a:gd name="connsiteX23-2087" fmla="*/ 8014105 w 8108352"/>
              <a:gd name="connsiteY23-2088" fmla="*/ 2322631 h 2963293"/>
              <a:gd name="connsiteX24-2089" fmla="*/ 8037402 w 8108352"/>
              <a:gd name="connsiteY24-2090" fmla="*/ 2380873 h 2963293"/>
              <a:gd name="connsiteX25-2091" fmla="*/ 8049050 w 8108352"/>
              <a:gd name="connsiteY25-2092" fmla="*/ 2450763 h 2963293"/>
              <a:gd name="connsiteX26-2093" fmla="*/ 8060698 w 8108352"/>
              <a:gd name="connsiteY26-2094" fmla="*/ 2509005 h 2963293"/>
              <a:gd name="connsiteX27-2095" fmla="*/ 8072347 w 8108352"/>
              <a:gd name="connsiteY27-2096" fmla="*/ 2637138 h 2963293"/>
              <a:gd name="connsiteX28-2097" fmla="*/ 8095644 w 8108352"/>
              <a:gd name="connsiteY28-2098" fmla="*/ 2718676 h 2963293"/>
              <a:gd name="connsiteX29-2099" fmla="*/ 8107292 w 8108352"/>
              <a:gd name="connsiteY29-2100" fmla="*/ 2963293 h 2963293"/>
              <a:gd name="connsiteX0-2101" fmla="*/ 0 w 8108352"/>
              <a:gd name="connsiteY0-2102" fmla="*/ 2847619 h 2975752"/>
              <a:gd name="connsiteX1-2103" fmla="*/ 34945 w 8108352"/>
              <a:gd name="connsiteY1-2104" fmla="*/ 2742784 h 2975752"/>
              <a:gd name="connsiteX2-2105" fmla="*/ 58242 w 8108352"/>
              <a:gd name="connsiteY2-2106" fmla="*/ 2696190 h 2975752"/>
              <a:gd name="connsiteX3-2107" fmla="*/ 93188 w 8108352"/>
              <a:gd name="connsiteY3-2108" fmla="*/ 2614651 h 2975752"/>
              <a:gd name="connsiteX4-2109" fmla="*/ 221320 w 8108352"/>
              <a:gd name="connsiteY4-2110" fmla="*/ 2370035 h 2975752"/>
              <a:gd name="connsiteX5-2111" fmla="*/ 535827 w 8108352"/>
              <a:gd name="connsiteY5-2112" fmla="*/ 1904098 h 2975752"/>
              <a:gd name="connsiteX6-2113" fmla="*/ 908576 w 8108352"/>
              <a:gd name="connsiteY6-2114" fmla="*/ 1449811 h 2975752"/>
              <a:gd name="connsiteX7-2115" fmla="*/ 1141544 w 8108352"/>
              <a:gd name="connsiteY7-2116" fmla="*/ 1205194 h 2975752"/>
              <a:gd name="connsiteX8-2117" fmla="*/ 1258028 w 8108352"/>
              <a:gd name="connsiteY8-2118" fmla="*/ 1077062 h 2975752"/>
              <a:gd name="connsiteX9-2119" fmla="*/ 1584184 w 8108352"/>
              <a:gd name="connsiteY9-2120" fmla="*/ 774203 h 2975752"/>
              <a:gd name="connsiteX10-2121" fmla="*/ 1805503 w 8108352"/>
              <a:gd name="connsiteY10-2122" fmla="*/ 611125 h 2975752"/>
              <a:gd name="connsiteX11-2123" fmla="*/ 2003526 w 8108352"/>
              <a:gd name="connsiteY11-2124" fmla="*/ 482993 h 2975752"/>
              <a:gd name="connsiteX12-2125" fmla="*/ 2120010 w 8108352"/>
              <a:gd name="connsiteY12-2126" fmla="*/ 413102 h 2975752"/>
              <a:gd name="connsiteX13-2127" fmla="*/ 3983756 w 8108352"/>
              <a:gd name="connsiteY13-2128" fmla="*/ 40353 h 2975752"/>
              <a:gd name="connsiteX14-2129" fmla="*/ 7676301 w 8108352"/>
              <a:gd name="connsiteY14-2130" fmla="*/ 1496404 h 2975752"/>
              <a:gd name="connsiteX15-2131" fmla="*/ 7769488 w 8108352"/>
              <a:gd name="connsiteY15-2132" fmla="*/ 1671130 h 2975752"/>
              <a:gd name="connsiteX16-2133" fmla="*/ 7827730 w 8108352"/>
              <a:gd name="connsiteY16-2134" fmla="*/ 1834208 h 2975752"/>
              <a:gd name="connsiteX17-2135" fmla="*/ 7897621 w 8108352"/>
              <a:gd name="connsiteY17-2136" fmla="*/ 1997286 h 2975752"/>
              <a:gd name="connsiteX18-2137" fmla="*/ 7909269 w 8108352"/>
              <a:gd name="connsiteY18-2138" fmla="*/ 2043879 h 2975752"/>
              <a:gd name="connsiteX19-2139" fmla="*/ 7944214 w 8108352"/>
              <a:gd name="connsiteY19-2140" fmla="*/ 2137067 h 2975752"/>
              <a:gd name="connsiteX20-2141" fmla="*/ 7979159 w 8108352"/>
              <a:gd name="connsiteY20-2142" fmla="*/ 2253551 h 2975752"/>
              <a:gd name="connsiteX21-2143" fmla="*/ 8002456 w 8108352"/>
              <a:gd name="connsiteY21-2144" fmla="*/ 2276847 h 2975752"/>
              <a:gd name="connsiteX22-2145" fmla="*/ 8014105 w 8108352"/>
              <a:gd name="connsiteY22-2146" fmla="*/ 2335090 h 2975752"/>
              <a:gd name="connsiteX23-2147" fmla="*/ 8037402 w 8108352"/>
              <a:gd name="connsiteY23-2148" fmla="*/ 2393332 h 2975752"/>
              <a:gd name="connsiteX24-2149" fmla="*/ 8049050 w 8108352"/>
              <a:gd name="connsiteY24-2150" fmla="*/ 2463222 h 2975752"/>
              <a:gd name="connsiteX25-2151" fmla="*/ 8060698 w 8108352"/>
              <a:gd name="connsiteY25-2152" fmla="*/ 2521464 h 2975752"/>
              <a:gd name="connsiteX26-2153" fmla="*/ 8072347 w 8108352"/>
              <a:gd name="connsiteY26-2154" fmla="*/ 2649597 h 2975752"/>
              <a:gd name="connsiteX27-2155" fmla="*/ 8095644 w 8108352"/>
              <a:gd name="connsiteY27-2156" fmla="*/ 2731135 h 2975752"/>
              <a:gd name="connsiteX28-2157" fmla="*/ 8107292 w 8108352"/>
              <a:gd name="connsiteY28-2158" fmla="*/ 2975752 h 2975752"/>
              <a:gd name="connsiteX0-2159" fmla="*/ 0 w 8108352"/>
              <a:gd name="connsiteY0-2160" fmla="*/ 2807455 h 2935588"/>
              <a:gd name="connsiteX1-2161" fmla="*/ 34945 w 8108352"/>
              <a:gd name="connsiteY1-2162" fmla="*/ 2702620 h 2935588"/>
              <a:gd name="connsiteX2-2163" fmla="*/ 58242 w 8108352"/>
              <a:gd name="connsiteY2-2164" fmla="*/ 2656026 h 2935588"/>
              <a:gd name="connsiteX3-2165" fmla="*/ 93188 w 8108352"/>
              <a:gd name="connsiteY3-2166" fmla="*/ 2574487 h 2935588"/>
              <a:gd name="connsiteX4-2167" fmla="*/ 221320 w 8108352"/>
              <a:gd name="connsiteY4-2168" fmla="*/ 2329871 h 2935588"/>
              <a:gd name="connsiteX5-2169" fmla="*/ 535827 w 8108352"/>
              <a:gd name="connsiteY5-2170" fmla="*/ 1863934 h 2935588"/>
              <a:gd name="connsiteX6-2171" fmla="*/ 908576 w 8108352"/>
              <a:gd name="connsiteY6-2172" fmla="*/ 1409647 h 2935588"/>
              <a:gd name="connsiteX7-2173" fmla="*/ 1141544 w 8108352"/>
              <a:gd name="connsiteY7-2174" fmla="*/ 1165030 h 2935588"/>
              <a:gd name="connsiteX8-2175" fmla="*/ 1258028 w 8108352"/>
              <a:gd name="connsiteY8-2176" fmla="*/ 1036898 h 2935588"/>
              <a:gd name="connsiteX9-2177" fmla="*/ 1584184 w 8108352"/>
              <a:gd name="connsiteY9-2178" fmla="*/ 734039 h 2935588"/>
              <a:gd name="connsiteX10-2179" fmla="*/ 1805503 w 8108352"/>
              <a:gd name="connsiteY10-2180" fmla="*/ 570961 h 2935588"/>
              <a:gd name="connsiteX11-2181" fmla="*/ 2003526 w 8108352"/>
              <a:gd name="connsiteY11-2182" fmla="*/ 442829 h 2935588"/>
              <a:gd name="connsiteX12-2183" fmla="*/ 2120010 w 8108352"/>
              <a:gd name="connsiteY12-2184" fmla="*/ 372938 h 2935588"/>
              <a:gd name="connsiteX13-2185" fmla="*/ 3983756 w 8108352"/>
              <a:gd name="connsiteY13-2186" fmla="*/ 189 h 2935588"/>
              <a:gd name="connsiteX14-2187" fmla="*/ 7676301 w 8108352"/>
              <a:gd name="connsiteY14-2188" fmla="*/ 1456240 h 2935588"/>
              <a:gd name="connsiteX15-2189" fmla="*/ 7769488 w 8108352"/>
              <a:gd name="connsiteY15-2190" fmla="*/ 1630966 h 2935588"/>
              <a:gd name="connsiteX16-2191" fmla="*/ 7827730 w 8108352"/>
              <a:gd name="connsiteY16-2192" fmla="*/ 1794044 h 2935588"/>
              <a:gd name="connsiteX17-2193" fmla="*/ 7897621 w 8108352"/>
              <a:gd name="connsiteY17-2194" fmla="*/ 1957122 h 2935588"/>
              <a:gd name="connsiteX18-2195" fmla="*/ 7909269 w 8108352"/>
              <a:gd name="connsiteY18-2196" fmla="*/ 2003715 h 2935588"/>
              <a:gd name="connsiteX19-2197" fmla="*/ 7944214 w 8108352"/>
              <a:gd name="connsiteY19-2198" fmla="*/ 2096903 h 2935588"/>
              <a:gd name="connsiteX20-2199" fmla="*/ 7979159 w 8108352"/>
              <a:gd name="connsiteY20-2200" fmla="*/ 2213387 h 2935588"/>
              <a:gd name="connsiteX21-2201" fmla="*/ 8002456 w 8108352"/>
              <a:gd name="connsiteY21-2202" fmla="*/ 2236683 h 2935588"/>
              <a:gd name="connsiteX22-2203" fmla="*/ 8014105 w 8108352"/>
              <a:gd name="connsiteY22-2204" fmla="*/ 2294926 h 2935588"/>
              <a:gd name="connsiteX23-2205" fmla="*/ 8037402 w 8108352"/>
              <a:gd name="connsiteY23-2206" fmla="*/ 2353168 h 2935588"/>
              <a:gd name="connsiteX24-2207" fmla="*/ 8049050 w 8108352"/>
              <a:gd name="connsiteY24-2208" fmla="*/ 2423058 h 2935588"/>
              <a:gd name="connsiteX25-2209" fmla="*/ 8060698 w 8108352"/>
              <a:gd name="connsiteY25-2210" fmla="*/ 2481300 h 2935588"/>
              <a:gd name="connsiteX26-2211" fmla="*/ 8072347 w 8108352"/>
              <a:gd name="connsiteY26-2212" fmla="*/ 2609433 h 2935588"/>
              <a:gd name="connsiteX27-2213" fmla="*/ 8095644 w 8108352"/>
              <a:gd name="connsiteY27-2214" fmla="*/ 2690971 h 2935588"/>
              <a:gd name="connsiteX28-2215" fmla="*/ 8107292 w 8108352"/>
              <a:gd name="connsiteY28-2216" fmla="*/ 2935588 h 2935588"/>
              <a:gd name="connsiteX0-2217" fmla="*/ 0 w 8108352"/>
              <a:gd name="connsiteY0-2218" fmla="*/ 2807455 h 2935588"/>
              <a:gd name="connsiteX1-2219" fmla="*/ 34945 w 8108352"/>
              <a:gd name="connsiteY1-2220" fmla="*/ 2702620 h 2935588"/>
              <a:gd name="connsiteX2-2221" fmla="*/ 58242 w 8108352"/>
              <a:gd name="connsiteY2-2222" fmla="*/ 2656026 h 2935588"/>
              <a:gd name="connsiteX3-2223" fmla="*/ 93188 w 8108352"/>
              <a:gd name="connsiteY3-2224" fmla="*/ 2574487 h 2935588"/>
              <a:gd name="connsiteX4-2225" fmla="*/ 221320 w 8108352"/>
              <a:gd name="connsiteY4-2226" fmla="*/ 2329871 h 2935588"/>
              <a:gd name="connsiteX5-2227" fmla="*/ 535827 w 8108352"/>
              <a:gd name="connsiteY5-2228" fmla="*/ 1863934 h 2935588"/>
              <a:gd name="connsiteX6-2229" fmla="*/ 908576 w 8108352"/>
              <a:gd name="connsiteY6-2230" fmla="*/ 1409647 h 2935588"/>
              <a:gd name="connsiteX7-2231" fmla="*/ 1141544 w 8108352"/>
              <a:gd name="connsiteY7-2232" fmla="*/ 1165030 h 2935588"/>
              <a:gd name="connsiteX8-2233" fmla="*/ 1258028 w 8108352"/>
              <a:gd name="connsiteY8-2234" fmla="*/ 1036898 h 2935588"/>
              <a:gd name="connsiteX9-2235" fmla="*/ 1584184 w 8108352"/>
              <a:gd name="connsiteY9-2236" fmla="*/ 734039 h 2935588"/>
              <a:gd name="connsiteX10-2237" fmla="*/ 1805503 w 8108352"/>
              <a:gd name="connsiteY10-2238" fmla="*/ 570961 h 2935588"/>
              <a:gd name="connsiteX11-2239" fmla="*/ 2003526 w 8108352"/>
              <a:gd name="connsiteY11-2240" fmla="*/ 442829 h 2935588"/>
              <a:gd name="connsiteX12-2241" fmla="*/ 2120010 w 8108352"/>
              <a:gd name="connsiteY12-2242" fmla="*/ 372938 h 2935588"/>
              <a:gd name="connsiteX13-2243" fmla="*/ 3983756 w 8108352"/>
              <a:gd name="connsiteY13-2244" fmla="*/ 189 h 2935588"/>
              <a:gd name="connsiteX14-2245" fmla="*/ 7676301 w 8108352"/>
              <a:gd name="connsiteY14-2246" fmla="*/ 1456240 h 2935588"/>
              <a:gd name="connsiteX15-2247" fmla="*/ 7769488 w 8108352"/>
              <a:gd name="connsiteY15-2248" fmla="*/ 1630966 h 2935588"/>
              <a:gd name="connsiteX16-2249" fmla="*/ 7827730 w 8108352"/>
              <a:gd name="connsiteY16-2250" fmla="*/ 1794044 h 2935588"/>
              <a:gd name="connsiteX17-2251" fmla="*/ 7897621 w 8108352"/>
              <a:gd name="connsiteY17-2252" fmla="*/ 1957122 h 2935588"/>
              <a:gd name="connsiteX18-2253" fmla="*/ 7909269 w 8108352"/>
              <a:gd name="connsiteY18-2254" fmla="*/ 2003715 h 2935588"/>
              <a:gd name="connsiteX19-2255" fmla="*/ 7944214 w 8108352"/>
              <a:gd name="connsiteY19-2256" fmla="*/ 2096903 h 2935588"/>
              <a:gd name="connsiteX20-2257" fmla="*/ 7979159 w 8108352"/>
              <a:gd name="connsiteY20-2258" fmla="*/ 2213387 h 2935588"/>
              <a:gd name="connsiteX21-2259" fmla="*/ 8002456 w 8108352"/>
              <a:gd name="connsiteY21-2260" fmla="*/ 2236683 h 2935588"/>
              <a:gd name="connsiteX22-2261" fmla="*/ 8014105 w 8108352"/>
              <a:gd name="connsiteY22-2262" fmla="*/ 2294926 h 2935588"/>
              <a:gd name="connsiteX23-2263" fmla="*/ 8037402 w 8108352"/>
              <a:gd name="connsiteY23-2264" fmla="*/ 2353168 h 2935588"/>
              <a:gd name="connsiteX24-2265" fmla="*/ 8049050 w 8108352"/>
              <a:gd name="connsiteY24-2266" fmla="*/ 2423058 h 2935588"/>
              <a:gd name="connsiteX25-2267" fmla="*/ 8060698 w 8108352"/>
              <a:gd name="connsiteY25-2268" fmla="*/ 2481300 h 2935588"/>
              <a:gd name="connsiteX26-2269" fmla="*/ 8072347 w 8108352"/>
              <a:gd name="connsiteY26-2270" fmla="*/ 2609433 h 2935588"/>
              <a:gd name="connsiteX27-2271" fmla="*/ 8095644 w 8108352"/>
              <a:gd name="connsiteY27-2272" fmla="*/ 2690971 h 2935588"/>
              <a:gd name="connsiteX28-2273" fmla="*/ 8107292 w 8108352"/>
              <a:gd name="connsiteY28-2274" fmla="*/ 2935588 h 2935588"/>
              <a:gd name="connsiteX0-2275" fmla="*/ 0 w 8108352"/>
              <a:gd name="connsiteY0-2276" fmla="*/ 2888983 h 3017116"/>
              <a:gd name="connsiteX1-2277" fmla="*/ 34945 w 8108352"/>
              <a:gd name="connsiteY1-2278" fmla="*/ 2784148 h 3017116"/>
              <a:gd name="connsiteX2-2279" fmla="*/ 58242 w 8108352"/>
              <a:gd name="connsiteY2-2280" fmla="*/ 2737554 h 3017116"/>
              <a:gd name="connsiteX3-2281" fmla="*/ 93188 w 8108352"/>
              <a:gd name="connsiteY3-2282" fmla="*/ 2656015 h 3017116"/>
              <a:gd name="connsiteX4-2283" fmla="*/ 221320 w 8108352"/>
              <a:gd name="connsiteY4-2284" fmla="*/ 2411399 h 3017116"/>
              <a:gd name="connsiteX5-2285" fmla="*/ 535827 w 8108352"/>
              <a:gd name="connsiteY5-2286" fmla="*/ 1945462 h 3017116"/>
              <a:gd name="connsiteX6-2287" fmla="*/ 908576 w 8108352"/>
              <a:gd name="connsiteY6-2288" fmla="*/ 1491175 h 3017116"/>
              <a:gd name="connsiteX7-2289" fmla="*/ 1141544 w 8108352"/>
              <a:gd name="connsiteY7-2290" fmla="*/ 1246558 h 3017116"/>
              <a:gd name="connsiteX8-2291" fmla="*/ 1258028 w 8108352"/>
              <a:gd name="connsiteY8-2292" fmla="*/ 1118426 h 3017116"/>
              <a:gd name="connsiteX9-2293" fmla="*/ 1584184 w 8108352"/>
              <a:gd name="connsiteY9-2294" fmla="*/ 815567 h 3017116"/>
              <a:gd name="connsiteX10-2295" fmla="*/ 1805503 w 8108352"/>
              <a:gd name="connsiteY10-2296" fmla="*/ 652489 h 3017116"/>
              <a:gd name="connsiteX11-2297" fmla="*/ 2003526 w 8108352"/>
              <a:gd name="connsiteY11-2298" fmla="*/ 524357 h 3017116"/>
              <a:gd name="connsiteX12-2299" fmla="*/ 2120010 w 8108352"/>
              <a:gd name="connsiteY12-2300" fmla="*/ 454466 h 3017116"/>
              <a:gd name="connsiteX13-2301" fmla="*/ 4065295 w 8108352"/>
              <a:gd name="connsiteY13-2302" fmla="*/ 178 h 3017116"/>
              <a:gd name="connsiteX14-2303" fmla="*/ 7676301 w 8108352"/>
              <a:gd name="connsiteY14-2304" fmla="*/ 1537768 h 3017116"/>
              <a:gd name="connsiteX15-2305" fmla="*/ 7769488 w 8108352"/>
              <a:gd name="connsiteY15-2306" fmla="*/ 1712494 h 3017116"/>
              <a:gd name="connsiteX16-2307" fmla="*/ 7827730 w 8108352"/>
              <a:gd name="connsiteY16-2308" fmla="*/ 1875572 h 3017116"/>
              <a:gd name="connsiteX17-2309" fmla="*/ 7897621 w 8108352"/>
              <a:gd name="connsiteY17-2310" fmla="*/ 2038650 h 3017116"/>
              <a:gd name="connsiteX18-2311" fmla="*/ 7909269 w 8108352"/>
              <a:gd name="connsiteY18-2312" fmla="*/ 2085243 h 3017116"/>
              <a:gd name="connsiteX19-2313" fmla="*/ 7944214 w 8108352"/>
              <a:gd name="connsiteY19-2314" fmla="*/ 2178431 h 3017116"/>
              <a:gd name="connsiteX20-2315" fmla="*/ 7979159 w 8108352"/>
              <a:gd name="connsiteY20-2316" fmla="*/ 2294915 h 3017116"/>
              <a:gd name="connsiteX21-2317" fmla="*/ 8002456 w 8108352"/>
              <a:gd name="connsiteY21-2318" fmla="*/ 2318211 h 3017116"/>
              <a:gd name="connsiteX22-2319" fmla="*/ 8014105 w 8108352"/>
              <a:gd name="connsiteY22-2320" fmla="*/ 2376454 h 3017116"/>
              <a:gd name="connsiteX23-2321" fmla="*/ 8037402 w 8108352"/>
              <a:gd name="connsiteY23-2322" fmla="*/ 2434696 h 3017116"/>
              <a:gd name="connsiteX24-2323" fmla="*/ 8049050 w 8108352"/>
              <a:gd name="connsiteY24-2324" fmla="*/ 2504586 h 3017116"/>
              <a:gd name="connsiteX25-2325" fmla="*/ 8060698 w 8108352"/>
              <a:gd name="connsiteY25-2326" fmla="*/ 2562828 h 3017116"/>
              <a:gd name="connsiteX26-2327" fmla="*/ 8072347 w 8108352"/>
              <a:gd name="connsiteY26-2328" fmla="*/ 2690961 h 3017116"/>
              <a:gd name="connsiteX27-2329" fmla="*/ 8095644 w 8108352"/>
              <a:gd name="connsiteY27-2330" fmla="*/ 2772499 h 3017116"/>
              <a:gd name="connsiteX28-2331" fmla="*/ 8107292 w 8108352"/>
              <a:gd name="connsiteY28-2332" fmla="*/ 3017116 h 3017116"/>
              <a:gd name="connsiteX0-2333" fmla="*/ 0 w 8108352"/>
              <a:gd name="connsiteY0-2334" fmla="*/ 2919234 h 3047367"/>
              <a:gd name="connsiteX1-2335" fmla="*/ 34945 w 8108352"/>
              <a:gd name="connsiteY1-2336" fmla="*/ 2814399 h 3047367"/>
              <a:gd name="connsiteX2-2337" fmla="*/ 58242 w 8108352"/>
              <a:gd name="connsiteY2-2338" fmla="*/ 2767805 h 3047367"/>
              <a:gd name="connsiteX3-2339" fmla="*/ 93188 w 8108352"/>
              <a:gd name="connsiteY3-2340" fmla="*/ 2686266 h 3047367"/>
              <a:gd name="connsiteX4-2341" fmla="*/ 221320 w 8108352"/>
              <a:gd name="connsiteY4-2342" fmla="*/ 2441650 h 3047367"/>
              <a:gd name="connsiteX5-2343" fmla="*/ 535827 w 8108352"/>
              <a:gd name="connsiteY5-2344" fmla="*/ 1975713 h 3047367"/>
              <a:gd name="connsiteX6-2345" fmla="*/ 908576 w 8108352"/>
              <a:gd name="connsiteY6-2346" fmla="*/ 1521426 h 3047367"/>
              <a:gd name="connsiteX7-2347" fmla="*/ 1141544 w 8108352"/>
              <a:gd name="connsiteY7-2348" fmla="*/ 1276809 h 3047367"/>
              <a:gd name="connsiteX8-2349" fmla="*/ 1258028 w 8108352"/>
              <a:gd name="connsiteY8-2350" fmla="*/ 1148677 h 3047367"/>
              <a:gd name="connsiteX9-2351" fmla="*/ 1584184 w 8108352"/>
              <a:gd name="connsiteY9-2352" fmla="*/ 845818 h 3047367"/>
              <a:gd name="connsiteX10-2353" fmla="*/ 1805503 w 8108352"/>
              <a:gd name="connsiteY10-2354" fmla="*/ 682740 h 3047367"/>
              <a:gd name="connsiteX11-2355" fmla="*/ 2003526 w 8108352"/>
              <a:gd name="connsiteY11-2356" fmla="*/ 554608 h 3047367"/>
              <a:gd name="connsiteX12-2357" fmla="*/ 4065295 w 8108352"/>
              <a:gd name="connsiteY12-2358" fmla="*/ 30429 h 3047367"/>
              <a:gd name="connsiteX13-2359" fmla="*/ 7676301 w 8108352"/>
              <a:gd name="connsiteY13-2360" fmla="*/ 1568019 h 3047367"/>
              <a:gd name="connsiteX14-2361" fmla="*/ 7769488 w 8108352"/>
              <a:gd name="connsiteY14-2362" fmla="*/ 1742745 h 3047367"/>
              <a:gd name="connsiteX15-2363" fmla="*/ 7827730 w 8108352"/>
              <a:gd name="connsiteY15-2364" fmla="*/ 1905823 h 3047367"/>
              <a:gd name="connsiteX16-2365" fmla="*/ 7897621 w 8108352"/>
              <a:gd name="connsiteY16-2366" fmla="*/ 2068901 h 3047367"/>
              <a:gd name="connsiteX17-2367" fmla="*/ 7909269 w 8108352"/>
              <a:gd name="connsiteY17-2368" fmla="*/ 2115494 h 3047367"/>
              <a:gd name="connsiteX18-2369" fmla="*/ 7944214 w 8108352"/>
              <a:gd name="connsiteY18-2370" fmla="*/ 2208682 h 3047367"/>
              <a:gd name="connsiteX19-2371" fmla="*/ 7979159 w 8108352"/>
              <a:gd name="connsiteY19-2372" fmla="*/ 2325166 h 3047367"/>
              <a:gd name="connsiteX20-2373" fmla="*/ 8002456 w 8108352"/>
              <a:gd name="connsiteY20-2374" fmla="*/ 2348462 h 3047367"/>
              <a:gd name="connsiteX21-2375" fmla="*/ 8014105 w 8108352"/>
              <a:gd name="connsiteY21-2376" fmla="*/ 2406705 h 3047367"/>
              <a:gd name="connsiteX22-2377" fmla="*/ 8037402 w 8108352"/>
              <a:gd name="connsiteY22-2378" fmla="*/ 2464947 h 3047367"/>
              <a:gd name="connsiteX23-2379" fmla="*/ 8049050 w 8108352"/>
              <a:gd name="connsiteY23-2380" fmla="*/ 2534837 h 3047367"/>
              <a:gd name="connsiteX24-2381" fmla="*/ 8060698 w 8108352"/>
              <a:gd name="connsiteY24-2382" fmla="*/ 2593079 h 3047367"/>
              <a:gd name="connsiteX25-2383" fmla="*/ 8072347 w 8108352"/>
              <a:gd name="connsiteY25-2384" fmla="*/ 2721212 h 3047367"/>
              <a:gd name="connsiteX26-2385" fmla="*/ 8095644 w 8108352"/>
              <a:gd name="connsiteY26-2386" fmla="*/ 2802750 h 3047367"/>
              <a:gd name="connsiteX27-2387" fmla="*/ 8107292 w 8108352"/>
              <a:gd name="connsiteY27-2388" fmla="*/ 3047367 h 3047367"/>
              <a:gd name="connsiteX0-2389" fmla="*/ 0 w 8108352"/>
              <a:gd name="connsiteY0-2390" fmla="*/ 2910066 h 3038199"/>
              <a:gd name="connsiteX1-2391" fmla="*/ 34945 w 8108352"/>
              <a:gd name="connsiteY1-2392" fmla="*/ 2805231 h 3038199"/>
              <a:gd name="connsiteX2-2393" fmla="*/ 58242 w 8108352"/>
              <a:gd name="connsiteY2-2394" fmla="*/ 2758637 h 3038199"/>
              <a:gd name="connsiteX3-2395" fmla="*/ 93188 w 8108352"/>
              <a:gd name="connsiteY3-2396" fmla="*/ 2677098 h 3038199"/>
              <a:gd name="connsiteX4-2397" fmla="*/ 221320 w 8108352"/>
              <a:gd name="connsiteY4-2398" fmla="*/ 2432482 h 3038199"/>
              <a:gd name="connsiteX5-2399" fmla="*/ 535827 w 8108352"/>
              <a:gd name="connsiteY5-2400" fmla="*/ 1966545 h 3038199"/>
              <a:gd name="connsiteX6-2401" fmla="*/ 908576 w 8108352"/>
              <a:gd name="connsiteY6-2402" fmla="*/ 1512258 h 3038199"/>
              <a:gd name="connsiteX7-2403" fmla="*/ 1141544 w 8108352"/>
              <a:gd name="connsiteY7-2404" fmla="*/ 1267641 h 3038199"/>
              <a:gd name="connsiteX8-2405" fmla="*/ 1258028 w 8108352"/>
              <a:gd name="connsiteY8-2406" fmla="*/ 1139509 h 3038199"/>
              <a:gd name="connsiteX9-2407" fmla="*/ 1584184 w 8108352"/>
              <a:gd name="connsiteY9-2408" fmla="*/ 836650 h 3038199"/>
              <a:gd name="connsiteX10-2409" fmla="*/ 1805503 w 8108352"/>
              <a:gd name="connsiteY10-2410" fmla="*/ 673572 h 3038199"/>
              <a:gd name="connsiteX11-2411" fmla="*/ 4065295 w 8108352"/>
              <a:gd name="connsiteY11-2412" fmla="*/ 21261 h 3038199"/>
              <a:gd name="connsiteX12-2413" fmla="*/ 7676301 w 8108352"/>
              <a:gd name="connsiteY12-2414" fmla="*/ 1558851 h 3038199"/>
              <a:gd name="connsiteX13-2415" fmla="*/ 7769488 w 8108352"/>
              <a:gd name="connsiteY13-2416" fmla="*/ 1733577 h 3038199"/>
              <a:gd name="connsiteX14-2417" fmla="*/ 7827730 w 8108352"/>
              <a:gd name="connsiteY14-2418" fmla="*/ 1896655 h 3038199"/>
              <a:gd name="connsiteX15-2419" fmla="*/ 7897621 w 8108352"/>
              <a:gd name="connsiteY15-2420" fmla="*/ 2059733 h 3038199"/>
              <a:gd name="connsiteX16-2421" fmla="*/ 7909269 w 8108352"/>
              <a:gd name="connsiteY16-2422" fmla="*/ 2106326 h 3038199"/>
              <a:gd name="connsiteX17-2423" fmla="*/ 7944214 w 8108352"/>
              <a:gd name="connsiteY17-2424" fmla="*/ 2199514 h 3038199"/>
              <a:gd name="connsiteX18-2425" fmla="*/ 7979159 w 8108352"/>
              <a:gd name="connsiteY18-2426" fmla="*/ 2315998 h 3038199"/>
              <a:gd name="connsiteX19-2427" fmla="*/ 8002456 w 8108352"/>
              <a:gd name="connsiteY19-2428" fmla="*/ 2339294 h 3038199"/>
              <a:gd name="connsiteX20-2429" fmla="*/ 8014105 w 8108352"/>
              <a:gd name="connsiteY20-2430" fmla="*/ 2397537 h 3038199"/>
              <a:gd name="connsiteX21-2431" fmla="*/ 8037402 w 8108352"/>
              <a:gd name="connsiteY21-2432" fmla="*/ 2455779 h 3038199"/>
              <a:gd name="connsiteX22-2433" fmla="*/ 8049050 w 8108352"/>
              <a:gd name="connsiteY22-2434" fmla="*/ 2525669 h 3038199"/>
              <a:gd name="connsiteX23-2435" fmla="*/ 8060698 w 8108352"/>
              <a:gd name="connsiteY23-2436" fmla="*/ 2583911 h 3038199"/>
              <a:gd name="connsiteX24-2437" fmla="*/ 8072347 w 8108352"/>
              <a:gd name="connsiteY24-2438" fmla="*/ 2712044 h 3038199"/>
              <a:gd name="connsiteX25-2439" fmla="*/ 8095644 w 8108352"/>
              <a:gd name="connsiteY25-2440" fmla="*/ 2793582 h 3038199"/>
              <a:gd name="connsiteX26-2441" fmla="*/ 8107292 w 8108352"/>
              <a:gd name="connsiteY26-2442" fmla="*/ 3038199 h 3038199"/>
              <a:gd name="connsiteX0-2443" fmla="*/ 0 w 8108352"/>
              <a:gd name="connsiteY0-2444" fmla="*/ 2901820 h 3029953"/>
              <a:gd name="connsiteX1-2445" fmla="*/ 34945 w 8108352"/>
              <a:gd name="connsiteY1-2446" fmla="*/ 2796985 h 3029953"/>
              <a:gd name="connsiteX2-2447" fmla="*/ 58242 w 8108352"/>
              <a:gd name="connsiteY2-2448" fmla="*/ 2750391 h 3029953"/>
              <a:gd name="connsiteX3-2449" fmla="*/ 93188 w 8108352"/>
              <a:gd name="connsiteY3-2450" fmla="*/ 2668852 h 3029953"/>
              <a:gd name="connsiteX4-2451" fmla="*/ 221320 w 8108352"/>
              <a:gd name="connsiteY4-2452" fmla="*/ 2424236 h 3029953"/>
              <a:gd name="connsiteX5-2453" fmla="*/ 535827 w 8108352"/>
              <a:gd name="connsiteY5-2454" fmla="*/ 1958299 h 3029953"/>
              <a:gd name="connsiteX6-2455" fmla="*/ 908576 w 8108352"/>
              <a:gd name="connsiteY6-2456" fmla="*/ 1504012 h 3029953"/>
              <a:gd name="connsiteX7-2457" fmla="*/ 1141544 w 8108352"/>
              <a:gd name="connsiteY7-2458" fmla="*/ 1259395 h 3029953"/>
              <a:gd name="connsiteX8-2459" fmla="*/ 1258028 w 8108352"/>
              <a:gd name="connsiteY8-2460" fmla="*/ 1131263 h 3029953"/>
              <a:gd name="connsiteX9-2461" fmla="*/ 1584184 w 8108352"/>
              <a:gd name="connsiteY9-2462" fmla="*/ 828404 h 3029953"/>
              <a:gd name="connsiteX10-2463" fmla="*/ 4065295 w 8108352"/>
              <a:gd name="connsiteY10-2464" fmla="*/ 13015 h 3029953"/>
              <a:gd name="connsiteX11-2465" fmla="*/ 7676301 w 8108352"/>
              <a:gd name="connsiteY11-2466" fmla="*/ 1550605 h 3029953"/>
              <a:gd name="connsiteX12-2467" fmla="*/ 7769488 w 8108352"/>
              <a:gd name="connsiteY12-2468" fmla="*/ 1725331 h 3029953"/>
              <a:gd name="connsiteX13-2469" fmla="*/ 7827730 w 8108352"/>
              <a:gd name="connsiteY13-2470" fmla="*/ 1888409 h 3029953"/>
              <a:gd name="connsiteX14-2471" fmla="*/ 7897621 w 8108352"/>
              <a:gd name="connsiteY14-2472" fmla="*/ 2051487 h 3029953"/>
              <a:gd name="connsiteX15-2473" fmla="*/ 7909269 w 8108352"/>
              <a:gd name="connsiteY15-2474" fmla="*/ 2098080 h 3029953"/>
              <a:gd name="connsiteX16-2475" fmla="*/ 7944214 w 8108352"/>
              <a:gd name="connsiteY16-2476" fmla="*/ 2191268 h 3029953"/>
              <a:gd name="connsiteX17-2477" fmla="*/ 7979159 w 8108352"/>
              <a:gd name="connsiteY17-2478" fmla="*/ 2307752 h 3029953"/>
              <a:gd name="connsiteX18-2479" fmla="*/ 8002456 w 8108352"/>
              <a:gd name="connsiteY18-2480" fmla="*/ 2331048 h 3029953"/>
              <a:gd name="connsiteX19-2481" fmla="*/ 8014105 w 8108352"/>
              <a:gd name="connsiteY19-2482" fmla="*/ 2389291 h 3029953"/>
              <a:gd name="connsiteX20-2483" fmla="*/ 8037402 w 8108352"/>
              <a:gd name="connsiteY20-2484" fmla="*/ 2447533 h 3029953"/>
              <a:gd name="connsiteX21-2485" fmla="*/ 8049050 w 8108352"/>
              <a:gd name="connsiteY21-2486" fmla="*/ 2517423 h 3029953"/>
              <a:gd name="connsiteX22-2487" fmla="*/ 8060698 w 8108352"/>
              <a:gd name="connsiteY22-2488" fmla="*/ 2575665 h 3029953"/>
              <a:gd name="connsiteX23-2489" fmla="*/ 8072347 w 8108352"/>
              <a:gd name="connsiteY23-2490" fmla="*/ 2703798 h 3029953"/>
              <a:gd name="connsiteX24-2491" fmla="*/ 8095644 w 8108352"/>
              <a:gd name="connsiteY24-2492" fmla="*/ 2785336 h 3029953"/>
              <a:gd name="connsiteX25-2493" fmla="*/ 8107292 w 8108352"/>
              <a:gd name="connsiteY25-2494" fmla="*/ 3029953 h 3029953"/>
              <a:gd name="connsiteX0-2495" fmla="*/ 0 w 8108352"/>
              <a:gd name="connsiteY0-2496" fmla="*/ 2892364 h 3020497"/>
              <a:gd name="connsiteX1-2497" fmla="*/ 34945 w 8108352"/>
              <a:gd name="connsiteY1-2498" fmla="*/ 2787529 h 3020497"/>
              <a:gd name="connsiteX2-2499" fmla="*/ 58242 w 8108352"/>
              <a:gd name="connsiteY2-2500" fmla="*/ 2740935 h 3020497"/>
              <a:gd name="connsiteX3-2501" fmla="*/ 93188 w 8108352"/>
              <a:gd name="connsiteY3-2502" fmla="*/ 2659396 h 3020497"/>
              <a:gd name="connsiteX4-2503" fmla="*/ 221320 w 8108352"/>
              <a:gd name="connsiteY4-2504" fmla="*/ 2414780 h 3020497"/>
              <a:gd name="connsiteX5-2505" fmla="*/ 535827 w 8108352"/>
              <a:gd name="connsiteY5-2506" fmla="*/ 1948843 h 3020497"/>
              <a:gd name="connsiteX6-2507" fmla="*/ 908576 w 8108352"/>
              <a:gd name="connsiteY6-2508" fmla="*/ 1494556 h 3020497"/>
              <a:gd name="connsiteX7-2509" fmla="*/ 1141544 w 8108352"/>
              <a:gd name="connsiteY7-2510" fmla="*/ 1249939 h 3020497"/>
              <a:gd name="connsiteX8-2511" fmla="*/ 1258028 w 8108352"/>
              <a:gd name="connsiteY8-2512" fmla="*/ 1121807 h 3020497"/>
              <a:gd name="connsiteX9-2513" fmla="*/ 4065295 w 8108352"/>
              <a:gd name="connsiteY9-2514" fmla="*/ 3559 h 3020497"/>
              <a:gd name="connsiteX10-2515" fmla="*/ 7676301 w 8108352"/>
              <a:gd name="connsiteY10-2516" fmla="*/ 1541149 h 3020497"/>
              <a:gd name="connsiteX11-2517" fmla="*/ 7769488 w 8108352"/>
              <a:gd name="connsiteY11-2518" fmla="*/ 1715875 h 3020497"/>
              <a:gd name="connsiteX12-2519" fmla="*/ 7827730 w 8108352"/>
              <a:gd name="connsiteY12-2520" fmla="*/ 1878953 h 3020497"/>
              <a:gd name="connsiteX13-2521" fmla="*/ 7897621 w 8108352"/>
              <a:gd name="connsiteY13-2522" fmla="*/ 2042031 h 3020497"/>
              <a:gd name="connsiteX14-2523" fmla="*/ 7909269 w 8108352"/>
              <a:gd name="connsiteY14-2524" fmla="*/ 2088624 h 3020497"/>
              <a:gd name="connsiteX15-2525" fmla="*/ 7944214 w 8108352"/>
              <a:gd name="connsiteY15-2526" fmla="*/ 2181812 h 3020497"/>
              <a:gd name="connsiteX16-2527" fmla="*/ 7979159 w 8108352"/>
              <a:gd name="connsiteY16-2528" fmla="*/ 2298296 h 3020497"/>
              <a:gd name="connsiteX17-2529" fmla="*/ 8002456 w 8108352"/>
              <a:gd name="connsiteY17-2530" fmla="*/ 2321592 h 3020497"/>
              <a:gd name="connsiteX18-2531" fmla="*/ 8014105 w 8108352"/>
              <a:gd name="connsiteY18-2532" fmla="*/ 2379835 h 3020497"/>
              <a:gd name="connsiteX19-2533" fmla="*/ 8037402 w 8108352"/>
              <a:gd name="connsiteY19-2534" fmla="*/ 2438077 h 3020497"/>
              <a:gd name="connsiteX20-2535" fmla="*/ 8049050 w 8108352"/>
              <a:gd name="connsiteY20-2536" fmla="*/ 2507967 h 3020497"/>
              <a:gd name="connsiteX21-2537" fmla="*/ 8060698 w 8108352"/>
              <a:gd name="connsiteY21-2538" fmla="*/ 2566209 h 3020497"/>
              <a:gd name="connsiteX22-2539" fmla="*/ 8072347 w 8108352"/>
              <a:gd name="connsiteY22-2540" fmla="*/ 2694342 h 3020497"/>
              <a:gd name="connsiteX23-2541" fmla="*/ 8095644 w 8108352"/>
              <a:gd name="connsiteY23-2542" fmla="*/ 2775880 h 3020497"/>
              <a:gd name="connsiteX24-2543" fmla="*/ 8107292 w 8108352"/>
              <a:gd name="connsiteY24-2544" fmla="*/ 3020497 h 3020497"/>
              <a:gd name="connsiteX0-2545" fmla="*/ 0 w 8108352"/>
              <a:gd name="connsiteY0-2546" fmla="*/ 2890440 h 3018573"/>
              <a:gd name="connsiteX1-2547" fmla="*/ 34945 w 8108352"/>
              <a:gd name="connsiteY1-2548" fmla="*/ 2785605 h 3018573"/>
              <a:gd name="connsiteX2-2549" fmla="*/ 58242 w 8108352"/>
              <a:gd name="connsiteY2-2550" fmla="*/ 2739011 h 3018573"/>
              <a:gd name="connsiteX3-2551" fmla="*/ 93188 w 8108352"/>
              <a:gd name="connsiteY3-2552" fmla="*/ 2657472 h 3018573"/>
              <a:gd name="connsiteX4-2553" fmla="*/ 221320 w 8108352"/>
              <a:gd name="connsiteY4-2554" fmla="*/ 2412856 h 3018573"/>
              <a:gd name="connsiteX5-2555" fmla="*/ 535827 w 8108352"/>
              <a:gd name="connsiteY5-2556" fmla="*/ 1946919 h 3018573"/>
              <a:gd name="connsiteX6-2557" fmla="*/ 908576 w 8108352"/>
              <a:gd name="connsiteY6-2558" fmla="*/ 1492632 h 3018573"/>
              <a:gd name="connsiteX7-2559" fmla="*/ 1141544 w 8108352"/>
              <a:gd name="connsiteY7-2560" fmla="*/ 1248015 h 3018573"/>
              <a:gd name="connsiteX8-2561" fmla="*/ 4065295 w 8108352"/>
              <a:gd name="connsiteY8-2562" fmla="*/ 1635 h 3018573"/>
              <a:gd name="connsiteX9-2563" fmla="*/ 7676301 w 8108352"/>
              <a:gd name="connsiteY9-2564" fmla="*/ 1539225 h 3018573"/>
              <a:gd name="connsiteX10-2565" fmla="*/ 7769488 w 8108352"/>
              <a:gd name="connsiteY10-2566" fmla="*/ 1713951 h 3018573"/>
              <a:gd name="connsiteX11-2567" fmla="*/ 7827730 w 8108352"/>
              <a:gd name="connsiteY11-2568" fmla="*/ 1877029 h 3018573"/>
              <a:gd name="connsiteX12-2569" fmla="*/ 7897621 w 8108352"/>
              <a:gd name="connsiteY12-2570" fmla="*/ 2040107 h 3018573"/>
              <a:gd name="connsiteX13-2571" fmla="*/ 7909269 w 8108352"/>
              <a:gd name="connsiteY13-2572" fmla="*/ 2086700 h 3018573"/>
              <a:gd name="connsiteX14-2573" fmla="*/ 7944214 w 8108352"/>
              <a:gd name="connsiteY14-2574" fmla="*/ 2179888 h 3018573"/>
              <a:gd name="connsiteX15-2575" fmla="*/ 7979159 w 8108352"/>
              <a:gd name="connsiteY15-2576" fmla="*/ 2296372 h 3018573"/>
              <a:gd name="connsiteX16-2577" fmla="*/ 8002456 w 8108352"/>
              <a:gd name="connsiteY16-2578" fmla="*/ 2319668 h 3018573"/>
              <a:gd name="connsiteX17-2579" fmla="*/ 8014105 w 8108352"/>
              <a:gd name="connsiteY17-2580" fmla="*/ 2377911 h 3018573"/>
              <a:gd name="connsiteX18-2581" fmla="*/ 8037402 w 8108352"/>
              <a:gd name="connsiteY18-2582" fmla="*/ 2436153 h 3018573"/>
              <a:gd name="connsiteX19-2583" fmla="*/ 8049050 w 8108352"/>
              <a:gd name="connsiteY19-2584" fmla="*/ 2506043 h 3018573"/>
              <a:gd name="connsiteX20-2585" fmla="*/ 8060698 w 8108352"/>
              <a:gd name="connsiteY20-2586" fmla="*/ 2564285 h 3018573"/>
              <a:gd name="connsiteX21-2587" fmla="*/ 8072347 w 8108352"/>
              <a:gd name="connsiteY21-2588" fmla="*/ 2692418 h 3018573"/>
              <a:gd name="connsiteX22-2589" fmla="*/ 8095644 w 8108352"/>
              <a:gd name="connsiteY22-2590" fmla="*/ 2773956 h 3018573"/>
              <a:gd name="connsiteX23-2591" fmla="*/ 8107292 w 8108352"/>
              <a:gd name="connsiteY23-2592" fmla="*/ 3018573 h 3018573"/>
              <a:gd name="connsiteX0-2593" fmla="*/ 0 w 8108352"/>
              <a:gd name="connsiteY0-2594" fmla="*/ 2890522 h 3018655"/>
              <a:gd name="connsiteX1-2595" fmla="*/ 34945 w 8108352"/>
              <a:gd name="connsiteY1-2596" fmla="*/ 2785687 h 3018655"/>
              <a:gd name="connsiteX2-2597" fmla="*/ 58242 w 8108352"/>
              <a:gd name="connsiteY2-2598" fmla="*/ 2739093 h 3018655"/>
              <a:gd name="connsiteX3-2599" fmla="*/ 93188 w 8108352"/>
              <a:gd name="connsiteY3-2600" fmla="*/ 2657554 h 3018655"/>
              <a:gd name="connsiteX4-2601" fmla="*/ 221320 w 8108352"/>
              <a:gd name="connsiteY4-2602" fmla="*/ 2412938 h 3018655"/>
              <a:gd name="connsiteX5-2603" fmla="*/ 535827 w 8108352"/>
              <a:gd name="connsiteY5-2604" fmla="*/ 1947001 h 3018655"/>
              <a:gd name="connsiteX6-2605" fmla="*/ 908576 w 8108352"/>
              <a:gd name="connsiteY6-2606" fmla="*/ 1492714 h 3018655"/>
              <a:gd name="connsiteX7-2607" fmla="*/ 1141544 w 8108352"/>
              <a:gd name="connsiteY7-2608" fmla="*/ 1248097 h 3018655"/>
              <a:gd name="connsiteX8-2609" fmla="*/ 1141544 w 8108352"/>
              <a:gd name="connsiteY8-2610" fmla="*/ 1236450 h 3018655"/>
              <a:gd name="connsiteX9-2611" fmla="*/ 4065295 w 8108352"/>
              <a:gd name="connsiteY9-2612" fmla="*/ 1717 h 3018655"/>
              <a:gd name="connsiteX10-2613" fmla="*/ 7676301 w 8108352"/>
              <a:gd name="connsiteY10-2614" fmla="*/ 1539307 h 3018655"/>
              <a:gd name="connsiteX11-2615" fmla="*/ 7769488 w 8108352"/>
              <a:gd name="connsiteY11-2616" fmla="*/ 1714033 h 3018655"/>
              <a:gd name="connsiteX12-2617" fmla="*/ 7827730 w 8108352"/>
              <a:gd name="connsiteY12-2618" fmla="*/ 1877111 h 3018655"/>
              <a:gd name="connsiteX13-2619" fmla="*/ 7897621 w 8108352"/>
              <a:gd name="connsiteY13-2620" fmla="*/ 2040189 h 3018655"/>
              <a:gd name="connsiteX14-2621" fmla="*/ 7909269 w 8108352"/>
              <a:gd name="connsiteY14-2622" fmla="*/ 2086782 h 3018655"/>
              <a:gd name="connsiteX15-2623" fmla="*/ 7944214 w 8108352"/>
              <a:gd name="connsiteY15-2624" fmla="*/ 2179970 h 3018655"/>
              <a:gd name="connsiteX16-2625" fmla="*/ 7979159 w 8108352"/>
              <a:gd name="connsiteY16-2626" fmla="*/ 2296454 h 3018655"/>
              <a:gd name="connsiteX17-2627" fmla="*/ 8002456 w 8108352"/>
              <a:gd name="connsiteY17-2628" fmla="*/ 2319750 h 3018655"/>
              <a:gd name="connsiteX18-2629" fmla="*/ 8014105 w 8108352"/>
              <a:gd name="connsiteY18-2630" fmla="*/ 2377993 h 3018655"/>
              <a:gd name="connsiteX19-2631" fmla="*/ 8037402 w 8108352"/>
              <a:gd name="connsiteY19-2632" fmla="*/ 2436235 h 3018655"/>
              <a:gd name="connsiteX20-2633" fmla="*/ 8049050 w 8108352"/>
              <a:gd name="connsiteY20-2634" fmla="*/ 2506125 h 3018655"/>
              <a:gd name="connsiteX21-2635" fmla="*/ 8060698 w 8108352"/>
              <a:gd name="connsiteY21-2636" fmla="*/ 2564367 h 3018655"/>
              <a:gd name="connsiteX22-2637" fmla="*/ 8072347 w 8108352"/>
              <a:gd name="connsiteY22-2638" fmla="*/ 2692500 h 3018655"/>
              <a:gd name="connsiteX23-2639" fmla="*/ 8095644 w 8108352"/>
              <a:gd name="connsiteY23-2640" fmla="*/ 2774038 h 3018655"/>
              <a:gd name="connsiteX24-2641" fmla="*/ 8107292 w 8108352"/>
              <a:gd name="connsiteY24-2642" fmla="*/ 3018655 h 3018655"/>
              <a:gd name="connsiteX0-2643" fmla="*/ 0 w 8108352"/>
              <a:gd name="connsiteY0-2644" fmla="*/ 2890440 h 3018573"/>
              <a:gd name="connsiteX1-2645" fmla="*/ 34945 w 8108352"/>
              <a:gd name="connsiteY1-2646" fmla="*/ 2785605 h 3018573"/>
              <a:gd name="connsiteX2-2647" fmla="*/ 58242 w 8108352"/>
              <a:gd name="connsiteY2-2648" fmla="*/ 2739011 h 3018573"/>
              <a:gd name="connsiteX3-2649" fmla="*/ 93188 w 8108352"/>
              <a:gd name="connsiteY3-2650" fmla="*/ 2657472 h 3018573"/>
              <a:gd name="connsiteX4-2651" fmla="*/ 221320 w 8108352"/>
              <a:gd name="connsiteY4-2652" fmla="*/ 2412856 h 3018573"/>
              <a:gd name="connsiteX5-2653" fmla="*/ 535827 w 8108352"/>
              <a:gd name="connsiteY5-2654" fmla="*/ 1946919 h 3018573"/>
              <a:gd name="connsiteX6-2655" fmla="*/ 908576 w 8108352"/>
              <a:gd name="connsiteY6-2656" fmla="*/ 1492632 h 3018573"/>
              <a:gd name="connsiteX7-2657" fmla="*/ 1141544 w 8108352"/>
              <a:gd name="connsiteY7-2658" fmla="*/ 1248015 h 3018573"/>
              <a:gd name="connsiteX8-2659" fmla="*/ 4065295 w 8108352"/>
              <a:gd name="connsiteY8-2660" fmla="*/ 1635 h 3018573"/>
              <a:gd name="connsiteX9-2661" fmla="*/ 7676301 w 8108352"/>
              <a:gd name="connsiteY9-2662" fmla="*/ 1539225 h 3018573"/>
              <a:gd name="connsiteX10-2663" fmla="*/ 7769488 w 8108352"/>
              <a:gd name="connsiteY10-2664" fmla="*/ 1713951 h 3018573"/>
              <a:gd name="connsiteX11-2665" fmla="*/ 7827730 w 8108352"/>
              <a:gd name="connsiteY11-2666" fmla="*/ 1877029 h 3018573"/>
              <a:gd name="connsiteX12-2667" fmla="*/ 7897621 w 8108352"/>
              <a:gd name="connsiteY12-2668" fmla="*/ 2040107 h 3018573"/>
              <a:gd name="connsiteX13-2669" fmla="*/ 7909269 w 8108352"/>
              <a:gd name="connsiteY13-2670" fmla="*/ 2086700 h 3018573"/>
              <a:gd name="connsiteX14-2671" fmla="*/ 7944214 w 8108352"/>
              <a:gd name="connsiteY14-2672" fmla="*/ 2179888 h 3018573"/>
              <a:gd name="connsiteX15-2673" fmla="*/ 7979159 w 8108352"/>
              <a:gd name="connsiteY15-2674" fmla="*/ 2296372 h 3018573"/>
              <a:gd name="connsiteX16-2675" fmla="*/ 8002456 w 8108352"/>
              <a:gd name="connsiteY16-2676" fmla="*/ 2319668 h 3018573"/>
              <a:gd name="connsiteX17-2677" fmla="*/ 8014105 w 8108352"/>
              <a:gd name="connsiteY17-2678" fmla="*/ 2377911 h 3018573"/>
              <a:gd name="connsiteX18-2679" fmla="*/ 8037402 w 8108352"/>
              <a:gd name="connsiteY18-2680" fmla="*/ 2436153 h 3018573"/>
              <a:gd name="connsiteX19-2681" fmla="*/ 8049050 w 8108352"/>
              <a:gd name="connsiteY19-2682" fmla="*/ 2506043 h 3018573"/>
              <a:gd name="connsiteX20-2683" fmla="*/ 8060698 w 8108352"/>
              <a:gd name="connsiteY20-2684" fmla="*/ 2564285 h 3018573"/>
              <a:gd name="connsiteX21-2685" fmla="*/ 8072347 w 8108352"/>
              <a:gd name="connsiteY21-2686" fmla="*/ 2692418 h 3018573"/>
              <a:gd name="connsiteX22-2687" fmla="*/ 8095644 w 8108352"/>
              <a:gd name="connsiteY22-2688" fmla="*/ 2773956 h 3018573"/>
              <a:gd name="connsiteX23-2689" fmla="*/ 8107292 w 8108352"/>
              <a:gd name="connsiteY23-2690" fmla="*/ 3018573 h 3018573"/>
              <a:gd name="connsiteX0-2691" fmla="*/ 0 w 8108352"/>
              <a:gd name="connsiteY0-2692" fmla="*/ 2888844 h 3016977"/>
              <a:gd name="connsiteX1-2693" fmla="*/ 34945 w 8108352"/>
              <a:gd name="connsiteY1-2694" fmla="*/ 2784009 h 3016977"/>
              <a:gd name="connsiteX2-2695" fmla="*/ 58242 w 8108352"/>
              <a:gd name="connsiteY2-2696" fmla="*/ 2737415 h 3016977"/>
              <a:gd name="connsiteX3-2697" fmla="*/ 93188 w 8108352"/>
              <a:gd name="connsiteY3-2698" fmla="*/ 2655876 h 3016977"/>
              <a:gd name="connsiteX4-2699" fmla="*/ 221320 w 8108352"/>
              <a:gd name="connsiteY4-2700" fmla="*/ 2411260 h 3016977"/>
              <a:gd name="connsiteX5-2701" fmla="*/ 535827 w 8108352"/>
              <a:gd name="connsiteY5-2702" fmla="*/ 1945323 h 3016977"/>
              <a:gd name="connsiteX6-2703" fmla="*/ 908576 w 8108352"/>
              <a:gd name="connsiteY6-2704" fmla="*/ 1491036 h 3016977"/>
              <a:gd name="connsiteX7-2705" fmla="*/ 4065295 w 8108352"/>
              <a:gd name="connsiteY7-2706" fmla="*/ 39 h 3016977"/>
              <a:gd name="connsiteX8-2707" fmla="*/ 7676301 w 8108352"/>
              <a:gd name="connsiteY8-2708" fmla="*/ 1537629 h 3016977"/>
              <a:gd name="connsiteX9-2709" fmla="*/ 7769488 w 8108352"/>
              <a:gd name="connsiteY9-2710" fmla="*/ 1712355 h 3016977"/>
              <a:gd name="connsiteX10-2711" fmla="*/ 7827730 w 8108352"/>
              <a:gd name="connsiteY10-2712" fmla="*/ 1875433 h 3016977"/>
              <a:gd name="connsiteX11-2713" fmla="*/ 7897621 w 8108352"/>
              <a:gd name="connsiteY11-2714" fmla="*/ 2038511 h 3016977"/>
              <a:gd name="connsiteX12-2715" fmla="*/ 7909269 w 8108352"/>
              <a:gd name="connsiteY12-2716" fmla="*/ 2085104 h 3016977"/>
              <a:gd name="connsiteX13-2717" fmla="*/ 7944214 w 8108352"/>
              <a:gd name="connsiteY13-2718" fmla="*/ 2178292 h 3016977"/>
              <a:gd name="connsiteX14-2719" fmla="*/ 7979159 w 8108352"/>
              <a:gd name="connsiteY14-2720" fmla="*/ 2294776 h 3016977"/>
              <a:gd name="connsiteX15-2721" fmla="*/ 8002456 w 8108352"/>
              <a:gd name="connsiteY15-2722" fmla="*/ 2318072 h 3016977"/>
              <a:gd name="connsiteX16-2723" fmla="*/ 8014105 w 8108352"/>
              <a:gd name="connsiteY16-2724" fmla="*/ 2376315 h 3016977"/>
              <a:gd name="connsiteX17-2725" fmla="*/ 8037402 w 8108352"/>
              <a:gd name="connsiteY17-2726" fmla="*/ 2434557 h 3016977"/>
              <a:gd name="connsiteX18-2727" fmla="*/ 8049050 w 8108352"/>
              <a:gd name="connsiteY18-2728" fmla="*/ 2504447 h 3016977"/>
              <a:gd name="connsiteX19-2729" fmla="*/ 8060698 w 8108352"/>
              <a:gd name="connsiteY19-2730" fmla="*/ 2562689 h 3016977"/>
              <a:gd name="connsiteX20-2731" fmla="*/ 8072347 w 8108352"/>
              <a:gd name="connsiteY20-2732" fmla="*/ 2690822 h 3016977"/>
              <a:gd name="connsiteX21-2733" fmla="*/ 8095644 w 8108352"/>
              <a:gd name="connsiteY21-2734" fmla="*/ 2772360 h 3016977"/>
              <a:gd name="connsiteX22-2735" fmla="*/ 8107292 w 8108352"/>
              <a:gd name="connsiteY22-2736" fmla="*/ 3016977 h 3016977"/>
              <a:gd name="connsiteX0-2737" fmla="*/ 0 w 8108352"/>
              <a:gd name="connsiteY0-2738" fmla="*/ 2891336 h 3019469"/>
              <a:gd name="connsiteX1-2739" fmla="*/ 34945 w 8108352"/>
              <a:gd name="connsiteY1-2740" fmla="*/ 2786501 h 3019469"/>
              <a:gd name="connsiteX2-2741" fmla="*/ 58242 w 8108352"/>
              <a:gd name="connsiteY2-2742" fmla="*/ 2739907 h 3019469"/>
              <a:gd name="connsiteX3-2743" fmla="*/ 93188 w 8108352"/>
              <a:gd name="connsiteY3-2744" fmla="*/ 2658368 h 3019469"/>
              <a:gd name="connsiteX4-2745" fmla="*/ 221320 w 8108352"/>
              <a:gd name="connsiteY4-2746" fmla="*/ 2413752 h 3019469"/>
              <a:gd name="connsiteX5-2747" fmla="*/ 535827 w 8108352"/>
              <a:gd name="connsiteY5-2748" fmla="*/ 1947815 h 3019469"/>
              <a:gd name="connsiteX6-2749" fmla="*/ 4065295 w 8108352"/>
              <a:gd name="connsiteY6-2750" fmla="*/ 2531 h 3019469"/>
              <a:gd name="connsiteX7-2751" fmla="*/ 7676301 w 8108352"/>
              <a:gd name="connsiteY7-2752" fmla="*/ 1540121 h 3019469"/>
              <a:gd name="connsiteX8-2753" fmla="*/ 7769488 w 8108352"/>
              <a:gd name="connsiteY8-2754" fmla="*/ 1714847 h 3019469"/>
              <a:gd name="connsiteX9-2755" fmla="*/ 7827730 w 8108352"/>
              <a:gd name="connsiteY9-2756" fmla="*/ 1877925 h 3019469"/>
              <a:gd name="connsiteX10-2757" fmla="*/ 7897621 w 8108352"/>
              <a:gd name="connsiteY10-2758" fmla="*/ 2041003 h 3019469"/>
              <a:gd name="connsiteX11-2759" fmla="*/ 7909269 w 8108352"/>
              <a:gd name="connsiteY11-2760" fmla="*/ 2087596 h 3019469"/>
              <a:gd name="connsiteX12-2761" fmla="*/ 7944214 w 8108352"/>
              <a:gd name="connsiteY12-2762" fmla="*/ 2180784 h 3019469"/>
              <a:gd name="connsiteX13-2763" fmla="*/ 7979159 w 8108352"/>
              <a:gd name="connsiteY13-2764" fmla="*/ 2297268 h 3019469"/>
              <a:gd name="connsiteX14-2765" fmla="*/ 8002456 w 8108352"/>
              <a:gd name="connsiteY14-2766" fmla="*/ 2320564 h 3019469"/>
              <a:gd name="connsiteX15-2767" fmla="*/ 8014105 w 8108352"/>
              <a:gd name="connsiteY15-2768" fmla="*/ 2378807 h 3019469"/>
              <a:gd name="connsiteX16-2769" fmla="*/ 8037402 w 8108352"/>
              <a:gd name="connsiteY16-2770" fmla="*/ 2437049 h 3019469"/>
              <a:gd name="connsiteX17-2771" fmla="*/ 8049050 w 8108352"/>
              <a:gd name="connsiteY17-2772" fmla="*/ 2506939 h 3019469"/>
              <a:gd name="connsiteX18-2773" fmla="*/ 8060698 w 8108352"/>
              <a:gd name="connsiteY18-2774" fmla="*/ 2565181 h 3019469"/>
              <a:gd name="connsiteX19-2775" fmla="*/ 8072347 w 8108352"/>
              <a:gd name="connsiteY19-2776" fmla="*/ 2693314 h 3019469"/>
              <a:gd name="connsiteX20-2777" fmla="*/ 8095644 w 8108352"/>
              <a:gd name="connsiteY20-2778" fmla="*/ 2774852 h 3019469"/>
              <a:gd name="connsiteX21-2779" fmla="*/ 8107292 w 8108352"/>
              <a:gd name="connsiteY21-2780" fmla="*/ 3019469 h 3019469"/>
              <a:gd name="connsiteX0-2781" fmla="*/ 99330 w 8207682"/>
              <a:gd name="connsiteY0-2782" fmla="*/ 2899404 h 3027537"/>
              <a:gd name="connsiteX1-2783" fmla="*/ 134275 w 8207682"/>
              <a:gd name="connsiteY1-2784" fmla="*/ 2794569 h 3027537"/>
              <a:gd name="connsiteX2-2785" fmla="*/ 157572 w 8207682"/>
              <a:gd name="connsiteY2-2786" fmla="*/ 2747975 h 3027537"/>
              <a:gd name="connsiteX3-2787" fmla="*/ 192518 w 8207682"/>
              <a:gd name="connsiteY3-2788" fmla="*/ 2666436 h 3027537"/>
              <a:gd name="connsiteX4-2789" fmla="*/ 320650 w 8207682"/>
              <a:gd name="connsiteY4-2790" fmla="*/ 2421820 h 3027537"/>
              <a:gd name="connsiteX5-2791" fmla="*/ 4164625 w 8207682"/>
              <a:gd name="connsiteY5-2792" fmla="*/ 10599 h 3027537"/>
              <a:gd name="connsiteX6-2793" fmla="*/ 7775631 w 8207682"/>
              <a:gd name="connsiteY6-2794" fmla="*/ 1548189 h 3027537"/>
              <a:gd name="connsiteX7-2795" fmla="*/ 7868818 w 8207682"/>
              <a:gd name="connsiteY7-2796" fmla="*/ 1722915 h 3027537"/>
              <a:gd name="connsiteX8-2797" fmla="*/ 7927060 w 8207682"/>
              <a:gd name="connsiteY8-2798" fmla="*/ 1885993 h 3027537"/>
              <a:gd name="connsiteX9-2799" fmla="*/ 7996951 w 8207682"/>
              <a:gd name="connsiteY9-2800" fmla="*/ 2049071 h 3027537"/>
              <a:gd name="connsiteX10-2801" fmla="*/ 8008599 w 8207682"/>
              <a:gd name="connsiteY10-2802" fmla="*/ 2095664 h 3027537"/>
              <a:gd name="connsiteX11-2803" fmla="*/ 8043544 w 8207682"/>
              <a:gd name="connsiteY11-2804" fmla="*/ 2188852 h 3027537"/>
              <a:gd name="connsiteX12-2805" fmla="*/ 8078489 w 8207682"/>
              <a:gd name="connsiteY12-2806" fmla="*/ 2305336 h 3027537"/>
              <a:gd name="connsiteX13-2807" fmla="*/ 8101786 w 8207682"/>
              <a:gd name="connsiteY13-2808" fmla="*/ 2328632 h 3027537"/>
              <a:gd name="connsiteX14-2809" fmla="*/ 8113435 w 8207682"/>
              <a:gd name="connsiteY14-2810" fmla="*/ 2386875 h 3027537"/>
              <a:gd name="connsiteX15-2811" fmla="*/ 8136732 w 8207682"/>
              <a:gd name="connsiteY15-2812" fmla="*/ 2445117 h 3027537"/>
              <a:gd name="connsiteX16-2813" fmla="*/ 8148380 w 8207682"/>
              <a:gd name="connsiteY16-2814" fmla="*/ 2515007 h 3027537"/>
              <a:gd name="connsiteX17-2815" fmla="*/ 8160028 w 8207682"/>
              <a:gd name="connsiteY17-2816" fmla="*/ 2573249 h 3027537"/>
              <a:gd name="connsiteX18-2817" fmla="*/ 8171677 w 8207682"/>
              <a:gd name="connsiteY18-2818" fmla="*/ 2701382 h 3027537"/>
              <a:gd name="connsiteX19-2819" fmla="*/ 8194974 w 8207682"/>
              <a:gd name="connsiteY19-2820" fmla="*/ 2782920 h 3027537"/>
              <a:gd name="connsiteX20-2821" fmla="*/ 8206622 w 8207682"/>
              <a:gd name="connsiteY20-2822" fmla="*/ 3027537 h 3027537"/>
              <a:gd name="connsiteX0-2823" fmla="*/ 210122 w 8318474"/>
              <a:gd name="connsiteY0-2824" fmla="*/ 2905403 h 3033536"/>
              <a:gd name="connsiteX1-2825" fmla="*/ 245067 w 8318474"/>
              <a:gd name="connsiteY1-2826" fmla="*/ 2800568 h 3033536"/>
              <a:gd name="connsiteX2-2827" fmla="*/ 268364 w 8318474"/>
              <a:gd name="connsiteY2-2828" fmla="*/ 2753974 h 3033536"/>
              <a:gd name="connsiteX3-2829" fmla="*/ 303310 w 8318474"/>
              <a:gd name="connsiteY3-2830" fmla="*/ 2672435 h 3033536"/>
              <a:gd name="connsiteX4-2831" fmla="*/ 4275417 w 8318474"/>
              <a:gd name="connsiteY4-2832" fmla="*/ 16598 h 3033536"/>
              <a:gd name="connsiteX5-2833" fmla="*/ 7886423 w 8318474"/>
              <a:gd name="connsiteY5-2834" fmla="*/ 1554188 h 3033536"/>
              <a:gd name="connsiteX6-2835" fmla="*/ 7979610 w 8318474"/>
              <a:gd name="connsiteY6-2836" fmla="*/ 1728914 h 3033536"/>
              <a:gd name="connsiteX7-2837" fmla="*/ 8037852 w 8318474"/>
              <a:gd name="connsiteY7-2838" fmla="*/ 1891992 h 3033536"/>
              <a:gd name="connsiteX8-2839" fmla="*/ 8107743 w 8318474"/>
              <a:gd name="connsiteY8-2840" fmla="*/ 2055070 h 3033536"/>
              <a:gd name="connsiteX9-2841" fmla="*/ 8119391 w 8318474"/>
              <a:gd name="connsiteY9-2842" fmla="*/ 2101663 h 3033536"/>
              <a:gd name="connsiteX10-2843" fmla="*/ 8154336 w 8318474"/>
              <a:gd name="connsiteY10-2844" fmla="*/ 2194851 h 3033536"/>
              <a:gd name="connsiteX11-2845" fmla="*/ 8189281 w 8318474"/>
              <a:gd name="connsiteY11-2846" fmla="*/ 2311335 h 3033536"/>
              <a:gd name="connsiteX12-2847" fmla="*/ 8212578 w 8318474"/>
              <a:gd name="connsiteY12-2848" fmla="*/ 2334631 h 3033536"/>
              <a:gd name="connsiteX13-2849" fmla="*/ 8224227 w 8318474"/>
              <a:gd name="connsiteY13-2850" fmla="*/ 2392874 h 3033536"/>
              <a:gd name="connsiteX14-2851" fmla="*/ 8247524 w 8318474"/>
              <a:gd name="connsiteY14-2852" fmla="*/ 2451116 h 3033536"/>
              <a:gd name="connsiteX15-2853" fmla="*/ 8259172 w 8318474"/>
              <a:gd name="connsiteY15-2854" fmla="*/ 2521006 h 3033536"/>
              <a:gd name="connsiteX16-2855" fmla="*/ 8270820 w 8318474"/>
              <a:gd name="connsiteY16-2856" fmla="*/ 2579248 h 3033536"/>
              <a:gd name="connsiteX17-2857" fmla="*/ 8282469 w 8318474"/>
              <a:gd name="connsiteY17-2858" fmla="*/ 2707381 h 3033536"/>
              <a:gd name="connsiteX18-2859" fmla="*/ 8305766 w 8318474"/>
              <a:gd name="connsiteY18-2860" fmla="*/ 2788919 h 3033536"/>
              <a:gd name="connsiteX19-2861" fmla="*/ 8317414 w 8318474"/>
              <a:gd name="connsiteY19-2862" fmla="*/ 3033536 h 3033536"/>
              <a:gd name="connsiteX0-2863" fmla="*/ 244685 w 8353037"/>
              <a:gd name="connsiteY0-2864" fmla="*/ 2907635 h 3035768"/>
              <a:gd name="connsiteX1-2865" fmla="*/ 279630 w 8353037"/>
              <a:gd name="connsiteY1-2866" fmla="*/ 2802800 h 3035768"/>
              <a:gd name="connsiteX2-2867" fmla="*/ 302927 w 8353037"/>
              <a:gd name="connsiteY2-2868" fmla="*/ 2756206 h 3035768"/>
              <a:gd name="connsiteX3-2869" fmla="*/ 4309980 w 8353037"/>
              <a:gd name="connsiteY3-2870" fmla="*/ 18830 h 3035768"/>
              <a:gd name="connsiteX4-2871" fmla="*/ 7920986 w 8353037"/>
              <a:gd name="connsiteY4-2872" fmla="*/ 1556420 h 3035768"/>
              <a:gd name="connsiteX5-2873" fmla="*/ 8014173 w 8353037"/>
              <a:gd name="connsiteY5-2874" fmla="*/ 1731146 h 3035768"/>
              <a:gd name="connsiteX6-2875" fmla="*/ 8072415 w 8353037"/>
              <a:gd name="connsiteY6-2876" fmla="*/ 1894224 h 3035768"/>
              <a:gd name="connsiteX7-2877" fmla="*/ 8142306 w 8353037"/>
              <a:gd name="connsiteY7-2878" fmla="*/ 2057302 h 3035768"/>
              <a:gd name="connsiteX8-2879" fmla="*/ 8153954 w 8353037"/>
              <a:gd name="connsiteY8-2880" fmla="*/ 2103895 h 3035768"/>
              <a:gd name="connsiteX9-2881" fmla="*/ 8188899 w 8353037"/>
              <a:gd name="connsiteY9-2882" fmla="*/ 2197083 h 3035768"/>
              <a:gd name="connsiteX10-2883" fmla="*/ 8223844 w 8353037"/>
              <a:gd name="connsiteY10-2884" fmla="*/ 2313567 h 3035768"/>
              <a:gd name="connsiteX11-2885" fmla="*/ 8247141 w 8353037"/>
              <a:gd name="connsiteY11-2886" fmla="*/ 2336863 h 3035768"/>
              <a:gd name="connsiteX12-2887" fmla="*/ 8258790 w 8353037"/>
              <a:gd name="connsiteY12-2888" fmla="*/ 2395106 h 3035768"/>
              <a:gd name="connsiteX13-2889" fmla="*/ 8282087 w 8353037"/>
              <a:gd name="connsiteY13-2890" fmla="*/ 2453348 h 3035768"/>
              <a:gd name="connsiteX14-2891" fmla="*/ 8293735 w 8353037"/>
              <a:gd name="connsiteY14-2892" fmla="*/ 2523238 h 3035768"/>
              <a:gd name="connsiteX15-2893" fmla="*/ 8305383 w 8353037"/>
              <a:gd name="connsiteY15-2894" fmla="*/ 2581480 h 3035768"/>
              <a:gd name="connsiteX16-2895" fmla="*/ 8317032 w 8353037"/>
              <a:gd name="connsiteY16-2896" fmla="*/ 2709613 h 3035768"/>
              <a:gd name="connsiteX17-2897" fmla="*/ 8340329 w 8353037"/>
              <a:gd name="connsiteY17-2898" fmla="*/ 2791151 h 3035768"/>
              <a:gd name="connsiteX18-2899" fmla="*/ 8351977 w 8353037"/>
              <a:gd name="connsiteY18-2900" fmla="*/ 3035768 h 3035768"/>
              <a:gd name="connsiteX0-2901" fmla="*/ 5102 w 8113454"/>
              <a:gd name="connsiteY0-2902" fmla="*/ 2888885 h 3017018"/>
              <a:gd name="connsiteX1-2903" fmla="*/ 40047 w 8113454"/>
              <a:gd name="connsiteY1-2904" fmla="*/ 2784050 h 3017018"/>
              <a:gd name="connsiteX2-2905" fmla="*/ 412797 w 8113454"/>
              <a:gd name="connsiteY2-2906" fmla="*/ 1607561 h 3017018"/>
              <a:gd name="connsiteX3-2907" fmla="*/ 4070397 w 8113454"/>
              <a:gd name="connsiteY3-2908" fmla="*/ 80 h 3017018"/>
              <a:gd name="connsiteX4-2909" fmla="*/ 7681403 w 8113454"/>
              <a:gd name="connsiteY4-2910" fmla="*/ 1537670 h 3017018"/>
              <a:gd name="connsiteX5-2911" fmla="*/ 7774590 w 8113454"/>
              <a:gd name="connsiteY5-2912" fmla="*/ 1712396 h 3017018"/>
              <a:gd name="connsiteX6-2913" fmla="*/ 7832832 w 8113454"/>
              <a:gd name="connsiteY6-2914" fmla="*/ 1875474 h 3017018"/>
              <a:gd name="connsiteX7-2915" fmla="*/ 7902723 w 8113454"/>
              <a:gd name="connsiteY7-2916" fmla="*/ 2038552 h 3017018"/>
              <a:gd name="connsiteX8-2917" fmla="*/ 7914371 w 8113454"/>
              <a:gd name="connsiteY8-2918" fmla="*/ 2085145 h 3017018"/>
              <a:gd name="connsiteX9-2919" fmla="*/ 7949316 w 8113454"/>
              <a:gd name="connsiteY9-2920" fmla="*/ 2178333 h 3017018"/>
              <a:gd name="connsiteX10-2921" fmla="*/ 7984261 w 8113454"/>
              <a:gd name="connsiteY10-2922" fmla="*/ 2294817 h 3017018"/>
              <a:gd name="connsiteX11-2923" fmla="*/ 8007558 w 8113454"/>
              <a:gd name="connsiteY11-2924" fmla="*/ 2318113 h 3017018"/>
              <a:gd name="connsiteX12-2925" fmla="*/ 8019207 w 8113454"/>
              <a:gd name="connsiteY12-2926" fmla="*/ 2376356 h 3017018"/>
              <a:gd name="connsiteX13-2927" fmla="*/ 8042504 w 8113454"/>
              <a:gd name="connsiteY13-2928" fmla="*/ 2434598 h 3017018"/>
              <a:gd name="connsiteX14-2929" fmla="*/ 8054152 w 8113454"/>
              <a:gd name="connsiteY14-2930" fmla="*/ 2504488 h 3017018"/>
              <a:gd name="connsiteX15-2931" fmla="*/ 8065800 w 8113454"/>
              <a:gd name="connsiteY15-2932" fmla="*/ 2562730 h 3017018"/>
              <a:gd name="connsiteX16-2933" fmla="*/ 8077449 w 8113454"/>
              <a:gd name="connsiteY16-2934" fmla="*/ 2690863 h 3017018"/>
              <a:gd name="connsiteX17-2935" fmla="*/ 8100746 w 8113454"/>
              <a:gd name="connsiteY17-2936" fmla="*/ 2772401 h 3017018"/>
              <a:gd name="connsiteX18-2937" fmla="*/ 8112394 w 8113454"/>
              <a:gd name="connsiteY18-2938" fmla="*/ 3017018 h 3017018"/>
              <a:gd name="connsiteX0-2939" fmla="*/ 0 w 8108352"/>
              <a:gd name="connsiteY0-2940" fmla="*/ 2888885 h 3017018"/>
              <a:gd name="connsiteX1-2941" fmla="*/ 209672 w 8108352"/>
              <a:gd name="connsiteY1-2942" fmla="*/ 2294816 h 3017018"/>
              <a:gd name="connsiteX2-2943" fmla="*/ 407695 w 8108352"/>
              <a:gd name="connsiteY2-2944" fmla="*/ 1607561 h 3017018"/>
              <a:gd name="connsiteX3-2945" fmla="*/ 4065295 w 8108352"/>
              <a:gd name="connsiteY3-2946" fmla="*/ 80 h 3017018"/>
              <a:gd name="connsiteX4-2947" fmla="*/ 7676301 w 8108352"/>
              <a:gd name="connsiteY4-2948" fmla="*/ 1537670 h 3017018"/>
              <a:gd name="connsiteX5-2949" fmla="*/ 7769488 w 8108352"/>
              <a:gd name="connsiteY5-2950" fmla="*/ 1712396 h 3017018"/>
              <a:gd name="connsiteX6-2951" fmla="*/ 7827730 w 8108352"/>
              <a:gd name="connsiteY6-2952" fmla="*/ 1875474 h 3017018"/>
              <a:gd name="connsiteX7-2953" fmla="*/ 7897621 w 8108352"/>
              <a:gd name="connsiteY7-2954" fmla="*/ 2038552 h 3017018"/>
              <a:gd name="connsiteX8-2955" fmla="*/ 7909269 w 8108352"/>
              <a:gd name="connsiteY8-2956" fmla="*/ 2085145 h 3017018"/>
              <a:gd name="connsiteX9-2957" fmla="*/ 7944214 w 8108352"/>
              <a:gd name="connsiteY9-2958" fmla="*/ 2178333 h 3017018"/>
              <a:gd name="connsiteX10-2959" fmla="*/ 7979159 w 8108352"/>
              <a:gd name="connsiteY10-2960" fmla="*/ 2294817 h 3017018"/>
              <a:gd name="connsiteX11-2961" fmla="*/ 8002456 w 8108352"/>
              <a:gd name="connsiteY11-2962" fmla="*/ 2318113 h 3017018"/>
              <a:gd name="connsiteX12-2963" fmla="*/ 8014105 w 8108352"/>
              <a:gd name="connsiteY12-2964" fmla="*/ 2376356 h 3017018"/>
              <a:gd name="connsiteX13-2965" fmla="*/ 8037402 w 8108352"/>
              <a:gd name="connsiteY13-2966" fmla="*/ 2434598 h 3017018"/>
              <a:gd name="connsiteX14-2967" fmla="*/ 8049050 w 8108352"/>
              <a:gd name="connsiteY14-2968" fmla="*/ 2504488 h 3017018"/>
              <a:gd name="connsiteX15-2969" fmla="*/ 8060698 w 8108352"/>
              <a:gd name="connsiteY15-2970" fmla="*/ 2562730 h 3017018"/>
              <a:gd name="connsiteX16-2971" fmla="*/ 8072347 w 8108352"/>
              <a:gd name="connsiteY16-2972" fmla="*/ 2690863 h 3017018"/>
              <a:gd name="connsiteX17-2973" fmla="*/ 8095644 w 8108352"/>
              <a:gd name="connsiteY17-2974" fmla="*/ 2772401 h 3017018"/>
              <a:gd name="connsiteX18-2975" fmla="*/ 8107292 w 8108352"/>
              <a:gd name="connsiteY18-2976" fmla="*/ 3017018 h 3017018"/>
              <a:gd name="connsiteX0-2977" fmla="*/ 18843 w 8127195"/>
              <a:gd name="connsiteY0-2978" fmla="*/ 2888885 h 3017018"/>
              <a:gd name="connsiteX1-2979" fmla="*/ 426538 w 8127195"/>
              <a:gd name="connsiteY1-2980" fmla="*/ 1607561 h 3017018"/>
              <a:gd name="connsiteX2-2981" fmla="*/ 4084138 w 8127195"/>
              <a:gd name="connsiteY2-2982" fmla="*/ 80 h 3017018"/>
              <a:gd name="connsiteX3-2983" fmla="*/ 7695144 w 8127195"/>
              <a:gd name="connsiteY3-2984" fmla="*/ 1537670 h 3017018"/>
              <a:gd name="connsiteX4-2985" fmla="*/ 7788331 w 8127195"/>
              <a:gd name="connsiteY4-2986" fmla="*/ 1712396 h 3017018"/>
              <a:gd name="connsiteX5-2987" fmla="*/ 7846573 w 8127195"/>
              <a:gd name="connsiteY5-2988" fmla="*/ 1875474 h 3017018"/>
              <a:gd name="connsiteX6-2989" fmla="*/ 7916464 w 8127195"/>
              <a:gd name="connsiteY6-2990" fmla="*/ 2038552 h 3017018"/>
              <a:gd name="connsiteX7-2991" fmla="*/ 7928112 w 8127195"/>
              <a:gd name="connsiteY7-2992" fmla="*/ 2085145 h 3017018"/>
              <a:gd name="connsiteX8-2993" fmla="*/ 7963057 w 8127195"/>
              <a:gd name="connsiteY8-2994" fmla="*/ 2178333 h 3017018"/>
              <a:gd name="connsiteX9-2995" fmla="*/ 7998002 w 8127195"/>
              <a:gd name="connsiteY9-2996" fmla="*/ 2294817 h 3017018"/>
              <a:gd name="connsiteX10-2997" fmla="*/ 8021299 w 8127195"/>
              <a:gd name="connsiteY10-2998" fmla="*/ 2318113 h 3017018"/>
              <a:gd name="connsiteX11-2999" fmla="*/ 8032948 w 8127195"/>
              <a:gd name="connsiteY11-3000" fmla="*/ 2376356 h 3017018"/>
              <a:gd name="connsiteX12-3001" fmla="*/ 8056245 w 8127195"/>
              <a:gd name="connsiteY12-3002" fmla="*/ 2434598 h 3017018"/>
              <a:gd name="connsiteX13-3003" fmla="*/ 8067893 w 8127195"/>
              <a:gd name="connsiteY13-3004" fmla="*/ 2504488 h 3017018"/>
              <a:gd name="connsiteX14-3005" fmla="*/ 8079541 w 8127195"/>
              <a:gd name="connsiteY14-3006" fmla="*/ 2562730 h 3017018"/>
              <a:gd name="connsiteX15-3007" fmla="*/ 8091190 w 8127195"/>
              <a:gd name="connsiteY15-3008" fmla="*/ 2690863 h 3017018"/>
              <a:gd name="connsiteX16-3009" fmla="*/ 8114487 w 8127195"/>
              <a:gd name="connsiteY16-3010" fmla="*/ 2772401 h 3017018"/>
              <a:gd name="connsiteX17-3011" fmla="*/ 8126135 w 8127195"/>
              <a:gd name="connsiteY17-3012" fmla="*/ 3017018 h 3017018"/>
              <a:gd name="connsiteX0-3013" fmla="*/ 0 w 8108352"/>
              <a:gd name="connsiteY0-3014" fmla="*/ 2912062 h 3040195"/>
              <a:gd name="connsiteX1-3015" fmla="*/ 4065295 w 8108352"/>
              <a:gd name="connsiteY1-3016" fmla="*/ 23257 h 3040195"/>
              <a:gd name="connsiteX2-3017" fmla="*/ 7676301 w 8108352"/>
              <a:gd name="connsiteY2-3018" fmla="*/ 1560847 h 3040195"/>
              <a:gd name="connsiteX3-3019" fmla="*/ 7769488 w 8108352"/>
              <a:gd name="connsiteY3-3020" fmla="*/ 1735573 h 3040195"/>
              <a:gd name="connsiteX4-3021" fmla="*/ 7827730 w 8108352"/>
              <a:gd name="connsiteY4-3022" fmla="*/ 1898651 h 3040195"/>
              <a:gd name="connsiteX5-3023" fmla="*/ 7897621 w 8108352"/>
              <a:gd name="connsiteY5-3024" fmla="*/ 2061729 h 3040195"/>
              <a:gd name="connsiteX6-3025" fmla="*/ 7909269 w 8108352"/>
              <a:gd name="connsiteY6-3026" fmla="*/ 2108322 h 3040195"/>
              <a:gd name="connsiteX7-3027" fmla="*/ 7944214 w 8108352"/>
              <a:gd name="connsiteY7-3028" fmla="*/ 2201510 h 3040195"/>
              <a:gd name="connsiteX8-3029" fmla="*/ 7979159 w 8108352"/>
              <a:gd name="connsiteY8-3030" fmla="*/ 2317994 h 3040195"/>
              <a:gd name="connsiteX9-3031" fmla="*/ 8002456 w 8108352"/>
              <a:gd name="connsiteY9-3032" fmla="*/ 2341290 h 3040195"/>
              <a:gd name="connsiteX10-3033" fmla="*/ 8014105 w 8108352"/>
              <a:gd name="connsiteY10-3034" fmla="*/ 2399533 h 3040195"/>
              <a:gd name="connsiteX11-3035" fmla="*/ 8037402 w 8108352"/>
              <a:gd name="connsiteY11-3036" fmla="*/ 2457775 h 3040195"/>
              <a:gd name="connsiteX12-3037" fmla="*/ 8049050 w 8108352"/>
              <a:gd name="connsiteY12-3038" fmla="*/ 2527665 h 3040195"/>
              <a:gd name="connsiteX13-3039" fmla="*/ 8060698 w 8108352"/>
              <a:gd name="connsiteY13-3040" fmla="*/ 2585907 h 3040195"/>
              <a:gd name="connsiteX14-3041" fmla="*/ 8072347 w 8108352"/>
              <a:gd name="connsiteY14-3042" fmla="*/ 2714040 h 3040195"/>
              <a:gd name="connsiteX15-3043" fmla="*/ 8095644 w 8108352"/>
              <a:gd name="connsiteY15-3044" fmla="*/ 2795578 h 3040195"/>
              <a:gd name="connsiteX16-3045" fmla="*/ 8107292 w 8108352"/>
              <a:gd name="connsiteY16-3046" fmla="*/ 3040195 h 3040195"/>
              <a:gd name="connsiteX0-3047" fmla="*/ 0 w 8108352"/>
              <a:gd name="connsiteY0-3048" fmla="*/ 2912062 h 3040195"/>
              <a:gd name="connsiteX1-3049" fmla="*/ 4065295 w 8108352"/>
              <a:gd name="connsiteY1-3050" fmla="*/ 23257 h 3040195"/>
              <a:gd name="connsiteX2-3051" fmla="*/ 7676301 w 8108352"/>
              <a:gd name="connsiteY2-3052" fmla="*/ 1560847 h 3040195"/>
              <a:gd name="connsiteX3-3053" fmla="*/ 7769488 w 8108352"/>
              <a:gd name="connsiteY3-3054" fmla="*/ 1735573 h 3040195"/>
              <a:gd name="connsiteX4-3055" fmla="*/ 7827730 w 8108352"/>
              <a:gd name="connsiteY4-3056" fmla="*/ 1898651 h 3040195"/>
              <a:gd name="connsiteX5-3057" fmla="*/ 7897621 w 8108352"/>
              <a:gd name="connsiteY5-3058" fmla="*/ 2061729 h 3040195"/>
              <a:gd name="connsiteX6-3059" fmla="*/ 7909269 w 8108352"/>
              <a:gd name="connsiteY6-3060" fmla="*/ 2108322 h 3040195"/>
              <a:gd name="connsiteX7-3061" fmla="*/ 7944214 w 8108352"/>
              <a:gd name="connsiteY7-3062" fmla="*/ 2201510 h 3040195"/>
              <a:gd name="connsiteX8-3063" fmla="*/ 7979159 w 8108352"/>
              <a:gd name="connsiteY8-3064" fmla="*/ 2317994 h 3040195"/>
              <a:gd name="connsiteX9-3065" fmla="*/ 8002456 w 8108352"/>
              <a:gd name="connsiteY9-3066" fmla="*/ 2341290 h 3040195"/>
              <a:gd name="connsiteX10-3067" fmla="*/ 8014105 w 8108352"/>
              <a:gd name="connsiteY10-3068" fmla="*/ 2399533 h 3040195"/>
              <a:gd name="connsiteX11-3069" fmla="*/ 8037402 w 8108352"/>
              <a:gd name="connsiteY11-3070" fmla="*/ 2457775 h 3040195"/>
              <a:gd name="connsiteX12-3071" fmla="*/ 8049050 w 8108352"/>
              <a:gd name="connsiteY12-3072" fmla="*/ 2527665 h 3040195"/>
              <a:gd name="connsiteX13-3073" fmla="*/ 8060698 w 8108352"/>
              <a:gd name="connsiteY13-3074" fmla="*/ 2585907 h 3040195"/>
              <a:gd name="connsiteX14-3075" fmla="*/ 8072347 w 8108352"/>
              <a:gd name="connsiteY14-3076" fmla="*/ 2714040 h 3040195"/>
              <a:gd name="connsiteX15-3077" fmla="*/ 8095644 w 8108352"/>
              <a:gd name="connsiteY15-3078" fmla="*/ 2795578 h 3040195"/>
              <a:gd name="connsiteX16-3079" fmla="*/ 8107292 w 8108352"/>
              <a:gd name="connsiteY16-3080" fmla="*/ 3040195 h 3040195"/>
              <a:gd name="connsiteX0-3081" fmla="*/ 0 w 8108352"/>
              <a:gd name="connsiteY0-3082" fmla="*/ 2912062 h 3040195"/>
              <a:gd name="connsiteX1-3083" fmla="*/ 4065295 w 8108352"/>
              <a:gd name="connsiteY1-3084" fmla="*/ 23257 h 3040195"/>
              <a:gd name="connsiteX2-3085" fmla="*/ 7676301 w 8108352"/>
              <a:gd name="connsiteY2-3086" fmla="*/ 1560847 h 3040195"/>
              <a:gd name="connsiteX3-3087" fmla="*/ 7769488 w 8108352"/>
              <a:gd name="connsiteY3-3088" fmla="*/ 1735573 h 3040195"/>
              <a:gd name="connsiteX4-3089" fmla="*/ 7827730 w 8108352"/>
              <a:gd name="connsiteY4-3090" fmla="*/ 1898651 h 3040195"/>
              <a:gd name="connsiteX5-3091" fmla="*/ 7897621 w 8108352"/>
              <a:gd name="connsiteY5-3092" fmla="*/ 2061729 h 3040195"/>
              <a:gd name="connsiteX6-3093" fmla="*/ 7909269 w 8108352"/>
              <a:gd name="connsiteY6-3094" fmla="*/ 2108322 h 3040195"/>
              <a:gd name="connsiteX7-3095" fmla="*/ 7944214 w 8108352"/>
              <a:gd name="connsiteY7-3096" fmla="*/ 2201510 h 3040195"/>
              <a:gd name="connsiteX8-3097" fmla="*/ 7979159 w 8108352"/>
              <a:gd name="connsiteY8-3098" fmla="*/ 2317994 h 3040195"/>
              <a:gd name="connsiteX9-3099" fmla="*/ 8002456 w 8108352"/>
              <a:gd name="connsiteY9-3100" fmla="*/ 2341290 h 3040195"/>
              <a:gd name="connsiteX10-3101" fmla="*/ 8014105 w 8108352"/>
              <a:gd name="connsiteY10-3102" fmla="*/ 2399533 h 3040195"/>
              <a:gd name="connsiteX11-3103" fmla="*/ 8037402 w 8108352"/>
              <a:gd name="connsiteY11-3104" fmla="*/ 2457775 h 3040195"/>
              <a:gd name="connsiteX12-3105" fmla="*/ 8049050 w 8108352"/>
              <a:gd name="connsiteY12-3106" fmla="*/ 2527665 h 3040195"/>
              <a:gd name="connsiteX13-3107" fmla="*/ 8060698 w 8108352"/>
              <a:gd name="connsiteY13-3108" fmla="*/ 2585907 h 3040195"/>
              <a:gd name="connsiteX14-3109" fmla="*/ 8095644 w 8108352"/>
              <a:gd name="connsiteY14-3110" fmla="*/ 2795578 h 3040195"/>
              <a:gd name="connsiteX15-3111" fmla="*/ 8107292 w 8108352"/>
              <a:gd name="connsiteY15-3112" fmla="*/ 3040195 h 3040195"/>
              <a:gd name="connsiteX0-3113" fmla="*/ 0 w 8108352"/>
              <a:gd name="connsiteY0-3114" fmla="*/ 2912062 h 3040195"/>
              <a:gd name="connsiteX1-3115" fmla="*/ 4065295 w 8108352"/>
              <a:gd name="connsiteY1-3116" fmla="*/ 23257 h 3040195"/>
              <a:gd name="connsiteX2-3117" fmla="*/ 7676301 w 8108352"/>
              <a:gd name="connsiteY2-3118" fmla="*/ 1560847 h 3040195"/>
              <a:gd name="connsiteX3-3119" fmla="*/ 7769488 w 8108352"/>
              <a:gd name="connsiteY3-3120" fmla="*/ 1735573 h 3040195"/>
              <a:gd name="connsiteX4-3121" fmla="*/ 7827730 w 8108352"/>
              <a:gd name="connsiteY4-3122" fmla="*/ 1898651 h 3040195"/>
              <a:gd name="connsiteX5-3123" fmla="*/ 7897621 w 8108352"/>
              <a:gd name="connsiteY5-3124" fmla="*/ 2061729 h 3040195"/>
              <a:gd name="connsiteX6-3125" fmla="*/ 7909269 w 8108352"/>
              <a:gd name="connsiteY6-3126" fmla="*/ 2108322 h 3040195"/>
              <a:gd name="connsiteX7-3127" fmla="*/ 7944214 w 8108352"/>
              <a:gd name="connsiteY7-3128" fmla="*/ 2201510 h 3040195"/>
              <a:gd name="connsiteX8-3129" fmla="*/ 7979159 w 8108352"/>
              <a:gd name="connsiteY8-3130" fmla="*/ 2317994 h 3040195"/>
              <a:gd name="connsiteX9-3131" fmla="*/ 8002456 w 8108352"/>
              <a:gd name="connsiteY9-3132" fmla="*/ 2341290 h 3040195"/>
              <a:gd name="connsiteX10-3133" fmla="*/ 8014105 w 8108352"/>
              <a:gd name="connsiteY10-3134" fmla="*/ 2399533 h 3040195"/>
              <a:gd name="connsiteX11-3135" fmla="*/ 8037402 w 8108352"/>
              <a:gd name="connsiteY11-3136" fmla="*/ 2457775 h 3040195"/>
              <a:gd name="connsiteX12-3137" fmla="*/ 8049050 w 8108352"/>
              <a:gd name="connsiteY12-3138" fmla="*/ 2527665 h 3040195"/>
              <a:gd name="connsiteX13-3139" fmla="*/ 8095644 w 8108352"/>
              <a:gd name="connsiteY13-3140" fmla="*/ 2795578 h 3040195"/>
              <a:gd name="connsiteX14-3141" fmla="*/ 8107292 w 8108352"/>
              <a:gd name="connsiteY14-3142" fmla="*/ 3040195 h 3040195"/>
              <a:gd name="connsiteX0-3143" fmla="*/ 0 w 8108352"/>
              <a:gd name="connsiteY0-3144" fmla="*/ 2912062 h 3040195"/>
              <a:gd name="connsiteX1-3145" fmla="*/ 4065295 w 8108352"/>
              <a:gd name="connsiteY1-3146" fmla="*/ 23257 h 3040195"/>
              <a:gd name="connsiteX2-3147" fmla="*/ 7676301 w 8108352"/>
              <a:gd name="connsiteY2-3148" fmla="*/ 1560847 h 3040195"/>
              <a:gd name="connsiteX3-3149" fmla="*/ 7769488 w 8108352"/>
              <a:gd name="connsiteY3-3150" fmla="*/ 1735573 h 3040195"/>
              <a:gd name="connsiteX4-3151" fmla="*/ 7827730 w 8108352"/>
              <a:gd name="connsiteY4-3152" fmla="*/ 1898651 h 3040195"/>
              <a:gd name="connsiteX5-3153" fmla="*/ 7897621 w 8108352"/>
              <a:gd name="connsiteY5-3154" fmla="*/ 2061729 h 3040195"/>
              <a:gd name="connsiteX6-3155" fmla="*/ 7909269 w 8108352"/>
              <a:gd name="connsiteY6-3156" fmla="*/ 2108322 h 3040195"/>
              <a:gd name="connsiteX7-3157" fmla="*/ 7944214 w 8108352"/>
              <a:gd name="connsiteY7-3158" fmla="*/ 2201510 h 3040195"/>
              <a:gd name="connsiteX8-3159" fmla="*/ 7979159 w 8108352"/>
              <a:gd name="connsiteY8-3160" fmla="*/ 2317994 h 3040195"/>
              <a:gd name="connsiteX9-3161" fmla="*/ 8002456 w 8108352"/>
              <a:gd name="connsiteY9-3162" fmla="*/ 2341290 h 3040195"/>
              <a:gd name="connsiteX10-3163" fmla="*/ 8014105 w 8108352"/>
              <a:gd name="connsiteY10-3164" fmla="*/ 2399533 h 3040195"/>
              <a:gd name="connsiteX11-3165" fmla="*/ 8037402 w 8108352"/>
              <a:gd name="connsiteY11-3166" fmla="*/ 2457775 h 3040195"/>
              <a:gd name="connsiteX12-3167" fmla="*/ 8095644 w 8108352"/>
              <a:gd name="connsiteY12-3168" fmla="*/ 2795578 h 3040195"/>
              <a:gd name="connsiteX13-3169" fmla="*/ 8107292 w 8108352"/>
              <a:gd name="connsiteY13-3170" fmla="*/ 3040195 h 3040195"/>
              <a:gd name="connsiteX0-3171" fmla="*/ 0 w 8108352"/>
              <a:gd name="connsiteY0-3172" fmla="*/ 2912062 h 3040195"/>
              <a:gd name="connsiteX1-3173" fmla="*/ 4065295 w 8108352"/>
              <a:gd name="connsiteY1-3174" fmla="*/ 23257 h 3040195"/>
              <a:gd name="connsiteX2-3175" fmla="*/ 7676301 w 8108352"/>
              <a:gd name="connsiteY2-3176" fmla="*/ 1560847 h 3040195"/>
              <a:gd name="connsiteX3-3177" fmla="*/ 7769488 w 8108352"/>
              <a:gd name="connsiteY3-3178" fmla="*/ 1735573 h 3040195"/>
              <a:gd name="connsiteX4-3179" fmla="*/ 7827730 w 8108352"/>
              <a:gd name="connsiteY4-3180" fmla="*/ 1898651 h 3040195"/>
              <a:gd name="connsiteX5-3181" fmla="*/ 7897621 w 8108352"/>
              <a:gd name="connsiteY5-3182" fmla="*/ 2061729 h 3040195"/>
              <a:gd name="connsiteX6-3183" fmla="*/ 7909269 w 8108352"/>
              <a:gd name="connsiteY6-3184" fmla="*/ 2108322 h 3040195"/>
              <a:gd name="connsiteX7-3185" fmla="*/ 7944214 w 8108352"/>
              <a:gd name="connsiteY7-3186" fmla="*/ 2201510 h 3040195"/>
              <a:gd name="connsiteX8-3187" fmla="*/ 7979159 w 8108352"/>
              <a:gd name="connsiteY8-3188" fmla="*/ 2317994 h 3040195"/>
              <a:gd name="connsiteX9-3189" fmla="*/ 8002456 w 8108352"/>
              <a:gd name="connsiteY9-3190" fmla="*/ 2341290 h 3040195"/>
              <a:gd name="connsiteX10-3191" fmla="*/ 8014105 w 8108352"/>
              <a:gd name="connsiteY10-3192" fmla="*/ 2399533 h 3040195"/>
              <a:gd name="connsiteX11-3193" fmla="*/ 8095644 w 8108352"/>
              <a:gd name="connsiteY11-3194" fmla="*/ 2795578 h 3040195"/>
              <a:gd name="connsiteX12-3195" fmla="*/ 8107292 w 8108352"/>
              <a:gd name="connsiteY12-3196" fmla="*/ 3040195 h 3040195"/>
              <a:gd name="connsiteX0-3197" fmla="*/ 0 w 8108352"/>
              <a:gd name="connsiteY0-3198" fmla="*/ 2912062 h 3040195"/>
              <a:gd name="connsiteX1-3199" fmla="*/ 4065295 w 8108352"/>
              <a:gd name="connsiteY1-3200" fmla="*/ 23257 h 3040195"/>
              <a:gd name="connsiteX2-3201" fmla="*/ 7676301 w 8108352"/>
              <a:gd name="connsiteY2-3202" fmla="*/ 1560847 h 3040195"/>
              <a:gd name="connsiteX3-3203" fmla="*/ 7769488 w 8108352"/>
              <a:gd name="connsiteY3-3204" fmla="*/ 1735573 h 3040195"/>
              <a:gd name="connsiteX4-3205" fmla="*/ 7827730 w 8108352"/>
              <a:gd name="connsiteY4-3206" fmla="*/ 1898651 h 3040195"/>
              <a:gd name="connsiteX5-3207" fmla="*/ 7897621 w 8108352"/>
              <a:gd name="connsiteY5-3208" fmla="*/ 2061729 h 3040195"/>
              <a:gd name="connsiteX6-3209" fmla="*/ 7909269 w 8108352"/>
              <a:gd name="connsiteY6-3210" fmla="*/ 2108322 h 3040195"/>
              <a:gd name="connsiteX7-3211" fmla="*/ 7944214 w 8108352"/>
              <a:gd name="connsiteY7-3212" fmla="*/ 2201510 h 3040195"/>
              <a:gd name="connsiteX8-3213" fmla="*/ 7979159 w 8108352"/>
              <a:gd name="connsiteY8-3214" fmla="*/ 2317994 h 3040195"/>
              <a:gd name="connsiteX9-3215" fmla="*/ 8002456 w 8108352"/>
              <a:gd name="connsiteY9-3216" fmla="*/ 2341290 h 3040195"/>
              <a:gd name="connsiteX10-3217" fmla="*/ 8095644 w 8108352"/>
              <a:gd name="connsiteY10-3218" fmla="*/ 2795578 h 3040195"/>
              <a:gd name="connsiteX11-3219" fmla="*/ 8107292 w 8108352"/>
              <a:gd name="connsiteY11-3220" fmla="*/ 3040195 h 3040195"/>
              <a:gd name="connsiteX0-3221" fmla="*/ 0 w 8108352"/>
              <a:gd name="connsiteY0-3222" fmla="*/ 2912062 h 3040195"/>
              <a:gd name="connsiteX1-3223" fmla="*/ 4065295 w 8108352"/>
              <a:gd name="connsiteY1-3224" fmla="*/ 23257 h 3040195"/>
              <a:gd name="connsiteX2-3225" fmla="*/ 7676301 w 8108352"/>
              <a:gd name="connsiteY2-3226" fmla="*/ 1560847 h 3040195"/>
              <a:gd name="connsiteX3-3227" fmla="*/ 7769488 w 8108352"/>
              <a:gd name="connsiteY3-3228" fmla="*/ 1735573 h 3040195"/>
              <a:gd name="connsiteX4-3229" fmla="*/ 7827730 w 8108352"/>
              <a:gd name="connsiteY4-3230" fmla="*/ 1898651 h 3040195"/>
              <a:gd name="connsiteX5-3231" fmla="*/ 7897621 w 8108352"/>
              <a:gd name="connsiteY5-3232" fmla="*/ 2061729 h 3040195"/>
              <a:gd name="connsiteX6-3233" fmla="*/ 7909269 w 8108352"/>
              <a:gd name="connsiteY6-3234" fmla="*/ 2108322 h 3040195"/>
              <a:gd name="connsiteX7-3235" fmla="*/ 7944214 w 8108352"/>
              <a:gd name="connsiteY7-3236" fmla="*/ 2201510 h 3040195"/>
              <a:gd name="connsiteX8-3237" fmla="*/ 7979159 w 8108352"/>
              <a:gd name="connsiteY8-3238" fmla="*/ 2317994 h 3040195"/>
              <a:gd name="connsiteX9-3239" fmla="*/ 8095644 w 8108352"/>
              <a:gd name="connsiteY9-3240" fmla="*/ 2795578 h 3040195"/>
              <a:gd name="connsiteX10-3241" fmla="*/ 8107292 w 8108352"/>
              <a:gd name="connsiteY10-3242" fmla="*/ 3040195 h 3040195"/>
              <a:gd name="connsiteX0-3243" fmla="*/ 0 w 8108352"/>
              <a:gd name="connsiteY0-3244" fmla="*/ 2912062 h 3040195"/>
              <a:gd name="connsiteX1-3245" fmla="*/ 4065295 w 8108352"/>
              <a:gd name="connsiteY1-3246" fmla="*/ 23257 h 3040195"/>
              <a:gd name="connsiteX2-3247" fmla="*/ 7676301 w 8108352"/>
              <a:gd name="connsiteY2-3248" fmla="*/ 1560847 h 3040195"/>
              <a:gd name="connsiteX3-3249" fmla="*/ 7769488 w 8108352"/>
              <a:gd name="connsiteY3-3250" fmla="*/ 1735573 h 3040195"/>
              <a:gd name="connsiteX4-3251" fmla="*/ 7827730 w 8108352"/>
              <a:gd name="connsiteY4-3252" fmla="*/ 1898651 h 3040195"/>
              <a:gd name="connsiteX5-3253" fmla="*/ 7897621 w 8108352"/>
              <a:gd name="connsiteY5-3254" fmla="*/ 2061729 h 3040195"/>
              <a:gd name="connsiteX6-3255" fmla="*/ 7909269 w 8108352"/>
              <a:gd name="connsiteY6-3256" fmla="*/ 2108322 h 3040195"/>
              <a:gd name="connsiteX7-3257" fmla="*/ 7944214 w 8108352"/>
              <a:gd name="connsiteY7-3258" fmla="*/ 2201510 h 3040195"/>
              <a:gd name="connsiteX8-3259" fmla="*/ 8095644 w 8108352"/>
              <a:gd name="connsiteY8-3260" fmla="*/ 2795578 h 3040195"/>
              <a:gd name="connsiteX9-3261" fmla="*/ 8107292 w 8108352"/>
              <a:gd name="connsiteY9-3262" fmla="*/ 3040195 h 3040195"/>
              <a:gd name="connsiteX0-3263" fmla="*/ 0 w 8108352"/>
              <a:gd name="connsiteY0-3264" fmla="*/ 2912062 h 3040195"/>
              <a:gd name="connsiteX1-3265" fmla="*/ 4065295 w 8108352"/>
              <a:gd name="connsiteY1-3266" fmla="*/ 23257 h 3040195"/>
              <a:gd name="connsiteX2-3267" fmla="*/ 7676301 w 8108352"/>
              <a:gd name="connsiteY2-3268" fmla="*/ 1560847 h 3040195"/>
              <a:gd name="connsiteX3-3269" fmla="*/ 7769488 w 8108352"/>
              <a:gd name="connsiteY3-3270" fmla="*/ 1735573 h 3040195"/>
              <a:gd name="connsiteX4-3271" fmla="*/ 7827730 w 8108352"/>
              <a:gd name="connsiteY4-3272" fmla="*/ 1898651 h 3040195"/>
              <a:gd name="connsiteX5-3273" fmla="*/ 7897621 w 8108352"/>
              <a:gd name="connsiteY5-3274" fmla="*/ 2061729 h 3040195"/>
              <a:gd name="connsiteX6-3275" fmla="*/ 7909269 w 8108352"/>
              <a:gd name="connsiteY6-3276" fmla="*/ 2108322 h 3040195"/>
              <a:gd name="connsiteX7-3277" fmla="*/ 8095644 w 8108352"/>
              <a:gd name="connsiteY7-3278" fmla="*/ 2795578 h 3040195"/>
              <a:gd name="connsiteX8-3279" fmla="*/ 8107292 w 8108352"/>
              <a:gd name="connsiteY8-3280" fmla="*/ 3040195 h 3040195"/>
              <a:gd name="connsiteX0-3281" fmla="*/ 0 w 8108352"/>
              <a:gd name="connsiteY0-3282" fmla="*/ 2912062 h 3040195"/>
              <a:gd name="connsiteX1-3283" fmla="*/ 4065295 w 8108352"/>
              <a:gd name="connsiteY1-3284" fmla="*/ 23257 h 3040195"/>
              <a:gd name="connsiteX2-3285" fmla="*/ 7676301 w 8108352"/>
              <a:gd name="connsiteY2-3286" fmla="*/ 1560847 h 3040195"/>
              <a:gd name="connsiteX3-3287" fmla="*/ 7769488 w 8108352"/>
              <a:gd name="connsiteY3-3288" fmla="*/ 1735573 h 3040195"/>
              <a:gd name="connsiteX4-3289" fmla="*/ 7827730 w 8108352"/>
              <a:gd name="connsiteY4-3290" fmla="*/ 1898651 h 3040195"/>
              <a:gd name="connsiteX5-3291" fmla="*/ 7897621 w 8108352"/>
              <a:gd name="connsiteY5-3292" fmla="*/ 2061729 h 3040195"/>
              <a:gd name="connsiteX6-3293" fmla="*/ 8095644 w 8108352"/>
              <a:gd name="connsiteY6-3294" fmla="*/ 2795578 h 3040195"/>
              <a:gd name="connsiteX7-3295" fmla="*/ 8107292 w 8108352"/>
              <a:gd name="connsiteY7-3296" fmla="*/ 3040195 h 3040195"/>
              <a:gd name="connsiteX0-3297" fmla="*/ 0 w 8108352"/>
              <a:gd name="connsiteY0-3298" fmla="*/ 2912062 h 3040195"/>
              <a:gd name="connsiteX1-3299" fmla="*/ 4065295 w 8108352"/>
              <a:gd name="connsiteY1-3300" fmla="*/ 23257 h 3040195"/>
              <a:gd name="connsiteX2-3301" fmla="*/ 7676301 w 8108352"/>
              <a:gd name="connsiteY2-3302" fmla="*/ 1560847 h 3040195"/>
              <a:gd name="connsiteX3-3303" fmla="*/ 7769488 w 8108352"/>
              <a:gd name="connsiteY3-3304" fmla="*/ 1735573 h 3040195"/>
              <a:gd name="connsiteX4-3305" fmla="*/ 7827730 w 8108352"/>
              <a:gd name="connsiteY4-3306" fmla="*/ 1898651 h 3040195"/>
              <a:gd name="connsiteX5-3307" fmla="*/ 8095644 w 8108352"/>
              <a:gd name="connsiteY5-3308" fmla="*/ 2795578 h 3040195"/>
              <a:gd name="connsiteX6-3309" fmla="*/ 8107292 w 8108352"/>
              <a:gd name="connsiteY6-3310" fmla="*/ 3040195 h 3040195"/>
              <a:gd name="connsiteX0-3311" fmla="*/ 0 w 8108352"/>
              <a:gd name="connsiteY0-3312" fmla="*/ 2912062 h 3040195"/>
              <a:gd name="connsiteX1-3313" fmla="*/ 4065295 w 8108352"/>
              <a:gd name="connsiteY1-3314" fmla="*/ 23257 h 3040195"/>
              <a:gd name="connsiteX2-3315" fmla="*/ 7676301 w 8108352"/>
              <a:gd name="connsiteY2-3316" fmla="*/ 1560847 h 3040195"/>
              <a:gd name="connsiteX3-3317" fmla="*/ 7769488 w 8108352"/>
              <a:gd name="connsiteY3-3318" fmla="*/ 1735573 h 3040195"/>
              <a:gd name="connsiteX4-3319" fmla="*/ 8095644 w 8108352"/>
              <a:gd name="connsiteY4-3320" fmla="*/ 2795578 h 3040195"/>
              <a:gd name="connsiteX5-3321" fmla="*/ 8107292 w 8108352"/>
              <a:gd name="connsiteY5-3322" fmla="*/ 3040195 h 3040195"/>
              <a:gd name="connsiteX0-3323" fmla="*/ 0 w 8112448"/>
              <a:gd name="connsiteY0-3324" fmla="*/ 2914774 h 3042907"/>
              <a:gd name="connsiteX1-3325" fmla="*/ 4065295 w 8112448"/>
              <a:gd name="connsiteY1-3326" fmla="*/ 25969 h 3042907"/>
              <a:gd name="connsiteX2-3327" fmla="*/ 7676301 w 8112448"/>
              <a:gd name="connsiteY2-3328" fmla="*/ 1563559 h 3042907"/>
              <a:gd name="connsiteX3-3329" fmla="*/ 8095644 w 8112448"/>
              <a:gd name="connsiteY3-3330" fmla="*/ 2798290 h 3042907"/>
              <a:gd name="connsiteX4-3331" fmla="*/ 8107292 w 8112448"/>
              <a:gd name="connsiteY4-3332" fmla="*/ 3042907 h 3042907"/>
              <a:gd name="connsiteX0-3333" fmla="*/ 0 w 8108352"/>
              <a:gd name="connsiteY0-3334" fmla="*/ 2888928 h 3017061"/>
              <a:gd name="connsiteX1-3335" fmla="*/ 4065295 w 8108352"/>
              <a:gd name="connsiteY1-3336" fmla="*/ 123 h 3017061"/>
              <a:gd name="connsiteX2-3337" fmla="*/ 8095644 w 8108352"/>
              <a:gd name="connsiteY2-3338" fmla="*/ 2772444 h 3017061"/>
              <a:gd name="connsiteX3-3339" fmla="*/ 8107292 w 8108352"/>
              <a:gd name="connsiteY3-3340" fmla="*/ 3017061 h 3017061"/>
              <a:gd name="connsiteX0-3341" fmla="*/ 0 w 8108352"/>
              <a:gd name="connsiteY0-3342" fmla="*/ 2888928 h 3017061"/>
              <a:gd name="connsiteX1-3343" fmla="*/ 4065295 w 8108352"/>
              <a:gd name="connsiteY1-3344" fmla="*/ 123 h 3017061"/>
              <a:gd name="connsiteX2-3345" fmla="*/ 8095644 w 8108352"/>
              <a:gd name="connsiteY2-3346" fmla="*/ 2772444 h 3017061"/>
              <a:gd name="connsiteX3-3347" fmla="*/ 8107292 w 8108352"/>
              <a:gd name="connsiteY3-3348" fmla="*/ 3017061 h 3017061"/>
              <a:gd name="connsiteX0-3349" fmla="*/ 0 w 8107292"/>
              <a:gd name="connsiteY0-3350" fmla="*/ 2888998 h 3017131"/>
              <a:gd name="connsiteX1-3351" fmla="*/ 4065295 w 8107292"/>
              <a:gd name="connsiteY1-3352" fmla="*/ 193 h 3017131"/>
              <a:gd name="connsiteX2-3353" fmla="*/ 8107292 w 8107292"/>
              <a:gd name="connsiteY2-3354" fmla="*/ 3017131 h 3017131"/>
              <a:gd name="connsiteX0-3355" fmla="*/ 0 w 8107292"/>
              <a:gd name="connsiteY0-3356" fmla="*/ 2888812 h 2912109"/>
              <a:gd name="connsiteX1-3357" fmla="*/ 4065295 w 8107292"/>
              <a:gd name="connsiteY1-3358" fmla="*/ 7 h 2912109"/>
              <a:gd name="connsiteX2-3359" fmla="*/ 8107292 w 8107292"/>
              <a:gd name="connsiteY2-3360" fmla="*/ 2912109 h 2912109"/>
              <a:gd name="connsiteX0-3361" fmla="*/ 0 w 8107797"/>
              <a:gd name="connsiteY0-3362" fmla="*/ 2888812 h 2912109"/>
              <a:gd name="connsiteX1-3363" fmla="*/ 4065295 w 8107797"/>
              <a:gd name="connsiteY1-3364" fmla="*/ 7 h 2912109"/>
              <a:gd name="connsiteX2-3365" fmla="*/ 8107292 w 8107797"/>
              <a:gd name="connsiteY2-3366" fmla="*/ 2912109 h 2912109"/>
              <a:gd name="connsiteX0-3367" fmla="*/ 0 w 8247557"/>
              <a:gd name="connsiteY0-3368" fmla="*/ 2888807 h 2888807"/>
              <a:gd name="connsiteX1-3369" fmla="*/ 4065295 w 8247557"/>
              <a:gd name="connsiteY1-3370" fmla="*/ 2 h 2888807"/>
              <a:gd name="connsiteX2-3371" fmla="*/ 8247072 w 8247557"/>
              <a:gd name="connsiteY2-3372" fmla="*/ 2877159 h 2888807"/>
              <a:gd name="connsiteX0-3373" fmla="*/ 0 w 8247563"/>
              <a:gd name="connsiteY0-3374" fmla="*/ 2888807 h 2888807"/>
              <a:gd name="connsiteX1-3375" fmla="*/ 4100240 w 8247563"/>
              <a:gd name="connsiteY1-3376" fmla="*/ 2 h 2888807"/>
              <a:gd name="connsiteX2-3377" fmla="*/ 8247072 w 8247563"/>
              <a:gd name="connsiteY2-3378" fmla="*/ 2877159 h 2888807"/>
              <a:gd name="connsiteX0-3379" fmla="*/ 0 w 8247563"/>
              <a:gd name="connsiteY0-3380" fmla="*/ 2888807 h 2888807"/>
              <a:gd name="connsiteX1-3381" fmla="*/ 4100240 w 8247563"/>
              <a:gd name="connsiteY1-3382" fmla="*/ 2 h 2888807"/>
              <a:gd name="connsiteX2-3383" fmla="*/ 8247072 w 8247563"/>
              <a:gd name="connsiteY2-3384" fmla="*/ 2877159 h 2888807"/>
              <a:gd name="connsiteX0-3385" fmla="*/ 0 w 8247573"/>
              <a:gd name="connsiteY0-3386" fmla="*/ 2900455 h 2900455"/>
              <a:gd name="connsiteX1-3387" fmla="*/ 4158482 w 8247573"/>
              <a:gd name="connsiteY1-3388" fmla="*/ 1 h 2900455"/>
              <a:gd name="connsiteX2-3389" fmla="*/ 8247072 w 8247573"/>
              <a:gd name="connsiteY2-3390" fmla="*/ 2888807 h 2900455"/>
              <a:gd name="connsiteX0-3391" fmla="*/ 0 w 8247852"/>
              <a:gd name="connsiteY0-3392" fmla="*/ 2900455 h 2900455"/>
              <a:gd name="connsiteX1-3393" fmla="*/ 4158482 w 8247852"/>
              <a:gd name="connsiteY1-3394" fmla="*/ 1 h 2900455"/>
              <a:gd name="connsiteX2-3395" fmla="*/ 8247072 w 8247852"/>
              <a:gd name="connsiteY2-3396" fmla="*/ 2888807 h 2900455"/>
              <a:gd name="connsiteX0-3397" fmla="*/ 0 w 8247852"/>
              <a:gd name="connsiteY0-3398" fmla="*/ 2900455 h 2900455"/>
              <a:gd name="connsiteX1-3399" fmla="*/ 4158482 w 8247852"/>
              <a:gd name="connsiteY1-3400" fmla="*/ 1 h 2900455"/>
              <a:gd name="connsiteX2-3401" fmla="*/ 8247072 w 8247852"/>
              <a:gd name="connsiteY2-3402" fmla="*/ 2888807 h 2900455"/>
              <a:gd name="connsiteX0-3403" fmla="*/ 0 w 8247857"/>
              <a:gd name="connsiteY0-3404" fmla="*/ 2900455 h 2900455"/>
              <a:gd name="connsiteX1-3405" fmla="*/ 4158482 w 8247857"/>
              <a:gd name="connsiteY1-3406" fmla="*/ 1 h 2900455"/>
              <a:gd name="connsiteX2-3407" fmla="*/ 8247072 w 8247857"/>
              <a:gd name="connsiteY2-3408" fmla="*/ 2888807 h 2900455"/>
              <a:gd name="connsiteX0-3409" fmla="*/ 0 w 8247857"/>
              <a:gd name="connsiteY0-3410" fmla="*/ 2900455 h 2900455"/>
              <a:gd name="connsiteX1-3411" fmla="*/ 4158482 w 8247857"/>
              <a:gd name="connsiteY1-3412" fmla="*/ 1 h 2900455"/>
              <a:gd name="connsiteX2-3413" fmla="*/ 8247072 w 8247857"/>
              <a:gd name="connsiteY2-3414" fmla="*/ 2888807 h 2900455"/>
              <a:gd name="connsiteX0-3415" fmla="*/ 0 w 8247647"/>
              <a:gd name="connsiteY0-3416" fmla="*/ 2900528 h 2900528"/>
              <a:gd name="connsiteX1-3417" fmla="*/ 4158482 w 8247647"/>
              <a:gd name="connsiteY1-3418" fmla="*/ 74 h 2900528"/>
              <a:gd name="connsiteX2-3419" fmla="*/ 8247072 w 8247647"/>
              <a:gd name="connsiteY2-3420" fmla="*/ 2888880 h 2900528"/>
              <a:gd name="connsiteX0-3421" fmla="*/ 0 w 8247647"/>
              <a:gd name="connsiteY0-3422" fmla="*/ 2900528 h 2900528"/>
              <a:gd name="connsiteX1-3423" fmla="*/ 4158482 w 8247647"/>
              <a:gd name="connsiteY1-3424" fmla="*/ 74 h 2900528"/>
              <a:gd name="connsiteX2-3425" fmla="*/ 8247072 w 8247647"/>
              <a:gd name="connsiteY2-3426" fmla="*/ 2888880 h 2900528"/>
              <a:gd name="connsiteX0-3427" fmla="*/ 0 w 8247573"/>
              <a:gd name="connsiteY0-3428" fmla="*/ 2935425 h 2935425"/>
              <a:gd name="connsiteX1-3429" fmla="*/ 4158482 w 8247573"/>
              <a:gd name="connsiteY1-3430" fmla="*/ 26 h 2935425"/>
              <a:gd name="connsiteX2-3431" fmla="*/ 8247072 w 8247573"/>
              <a:gd name="connsiteY2-3432" fmla="*/ 2888832 h 2935425"/>
              <a:gd name="connsiteX0-3433" fmla="*/ 0 w 8270867"/>
              <a:gd name="connsiteY0-3434" fmla="*/ 2935399 h 2935400"/>
              <a:gd name="connsiteX1-3435" fmla="*/ 4158482 w 8270867"/>
              <a:gd name="connsiteY1-3436" fmla="*/ 0 h 2935400"/>
              <a:gd name="connsiteX2-3437" fmla="*/ 8270369 w 8270867"/>
              <a:gd name="connsiteY2-3438" fmla="*/ 2935400 h 2935400"/>
              <a:gd name="connsiteX0-3439" fmla="*/ 0 w 8270369"/>
              <a:gd name="connsiteY0-3440" fmla="*/ 2935399 h 2935400"/>
              <a:gd name="connsiteX1-3441" fmla="*/ 4158482 w 8270369"/>
              <a:gd name="connsiteY1-3442" fmla="*/ 0 h 2935400"/>
              <a:gd name="connsiteX2-3443" fmla="*/ 8270369 w 8270369"/>
              <a:gd name="connsiteY2-3444" fmla="*/ 2935400 h 2935400"/>
              <a:gd name="connsiteX0-3445" fmla="*/ 0 w 8270387"/>
              <a:gd name="connsiteY0-3446" fmla="*/ 2935399 h 2935400"/>
              <a:gd name="connsiteX1-3447" fmla="*/ 4158482 w 8270387"/>
              <a:gd name="connsiteY1-3448" fmla="*/ 0 h 2935400"/>
              <a:gd name="connsiteX2-3449" fmla="*/ 8270369 w 8270387"/>
              <a:gd name="connsiteY2-3450" fmla="*/ 2935400 h 2935400"/>
              <a:gd name="connsiteX0-3451" fmla="*/ 0 w 8270387"/>
              <a:gd name="connsiteY0-3452" fmla="*/ 2935399 h 2935400"/>
              <a:gd name="connsiteX1-3453" fmla="*/ 4158482 w 8270387"/>
              <a:gd name="connsiteY1-3454" fmla="*/ 0 h 2935400"/>
              <a:gd name="connsiteX2-3455" fmla="*/ 8270369 w 8270387"/>
              <a:gd name="connsiteY2-3456" fmla="*/ 2935400 h 2935400"/>
              <a:gd name="connsiteX0-3457" fmla="*/ 0 w 8314162"/>
              <a:gd name="connsiteY0-3458" fmla="*/ 2930661 h 2935400"/>
              <a:gd name="connsiteX1-3459" fmla="*/ 4202257 w 8314162"/>
              <a:gd name="connsiteY1-3460" fmla="*/ 0 h 2935400"/>
              <a:gd name="connsiteX2-3461" fmla="*/ 8314144 w 8314162"/>
              <a:gd name="connsiteY2-3462" fmla="*/ 2935400 h 2935400"/>
              <a:gd name="connsiteX0-3463" fmla="*/ 0 w 8314162"/>
              <a:gd name="connsiteY0-3464" fmla="*/ 2930661 h 2935400"/>
              <a:gd name="connsiteX1-3465" fmla="*/ 4202257 w 8314162"/>
              <a:gd name="connsiteY1-3466" fmla="*/ 0 h 2935400"/>
              <a:gd name="connsiteX2-3467" fmla="*/ 8314144 w 8314162"/>
              <a:gd name="connsiteY2-3468" fmla="*/ 2935400 h 2935400"/>
              <a:gd name="connsiteX0-3469" fmla="*/ 0 w 8353073"/>
              <a:gd name="connsiteY0-3470" fmla="*/ 2930661 h 2930661"/>
              <a:gd name="connsiteX1-3471" fmla="*/ 4202257 w 8353073"/>
              <a:gd name="connsiteY1-3472" fmla="*/ 0 h 2930661"/>
              <a:gd name="connsiteX2-3473" fmla="*/ 8353055 w 8353073"/>
              <a:gd name="connsiteY2-3474" fmla="*/ 2925925 h 2930661"/>
              <a:gd name="connsiteX0-3475" fmla="*/ 0 w 8353055"/>
              <a:gd name="connsiteY0-3476" fmla="*/ 2930661 h 2930661"/>
              <a:gd name="connsiteX1-3477" fmla="*/ 4202257 w 8353055"/>
              <a:gd name="connsiteY1-3478" fmla="*/ 0 h 2930661"/>
              <a:gd name="connsiteX2-3479" fmla="*/ 8353055 w 8353055"/>
              <a:gd name="connsiteY2-3480" fmla="*/ 2925925 h 2930661"/>
              <a:gd name="connsiteX0-3481" fmla="*/ 0 w 8353055"/>
              <a:gd name="connsiteY0-3482" fmla="*/ 2930661 h 2930661"/>
              <a:gd name="connsiteX1-3483" fmla="*/ 4202257 w 8353055"/>
              <a:gd name="connsiteY1-3484" fmla="*/ 0 h 2930661"/>
              <a:gd name="connsiteX2-3485" fmla="*/ 8353055 w 8353055"/>
              <a:gd name="connsiteY2-3486" fmla="*/ 2925925 h 2930661"/>
            </a:gdLst>
            <a:ahLst/>
            <a:cxnLst>
              <a:cxn ang="0">
                <a:pos x="connsiteX0-1" y="connsiteY0-2"/>
              </a:cxn>
              <a:cxn ang="0">
                <a:pos x="connsiteX1-3" y="connsiteY1-4"/>
              </a:cxn>
              <a:cxn ang="0">
                <a:pos x="connsiteX2-5" y="connsiteY2-6"/>
              </a:cxn>
            </a:cxnLst>
            <a:rect l="l" t="t" r="r" b="b"/>
            <a:pathLst>
              <a:path w="8353055" h="2930661">
                <a:moveTo>
                  <a:pt x="0" y="2930661"/>
                </a:moveTo>
                <a:cubicBezTo>
                  <a:pt x="798113" y="717437"/>
                  <a:pt x="2810081" y="789"/>
                  <a:pt x="4202257" y="0"/>
                </a:cubicBezTo>
                <a:cubicBezTo>
                  <a:pt x="5594433" y="-789"/>
                  <a:pt x="7602548" y="787886"/>
                  <a:pt x="8353055" y="2925925"/>
                </a:cubicBezTo>
              </a:path>
            </a:pathLst>
          </a:custGeom>
          <a:gradFill>
            <a:gsLst>
              <a:gs pos="0">
                <a:schemeClr val="accent2"/>
              </a:gs>
              <a:gs pos="76000">
                <a:schemeClr val="accent1"/>
              </a:gs>
            </a:gsLst>
            <a:lin ang="0" scaled="0"/>
          </a:gradFill>
          <a:ln w="3175"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pPr>
            <a:endParaRPr kumimoji="0" lang="en-GB" sz="1800" b="0" i="0" u="none" strike="noStrike" cap="none" spc="0" normalizeH="0" baseline="0">
              <a:ln>
                <a:noFill/>
              </a:ln>
              <a:solidFill>
                <a:srgbClr val="000000"/>
              </a:solidFill>
              <a:effectLst/>
              <a:uFillTx/>
            </a:endParaRPr>
          </a:p>
        </p:txBody>
      </p:sp>
      <p:sp>
        <p:nvSpPr>
          <p:cNvPr id="11" name="Freeform: Shape 10"/>
          <p:cNvSpPr>
            <a:spLocks noChangeAspect="1"/>
          </p:cNvSpPr>
          <p:nvPr userDrawn="1"/>
        </p:nvSpPr>
        <p:spPr>
          <a:xfrm>
            <a:off x="9549722" y="6145706"/>
            <a:ext cx="2914522" cy="714444"/>
          </a:xfrm>
          <a:custGeom>
            <a:avLst/>
            <a:gdLst>
              <a:gd name="connsiteX0" fmla="*/ 0 w 8108352"/>
              <a:gd name="connsiteY0" fmla="*/ 2818914 h 2947047"/>
              <a:gd name="connsiteX1" fmla="*/ 34945 w 8108352"/>
              <a:gd name="connsiteY1" fmla="*/ 2714079 h 2947047"/>
              <a:gd name="connsiteX2" fmla="*/ 58242 w 8108352"/>
              <a:gd name="connsiteY2" fmla="*/ 2667485 h 2947047"/>
              <a:gd name="connsiteX3" fmla="*/ 93188 w 8108352"/>
              <a:gd name="connsiteY3" fmla="*/ 2585946 h 2947047"/>
              <a:gd name="connsiteX4" fmla="*/ 221320 w 8108352"/>
              <a:gd name="connsiteY4" fmla="*/ 2341330 h 2947047"/>
              <a:gd name="connsiteX5" fmla="*/ 535827 w 8108352"/>
              <a:gd name="connsiteY5" fmla="*/ 1875393 h 2947047"/>
              <a:gd name="connsiteX6" fmla="*/ 908576 w 8108352"/>
              <a:gd name="connsiteY6" fmla="*/ 1421106 h 2947047"/>
              <a:gd name="connsiteX7" fmla="*/ 1141544 w 8108352"/>
              <a:gd name="connsiteY7" fmla="*/ 1176489 h 2947047"/>
              <a:gd name="connsiteX8" fmla="*/ 1258028 w 8108352"/>
              <a:gd name="connsiteY8" fmla="*/ 1048357 h 2947047"/>
              <a:gd name="connsiteX9" fmla="*/ 1584184 w 8108352"/>
              <a:gd name="connsiteY9" fmla="*/ 745498 h 2947047"/>
              <a:gd name="connsiteX10" fmla="*/ 1805503 w 8108352"/>
              <a:gd name="connsiteY10" fmla="*/ 582420 h 2947047"/>
              <a:gd name="connsiteX11" fmla="*/ 2003526 w 8108352"/>
              <a:gd name="connsiteY11" fmla="*/ 454288 h 2947047"/>
              <a:gd name="connsiteX12" fmla="*/ 2120010 w 8108352"/>
              <a:gd name="connsiteY12" fmla="*/ 384397 h 2947047"/>
              <a:gd name="connsiteX13" fmla="*/ 2364627 w 8108352"/>
              <a:gd name="connsiteY13" fmla="*/ 256265 h 2947047"/>
              <a:gd name="connsiteX14" fmla="*/ 2644189 w 8108352"/>
              <a:gd name="connsiteY14" fmla="*/ 151429 h 2947047"/>
              <a:gd name="connsiteX15" fmla="*/ 2783970 w 8108352"/>
              <a:gd name="connsiteY15" fmla="*/ 116484 h 2947047"/>
              <a:gd name="connsiteX16" fmla="*/ 2900454 w 8108352"/>
              <a:gd name="connsiteY16" fmla="*/ 69890 h 2947047"/>
              <a:gd name="connsiteX17" fmla="*/ 3028586 w 8108352"/>
              <a:gd name="connsiteY17" fmla="*/ 46593 h 2947047"/>
              <a:gd name="connsiteX18" fmla="*/ 3121773 w 8108352"/>
              <a:gd name="connsiteY18" fmla="*/ 23297 h 2947047"/>
              <a:gd name="connsiteX19" fmla="*/ 3226609 w 8108352"/>
              <a:gd name="connsiteY19" fmla="*/ 11648 h 2947047"/>
              <a:gd name="connsiteX20" fmla="*/ 3319796 w 8108352"/>
              <a:gd name="connsiteY20" fmla="*/ 0 h 2947047"/>
              <a:gd name="connsiteX21" fmla="*/ 3983756 w 8108352"/>
              <a:gd name="connsiteY21" fmla="*/ 11648 h 2947047"/>
              <a:gd name="connsiteX22" fmla="*/ 4181779 w 8108352"/>
              <a:gd name="connsiteY22" fmla="*/ 23297 h 2947047"/>
              <a:gd name="connsiteX23" fmla="*/ 4636066 w 8108352"/>
              <a:gd name="connsiteY23" fmla="*/ 34945 h 2947047"/>
              <a:gd name="connsiteX24" fmla="*/ 4775847 w 8108352"/>
              <a:gd name="connsiteY24" fmla="*/ 46593 h 2947047"/>
              <a:gd name="connsiteX25" fmla="*/ 5113651 w 8108352"/>
              <a:gd name="connsiteY25" fmla="*/ 58242 h 2947047"/>
              <a:gd name="connsiteX26" fmla="*/ 5241784 w 8108352"/>
              <a:gd name="connsiteY26" fmla="*/ 81539 h 2947047"/>
              <a:gd name="connsiteX27" fmla="*/ 5346619 w 8108352"/>
              <a:gd name="connsiteY27" fmla="*/ 93187 h 2947047"/>
              <a:gd name="connsiteX28" fmla="*/ 5439807 w 8108352"/>
              <a:gd name="connsiteY28" fmla="*/ 104835 h 2947047"/>
              <a:gd name="connsiteX29" fmla="*/ 5556291 w 8108352"/>
              <a:gd name="connsiteY29" fmla="*/ 116484 h 2947047"/>
              <a:gd name="connsiteX30" fmla="*/ 5894095 w 8108352"/>
              <a:gd name="connsiteY30" fmla="*/ 186374 h 2947047"/>
              <a:gd name="connsiteX31" fmla="*/ 6010579 w 8108352"/>
              <a:gd name="connsiteY31" fmla="*/ 221320 h 2947047"/>
              <a:gd name="connsiteX32" fmla="*/ 6208602 w 8108352"/>
              <a:gd name="connsiteY32" fmla="*/ 267913 h 2947047"/>
              <a:gd name="connsiteX33" fmla="*/ 6837616 w 8108352"/>
              <a:gd name="connsiteY33" fmla="*/ 524178 h 2947047"/>
              <a:gd name="connsiteX34" fmla="*/ 7093881 w 8108352"/>
              <a:gd name="connsiteY34" fmla="*/ 663959 h 2947047"/>
              <a:gd name="connsiteX35" fmla="*/ 7291903 w 8108352"/>
              <a:gd name="connsiteY35" fmla="*/ 803740 h 2947047"/>
              <a:gd name="connsiteX36" fmla="*/ 7338497 w 8108352"/>
              <a:gd name="connsiteY36" fmla="*/ 861982 h 2947047"/>
              <a:gd name="connsiteX37" fmla="*/ 7443333 w 8108352"/>
              <a:gd name="connsiteY37" fmla="*/ 978466 h 2947047"/>
              <a:gd name="connsiteX38" fmla="*/ 7524872 w 8108352"/>
              <a:gd name="connsiteY38" fmla="*/ 1141544 h 2947047"/>
              <a:gd name="connsiteX39" fmla="*/ 7571465 w 8108352"/>
              <a:gd name="connsiteY39" fmla="*/ 1234731 h 2947047"/>
              <a:gd name="connsiteX40" fmla="*/ 7676301 w 8108352"/>
              <a:gd name="connsiteY40" fmla="*/ 1467699 h 2947047"/>
              <a:gd name="connsiteX41" fmla="*/ 7769488 w 8108352"/>
              <a:gd name="connsiteY41" fmla="*/ 1642425 h 2947047"/>
              <a:gd name="connsiteX42" fmla="*/ 7827730 w 8108352"/>
              <a:gd name="connsiteY42" fmla="*/ 1805503 h 2947047"/>
              <a:gd name="connsiteX43" fmla="*/ 7897621 w 8108352"/>
              <a:gd name="connsiteY43" fmla="*/ 1968581 h 2947047"/>
              <a:gd name="connsiteX44" fmla="*/ 7909269 w 8108352"/>
              <a:gd name="connsiteY44" fmla="*/ 2015174 h 2947047"/>
              <a:gd name="connsiteX45" fmla="*/ 7944214 w 8108352"/>
              <a:gd name="connsiteY45" fmla="*/ 2108362 h 2947047"/>
              <a:gd name="connsiteX46" fmla="*/ 7979159 w 8108352"/>
              <a:gd name="connsiteY46" fmla="*/ 2224846 h 2947047"/>
              <a:gd name="connsiteX47" fmla="*/ 8002456 w 8108352"/>
              <a:gd name="connsiteY47" fmla="*/ 2248142 h 2947047"/>
              <a:gd name="connsiteX48" fmla="*/ 8014105 w 8108352"/>
              <a:gd name="connsiteY48" fmla="*/ 2306385 h 2947047"/>
              <a:gd name="connsiteX49" fmla="*/ 8037402 w 8108352"/>
              <a:gd name="connsiteY49" fmla="*/ 2364627 h 2947047"/>
              <a:gd name="connsiteX50" fmla="*/ 8049050 w 8108352"/>
              <a:gd name="connsiteY50" fmla="*/ 2434517 h 2947047"/>
              <a:gd name="connsiteX51" fmla="*/ 8060698 w 8108352"/>
              <a:gd name="connsiteY51" fmla="*/ 2492759 h 2947047"/>
              <a:gd name="connsiteX52" fmla="*/ 8072347 w 8108352"/>
              <a:gd name="connsiteY52" fmla="*/ 2620892 h 2947047"/>
              <a:gd name="connsiteX53" fmla="*/ 8095644 w 8108352"/>
              <a:gd name="connsiteY53" fmla="*/ 2702430 h 2947047"/>
              <a:gd name="connsiteX54" fmla="*/ 8107292 w 8108352"/>
              <a:gd name="connsiteY54" fmla="*/ 2947047 h 2947047"/>
              <a:gd name="connsiteX0-1" fmla="*/ 0 w 8108352"/>
              <a:gd name="connsiteY0-2" fmla="*/ 2807266 h 2935399"/>
              <a:gd name="connsiteX1-3" fmla="*/ 34945 w 8108352"/>
              <a:gd name="connsiteY1-4" fmla="*/ 2702431 h 2935399"/>
              <a:gd name="connsiteX2-5" fmla="*/ 58242 w 8108352"/>
              <a:gd name="connsiteY2-6" fmla="*/ 2655837 h 2935399"/>
              <a:gd name="connsiteX3-7" fmla="*/ 93188 w 8108352"/>
              <a:gd name="connsiteY3-8" fmla="*/ 2574298 h 2935399"/>
              <a:gd name="connsiteX4-9" fmla="*/ 221320 w 8108352"/>
              <a:gd name="connsiteY4-10" fmla="*/ 2329682 h 2935399"/>
              <a:gd name="connsiteX5-11" fmla="*/ 535827 w 8108352"/>
              <a:gd name="connsiteY5-12" fmla="*/ 1863745 h 2935399"/>
              <a:gd name="connsiteX6-13" fmla="*/ 908576 w 8108352"/>
              <a:gd name="connsiteY6-14" fmla="*/ 1409458 h 2935399"/>
              <a:gd name="connsiteX7-15" fmla="*/ 1141544 w 8108352"/>
              <a:gd name="connsiteY7-16" fmla="*/ 1164841 h 2935399"/>
              <a:gd name="connsiteX8-17" fmla="*/ 1258028 w 8108352"/>
              <a:gd name="connsiteY8-18" fmla="*/ 1036709 h 2935399"/>
              <a:gd name="connsiteX9-19" fmla="*/ 1584184 w 8108352"/>
              <a:gd name="connsiteY9-20" fmla="*/ 733850 h 2935399"/>
              <a:gd name="connsiteX10-21" fmla="*/ 1805503 w 8108352"/>
              <a:gd name="connsiteY10-22" fmla="*/ 570772 h 2935399"/>
              <a:gd name="connsiteX11-23" fmla="*/ 2003526 w 8108352"/>
              <a:gd name="connsiteY11-24" fmla="*/ 442640 h 2935399"/>
              <a:gd name="connsiteX12-25" fmla="*/ 2120010 w 8108352"/>
              <a:gd name="connsiteY12-26" fmla="*/ 372749 h 2935399"/>
              <a:gd name="connsiteX13-27" fmla="*/ 2364627 w 8108352"/>
              <a:gd name="connsiteY13-28" fmla="*/ 244617 h 2935399"/>
              <a:gd name="connsiteX14-29" fmla="*/ 2644189 w 8108352"/>
              <a:gd name="connsiteY14-30" fmla="*/ 139781 h 2935399"/>
              <a:gd name="connsiteX15-31" fmla="*/ 2783970 w 8108352"/>
              <a:gd name="connsiteY15-32" fmla="*/ 104836 h 2935399"/>
              <a:gd name="connsiteX16-33" fmla="*/ 2900454 w 8108352"/>
              <a:gd name="connsiteY16-34" fmla="*/ 58242 h 2935399"/>
              <a:gd name="connsiteX17-35" fmla="*/ 3028586 w 8108352"/>
              <a:gd name="connsiteY17-36" fmla="*/ 34945 h 2935399"/>
              <a:gd name="connsiteX18-37" fmla="*/ 3121773 w 8108352"/>
              <a:gd name="connsiteY18-38" fmla="*/ 11649 h 2935399"/>
              <a:gd name="connsiteX19-39" fmla="*/ 3226609 w 8108352"/>
              <a:gd name="connsiteY19-40" fmla="*/ 0 h 2935399"/>
              <a:gd name="connsiteX20-41" fmla="*/ 3983756 w 8108352"/>
              <a:gd name="connsiteY20-42" fmla="*/ 0 h 2935399"/>
              <a:gd name="connsiteX21-43" fmla="*/ 4181779 w 8108352"/>
              <a:gd name="connsiteY21-44" fmla="*/ 11649 h 2935399"/>
              <a:gd name="connsiteX22-45" fmla="*/ 4636066 w 8108352"/>
              <a:gd name="connsiteY22-46" fmla="*/ 23297 h 2935399"/>
              <a:gd name="connsiteX23-47" fmla="*/ 4775847 w 8108352"/>
              <a:gd name="connsiteY23-48" fmla="*/ 34945 h 2935399"/>
              <a:gd name="connsiteX24-49" fmla="*/ 5113651 w 8108352"/>
              <a:gd name="connsiteY24-50" fmla="*/ 46594 h 2935399"/>
              <a:gd name="connsiteX25-51" fmla="*/ 5241784 w 8108352"/>
              <a:gd name="connsiteY25-52" fmla="*/ 69891 h 2935399"/>
              <a:gd name="connsiteX26-53" fmla="*/ 5346619 w 8108352"/>
              <a:gd name="connsiteY26-54" fmla="*/ 81539 h 2935399"/>
              <a:gd name="connsiteX27-55" fmla="*/ 5439807 w 8108352"/>
              <a:gd name="connsiteY27-56" fmla="*/ 93187 h 2935399"/>
              <a:gd name="connsiteX28-57" fmla="*/ 5556291 w 8108352"/>
              <a:gd name="connsiteY28-58" fmla="*/ 104836 h 2935399"/>
              <a:gd name="connsiteX29-59" fmla="*/ 5894095 w 8108352"/>
              <a:gd name="connsiteY29-60" fmla="*/ 174726 h 2935399"/>
              <a:gd name="connsiteX30-61" fmla="*/ 6010579 w 8108352"/>
              <a:gd name="connsiteY30-62" fmla="*/ 209672 h 2935399"/>
              <a:gd name="connsiteX31-63" fmla="*/ 6208602 w 8108352"/>
              <a:gd name="connsiteY31-64" fmla="*/ 256265 h 2935399"/>
              <a:gd name="connsiteX32-65" fmla="*/ 6837616 w 8108352"/>
              <a:gd name="connsiteY32-66" fmla="*/ 512530 h 2935399"/>
              <a:gd name="connsiteX33-67" fmla="*/ 7093881 w 8108352"/>
              <a:gd name="connsiteY33-68" fmla="*/ 652311 h 2935399"/>
              <a:gd name="connsiteX34-69" fmla="*/ 7291903 w 8108352"/>
              <a:gd name="connsiteY34-70" fmla="*/ 792092 h 2935399"/>
              <a:gd name="connsiteX35-71" fmla="*/ 7338497 w 8108352"/>
              <a:gd name="connsiteY35-72" fmla="*/ 850334 h 2935399"/>
              <a:gd name="connsiteX36-73" fmla="*/ 7443333 w 8108352"/>
              <a:gd name="connsiteY36-74" fmla="*/ 966818 h 2935399"/>
              <a:gd name="connsiteX37-75" fmla="*/ 7524872 w 8108352"/>
              <a:gd name="connsiteY37-76" fmla="*/ 1129896 h 2935399"/>
              <a:gd name="connsiteX38-77" fmla="*/ 7571465 w 8108352"/>
              <a:gd name="connsiteY38-78" fmla="*/ 1223083 h 2935399"/>
              <a:gd name="connsiteX39-79" fmla="*/ 7676301 w 8108352"/>
              <a:gd name="connsiteY39-80" fmla="*/ 1456051 h 2935399"/>
              <a:gd name="connsiteX40-81" fmla="*/ 7769488 w 8108352"/>
              <a:gd name="connsiteY40-82" fmla="*/ 1630777 h 2935399"/>
              <a:gd name="connsiteX41-83" fmla="*/ 7827730 w 8108352"/>
              <a:gd name="connsiteY41-84" fmla="*/ 1793855 h 2935399"/>
              <a:gd name="connsiteX42-85" fmla="*/ 7897621 w 8108352"/>
              <a:gd name="connsiteY42-86" fmla="*/ 1956933 h 2935399"/>
              <a:gd name="connsiteX43-87" fmla="*/ 7909269 w 8108352"/>
              <a:gd name="connsiteY43-88" fmla="*/ 2003526 h 2935399"/>
              <a:gd name="connsiteX44-89" fmla="*/ 7944214 w 8108352"/>
              <a:gd name="connsiteY44-90" fmla="*/ 2096714 h 2935399"/>
              <a:gd name="connsiteX45-91" fmla="*/ 7979159 w 8108352"/>
              <a:gd name="connsiteY45-92" fmla="*/ 2213198 h 2935399"/>
              <a:gd name="connsiteX46-93" fmla="*/ 8002456 w 8108352"/>
              <a:gd name="connsiteY46-94" fmla="*/ 2236494 h 2935399"/>
              <a:gd name="connsiteX47-95" fmla="*/ 8014105 w 8108352"/>
              <a:gd name="connsiteY47-96" fmla="*/ 2294737 h 2935399"/>
              <a:gd name="connsiteX48-97" fmla="*/ 8037402 w 8108352"/>
              <a:gd name="connsiteY48-98" fmla="*/ 2352979 h 2935399"/>
              <a:gd name="connsiteX49-99" fmla="*/ 8049050 w 8108352"/>
              <a:gd name="connsiteY49-100" fmla="*/ 2422869 h 2935399"/>
              <a:gd name="connsiteX50-101" fmla="*/ 8060698 w 8108352"/>
              <a:gd name="connsiteY50-102" fmla="*/ 2481111 h 2935399"/>
              <a:gd name="connsiteX51-103" fmla="*/ 8072347 w 8108352"/>
              <a:gd name="connsiteY51-104" fmla="*/ 2609244 h 2935399"/>
              <a:gd name="connsiteX52-105" fmla="*/ 8095644 w 8108352"/>
              <a:gd name="connsiteY52-106" fmla="*/ 2690782 h 2935399"/>
              <a:gd name="connsiteX53-107" fmla="*/ 8107292 w 8108352"/>
              <a:gd name="connsiteY53-108" fmla="*/ 2935399 h 2935399"/>
              <a:gd name="connsiteX0-109" fmla="*/ 0 w 8108352"/>
              <a:gd name="connsiteY0-110" fmla="*/ 2807266 h 2935399"/>
              <a:gd name="connsiteX1-111" fmla="*/ 34945 w 8108352"/>
              <a:gd name="connsiteY1-112" fmla="*/ 2702431 h 2935399"/>
              <a:gd name="connsiteX2-113" fmla="*/ 58242 w 8108352"/>
              <a:gd name="connsiteY2-114" fmla="*/ 2655837 h 2935399"/>
              <a:gd name="connsiteX3-115" fmla="*/ 93188 w 8108352"/>
              <a:gd name="connsiteY3-116" fmla="*/ 2574298 h 2935399"/>
              <a:gd name="connsiteX4-117" fmla="*/ 221320 w 8108352"/>
              <a:gd name="connsiteY4-118" fmla="*/ 2329682 h 2935399"/>
              <a:gd name="connsiteX5-119" fmla="*/ 535827 w 8108352"/>
              <a:gd name="connsiteY5-120" fmla="*/ 1863745 h 2935399"/>
              <a:gd name="connsiteX6-121" fmla="*/ 908576 w 8108352"/>
              <a:gd name="connsiteY6-122" fmla="*/ 1409458 h 2935399"/>
              <a:gd name="connsiteX7-123" fmla="*/ 1141544 w 8108352"/>
              <a:gd name="connsiteY7-124" fmla="*/ 1164841 h 2935399"/>
              <a:gd name="connsiteX8-125" fmla="*/ 1258028 w 8108352"/>
              <a:gd name="connsiteY8-126" fmla="*/ 1036709 h 2935399"/>
              <a:gd name="connsiteX9-127" fmla="*/ 1584184 w 8108352"/>
              <a:gd name="connsiteY9-128" fmla="*/ 733850 h 2935399"/>
              <a:gd name="connsiteX10-129" fmla="*/ 1805503 w 8108352"/>
              <a:gd name="connsiteY10-130" fmla="*/ 570772 h 2935399"/>
              <a:gd name="connsiteX11-131" fmla="*/ 2003526 w 8108352"/>
              <a:gd name="connsiteY11-132" fmla="*/ 442640 h 2935399"/>
              <a:gd name="connsiteX12-133" fmla="*/ 2120010 w 8108352"/>
              <a:gd name="connsiteY12-134" fmla="*/ 372749 h 2935399"/>
              <a:gd name="connsiteX13-135" fmla="*/ 2364627 w 8108352"/>
              <a:gd name="connsiteY13-136" fmla="*/ 244617 h 2935399"/>
              <a:gd name="connsiteX14-137" fmla="*/ 2644189 w 8108352"/>
              <a:gd name="connsiteY14-138" fmla="*/ 139781 h 2935399"/>
              <a:gd name="connsiteX15-139" fmla="*/ 2783970 w 8108352"/>
              <a:gd name="connsiteY15-140" fmla="*/ 104836 h 2935399"/>
              <a:gd name="connsiteX16-141" fmla="*/ 2900454 w 8108352"/>
              <a:gd name="connsiteY16-142" fmla="*/ 58242 h 2935399"/>
              <a:gd name="connsiteX17-143" fmla="*/ 3028586 w 8108352"/>
              <a:gd name="connsiteY17-144" fmla="*/ 34945 h 2935399"/>
              <a:gd name="connsiteX18-145" fmla="*/ 3121773 w 8108352"/>
              <a:gd name="connsiteY18-146" fmla="*/ 11649 h 2935399"/>
              <a:gd name="connsiteX19-147" fmla="*/ 3983756 w 8108352"/>
              <a:gd name="connsiteY19-148" fmla="*/ 0 h 2935399"/>
              <a:gd name="connsiteX20-149" fmla="*/ 4181779 w 8108352"/>
              <a:gd name="connsiteY20-150" fmla="*/ 11649 h 2935399"/>
              <a:gd name="connsiteX21-151" fmla="*/ 4636066 w 8108352"/>
              <a:gd name="connsiteY21-152" fmla="*/ 23297 h 2935399"/>
              <a:gd name="connsiteX22-153" fmla="*/ 4775847 w 8108352"/>
              <a:gd name="connsiteY22-154" fmla="*/ 34945 h 2935399"/>
              <a:gd name="connsiteX23-155" fmla="*/ 5113651 w 8108352"/>
              <a:gd name="connsiteY23-156" fmla="*/ 46594 h 2935399"/>
              <a:gd name="connsiteX24-157" fmla="*/ 5241784 w 8108352"/>
              <a:gd name="connsiteY24-158" fmla="*/ 69891 h 2935399"/>
              <a:gd name="connsiteX25-159" fmla="*/ 5346619 w 8108352"/>
              <a:gd name="connsiteY25-160" fmla="*/ 81539 h 2935399"/>
              <a:gd name="connsiteX26-161" fmla="*/ 5439807 w 8108352"/>
              <a:gd name="connsiteY26-162" fmla="*/ 93187 h 2935399"/>
              <a:gd name="connsiteX27-163" fmla="*/ 5556291 w 8108352"/>
              <a:gd name="connsiteY27-164" fmla="*/ 104836 h 2935399"/>
              <a:gd name="connsiteX28-165" fmla="*/ 5894095 w 8108352"/>
              <a:gd name="connsiteY28-166" fmla="*/ 174726 h 2935399"/>
              <a:gd name="connsiteX29-167" fmla="*/ 6010579 w 8108352"/>
              <a:gd name="connsiteY29-168" fmla="*/ 209672 h 2935399"/>
              <a:gd name="connsiteX30-169" fmla="*/ 6208602 w 8108352"/>
              <a:gd name="connsiteY30-170" fmla="*/ 256265 h 2935399"/>
              <a:gd name="connsiteX31-171" fmla="*/ 6837616 w 8108352"/>
              <a:gd name="connsiteY31-172" fmla="*/ 512530 h 2935399"/>
              <a:gd name="connsiteX32-173" fmla="*/ 7093881 w 8108352"/>
              <a:gd name="connsiteY32-174" fmla="*/ 652311 h 2935399"/>
              <a:gd name="connsiteX33-175" fmla="*/ 7291903 w 8108352"/>
              <a:gd name="connsiteY33-176" fmla="*/ 792092 h 2935399"/>
              <a:gd name="connsiteX34-177" fmla="*/ 7338497 w 8108352"/>
              <a:gd name="connsiteY34-178" fmla="*/ 850334 h 2935399"/>
              <a:gd name="connsiteX35-179" fmla="*/ 7443333 w 8108352"/>
              <a:gd name="connsiteY35-180" fmla="*/ 966818 h 2935399"/>
              <a:gd name="connsiteX36-181" fmla="*/ 7524872 w 8108352"/>
              <a:gd name="connsiteY36-182" fmla="*/ 1129896 h 2935399"/>
              <a:gd name="connsiteX37-183" fmla="*/ 7571465 w 8108352"/>
              <a:gd name="connsiteY37-184" fmla="*/ 1223083 h 2935399"/>
              <a:gd name="connsiteX38-185" fmla="*/ 7676301 w 8108352"/>
              <a:gd name="connsiteY38-186" fmla="*/ 1456051 h 2935399"/>
              <a:gd name="connsiteX39-187" fmla="*/ 7769488 w 8108352"/>
              <a:gd name="connsiteY39-188" fmla="*/ 1630777 h 2935399"/>
              <a:gd name="connsiteX40-189" fmla="*/ 7827730 w 8108352"/>
              <a:gd name="connsiteY40-190" fmla="*/ 1793855 h 2935399"/>
              <a:gd name="connsiteX41-191" fmla="*/ 7897621 w 8108352"/>
              <a:gd name="connsiteY41-192" fmla="*/ 1956933 h 2935399"/>
              <a:gd name="connsiteX42-193" fmla="*/ 7909269 w 8108352"/>
              <a:gd name="connsiteY42-194" fmla="*/ 2003526 h 2935399"/>
              <a:gd name="connsiteX43-195" fmla="*/ 7944214 w 8108352"/>
              <a:gd name="connsiteY43-196" fmla="*/ 2096714 h 2935399"/>
              <a:gd name="connsiteX44-197" fmla="*/ 7979159 w 8108352"/>
              <a:gd name="connsiteY44-198" fmla="*/ 2213198 h 2935399"/>
              <a:gd name="connsiteX45-199" fmla="*/ 8002456 w 8108352"/>
              <a:gd name="connsiteY45-200" fmla="*/ 2236494 h 2935399"/>
              <a:gd name="connsiteX46-201" fmla="*/ 8014105 w 8108352"/>
              <a:gd name="connsiteY46-202" fmla="*/ 2294737 h 2935399"/>
              <a:gd name="connsiteX47-203" fmla="*/ 8037402 w 8108352"/>
              <a:gd name="connsiteY47-204" fmla="*/ 2352979 h 2935399"/>
              <a:gd name="connsiteX48-205" fmla="*/ 8049050 w 8108352"/>
              <a:gd name="connsiteY48-206" fmla="*/ 2422869 h 2935399"/>
              <a:gd name="connsiteX49-207" fmla="*/ 8060698 w 8108352"/>
              <a:gd name="connsiteY49-208" fmla="*/ 2481111 h 2935399"/>
              <a:gd name="connsiteX50-209" fmla="*/ 8072347 w 8108352"/>
              <a:gd name="connsiteY50-210" fmla="*/ 2609244 h 2935399"/>
              <a:gd name="connsiteX51-211" fmla="*/ 8095644 w 8108352"/>
              <a:gd name="connsiteY51-212" fmla="*/ 2690782 h 2935399"/>
              <a:gd name="connsiteX52-213" fmla="*/ 8107292 w 8108352"/>
              <a:gd name="connsiteY52-214" fmla="*/ 2935399 h 2935399"/>
              <a:gd name="connsiteX0-215" fmla="*/ 0 w 8108352"/>
              <a:gd name="connsiteY0-216" fmla="*/ 2807977 h 2936110"/>
              <a:gd name="connsiteX1-217" fmla="*/ 34945 w 8108352"/>
              <a:gd name="connsiteY1-218" fmla="*/ 2703142 h 2936110"/>
              <a:gd name="connsiteX2-219" fmla="*/ 58242 w 8108352"/>
              <a:gd name="connsiteY2-220" fmla="*/ 2656548 h 2936110"/>
              <a:gd name="connsiteX3-221" fmla="*/ 93188 w 8108352"/>
              <a:gd name="connsiteY3-222" fmla="*/ 2575009 h 2936110"/>
              <a:gd name="connsiteX4-223" fmla="*/ 221320 w 8108352"/>
              <a:gd name="connsiteY4-224" fmla="*/ 2330393 h 2936110"/>
              <a:gd name="connsiteX5-225" fmla="*/ 535827 w 8108352"/>
              <a:gd name="connsiteY5-226" fmla="*/ 1864456 h 2936110"/>
              <a:gd name="connsiteX6-227" fmla="*/ 908576 w 8108352"/>
              <a:gd name="connsiteY6-228" fmla="*/ 1410169 h 2936110"/>
              <a:gd name="connsiteX7-229" fmla="*/ 1141544 w 8108352"/>
              <a:gd name="connsiteY7-230" fmla="*/ 1165552 h 2936110"/>
              <a:gd name="connsiteX8-231" fmla="*/ 1258028 w 8108352"/>
              <a:gd name="connsiteY8-232" fmla="*/ 1037420 h 2936110"/>
              <a:gd name="connsiteX9-233" fmla="*/ 1584184 w 8108352"/>
              <a:gd name="connsiteY9-234" fmla="*/ 734561 h 2936110"/>
              <a:gd name="connsiteX10-235" fmla="*/ 1805503 w 8108352"/>
              <a:gd name="connsiteY10-236" fmla="*/ 571483 h 2936110"/>
              <a:gd name="connsiteX11-237" fmla="*/ 2003526 w 8108352"/>
              <a:gd name="connsiteY11-238" fmla="*/ 443351 h 2936110"/>
              <a:gd name="connsiteX12-239" fmla="*/ 2120010 w 8108352"/>
              <a:gd name="connsiteY12-240" fmla="*/ 373460 h 2936110"/>
              <a:gd name="connsiteX13-241" fmla="*/ 2364627 w 8108352"/>
              <a:gd name="connsiteY13-242" fmla="*/ 245328 h 2936110"/>
              <a:gd name="connsiteX14-243" fmla="*/ 2644189 w 8108352"/>
              <a:gd name="connsiteY14-244" fmla="*/ 140492 h 2936110"/>
              <a:gd name="connsiteX15-245" fmla="*/ 2783970 w 8108352"/>
              <a:gd name="connsiteY15-246" fmla="*/ 105547 h 2936110"/>
              <a:gd name="connsiteX16-247" fmla="*/ 2900454 w 8108352"/>
              <a:gd name="connsiteY16-248" fmla="*/ 58953 h 2936110"/>
              <a:gd name="connsiteX17-249" fmla="*/ 3028586 w 8108352"/>
              <a:gd name="connsiteY17-250" fmla="*/ 35656 h 2936110"/>
              <a:gd name="connsiteX18-251" fmla="*/ 3983756 w 8108352"/>
              <a:gd name="connsiteY18-252" fmla="*/ 711 h 2936110"/>
              <a:gd name="connsiteX19-253" fmla="*/ 4181779 w 8108352"/>
              <a:gd name="connsiteY19-254" fmla="*/ 12360 h 2936110"/>
              <a:gd name="connsiteX20-255" fmla="*/ 4636066 w 8108352"/>
              <a:gd name="connsiteY20-256" fmla="*/ 24008 h 2936110"/>
              <a:gd name="connsiteX21-257" fmla="*/ 4775847 w 8108352"/>
              <a:gd name="connsiteY21-258" fmla="*/ 35656 h 2936110"/>
              <a:gd name="connsiteX22-259" fmla="*/ 5113651 w 8108352"/>
              <a:gd name="connsiteY22-260" fmla="*/ 47305 h 2936110"/>
              <a:gd name="connsiteX23-261" fmla="*/ 5241784 w 8108352"/>
              <a:gd name="connsiteY23-262" fmla="*/ 70602 h 2936110"/>
              <a:gd name="connsiteX24-263" fmla="*/ 5346619 w 8108352"/>
              <a:gd name="connsiteY24-264" fmla="*/ 82250 h 2936110"/>
              <a:gd name="connsiteX25-265" fmla="*/ 5439807 w 8108352"/>
              <a:gd name="connsiteY25-266" fmla="*/ 93898 h 2936110"/>
              <a:gd name="connsiteX26-267" fmla="*/ 5556291 w 8108352"/>
              <a:gd name="connsiteY26-268" fmla="*/ 105547 h 2936110"/>
              <a:gd name="connsiteX27-269" fmla="*/ 5894095 w 8108352"/>
              <a:gd name="connsiteY27-270" fmla="*/ 175437 h 2936110"/>
              <a:gd name="connsiteX28-271" fmla="*/ 6010579 w 8108352"/>
              <a:gd name="connsiteY28-272" fmla="*/ 210383 h 2936110"/>
              <a:gd name="connsiteX29-273" fmla="*/ 6208602 w 8108352"/>
              <a:gd name="connsiteY29-274" fmla="*/ 256976 h 2936110"/>
              <a:gd name="connsiteX30-275" fmla="*/ 6837616 w 8108352"/>
              <a:gd name="connsiteY30-276" fmla="*/ 513241 h 2936110"/>
              <a:gd name="connsiteX31-277" fmla="*/ 7093881 w 8108352"/>
              <a:gd name="connsiteY31-278" fmla="*/ 653022 h 2936110"/>
              <a:gd name="connsiteX32-279" fmla="*/ 7291903 w 8108352"/>
              <a:gd name="connsiteY32-280" fmla="*/ 792803 h 2936110"/>
              <a:gd name="connsiteX33-281" fmla="*/ 7338497 w 8108352"/>
              <a:gd name="connsiteY33-282" fmla="*/ 851045 h 2936110"/>
              <a:gd name="connsiteX34-283" fmla="*/ 7443333 w 8108352"/>
              <a:gd name="connsiteY34-284" fmla="*/ 967529 h 2936110"/>
              <a:gd name="connsiteX35-285" fmla="*/ 7524872 w 8108352"/>
              <a:gd name="connsiteY35-286" fmla="*/ 1130607 h 2936110"/>
              <a:gd name="connsiteX36-287" fmla="*/ 7571465 w 8108352"/>
              <a:gd name="connsiteY36-288" fmla="*/ 1223794 h 2936110"/>
              <a:gd name="connsiteX37-289" fmla="*/ 7676301 w 8108352"/>
              <a:gd name="connsiteY37-290" fmla="*/ 1456762 h 2936110"/>
              <a:gd name="connsiteX38-291" fmla="*/ 7769488 w 8108352"/>
              <a:gd name="connsiteY38-292" fmla="*/ 1631488 h 2936110"/>
              <a:gd name="connsiteX39-293" fmla="*/ 7827730 w 8108352"/>
              <a:gd name="connsiteY39-294" fmla="*/ 1794566 h 2936110"/>
              <a:gd name="connsiteX40-295" fmla="*/ 7897621 w 8108352"/>
              <a:gd name="connsiteY40-296" fmla="*/ 1957644 h 2936110"/>
              <a:gd name="connsiteX41-297" fmla="*/ 7909269 w 8108352"/>
              <a:gd name="connsiteY41-298" fmla="*/ 2004237 h 2936110"/>
              <a:gd name="connsiteX42-299" fmla="*/ 7944214 w 8108352"/>
              <a:gd name="connsiteY42-300" fmla="*/ 2097425 h 2936110"/>
              <a:gd name="connsiteX43-301" fmla="*/ 7979159 w 8108352"/>
              <a:gd name="connsiteY43-302" fmla="*/ 2213909 h 2936110"/>
              <a:gd name="connsiteX44-303" fmla="*/ 8002456 w 8108352"/>
              <a:gd name="connsiteY44-304" fmla="*/ 2237205 h 2936110"/>
              <a:gd name="connsiteX45-305" fmla="*/ 8014105 w 8108352"/>
              <a:gd name="connsiteY45-306" fmla="*/ 2295448 h 2936110"/>
              <a:gd name="connsiteX46-307" fmla="*/ 8037402 w 8108352"/>
              <a:gd name="connsiteY46-308" fmla="*/ 2353690 h 2936110"/>
              <a:gd name="connsiteX47-309" fmla="*/ 8049050 w 8108352"/>
              <a:gd name="connsiteY47-310" fmla="*/ 2423580 h 2936110"/>
              <a:gd name="connsiteX48-311" fmla="*/ 8060698 w 8108352"/>
              <a:gd name="connsiteY48-312" fmla="*/ 2481822 h 2936110"/>
              <a:gd name="connsiteX49-313" fmla="*/ 8072347 w 8108352"/>
              <a:gd name="connsiteY49-314" fmla="*/ 2609955 h 2936110"/>
              <a:gd name="connsiteX50-315" fmla="*/ 8095644 w 8108352"/>
              <a:gd name="connsiteY50-316" fmla="*/ 2691493 h 2936110"/>
              <a:gd name="connsiteX51-317" fmla="*/ 8107292 w 8108352"/>
              <a:gd name="connsiteY51-318" fmla="*/ 2936110 h 2936110"/>
              <a:gd name="connsiteX0-319" fmla="*/ 0 w 8108352"/>
              <a:gd name="connsiteY0-320" fmla="*/ 2809277 h 2937410"/>
              <a:gd name="connsiteX1-321" fmla="*/ 34945 w 8108352"/>
              <a:gd name="connsiteY1-322" fmla="*/ 2704442 h 2937410"/>
              <a:gd name="connsiteX2-323" fmla="*/ 58242 w 8108352"/>
              <a:gd name="connsiteY2-324" fmla="*/ 2657848 h 2937410"/>
              <a:gd name="connsiteX3-325" fmla="*/ 93188 w 8108352"/>
              <a:gd name="connsiteY3-326" fmla="*/ 2576309 h 2937410"/>
              <a:gd name="connsiteX4-327" fmla="*/ 221320 w 8108352"/>
              <a:gd name="connsiteY4-328" fmla="*/ 2331693 h 2937410"/>
              <a:gd name="connsiteX5-329" fmla="*/ 535827 w 8108352"/>
              <a:gd name="connsiteY5-330" fmla="*/ 1865756 h 2937410"/>
              <a:gd name="connsiteX6-331" fmla="*/ 908576 w 8108352"/>
              <a:gd name="connsiteY6-332" fmla="*/ 1411469 h 2937410"/>
              <a:gd name="connsiteX7-333" fmla="*/ 1141544 w 8108352"/>
              <a:gd name="connsiteY7-334" fmla="*/ 1166852 h 2937410"/>
              <a:gd name="connsiteX8-335" fmla="*/ 1258028 w 8108352"/>
              <a:gd name="connsiteY8-336" fmla="*/ 1038720 h 2937410"/>
              <a:gd name="connsiteX9-337" fmla="*/ 1584184 w 8108352"/>
              <a:gd name="connsiteY9-338" fmla="*/ 735861 h 2937410"/>
              <a:gd name="connsiteX10-339" fmla="*/ 1805503 w 8108352"/>
              <a:gd name="connsiteY10-340" fmla="*/ 572783 h 2937410"/>
              <a:gd name="connsiteX11-341" fmla="*/ 2003526 w 8108352"/>
              <a:gd name="connsiteY11-342" fmla="*/ 444651 h 2937410"/>
              <a:gd name="connsiteX12-343" fmla="*/ 2120010 w 8108352"/>
              <a:gd name="connsiteY12-344" fmla="*/ 374760 h 2937410"/>
              <a:gd name="connsiteX13-345" fmla="*/ 2364627 w 8108352"/>
              <a:gd name="connsiteY13-346" fmla="*/ 246628 h 2937410"/>
              <a:gd name="connsiteX14-347" fmla="*/ 2644189 w 8108352"/>
              <a:gd name="connsiteY14-348" fmla="*/ 141792 h 2937410"/>
              <a:gd name="connsiteX15-349" fmla="*/ 2783970 w 8108352"/>
              <a:gd name="connsiteY15-350" fmla="*/ 106847 h 2937410"/>
              <a:gd name="connsiteX16-351" fmla="*/ 2900454 w 8108352"/>
              <a:gd name="connsiteY16-352" fmla="*/ 60253 h 2937410"/>
              <a:gd name="connsiteX17-353" fmla="*/ 3983756 w 8108352"/>
              <a:gd name="connsiteY17-354" fmla="*/ 2011 h 2937410"/>
              <a:gd name="connsiteX18-355" fmla="*/ 4181779 w 8108352"/>
              <a:gd name="connsiteY18-356" fmla="*/ 13660 h 2937410"/>
              <a:gd name="connsiteX19-357" fmla="*/ 4636066 w 8108352"/>
              <a:gd name="connsiteY19-358" fmla="*/ 25308 h 2937410"/>
              <a:gd name="connsiteX20-359" fmla="*/ 4775847 w 8108352"/>
              <a:gd name="connsiteY20-360" fmla="*/ 36956 h 2937410"/>
              <a:gd name="connsiteX21-361" fmla="*/ 5113651 w 8108352"/>
              <a:gd name="connsiteY21-362" fmla="*/ 48605 h 2937410"/>
              <a:gd name="connsiteX22-363" fmla="*/ 5241784 w 8108352"/>
              <a:gd name="connsiteY22-364" fmla="*/ 71902 h 2937410"/>
              <a:gd name="connsiteX23-365" fmla="*/ 5346619 w 8108352"/>
              <a:gd name="connsiteY23-366" fmla="*/ 83550 h 2937410"/>
              <a:gd name="connsiteX24-367" fmla="*/ 5439807 w 8108352"/>
              <a:gd name="connsiteY24-368" fmla="*/ 95198 h 2937410"/>
              <a:gd name="connsiteX25-369" fmla="*/ 5556291 w 8108352"/>
              <a:gd name="connsiteY25-370" fmla="*/ 106847 h 2937410"/>
              <a:gd name="connsiteX26-371" fmla="*/ 5894095 w 8108352"/>
              <a:gd name="connsiteY26-372" fmla="*/ 176737 h 2937410"/>
              <a:gd name="connsiteX27-373" fmla="*/ 6010579 w 8108352"/>
              <a:gd name="connsiteY27-374" fmla="*/ 211683 h 2937410"/>
              <a:gd name="connsiteX28-375" fmla="*/ 6208602 w 8108352"/>
              <a:gd name="connsiteY28-376" fmla="*/ 258276 h 2937410"/>
              <a:gd name="connsiteX29-377" fmla="*/ 6837616 w 8108352"/>
              <a:gd name="connsiteY29-378" fmla="*/ 514541 h 2937410"/>
              <a:gd name="connsiteX30-379" fmla="*/ 7093881 w 8108352"/>
              <a:gd name="connsiteY30-380" fmla="*/ 654322 h 2937410"/>
              <a:gd name="connsiteX31-381" fmla="*/ 7291903 w 8108352"/>
              <a:gd name="connsiteY31-382" fmla="*/ 794103 h 2937410"/>
              <a:gd name="connsiteX32-383" fmla="*/ 7338497 w 8108352"/>
              <a:gd name="connsiteY32-384" fmla="*/ 852345 h 2937410"/>
              <a:gd name="connsiteX33-385" fmla="*/ 7443333 w 8108352"/>
              <a:gd name="connsiteY33-386" fmla="*/ 968829 h 2937410"/>
              <a:gd name="connsiteX34-387" fmla="*/ 7524872 w 8108352"/>
              <a:gd name="connsiteY34-388" fmla="*/ 1131907 h 2937410"/>
              <a:gd name="connsiteX35-389" fmla="*/ 7571465 w 8108352"/>
              <a:gd name="connsiteY35-390" fmla="*/ 1225094 h 2937410"/>
              <a:gd name="connsiteX36-391" fmla="*/ 7676301 w 8108352"/>
              <a:gd name="connsiteY36-392" fmla="*/ 1458062 h 2937410"/>
              <a:gd name="connsiteX37-393" fmla="*/ 7769488 w 8108352"/>
              <a:gd name="connsiteY37-394" fmla="*/ 1632788 h 2937410"/>
              <a:gd name="connsiteX38-395" fmla="*/ 7827730 w 8108352"/>
              <a:gd name="connsiteY38-396" fmla="*/ 1795866 h 2937410"/>
              <a:gd name="connsiteX39-397" fmla="*/ 7897621 w 8108352"/>
              <a:gd name="connsiteY39-398" fmla="*/ 1958944 h 2937410"/>
              <a:gd name="connsiteX40-399" fmla="*/ 7909269 w 8108352"/>
              <a:gd name="connsiteY40-400" fmla="*/ 2005537 h 2937410"/>
              <a:gd name="connsiteX41-401" fmla="*/ 7944214 w 8108352"/>
              <a:gd name="connsiteY41-402" fmla="*/ 2098725 h 2937410"/>
              <a:gd name="connsiteX42-403" fmla="*/ 7979159 w 8108352"/>
              <a:gd name="connsiteY42-404" fmla="*/ 2215209 h 2937410"/>
              <a:gd name="connsiteX43-405" fmla="*/ 8002456 w 8108352"/>
              <a:gd name="connsiteY43-406" fmla="*/ 2238505 h 2937410"/>
              <a:gd name="connsiteX44-407" fmla="*/ 8014105 w 8108352"/>
              <a:gd name="connsiteY44-408" fmla="*/ 2296748 h 2937410"/>
              <a:gd name="connsiteX45-409" fmla="*/ 8037402 w 8108352"/>
              <a:gd name="connsiteY45-410" fmla="*/ 2354990 h 2937410"/>
              <a:gd name="connsiteX46-411" fmla="*/ 8049050 w 8108352"/>
              <a:gd name="connsiteY46-412" fmla="*/ 2424880 h 2937410"/>
              <a:gd name="connsiteX47-413" fmla="*/ 8060698 w 8108352"/>
              <a:gd name="connsiteY47-414" fmla="*/ 2483122 h 2937410"/>
              <a:gd name="connsiteX48-415" fmla="*/ 8072347 w 8108352"/>
              <a:gd name="connsiteY48-416" fmla="*/ 2611255 h 2937410"/>
              <a:gd name="connsiteX49-417" fmla="*/ 8095644 w 8108352"/>
              <a:gd name="connsiteY49-418" fmla="*/ 2692793 h 2937410"/>
              <a:gd name="connsiteX50-419" fmla="*/ 8107292 w 8108352"/>
              <a:gd name="connsiteY50-420" fmla="*/ 2937410 h 2937410"/>
              <a:gd name="connsiteX0-421" fmla="*/ 0 w 8108352"/>
              <a:gd name="connsiteY0-422" fmla="*/ 2812345 h 2940478"/>
              <a:gd name="connsiteX1-423" fmla="*/ 34945 w 8108352"/>
              <a:gd name="connsiteY1-424" fmla="*/ 2707510 h 2940478"/>
              <a:gd name="connsiteX2-425" fmla="*/ 58242 w 8108352"/>
              <a:gd name="connsiteY2-426" fmla="*/ 2660916 h 2940478"/>
              <a:gd name="connsiteX3-427" fmla="*/ 93188 w 8108352"/>
              <a:gd name="connsiteY3-428" fmla="*/ 2579377 h 2940478"/>
              <a:gd name="connsiteX4-429" fmla="*/ 221320 w 8108352"/>
              <a:gd name="connsiteY4-430" fmla="*/ 2334761 h 2940478"/>
              <a:gd name="connsiteX5-431" fmla="*/ 535827 w 8108352"/>
              <a:gd name="connsiteY5-432" fmla="*/ 1868824 h 2940478"/>
              <a:gd name="connsiteX6-433" fmla="*/ 908576 w 8108352"/>
              <a:gd name="connsiteY6-434" fmla="*/ 1414537 h 2940478"/>
              <a:gd name="connsiteX7-435" fmla="*/ 1141544 w 8108352"/>
              <a:gd name="connsiteY7-436" fmla="*/ 1169920 h 2940478"/>
              <a:gd name="connsiteX8-437" fmla="*/ 1258028 w 8108352"/>
              <a:gd name="connsiteY8-438" fmla="*/ 1041788 h 2940478"/>
              <a:gd name="connsiteX9-439" fmla="*/ 1584184 w 8108352"/>
              <a:gd name="connsiteY9-440" fmla="*/ 738929 h 2940478"/>
              <a:gd name="connsiteX10-441" fmla="*/ 1805503 w 8108352"/>
              <a:gd name="connsiteY10-442" fmla="*/ 575851 h 2940478"/>
              <a:gd name="connsiteX11-443" fmla="*/ 2003526 w 8108352"/>
              <a:gd name="connsiteY11-444" fmla="*/ 447719 h 2940478"/>
              <a:gd name="connsiteX12-445" fmla="*/ 2120010 w 8108352"/>
              <a:gd name="connsiteY12-446" fmla="*/ 377828 h 2940478"/>
              <a:gd name="connsiteX13-447" fmla="*/ 2364627 w 8108352"/>
              <a:gd name="connsiteY13-448" fmla="*/ 249696 h 2940478"/>
              <a:gd name="connsiteX14-449" fmla="*/ 2644189 w 8108352"/>
              <a:gd name="connsiteY14-450" fmla="*/ 144860 h 2940478"/>
              <a:gd name="connsiteX15-451" fmla="*/ 2783970 w 8108352"/>
              <a:gd name="connsiteY15-452" fmla="*/ 109915 h 2940478"/>
              <a:gd name="connsiteX16-453" fmla="*/ 3983756 w 8108352"/>
              <a:gd name="connsiteY16-454" fmla="*/ 5079 h 2940478"/>
              <a:gd name="connsiteX17-455" fmla="*/ 4181779 w 8108352"/>
              <a:gd name="connsiteY17-456" fmla="*/ 16728 h 2940478"/>
              <a:gd name="connsiteX18-457" fmla="*/ 4636066 w 8108352"/>
              <a:gd name="connsiteY18-458" fmla="*/ 28376 h 2940478"/>
              <a:gd name="connsiteX19-459" fmla="*/ 4775847 w 8108352"/>
              <a:gd name="connsiteY19-460" fmla="*/ 40024 h 2940478"/>
              <a:gd name="connsiteX20-461" fmla="*/ 5113651 w 8108352"/>
              <a:gd name="connsiteY20-462" fmla="*/ 51673 h 2940478"/>
              <a:gd name="connsiteX21-463" fmla="*/ 5241784 w 8108352"/>
              <a:gd name="connsiteY21-464" fmla="*/ 74970 h 2940478"/>
              <a:gd name="connsiteX22-465" fmla="*/ 5346619 w 8108352"/>
              <a:gd name="connsiteY22-466" fmla="*/ 86618 h 2940478"/>
              <a:gd name="connsiteX23-467" fmla="*/ 5439807 w 8108352"/>
              <a:gd name="connsiteY23-468" fmla="*/ 98266 h 2940478"/>
              <a:gd name="connsiteX24-469" fmla="*/ 5556291 w 8108352"/>
              <a:gd name="connsiteY24-470" fmla="*/ 109915 h 2940478"/>
              <a:gd name="connsiteX25-471" fmla="*/ 5894095 w 8108352"/>
              <a:gd name="connsiteY25-472" fmla="*/ 179805 h 2940478"/>
              <a:gd name="connsiteX26-473" fmla="*/ 6010579 w 8108352"/>
              <a:gd name="connsiteY26-474" fmla="*/ 214751 h 2940478"/>
              <a:gd name="connsiteX27-475" fmla="*/ 6208602 w 8108352"/>
              <a:gd name="connsiteY27-476" fmla="*/ 261344 h 2940478"/>
              <a:gd name="connsiteX28-477" fmla="*/ 6837616 w 8108352"/>
              <a:gd name="connsiteY28-478" fmla="*/ 517609 h 2940478"/>
              <a:gd name="connsiteX29-479" fmla="*/ 7093881 w 8108352"/>
              <a:gd name="connsiteY29-480" fmla="*/ 657390 h 2940478"/>
              <a:gd name="connsiteX30-481" fmla="*/ 7291903 w 8108352"/>
              <a:gd name="connsiteY30-482" fmla="*/ 797171 h 2940478"/>
              <a:gd name="connsiteX31-483" fmla="*/ 7338497 w 8108352"/>
              <a:gd name="connsiteY31-484" fmla="*/ 855413 h 2940478"/>
              <a:gd name="connsiteX32-485" fmla="*/ 7443333 w 8108352"/>
              <a:gd name="connsiteY32-486" fmla="*/ 971897 h 2940478"/>
              <a:gd name="connsiteX33-487" fmla="*/ 7524872 w 8108352"/>
              <a:gd name="connsiteY33-488" fmla="*/ 1134975 h 2940478"/>
              <a:gd name="connsiteX34-489" fmla="*/ 7571465 w 8108352"/>
              <a:gd name="connsiteY34-490" fmla="*/ 1228162 h 2940478"/>
              <a:gd name="connsiteX35-491" fmla="*/ 7676301 w 8108352"/>
              <a:gd name="connsiteY35-492" fmla="*/ 1461130 h 2940478"/>
              <a:gd name="connsiteX36-493" fmla="*/ 7769488 w 8108352"/>
              <a:gd name="connsiteY36-494" fmla="*/ 1635856 h 2940478"/>
              <a:gd name="connsiteX37-495" fmla="*/ 7827730 w 8108352"/>
              <a:gd name="connsiteY37-496" fmla="*/ 1798934 h 2940478"/>
              <a:gd name="connsiteX38-497" fmla="*/ 7897621 w 8108352"/>
              <a:gd name="connsiteY38-498" fmla="*/ 1962012 h 2940478"/>
              <a:gd name="connsiteX39-499" fmla="*/ 7909269 w 8108352"/>
              <a:gd name="connsiteY39-500" fmla="*/ 2008605 h 2940478"/>
              <a:gd name="connsiteX40-501" fmla="*/ 7944214 w 8108352"/>
              <a:gd name="connsiteY40-502" fmla="*/ 2101793 h 2940478"/>
              <a:gd name="connsiteX41-503" fmla="*/ 7979159 w 8108352"/>
              <a:gd name="connsiteY41-504" fmla="*/ 2218277 h 2940478"/>
              <a:gd name="connsiteX42-505" fmla="*/ 8002456 w 8108352"/>
              <a:gd name="connsiteY42-506" fmla="*/ 2241573 h 2940478"/>
              <a:gd name="connsiteX43-507" fmla="*/ 8014105 w 8108352"/>
              <a:gd name="connsiteY43-508" fmla="*/ 2299816 h 2940478"/>
              <a:gd name="connsiteX44-509" fmla="*/ 8037402 w 8108352"/>
              <a:gd name="connsiteY44-510" fmla="*/ 2358058 h 2940478"/>
              <a:gd name="connsiteX45-511" fmla="*/ 8049050 w 8108352"/>
              <a:gd name="connsiteY45-512" fmla="*/ 2427948 h 2940478"/>
              <a:gd name="connsiteX46-513" fmla="*/ 8060698 w 8108352"/>
              <a:gd name="connsiteY46-514" fmla="*/ 2486190 h 2940478"/>
              <a:gd name="connsiteX47-515" fmla="*/ 8072347 w 8108352"/>
              <a:gd name="connsiteY47-516" fmla="*/ 2614323 h 2940478"/>
              <a:gd name="connsiteX48-517" fmla="*/ 8095644 w 8108352"/>
              <a:gd name="connsiteY48-518" fmla="*/ 2695861 h 2940478"/>
              <a:gd name="connsiteX49-519" fmla="*/ 8107292 w 8108352"/>
              <a:gd name="connsiteY49-520" fmla="*/ 2940478 h 2940478"/>
              <a:gd name="connsiteX0-521" fmla="*/ 0 w 8108352"/>
              <a:gd name="connsiteY0-522" fmla="*/ 2814790 h 2942923"/>
              <a:gd name="connsiteX1-523" fmla="*/ 34945 w 8108352"/>
              <a:gd name="connsiteY1-524" fmla="*/ 2709955 h 2942923"/>
              <a:gd name="connsiteX2-525" fmla="*/ 58242 w 8108352"/>
              <a:gd name="connsiteY2-526" fmla="*/ 2663361 h 2942923"/>
              <a:gd name="connsiteX3-527" fmla="*/ 93188 w 8108352"/>
              <a:gd name="connsiteY3-528" fmla="*/ 2581822 h 2942923"/>
              <a:gd name="connsiteX4-529" fmla="*/ 221320 w 8108352"/>
              <a:gd name="connsiteY4-530" fmla="*/ 2337206 h 2942923"/>
              <a:gd name="connsiteX5-531" fmla="*/ 535827 w 8108352"/>
              <a:gd name="connsiteY5-532" fmla="*/ 1871269 h 2942923"/>
              <a:gd name="connsiteX6-533" fmla="*/ 908576 w 8108352"/>
              <a:gd name="connsiteY6-534" fmla="*/ 1416982 h 2942923"/>
              <a:gd name="connsiteX7-535" fmla="*/ 1141544 w 8108352"/>
              <a:gd name="connsiteY7-536" fmla="*/ 1172365 h 2942923"/>
              <a:gd name="connsiteX8-537" fmla="*/ 1258028 w 8108352"/>
              <a:gd name="connsiteY8-538" fmla="*/ 1044233 h 2942923"/>
              <a:gd name="connsiteX9-539" fmla="*/ 1584184 w 8108352"/>
              <a:gd name="connsiteY9-540" fmla="*/ 741374 h 2942923"/>
              <a:gd name="connsiteX10-541" fmla="*/ 1805503 w 8108352"/>
              <a:gd name="connsiteY10-542" fmla="*/ 578296 h 2942923"/>
              <a:gd name="connsiteX11-543" fmla="*/ 2003526 w 8108352"/>
              <a:gd name="connsiteY11-544" fmla="*/ 450164 h 2942923"/>
              <a:gd name="connsiteX12-545" fmla="*/ 2120010 w 8108352"/>
              <a:gd name="connsiteY12-546" fmla="*/ 380273 h 2942923"/>
              <a:gd name="connsiteX13-547" fmla="*/ 2364627 w 8108352"/>
              <a:gd name="connsiteY13-548" fmla="*/ 252141 h 2942923"/>
              <a:gd name="connsiteX14-549" fmla="*/ 2644189 w 8108352"/>
              <a:gd name="connsiteY14-550" fmla="*/ 147305 h 2942923"/>
              <a:gd name="connsiteX15-551" fmla="*/ 3983756 w 8108352"/>
              <a:gd name="connsiteY15-552" fmla="*/ 7524 h 2942923"/>
              <a:gd name="connsiteX16-553" fmla="*/ 4181779 w 8108352"/>
              <a:gd name="connsiteY16-554" fmla="*/ 19173 h 2942923"/>
              <a:gd name="connsiteX17-555" fmla="*/ 4636066 w 8108352"/>
              <a:gd name="connsiteY17-556" fmla="*/ 30821 h 2942923"/>
              <a:gd name="connsiteX18-557" fmla="*/ 4775847 w 8108352"/>
              <a:gd name="connsiteY18-558" fmla="*/ 42469 h 2942923"/>
              <a:gd name="connsiteX19-559" fmla="*/ 5113651 w 8108352"/>
              <a:gd name="connsiteY19-560" fmla="*/ 54118 h 2942923"/>
              <a:gd name="connsiteX20-561" fmla="*/ 5241784 w 8108352"/>
              <a:gd name="connsiteY20-562" fmla="*/ 77415 h 2942923"/>
              <a:gd name="connsiteX21-563" fmla="*/ 5346619 w 8108352"/>
              <a:gd name="connsiteY21-564" fmla="*/ 89063 h 2942923"/>
              <a:gd name="connsiteX22-565" fmla="*/ 5439807 w 8108352"/>
              <a:gd name="connsiteY22-566" fmla="*/ 100711 h 2942923"/>
              <a:gd name="connsiteX23-567" fmla="*/ 5556291 w 8108352"/>
              <a:gd name="connsiteY23-568" fmla="*/ 112360 h 2942923"/>
              <a:gd name="connsiteX24-569" fmla="*/ 5894095 w 8108352"/>
              <a:gd name="connsiteY24-570" fmla="*/ 182250 h 2942923"/>
              <a:gd name="connsiteX25-571" fmla="*/ 6010579 w 8108352"/>
              <a:gd name="connsiteY25-572" fmla="*/ 217196 h 2942923"/>
              <a:gd name="connsiteX26-573" fmla="*/ 6208602 w 8108352"/>
              <a:gd name="connsiteY26-574" fmla="*/ 263789 h 2942923"/>
              <a:gd name="connsiteX27-575" fmla="*/ 6837616 w 8108352"/>
              <a:gd name="connsiteY27-576" fmla="*/ 520054 h 2942923"/>
              <a:gd name="connsiteX28-577" fmla="*/ 7093881 w 8108352"/>
              <a:gd name="connsiteY28-578" fmla="*/ 659835 h 2942923"/>
              <a:gd name="connsiteX29-579" fmla="*/ 7291903 w 8108352"/>
              <a:gd name="connsiteY29-580" fmla="*/ 799616 h 2942923"/>
              <a:gd name="connsiteX30-581" fmla="*/ 7338497 w 8108352"/>
              <a:gd name="connsiteY30-582" fmla="*/ 857858 h 2942923"/>
              <a:gd name="connsiteX31-583" fmla="*/ 7443333 w 8108352"/>
              <a:gd name="connsiteY31-584" fmla="*/ 974342 h 2942923"/>
              <a:gd name="connsiteX32-585" fmla="*/ 7524872 w 8108352"/>
              <a:gd name="connsiteY32-586" fmla="*/ 1137420 h 2942923"/>
              <a:gd name="connsiteX33-587" fmla="*/ 7571465 w 8108352"/>
              <a:gd name="connsiteY33-588" fmla="*/ 1230607 h 2942923"/>
              <a:gd name="connsiteX34-589" fmla="*/ 7676301 w 8108352"/>
              <a:gd name="connsiteY34-590" fmla="*/ 1463575 h 2942923"/>
              <a:gd name="connsiteX35-591" fmla="*/ 7769488 w 8108352"/>
              <a:gd name="connsiteY35-592" fmla="*/ 1638301 h 2942923"/>
              <a:gd name="connsiteX36-593" fmla="*/ 7827730 w 8108352"/>
              <a:gd name="connsiteY36-594" fmla="*/ 1801379 h 2942923"/>
              <a:gd name="connsiteX37-595" fmla="*/ 7897621 w 8108352"/>
              <a:gd name="connsiteY37-596" fmla="*/ 1964457 h 2942923"/>
              <a:gd name="connsiteX38-597" fmla="*/ 7909269 w 8108352"/>
              <a:gd name="connsiteY38-598" fmla="*/ 2011050 h 2942923"/>
              <a:gd name="connsiteX39-599" fmla="*/ 7944214 w 8108352"/>
              <a:gd name="connsiteY39-600" fmla="*/ 2104238 h 2942923"/>
              <a:gd name="connsiteX40-601" fmla="*/ 7979159 w 8108352"/>
              <a:gd name="connsiteY40-602" fmla="*/ 2220722 h 2942923"/>
              <a:gd name="connsiteX41-603" fmla="*/ 8002456 w 8108352"/>
              <a:gd name="connsiteY41-604" fmla="*/ 2244018 h 2942923"/>
              <a:gd name="connsiteX42-605" fmla="*/ 8014105 w 8108352"/>
              <a:gd name="connsiteY42-606" fmla="*/ 2302261 h 2942923"/>
              <a:gd name="connsiteX43-607" fmla="*/ 8037402 w 8108352"/>
              <a:gd name="connsiteY43-608" fmla="*/ 2360503 h 2942923"/>
              <a:gd name="connsiteX44-609" fmla="*/ 8049050 w 8108352"/>
              <a:gd name="connsiteY44-610" fmla="*/ 2430393 h 2942923"/>
              <a:gd name="connsiteX45-611" fmla="*/ 8060698 w 8108352"/>
              <a:gd name="connsiteY45-612" fmla="*/ 2488635 h 2942923"/>
              <a:gd name="connsiteX46-613" fmla="*/ 8072347 w 8108352"/>
              <a:gd name="connsiteY46-614" fmla="*/ 2616768 h 2942923"/>
              <a:gd name="connsiteX47-615" fmla="*/ 8095644 w 8108352"/>
              <a:gd name="connsiteY47-616" fmla="*/ 2698306 h 2942923"/>
              <a:gd name="connsiteX48-617" fmla="*/ 8107292 w 8108352"/>
              <a:gd name="connsiteY48-618" fmla="*/ 2942923 h 2942923"/>
              <a:gd name="connsiteX0-619" fmla="*/ 0 w 8108352"/>
              <a:gd name="connsiteY0-620" fmla="*/ 2822349 h 2950482"/>
              <a:gd name="connsiteX1-621" fmla="*/ 34945 w 8108352"/>
              <a:gd name="connsiteY1-622" fmla="*/ 2717514 h 2950482"/>
              <a:gd name="connsiteX2-623" fmla="*/ 58242 w 8108352"/>
              <a:gd name="connsiteY2-624" fmla="*/ 2670920 h 2950482"/>
              <a:gd name="connsiteX3-625" fmla="*/ 93188 w 8108352"/>
              <a:gd name="connsiteY3-626" fmla="*/ 2589381 h 2950482"/>
              <a:gd name="connsiteX4-627" fmla="*/ 221320 w 8108352"/>
              <a:gd name="connsiteY4-628" fmla="*/ 2344765 h 2950482"/>
              <a:gd name="connsiteX5-629" fmla="*/ 535827 w 8108352"/>
              <a:gd name="connsiteY5-630" fmla="*/ 1878828 h 2950482"/>
              <a:gd name="connsiteX6-631" fmla="*/ 908576 w 8108352"/>
              <a:gd name="connsiteY6-632" fmla="*/ 1424541 h 2950482"/>
              <a:gd name="connsiteX7-633" fmla="*/ 1141544 w 8108352"/>
              <a:gd name="connsiteY7-634" fmla="*/ 1179924 h 2950482"/>
              <a:gd name="connsiteX8-635" fmla="*/ 1258028 w 8108352"/>
              <a:gd name="connsiteY8-636" fmla="*/ 1051792 h 2950482"/>
              <a:gd name="connsiteX9-637" fmla="*/ 1584184 w 8108352"/>
              <a:gd name="connsiteY9-638" fmla="*/ 748933 h 2950482"/>
              <a:gd name="connsiteX10-639" fmla="*/ 1805503 w 8108352"/>
              <a:gd name="connsiteY10-640" fmla="*/ 585855 h 2950482"/>
              <a:gd name="connsiteX11-641" fmla="*/ 2003526 w 8108352"/>
              <a:gd name="connsiteY11-642" fmla="*/ 457723 h 2950482"/>
              <a:gd name="connsiteX12-643" fmla="*/ 2120010 w 8108352"/>
              <a:gd name="connsiteY12-644" fmla="*/ 387832 h 2950482"/>
              <a:gd name="connsiteX13-645" fmla="*/ 2364627 w 8108352"/>
              <a:gd name="connsiteY13-646" fmla="*/ 259700 h 2950482"/>
              <a:gd name="connsiteX14-647" fmla="*/ 3983756 w 8108352"/>
              <a:gd name="connsiteY14-648" fmla="*/ 15083 h 2950482"/>
              <a:gd name="connsiteX15-649" fmla="*/ 4181779 w 8108352"/>
              <a:gd name="connsiteY15-650" fmla="*/ 26732 h 2950482"/>
              <a:gd name="connsiteX16-651" fmla="*/ 4636066 w 8108352"/>
              <a:gd name="connsiteY16-652" fmla="*/ 38380 h 2950482"/>
              <a:gd name="connsiteX17-653" fmla="*/ 4775847 w 8108352"/>
              <a:gd name="connsiteY17-654" fmla="*/ 50028 h 2950482"/>
              <a:gd name="connsiteX18-655" fmla="*/ 5113651 w 8108352"/>
              <a:gd name="connsiteY18-656" fmla="*/ 61677 h 2950482"/>
              <a:gd name="connsiteX19-657" fmla="*/ 5241784 w 8108352"/>
              <a:gd name="connsiteY19-658" fmla="*/ 84974 h 2950482"/>
              <a:gd name="connsiteX20-659" fmla="*/ 5346619 w 8108352"/>
              <a:gd name="connsiteY20-660" fmla="*/ 96622 h 2950482"/>
              <a:gd name="connsiteX21-661" fmla="*/ 5439807 w 8108352"/>
              <a:gd name="connsiteY21-662" fmla="*/ 108270 h 2950482"/>
              <a:gd name="connsiteX22-663" fmla="*/ 5556291 w 8108352"/>
              <a:gd name="connsiteY22-664" fmla="*/ 119919 h 2950482"/>
              <a:gd name="connsiteX23-665" fmla="*/ 5894095 w 8108352"/>
              <a:gd name="connsiteY23-666" fmla="*/ 189809 h 2950482"/>
              <a:gd name="connsiteX24-667" fmla="*/ 6010579 w 8108352"/>
              <a:gd name="connsiteY24-668" fmla="*/ 224755 h 2950482"/>
              <a:gd name="connsiteX25-669" fmla="*/ 6208602 w 8108352"/>
              <a:gd name="connsiteY25-670" fmla="*/ 271348 h 2950482"/>
              <a:gd name="connsiteX26-671" fmla="*/ 6837616 w 8108352"/>
              <a:gd name="connsiteY26-672" fmla="*/ 527613 h 2950482"/>
              <a:gd name="connsiteX27-673" fmla="*/ 7093881 w 8108352"/>
              <a:gd name="connsiteY27-674" fmla="*/ 667394 h 2950482"/>
              <a:gd name="connsiteX28-675" fmla="*/ 7291903 w 8108352"/>
              <a:gd name="connsiteY28-676" fmla="*/ 807175 h 2950482"/>
              <a:gd name="connsiteX29-677" fmla="*/ 7338497 w 8108352"/>
              <a:gd name="connsiteY29-678" fmla="*/ 865417 h 2950482"/>
              <a:gd name="connsiteX30-679" fmla="*/ 7443333 w 8108352"/>
              <a:gd name="connsiteY30-680" fmla="*/ 981901 h 2950482"/>
              <a:gd name="connsiteX31-681" fmla="*/ 7524872 w 8108352"/>
              <a:gd name="connsiteY31-682" fmla="*/ 1144979 h 2950482"/>
              <a:gd name="connsiteX32-683" fmla="*/ 7571465 w 8108352"/>
              <a:gd name="connsiteY32-684" fmla="*/ 1238166 h 2950482"/>
              <a:gd name="connsiteX33-685" fmla="*/ 7676301 w 8108352"/>
              <a:gd name="connsiteY33-686" fmla="*/ 1471134 h 2950482"/>
              <a:gd name="connsiteX34-687" fmla="*/ 7769488 w 8108352"/>
              <a:gd name="connsiteY34-688" fmla="*/ 1645860 h 2950482"/>
              <a:gd name="connsiteX35-689" fmla="*/ 7827730 w 8108352"/>
              <a:gd name="connsiteY35-690" fmla="*/ 1808938 h 2950482"/>
              <a:gd name="connsiteX36-691" fmla="*/ 7897621 w 8108352"/>
              <a:gd name="connsiteY36-692" fmla="*/ 1972016 h 2950482"/>
              <a:gd name="connsiteX37-693" fmla="*/ 7909269 w 8108352"/>
              <a:gd name="connsiteY37-694" fmla="*/ 2018609 h 2950482"/>
              <a:gd name="connsiteX38-695" fmla="*/ 7944214 w 8108352"/>
              <a:gd name="connsiteY38-696" fmla="*/ 2111797 h 2950482"/>
              <a:gd name="connsiteX39-697" fmla="*/ 7979159 w 8108352"/>
              <a:gd name="connsiteY39-698" fmla="*/ 2228281 h 2950482"/>
              <a:gd name="connsiteX40-699" fmla="*/ 8002456 w 8108352"/>
              <a:gd name="connsiteY40-700" fmla="*/ 2251577 h 2950482"/>
              <a:gd name="connsiteX41-701" fmla="*/ 8014105 w 8108352"/>
              <a:gd name="connsiteY41-702" fmla="*/ 2309820 h 2950482"/>
              <a:gd name="connsiteX42-703" fmla="*/ 8037402 w 8108352"/>
              <a:gd name="connsiteY42-704" fmla="*/ 2368062 h 2950482"/>
              <a:gd name="connsiteX43-705" fmla="*/ 8049050 w 8108352"/>
              <a:gd name="connsiteY43-706" fmla="*/ 2437952 h 2950482"/>
              <a:gd name="connsiteX44-707" fmla="*/ 8060698 w 8108352"/>
              <a:gd name="connsiteY44-708" fmla="*/ 2496194 h 2950482"/>
              <a:gd name="connsiteX45-709" fmla="*/ 8072347 w 8108352"/>
              <a:gd name="connsiteY45-710" fmla="*/ 2624327 h 2950482"/>
              <a:gd name="connsiteX46-711" fmla="*/ 8095644 w 8108352"/>
              <a:gd name="connsiteY46-712" fmla="*/ 2705865 h 2950482"/>
              <a:gd name="connsiteX47-713" fmla="*/ 8107292 w 8108352"/>
              <a:gd name="connsiteY47-714" fmla="*/ 2950482 h 2950482"/>
              <a:gd name="connsiteX0-715" fmla="*/ 0 w 8108352"/>
              <a:gd name="connsiteY0-716" fmla="*/ 2831736 h 2959869"/>
              <a:gd name="connsiteX1-717" fmla="*/ 34945 w 8108352"/>
              <a:gd name="connsiteY1-718" fmla="*/ 2726901 h 2959869"/>
              <a:gd name="connsiteX2-719" fmla="*/ 58242 w 8108352"/>
              <a:gd name="connsiteY2-720" fmla="*/ 2680307 h 2959869"/>
              <a:gd name="connsiteX3-721" fmla="*/ 93188 w 8108352"/>
              <a:gd name="connsiteY3-722" fmla="*/ 2598768 h 2959869"/>
              <a:gd name="connsiteX4-723" fmla="*/ 221320 w 8108352"/>
              <a:gd name="connsiteY4-724" fmla="*/ 2354152 h 2959869"/>
              <a:gd name="connsiteX5-725" fmla="*/ 535827 w 8108352"/>
              <a:gd name="connsiteY5-726" fmla="*/ 1888215 h 2959869"/>
              <a:gd name="connsiteX6-727" fmla="*/ 908576 w 8108352"/>
              <a:gd name="connsiteY6-728" fmla="*/ 1433928 h 2959869"/>
              <a:gd name="connsiteX7-729" fmla="*/ 1141544 w 8108352"/>
              <a:gd name="connsiteY7-730" fmla="*/ 1189311 h 2959869"/>
              <a:gd name="connsiteX8-731" fmla="*/ 1258028 w 8108352"/>
              <a:gd name="connsiteY8-732" fmla="*/ 1061179 h 2959869"/>
              <a:gd name="connsiteX9-733" fmla="*/ 1584184 w 8108352"/>
              <a:gd name="connsiteY9-734" fmla="*/ 758320 h 2959869"/>
              <a:gd name="connsiteX10-735" fmla="*/ 1805503 w 8108352"/>
              <a:gd name="connsiteY10-736" fmla="*/ 595242 h 2959869"/>
              <a:gd name="connsiteX11-737" fmla="*/ 2003526 w 8108352"/>
              <a:gd name="connsiteY11-738" fmla="*/ 467110 h 2959869"/>
              <a:gd name="connsiteX12-739" fmla="*/ 2120010 w 8108352"/>
              <a:gd name="connsiteY12-740" fmla="*/ 397219 h 2959869"/>
              <a:gd name="connsiteX13-741" fmla="*/ 3983756 w 8108352"/>
              <a:gd name="connsiteY13-742" fmla="*/ 24470 h 2959869"/>
              <a:gd name="connsiteX14-743" fmla="*/ 4181779 w 8108352"/>
              <a:gd name="connsiteY14-744" fmla="*/ 36119 h 2959869"/>
              <a:gd name="connsiteX15-745" fmla="*/ 4636066 w 8108352"/>
              <a:gd name="connsiteY15-746" fmla="*/ 47767 h 2959869"/>
              <a:gd name="connsiteX16-747" fmla="*/ 4775847 w 8108352"/>
              <a:gd name="connsiteY16-748" fmla="*/ 59415 h 2959869"/>
              <a:gd name="connsiteX17-749" fmla="*/ 5113651 w 8108352"/>
              <a:gd name="connsiteY17-750" fmla="*/ 71064 h 2959869"/>
              <a:gd name="connsiteX18-751" fmla="*/ 5241784 w 8108352"/>
              <a:gd name="connsiteY18-752" fmla="*/ 94361 h 2959869"/>
              <a:gd name="connsiteX19-753" fmla="*/ 5346619 w 8108352"/>
              <a:gd name="connsiteY19-754" fmla="*/ 106009 h 2959869"/>
              <a:gd name="connsiteX20-755" fmla="*/ 5439807 w 8108352"/>
              <a:gd name="connsiteY20-756" fmla="*/ 117657 h 2959869"/>
              <a:gd name="connsiteX21-757" fmla="*/ 5556291 w 8108352"/>
              <a:gd name="connsiteY21-758" fmla="*/ 129306 h 2959869"/>
              <a:gd name="connsiteX22-759" fmla="*/ 5894095 w 8108352"/>
              <a:gd name="connsiteY22-760" fmla="*/ 199196 h 2959869"/>
              <a:gd name="connsiteX23-761" fmla="*/ 6010579 w 8108352"/>
              <a:gd name="connsiteY23-762" fmla="*/ 234142 h 2959869"/>
              <a:gd name="connsiteX24-763" fmla="*/ 6208602 w 8108352"/>
              <a:gd name="connsiteY24-764" fmla="*/ 280735 h 2959869"/>
              <a:gd name="connsiteX25-765" fmla="*/ 6837616 w 8108352"/>
              <a:gd name="connsiteY25-766" fmla="*/ 537000 h 2959869"/>
              <a:gd name="connsiteX26-767" fmla="*/ 7093881 w 8108352"/>
              <a:gd name="connsiteY26-768" fmla="*/ 676781 h 2959869"/>
              <a:gd name="connsiteX27-769" fmla="*/ 7291903 w 8108352"/>
              <a:gd name="connsiteY27-770" fmla="*/ 816562 h 2959869"/>
              <a:gd name="connsiteX28-771" fmla="*/ 7338497 w 8108352"/>
              <a:gd name="connsiteY28-772" fmla="*/ 874804 h 2959869"/>
              <a:gd name="connsiteX29-773" fmla="*/ 7443333 w 8108352"/>
              <a:gd name="connsiteY29-774" fmla="*/ 991288 h 2959869"/>
              <a:gd name="connsiteX30-775" fmla="*/ 7524872 w 8108352"/>
              <a:gd name="connsiteY30-776" fmla="*/ 1154366 h 2959869"/>
              <a:gd name="connsiteX31-777" fmla="*/ 7571465 w 8108352"/>
              <a:gd name="connsiteY31-778" fmla="*/ 1247553 h 2959869"/>
              <a:gd name="connsiteX32-779" fmla="*/ 7676301 w 8108352"/>
              <a:gd name="connsiteY32-780" fmla="*/ 1480521 h 2959869"/>
              <a:gd name="connsiteX33-781" fmla="*/ 7769488 w 8108352"/>
              <a:gd name="connsiteY33-782" fmla="*/ 1655247 h 2959869"/>
              <a:gd name="connsiteX34-783" fmla="*/ 7827730 w 8108352"/>
              <a:gd name="connsiteY34-784" fmla="*/ 1818325 h 2959869"/>
              <a:gd name="connsiteX35-785" fmla="*/ 7897621 w 8108352"/>
              <a:gd name="connsiteY35-786" fmla="*/ 1981403 h 2959869"/>
              <a:gd name="connsiteX36-787" fmla="*/ 7909269 w 8108352"/>
              <a:gd name="connsiteY36-788" fmla="*/ 2027996 h 2959869"/>
              <a:gd name="connsiteX37-789" fmla="*/ 7944214 w 8108352"/>
              <a:gd name="connsiteY37-790" fmla="*/ 2121184 h 2959869"/>
              <a:gd name="connsiteX38-791" fmla="*/ 7979159 w 8108352"/>
              <a:gd name="connsiteY38-792" fmla="*/ 2237668 h 2959869"/>
              <a:gd name="connsiteX39-793" fmla="*/ 8002456 w 8108352"/>
              <a:gd name="connsiteY39-794" fmla="*/ 2260964 h 2959869"/>
              <a:gd name="connsiteX40-795" fmla="*/ 8014105 w 8108352"/>
              <a:gd name="connsiteY40-796" fmla="*/ 2319207 h 2959869"/>
              <a:gd name="connsiteX41-797" fmla="*/ 8037402 w 8108352"/>
              <a:gd name="connsiteY41-798" fmla="*/ 2377449 h 2959869"/>
              <a:gd name="connsiteX42-799" fmla="*/ 8049050 w 8108352"/>
              <a:gd name="connsiteY42-800" fmla="*/ 2447339 h 2959869"/>
              <a:gd name="connsiteX43-801" fmla="*/ 8060698 w 8108352"/>
              <a:gd name="connsiteY43-802" fmla="*/ 2505581 h 2959869"/>
              <a:gd name="connsiteX44-803" fmla="*/ 8072347 w 8108352"/>
              <a:gd name="connsiteY44-804" fmla="*/ 2633714 h 2959869"/>
              <a:gd name="connsiteX45-805" fmla="*/ 8095644 w 8108352"/>
              <a:gd name="connsiteY45-806" fmla="*/ 2715252 h 2959869"/>
              <a:gd name="connsiteX46-807" fmla="*/ 8107292 w 8108352"/>
              <a:gd name="connsiteY46-808" fmla="*/ 2959869 h 2959869"/>
              <a:gd name="connsiteX0-809" fmla="*/ 0 w 8108352"/>
              <a:gd name="connsiteY0-810" fmla="*/ 2829164 h 2957297"/>
              <a:gd name="connsiteX1-811" fmla="*/ 34945 w 8108352"/>
              <a:gd name="connsiteY1-812" fmla="*/ 2724329 h 2957297"/>
              <a:gd name="connsiteX2-813" fmla="*/ 58242 w 8108352"/>
              <a:gd name="connsiteY2-814" fmla="*/ 2677735 h 2957297"/>
              <a:gd name="connsiteX3-815" fmla="*/ 93188 w 8108352"/>
              <a:gd name="connsiteY3-816" fmla="*/ 2596196 h 2957297"/>
              <a:gd name="connsiteX4-817" fmla="*/ 221320 w 8108352"/>
              <a:gd name="connsiteY4-818" fmla="*/ 2351580 h 2957297"/>
              <a:gd name="connsiteX5-819" fmla="*/ 535827 w 8108352"/>
              <a:gd name="connsiteY5-820" fmla="*/ 1885643 h 2957297"/>
              <a:gd name="connsiteX6-821" fmla="*/ 908576 w 8108352"/>
              <a:gd name="connsiteY6-822" fmla="*/ 1431356 h 2957297"/>
              <a:gd name="connsiteX7-823" fmla="*/ 1141544 w 8108352"/>
              <a:gd name="connsiteY7-824" fmla="*/ 1186739 h 2957297"/>
              <a:gd name="connsiteX8-825" fmla="*/ 1258028 w 8108352"/>
              <a:gd name="connsiteY8-826" fmla="*/ 1058607 h 2957297"/>
              <a:gd name="connsiteX9-827" fmla="*/ 1584184 w 8108352"/>
              <a:gd name="connsiteY9-828" fmla="*/ 755748 h 2957297"/>
              <a:gd name="connsiteX10-829" fmla="*/ 1805503 w 8108352"/>
              <a:gd name="connsiteY10-830" fmla="*/ 592670 h 2957297"/>
              <a:gd name="connsiteX11-831" fmla="*/ 2003526 w 8108352"/>
              <a:gd name="connsiteY11-832" fmla="*/ 464538 h 2957297"/>
              <a:gd name="connsiteX12-833" fmla="*/ 2120010 w 8108352"/>
              <a:gd name="connsiteY12-834" fmla="*/ 394647 h 2957297"/>
              <a:gd name="connsiteX13-835" fmla="*/ 3983756 w 8108352"/>
              <a:gd name="connsiteY13-836" fmla="*/ 21898 h 2957297"/>
              <a:gd name="connsiteX14-837" fmla="*/ 4636066 w 8108352"/>
              <a:gd name="connsiteY14-838" fmla="*/ 45195 h 2957297"/>
              <a:gd name="connsiteX15-839" fmla="*/ 4775847 w 8108352"/>
              <a:gd name="connsiteY15-840" fmla="*/ 56843 h 2957297"/>
              <a:gd name="connsiteX16-841" fmla="*/ 5113651 w 8108352"/>
              <a:gd name="connsiteY16-842" fmla="*/ 68492 h 2957297"/>
              <a:gd name="connsiteX17-843" fmla="*/ 5241784 w 8108352"/>
              <a:gd name="connsiteY17-844" fmla="*/ 91789 h 2957297"/>
              <a:gd name="connsiteX18-845" fmla="*/ 5346619 w 8108352"/>
              <a:gd name="connsiteY18-846" fmla="*/ 103437 h 2957297"/>
              <a:gd name="connsiteX19-847" fmla="*/ 5439807 w 8108352"/>
              <a:gd name="connsiteY19-848" fmla="*/ 115085 h 2957297"/>
              <a:gd name="connsiteX20-849" fmla="*/ 5556291 w 8108352"/>
              <a:gd name="connsiteY20-850" fmla="*/ 126734 h 2957297"/>
              <a:gd name="connsiteX21-851" fmla="*/ 5894095 w 8108352"/>
              <a:gd name="connsiteY21-852" fmla="*/ 196624 h 2957297"/>
              <a:gd name="connsiteX22-853" fmla="*/ 6010579 w 8108352"/>
              <a:gd name="connsiteY22-854" fmla="*/ 231570 h 2957297"/>
              <a:gd name="connsiteX23-855" fmla="*/ 6208602 w 8108352"/>
              <a:gd name="connsiteY23-856" fmla="*/ 278163 h 2957297"/>
              <a:gd name="connsiteX24-857" fmla="*/ 6837616 w 8108352"/>
              <a:gd name="connsiteY24-858" fmla="*/ 534428 h 2957297"/>
              <a:gd name="connsiteX25-859" fmla="*/ 7093881 w 8108352"/>
              <a:gd name="connsiteY25-860" fmla="*/ 674209 h 2957297"/>
              <a:gd name="connsiteX26-861" fmla="*/ 7291903 w 8108352"/>
              <a:gd name="connsiteY26-862" fmla="*/ 813990 h 2957297"/>
              <a:gd name="connsiteX27-863" fmla="*/ 7338497 w 8108352"/>
              <a:gd name="connsiteY27-864" fmla="*/ 872232 h 2957297"/>
              <a:gd name="connsiteX28-865" fmla="*/ 7443333 w 8108352"/>
              <a:gd name="connsiteY28-866" fmla="*/ 988716 h 2957297"/>
              <a:gd name="connsiteX29-867" fmla="*/ 7524872 w 8108352"/>
              <a:gd name="connsiteY29-868" fmla="*/ 1151794 h 2957297"/>
              <a:gd name="connsiteX30-869" fmla="*/ 7571465 w 8108352"/>
              <a:gd name="connsiteY30-870" fmla="*/ 1244981 h 2957297"/>
              <a:gd name="connsiteX31-871" fmla="*/ 7676301 w 8108352"/>
              <a:gd name="connsiteY31-872" fmla="*/ 1477949 h 2957297"/>
              <a:gd name="connsiteX32-873" fmla="*/ 7769488 w 8108352"/>
              <a:gd name="connsiteY32-874" fmla="*/ 1652675 h 2957297"/>
              <a:gd name="connsiteX33-875" fmla="*/ 7827730 w 8108352"/>
              <a:gd name="connsiteY33-876" fmla="*/ 1815753 h 2957297"/>
              <a:gd name="connsiteX34-877" fmla="*/ 7897621 w 8108352"/>
              <a:gd name="connsiteY34-878" fmla="*/ 1978831 h 2957297"/>
              <a:gd name="connsiteX35-879" fmla="*/ 7909269 w 8108352"/>
              <a:gd name="connsiteY35-880" fmla="*/ 2025424 h 2957297"/>
              <a:gd name="connsiteX36-881" fmla="*/ 7944214 w 8108352"/>
              <a:gd name="connsiteY36-882" fmla="*/ 2118612 h 2957297"/>
              <a:gd name="connsiteX37-883" fmla="*/ 7979159 w 8108352"/>
              <a:gd name="connsiteY37-884" fmla="*/ 2235096 h 2957297"/>
              <a:gd name="connsiteX38-885" fmla="*/ 8002456 w 8108352"/>
              <a:gd name="connsiteY38-886" fmla="*/ 2258392 h 2957297"/>
              <a:gd name="connsiteX39-887" fmla="*/ 8014105 w 8108352"/>
              <a:gd name="connsiteY39-888" fmla="*/ 2316635 h 2957297"/>
              <a:gd name="connsiteX40-889" fmla="*/ 8037402 w 8108352"/>
              <a:gd name="connsiteY40-890" fmla="*/ 2374877 h 2957297"/>
              <a:gd name="connsiteX41-891" fmla="*/ 8049050 w 8108352"/>
              <a:gd name="connsiteY41-892" fmla="*/ 2444767 h 2957297"/>
              <a:gd name="connsiteX42-893" fmla="*/ 8060698 w 8108352"/>
              <a:gd name="connsiteY42-894" fmla="*/ 2503009 h 2957297"/>
              <a:gd name="connsiteX43-895" fmla="*/ 8072347 w 8108352"/>
              <a:gd name="connsiteY43-896" fmla="*/ 2631142 h 2957297"/>
              <a:gd name="connsiteX44-897" fmla="*/ 8095644 w 8108352"/>
              <a:gd name="connsiteY44-898" fmla="*/ 2712680 h 2957297"/>
              <a:gd name="connsiteX45-899" fmla="*/ 8107292 w 8108352"/>
              <a:gd name="connsiteY45-900" fmla="*/ 2957297 h 2957297"/>
              <a:gd name="connsiteX0-901" fmla="*/ 0 w 8108352"/>
              <a:gd name="connsiteY0-902" fmla="*/ 2826651 h 2954784"/>
              <a:gd name="connsiteX1-903" fmla="*/ 34945 w 8108352"/>
              <a:gd name="connsiteY1-904" fmla="*/ 2721816 h 2954784"/>
              <a:gd name="connsiteX2-905" fmla="*/ 58242 w 8108352"/>
              <a:gd name="connsiteY2-906" fmla="*/ 2675222 h 2954784"/>
              <a:gd name="connsiteX3-907" fmla="*/ 93188 w 8108352"/>
              <a:gd name="connsiteY3-908" fmla="*/ 2593683 h 2954784"/>
              <a:gd name="connsiteX4-909" fmla="*/ 221320 w 8108352"/>
              <a:gd name="connsiteY4-910" fmla="*/ 2349067 h 2954784"/>
              <a:gd name="connsiteX5-911" fmla="*/ 535827 w 8108352"/>
              <a:gd name="connsiteY5-912" fmla="*/ 1883130 h 2954784"/>
              <a:gd name="connsiteX6-913" fmla="*/ 908576 w 8108352"/>
              <a:gd name="connsiteY6-914" fmla="*/ 1428843 h 2954784"/>
              <a:gd name="connsiteX7-915" fmla="*/ 1141544 w 8108352"/>
              <a:gd name="connsiteY7-916" fmla="*/ 1184226 h 2954784"/>
              <a:gd name="connsiteX8-917" fmla="*/ 1258028 w 8108352"/>
              <a:gd name="connsiteY8-918" fmla="*/ 1056094 h 2954784"/>
              <a:gd name="connsiteX9-919" fmla="*/ 1584184 w 8108352"/>
              <a:gd name="connsiteY9-920" fmla="*/ 753235 h 2954784"/>
              <a:gd name="connsiteX10-921" fmla="*/ 1805503 w 8108352"/>
              <a:gd name="connsiteY10-922" fmla="*/ 590157 h 2954784"/>
              <a:gd name="connsiteX11-923" fmla="*/ 2003526 w 8108352"/>
              <a:gd name="connsiteY11-924" fmla="*/ 462025 h 2954784"/>
              <a:gd name="connsiteX12-925" fmla="*/ 2120010 w 8108352"/>
              <a:gd name="connsiteY12-926" fmla="*/ 392134 h 2954784"/>
              <a:gd name="connsiteX13-927" fmla="*/ 3983756 w 8108352"/>
              <a:gd name="connsiteY13-928" fmla="*/ 19385 h 2954784"/>
              <a:gd name="connsiteX14-929" fmla="*/ 4775847 w 8108352"/>
              <a:gd name="connsiteY14-930" fmla="*/ 54330 h 2954784"/>
              <a:gd name="connsiteX15-931" fmla="*/ 5113651 w 8108352"/>
              <a:gd name="connsiteY15-932" fmla="*/ 65979 h 2954784"/>
              <a:gd name="connsiteX16-933" fmla="*/ 5241784 w 8108352"/>
              <a:gd name="connsiteY16-934" fmla="*/ 89276 h 2954784"/>
              <a:gd name="connsiteX17-935" fmla="*/ 5346619 w 8108352"/>
              <a:gd name="connsiteY17-936" fmla="*/ 100924 h 2954784"/>
              <a:gd name="connsiteX18-937" fmla="*/ 5439807 w 8108352"/>
              <a:gd name="connsiteY18-938" fmla="*/ 112572 h 2954784"/>
              <a:gd name="connsiteX19-939" fmla="*/ 5556291 w 8108352"/>
              <a:gd name="connsiteY19-940" fmla="*/ 124221 h 2954784"/>
              <a:gd name="connsiteX20-941" fmla="*/ 5894095 w 8108352"/>
              <a:gd name="connsiteY20-942" fmla="*/ 194111 h 2954784"/>
              <a:gd name="connsiteX21-943" fmla="*/ 6010579 w 8108352"/>
              <a:gd name="connsiteY21-944" fmla="*/ 229057 h 2954784"/>
              <a:gd name="connsiteX22-945" fmla="*/ 6208602 w 8108352"/>
              <a:gd name="connsiteY22-946" fmla="*/ 275650 h 2954784"/>
              <a:gd name="connsiteX23-947" fmla="*/ 6837616 w 8108352"/>
              <a:gd name="connsiteY23-948" fmla="*/ 531915 h 2954784"/>
              <a:gd name="connsiteX24-949" fmla="*/ 7093881 w 8108352"/>
              <a:gd name="connsiteY24-950" fmla="*/ 671696 h 2954784"/>
              <a:gd name="connsiteX25-951" fmla="*/ 7291903 w 8108352"/>
              <a:gd name="connsiteY25-952" fmla="*/ 811477 h 2954784"/>
              <a:gd name="connsiteX26-953" fmla="*/ 7338497 w 8108352"/>
              <a:gd name="connsiteY26-954" fmla="*/ 869719 h 2954784"/>
              <a:gd name="connsiteX27-955" fmla="*/ 7443333 w 8108352"/>
              <a:gd name="connsiteY27-956" fmla="*/ 986203 h 2954784"/>
              <a:gd name="connsiteX28-957" fmla="*/ 7524872 w 8108352"/>
              <a:gd name="connsiteY28-958" fmla="*/ 1149281 h 2954784"/>
              <a:gd name="connsiteX29-959" fmla="*/ 7571465 w 8108352"/>
              <a:gd name="connsiteY29-960" fmla="*/ 1242468 h 2954784"/>
              <a:gd name="connsiteX30-961" fmla="*/ 7676301 w 8108352"/>
              <a:gd name="connsiteY30-962" fmla="*/ 1475436 h 2954784"/>
              <a:gd name="connsiteX31-963" fmla="*/ 7769488 w 8108352"/>
              <a:gd name="connsiteY31-964" fmla="*/ 1650162 h 2954784"/>
              <a:gd name="connsiteX32-965" fmla="*/ 7827730 w 8108352"/>
              <a:gd name="connsiteY32-966" fmla="*/ 1813240 h 2954784"/>
              <a:gd name="connsiteX33-967" fmla="*/ 7897621 w 8108352"/>
              <a:gd name="connsiteY33-968" fmla="*/ 1976318 h 2954784"/>
              <a:gd name="connsiteX34-969" fmla="*/ 7909269 w 8108352"/>
              <a:gd name="connsiteY34-970" fmla="*/ 2022911 h 2954784"/>
              <a:gd name="connsiteX35-971" fmla="*/ 7944214 w 8108352"/>
              <a:gd name="connsiteY35-972" fmla="*/ 2116099 h 2954784"/>
              <a:gd name="connsiteX36-973" fmla="*/ 7979159 w 8108352"/>
              <a:gd name="connsiteY36-974" fmla="*/ 2232583 h 2954784"/>
              <a:gd name="connsiteX37-975" fmla="*/ 8002456 w 8108352"/>
              <a:gd name="connsiteY37-976" fmla="*/ 2255879 h 2954784"/>
              <a:gd name="connsiteX38-977" fmla="*/ 8014105 w 8108352"/>
              <a:gd name="connsiteY38-978" fmla="*/ 2314122 h 2954784"/>
              <a:gd name="connsiteX39-979" fmla="*/ 8037402 w 8108352"/>
              <a:gd name="connsiteY39-980" fmla="*/ 2372364 h 2954784"/>
              <a:gd name="connsiteX40-981" fmla="*/ 8049050 w 8108352"/>
              <a:gd name="connsiteY40-982" fmla="*/ 2442254 h 2954784"/>
              <a:gd name="connsiteX41-983" fmla="*/ 8060698 w 8108352"/>
              <a:gd name="connsiteY41-984" fmla="*/ 2500496 h 2954784"/>
              <a:gd name="connsiteX42-985" fmla="*/ 8072347 w 8108352"/>
              <a:gd name="connsiteY42-986" fmla="*/ 2628629 h 2954784"/>
              <a:gd name="connsiteX43-987" fmla="*/ 8095644 w 8108352"/>
              <a:gd name="connsiteY43-988" fmla="*/ 2710167 h 2954784"/>
              <a:gd name="connsiteX44-989" fmla="*/ 8107292 w 8108352"/>
              <a:gd name="connsiteY44-990" fmla="*/ 2954784 h 2954784"/>
              <a:gd name="connsiteX0-991" fmla="*/ 0 w 8108352"/>
              <a:gd name="connsiteY0-992" fmla="*/ 2824668 h 2952801"/>
              <a:gd name="connsiteX1-993" fmla="*/ 34945 w 8108352"/>
              <a:gd name="connsiteY1-994" fmla="*/ 2719833 h 2952801"/>
              <a:gd name="connsiteX2-995" fmla="*/ 58242 w 8108352"/>
              <a:gd name="connsiteY2-996" fmla="*/ 2673239 h 2952801"/>
              <a:gd name="connsiteX3-997" fmla="*/ 93188 w 8108352"/>
              <a:gd name="connsiteY3-998" fmla="*/ 2591700 h 2952801"/>
              <a:gd name="connsiteX4-999" fmla="*/ 221320 w 8108352"/>
              <a:gd name="connsiteY4-1000" fmla="*/ 2347084 h 2952801"/>
              <a:gd name="connsiteX5-1001" fmla="*/ 535827 w 8108352"/>
              <a:gd name="connsiteY5-1002" fmla="*/ 1881147 h 2952801"/>
              <a:gd name="connsiteX6-1003" fmla="*/ 908576 w 8108352"/>
              <a:gd name="connsiteY6-1004" fmla="*/ 1426860 h 2952801"/>
              <a:gd name="connsiteX7-1005" fmla="*/ 1141544 w 8108352"/>
              <a:gd name="connsiteY7-1006" fmla="*/ 1182243 h 2952801"/>
              <a:gd name="connsiteX8-1007" fmla="*/ 1258028 w 8108352"/>
              <a:gd name="connsiteY8-1008" fmla="*/ 1054111 h 2952801"/>
              <a:gd name="connsiteX9-1009" fmla="*/ 1584184 w 8108352"/>
              <a:gd name="connsiteY9-1010" fmla="*/ 751252 h 2952801"/>
              <a:gd name="connsiteX10-1011" fmla="*/ 1805503 w 8108352"/>
              <a:gd name="connsiteY10-1012" fmla="*/ 588174 h 2952801"/>
              <a:gd name="connsiteX11-1013" fmla="*/ 2003526 w 8108352"/>
              <a:gd name="connsiteY11-1014" fmla="*/ 460042 h 2952801"/>
              <a:gd name="connsiteX12-1015" fmla="*/ 2120010 w 8108352"/>
              <a:gd name="connsiteY12-1016" fmla="*/ 390151 h 2952801"/>
              <a:gd name="connsiteX13-1017" fmla="*/ 3983756 w 8108352"/>
              <a:gd name="connsiteY13-1018" fmla="*/ 17402 h 2952801"/>
              <a:gd name="connsiteX14-1019" fmla="*/ 5113651 w 8108352"/>
              <a:gd name="connsiteY14-1020" fmla="*/ 63996 h 2952801"/>
              <a:gd name="connsiteX15-1021" fmla="*/ 5241784 w 8108352"/>
              <a:gd name="connsiteY15-1022" fmla="*/ 87293 h 2952801"/>
              <a:gd name="connsiteX16-1023" fmla="*/ 5346619 w 8108352"/>
              <a:gd name="connsiteY16-1024" fmla="*/ 98941 h 2952801"/>
              <a:gd name="connsiteX17-1025" fmla="*/ 5439807 w 8108352"/>
              <a:gd name="connsiteY17-1026" fmla="*/ 110589 h 2952801"/>
              <a:gd name="connsiteX18-1027" fmla="*/ 5556291 w 8108352"/>
              <a:gd name="connsiteY18-1028" fmla="*/ 122238 h 2952801"/>
              <a:gd name="connsiteX19-1029" fmla="*/ 5894095 w 8108352"/>
              <a:gd name="connsiteY19-1030" fmla="*/ 192128 h 2952801"/>
              <a:gd name="connsiteX20-1031" fmla="*/ 6010579 w 8108352"/>
              <a:gd name="connsiteY20-1032" fmla="*/ 227074 h 2952801"/>
              <a:gd name="connsiteX21-1033" fmla="*/ 6208602 w 8108352"/>
              <a:gd name="connsiteY21-1034" fmla="*/ 273667 h 2952801"/>
              <a:gd name="connsiteX22-1035" fmla="*/ 6837616 w 8108352"/>
              <a:gd name="connsiteY22-1036" fmla="*/ 529932 h 2952801"/>
              <a:gd name="connsiteX23-1037" fmla="*/ 7093881 w 8108352"/>
              <a:gd name="connsiteY23-1038" fmla="*/ 669713 h 2952801"/>
              <a:gd name="connsiteX24-1039" fmla="*/ 7291903 w 8108352"/>
              <a:gd name="connsiteY24-1040" fmla="*/ 809494 h 2952801"/>
              <a:gd name="connsiteX25-1041" fmla="*/ 7338497 w 8108352"/>
              <a:gd name="connsiteY25-1042" fmla="*/ 867736 h 2952801"/>
              <a:gd name="connsiteX26-1043" fmla="*/ 7443333 w 8108352"/>
              <a:gd name="connsiteY26-1044" fmla="*/ 984220 h 2952801"/>
              <a:gd name="connsiteX27-1045" fmla="*/ 7524872 w 8108352"/>
              <a:gd name="connsiteY27-1046" fmla="*/ 1147298 h 2952801"/>
              <a:gd name="connsiteX28-1047" fmla="*/ 7571465 w 8108352"/>
              <a:gd name="connsiteY28-1048" fmla="*/ 1240485 h 2952801"/>
              <a:gd name="connsiteX29-1049" fmla="*/ 7676301 w 8108352"/>
              <a:gd name="connsiteY29-1050" fmla="*/ 1473453 h 2952801"/>
              <a:gd name="connsiteX30-1051" fmla="*/ 7769488 w 8108352"/>
              <a:gd name="connsiteY30-1052" fmla="*/ 1648179 h 2952801"/>
              <a:gd name="connsiteX31-1053" fmla="*/ 7827730 w 8108352"/>
              <a:gd name="connsiteY31-1054" fmla="*/ 1811257 h 2952801"/>
              <a:gd name="connsiteX32-1055" fmla="*/ 7897621 w 8108352"/>
              <a:gd name="connsiteY32-1056" fmla="*/ 1974335 h 2952801"/>
              <a:gd name="connsiteX33-1057" fmla="*/ 7909269 w 8108352"/>
              <a:gd name="connsiteY33-1058" fmla="*/ 2020928 h 2952801"/>
              <a:gd name="connsiteX34-1059" fmla="*/ 7944214 w 8108352"/>
              <a:gd name="connsiteY34-1060" fmla="*/ 2114116 h 2952801"/>
              <a:gd name="connsiteX35-1061" fmla="*/ 7979159 w 8108352"/>
              <a:gd name="connsiteY35-1062" fmla="*/ 2230600 h 2952801"/>
              <a:gd name="connsiteX36-1063" fmla="*/ 8002456 w 8108352"/>
              <a:gd name="connsiteY36-1064" fmla="*/ 2253896 h 2952801"/>
              <a:gd name="connsiteX37-1065" fmla="*/ 8014105 w 8108352"/>
              <a:gd name="connsiteY37-1066" fmla="*/ 2312139 h 2952801"/>
              <a:gd name="connsiteX38-1067" fmla="*/ 8037402 w 8108352"/>
              <a:gd name="connsiteY38-1068" fmla="*/ 2370381 h 2952801"/>
              <a:gd name="connsiteX39-1069" fmla="*/ 8049050 w 8108352"/>
              <a:gd name="connsiteY39-1070" fmla="*/ 2440271 h 2952801"/>
              <a:gd name="connsiteX40-1071" fmla="*/ 8060698 w 8108352"/>
              <a:gd name="connsiteY40-1072" fmla="*/ 2498513 h 2952801"/>
              <a:gd name="connsiteX41-1073" fmla="*/ 8072347 w 8108352"/>
              <a:gd name="connsiteY41-1074" fmla="*/ 2626646 h 2952801"/>
              <a:gd name="connsiteX42-1075" fmla="*/ 8095644 w 8108352"/>
              <a:gd name="connsiteY42-1076" fmla="*/ 2708184 h 2952801"/>
              <a:gd name="connsiteX43-1077" fmla="*/ 8107292 w 8108352"/>
              <a:gd name="connsiteY43-1078" fmla="*/ 2952801 h 2952801"/>
              <a:gd name="connsiteX0-1079" fmla="*/ 0 w 8108352"/>
              <a:gd name="connsiteY0-1080" fmla="*/ 2820725 h 2948858"/>
              <a:gd name="connsiteX1-1081" fmla="*/ 34945 w 8108352"/>
              <a:gd name="connsiteY1-1082" fmla="*/ 2715890 h 2948858"/>
              <a:gd name="connsiteX2-1083" fmla="*/ 58242 w 8108352"/>
              <a:gd name="connsiteY2-1084" fmla="*/ 2669296 h 2948858"/>
              <a:gd name="connsiteX3-1085" fmla="*/ 93188 w 8108352"/>
              <a:gd name="connsiteY3-1086" fmla="*/ 2587757 h 2948858"/>
              <a:gd name="connsiteX4-1087" fmla="*/ 221320 w 8108352"/>
              <a:gd name="connsiteY4-1088" fmla="*/ 2343141 h 2948858"/>
              <a:gd name="connsiteX5-1089" fmla="*/ 535827 w 8108352"/>
              <a:gd name="connsiteY5-1090" fmla="*/ 1877204 h 2948858"/>
              <a:gd name="connsiteX6-1091" fmla="*/ 908576 w 8108352"/>
              <a:gd name="connsiteY6-1092" fmla="*/ 1422917 h 2948858"/>
              <a:gd name="connsiteX7-1093" fmla="*/ 1141544 w 8108352"/>
              <a:gd name="connsiteY7-1094" fmla="*/ 1178300 h 2948858"/>
              <a:gd name="connsiteX8-1095" fmla="*/ 1258028 w 8108352"/>
              <a:gd name="connsiteY8-1096" fmla="*/ 1050168 h 2948858"/>
              <a:gd name="connsiteX9-1097" fmla="*/ 1584184 w 8108352"/>
              <a:gd name="connsiteY9-1098" fmla="*/ 747309 h 2948858"/>
              <a:gd name="connsiteX10-1099" fmla="*/ 1805503 w 8108352"/>
              <a:gd name="connsiteY10-1100" fmla="*/ 584231 h 2948858"/>
              <a:gd name="connsiteX11-1101" fmla="*/ 2003526 w 8108352"/>
              <a:gd name="connsiteY11-1102" fmla="*/ 456099 h 2948858"/>
              <a:gd name="connsiteX12-1103" fmla="*/ 2120010 w 8108352"/>
              <a:gd name="connsiteY12-1104" fmla="*/ 386208 h 2948858"/>
              <a:gd name="connsiteX13-1105" fmla="*/ 3983756 w 8108352"/>
              <a:gd name="connsiteY13-1106" fmla="*/ 13459 h 2948858"/>
              <a:gd name="connsiteX14-1107" fmla="*/ 5241784 w 8108352"/>
              <a:gd name="connsiteY14-1108" fmla="*/ 83350 h 2948858"/>
              <a:gd name="connsiteX15-1109" fmla="*/ 5346619 w 8108352"/>
              <a:gd name="connsiteY15-1110" fmla="*/ 94998 h 2948858"/>
              <a:gd name="connsiteX16-1111" fmla="*/ 5439807 w 8108352"/>
              <a:gd name="connsiteY16-1112" fmla="*/ 106646 h 2948858"/>
              <a:gd name="connsiteX17-1113" fmla="*/ 5556291 w 8108352"/>
              <a:gd name="connsiteY17-1114" fmla="*/ 118295 h 2948858"/>
              <a:gd name="connsiteX18-1115" fmla="*/ 5894095 w 8108352"/>
              <a:gd name="connsiteY18-1116" fmla="*/ 188185 h 2948858"/>
              <a:gd name="connsiteX19-1117" fmla="*/ 6010579 w 8108352"/>
              <a:gd name="connsiteY19-1118" fmla="*/ 223131 h 2948858"/>
              <a:gd name="connsiteX20-1119" fmla="*/ 6208602 w 8108352"/>
              <a:gd name="connsiteY20-1120" fmla="*/ 269724 h 2948858"/>
              <a:gd name="connsiteX21-1121" fmla="*/ 6837616 w 8108352"/>
              <a:gd name="connsiteY21-1122" fmla="*/ 525989 h 2948858"/>
              <a:gd name="connsiteX22-1123" fmla="*/ 7093881 w 8108352"/>
              <a:gd name="connsiteY22-1124" fmla="*/ 665770 h 2948858"/>
              <a:gd name="connsiteX23-1125" fmla="*/ 7291903 w 8108352"/>
              <a:gd name="connsiteY23-1126" fmla="*/ 805551 h 2948858"/>
              <a:gd name="connsiteX24-1127" fmla="*/ 7338497 w 8108352"/>
              <a:gd name="connsiteY24-1128" fmla="*/ 863793 h 2948858"/>
              <a:gd name="connsiteX25-1129" fmla="*/ 7443333 w 8108352"/>
              <a:gd name="connsiteY25-1130" fmla="*/ 980277 h 2948858"/>
              <a:gd name="connsiteX26-1131" fmla="*/ 7524872 w 8108352"/>
              <a:gd name="connsiteY26-1132" fmla="*/ 1143355 h 2948858"/>
              <a:gd name="connsiteX27-1133" fmla="*/ 7571465 w 8108352"/>
              <a:gd name="connsiteY27-1134" fmla="*/ 1236542 h 2948858"/>
              <a:gd name="connsiteX28-1135" fmla="*/ 7676301 w 8108352"/>
              <a:gd name="connsiteY28-1136" fmla="*/ 1469510 h 2948858"/>
              <a:gd name="connsiteX29-1137" fmla="*/ 7769488 w 8108352"/>
              <a:gd name="connsiteY29-1138" fmla="*/ 1644236 h 2948858"/>
              <a:gd name="connsiteX30-1139" fmla="*/ 7827730 w 8108352"/>
              <a:gd name="connsiteY30-1140" fmla="*/ 1807314 h 2948858"/>
              <a:gd name="connsiteX31-1141" fmla="*/ 7897621 w 8108352"/>
              <a:gd name="connsiteY31-1142" fmla="*/ 1970392 h 2948858"/>
              <a:gd name="connsiteX32-1143" fmla="*/ 7909269 w 8108352"/>
              <a:gd name="connsiteY32-1144" fmla="*/ 2016985 h 2948858"/>
              <a:gd name="connsiteX33-1145" fmla="*/ 7944214 w 8108352"/>
              <a:gd name="connsiteY33-1146" fmla="*/ 2110173 h 2948858"/>
              <a:gd name="connsiteX34-1147" fmla="*/ 7979159 w 8108352"/>
              <a:gd name="connsiteY34-1148" fmla="*/ 2226657 h 2948858"/>
              <a:gd name="connsiteX35-1149" fmla="*/ 8002456 w 8108352"/>
              <a:gd name="connsiteY35-1150" fmla="*/ 2249953 h 2948858"/>
              <a:gd name="connsiteX36-1151" fmla="*/ 8014105 w 8108352"/>
              <a:gd name="connsiteY36-1152" fmla="*/ 2308196 h 2948858"/>
              <a:gd name="connsiteX37-1153" fmla="*/ 8037402 w 8108352"/>
              <a:gd name="connsiteY37-1154" fmla="*/ 2366438 h 2948858"/>
              <a:gd name="connsiteX38-1155" fmla="*/ 8049050 w 8108352"/>
              <a:gd name="connsiteY38-1156" fmla="*/ 2436328 h 2948858"/>
              <a:gd name="connsiteX39-1157" fmla="*/ 8060698 w 8108352"/>
              <a:gd name="connsiteY39-1158" fmla="*/ 2494570 h 2948858"/>
              <a:gd name="connsiteX40-1159" fmla="*/ 8072347 w 8108352"/>
              <a:gd name="connsiteY40-1160" fmla="*/ 2622703 h 2948858"/>
              <a:gd name="connsiteX41-1161" fmla="*/ 8095644 w 8108352"/>
              <a:gd name="connsiteY41-1162" fmla="*/ 2704241 h 2948858"/>
              <a:gd name="connsiteX42-1163" fmla="*/ 8107292 w 8108352"/>
              <a:gd name="connsiteY42-1164" fmla="*/ 2948858 h 2948858"/>
              <a:gd name="connsiteX0-1165" fmla="*/ 0 w 8108352"/>
              <a:gd name="connsiteY0-1166" fmla="*/ 2819171 h 2947304"/>
              <a:gd name="connsiteX1-1167" fmla="*/ 34945 w 8108352"/>
              <a:gd name="connsiteY1-1168" fmla="*/ 2714336 h 2947304"/>
              <a:gd name="connsiteX2-1169" fmla="*/ 58242 w 8108352"/>
              <a:gd name="connsiteY2-1170" fmla="*/ 2667742 h 2947304"/>
              <a:gd name="connsiteX3-1171" fmla="*/ 93188 w 8108352"/>
              <a:gd name="connsiteY3-1172" fmla="*/ 2586203 h 2947304"/>
              <a:gd name="connsiteX4-1173" fmla="*/ 221320 w 8108352"/>
              <a:gd name="connsiteY4-1174" fmla="*/ 2341587 h 2947304"/>
              <a:gd name="connsiteX5-1175" fmla="*/ 535827 w 8108352"/>
              <a:gd name="connsiteY5-1176" fmla="*/ 1875650 h 2947304"/>
              <a:gd name="connsiteX6-1177" fmla="*/ 908576 w 8108352"/>
              <a:gd name="connsiteY6-1178" fmla="*/ 1421363 h 2947304"/>
              <a:gd name="connsiteX7-1179" fmla="*/ 1141544 w 8108352"/>
              <a:gd name="connsiteY7-1180" fmla="*/ 1176746 h 2947304"/>
              <a:gd name="connsiteX8-1181" fmla="*/ 1258028 w 8108352"/>
              <a:gd name="connsiteY8-1182" fmla="*/ 1048614 h 2947304"/>
              <a:gd name="connsiteX9-1183" fmla="*/ 1584184 w 8108352"/>
              <a:gd name="connsiteY9-1184" fmla="*/ 745755 h 2947304"/>
              <a:gd name="connsiteX10-1185" fmla="*/ 1805503 w 8108352"/>
              <a:gd name="connsiteY10-1186" fmla="*/ 582677 h 2947304"/>
              <a:gd name="connsiteX11-1187" fmla="*/ 2003526 w 8108352"/>
              <a:gd name="connsiteY11-1188" fmla="*/ 454545 h 2947304"/>
              <a:gd name="connsiteX12-1189" fmla="*/ 2120010 w 8108352"/>
              <a:gd name="connsiteY12-1190" fmla="*/ 384654 h 2947304"/>
              <a:gd name="connsiteX13-1191" fmla="*/ 3983756 w 8108352"/>
              <a:gd name="connsiteY13-1192" fmla="*/ 11905 h 2947304"/>
              <a:gd name="connsiteX14-1193" fmla="*/ 5346619 w 8108352"/>
              <a:gd name="connsiteY14-1194" fmla="*/ 93444 h 2947304"/>
              <a:gd name="connsiteX15-1195" fmla="*/ 5439807 w 8108352"/>
              <a:gd name="connsiteY15-1196" fmla="*/ 105092 h 2947304"/>
              <a:gd name="connsiteX16-1197" fmla="*/ 5556291 w 8108352"/>
              <a:gd name="connsiteY16-1198" fmla="*/ 116741 h 2947304"/>
              <a:gd name="connsiteX17-1199" fmla="*/ 5894095 w 8108352"/>
              <a:gd name="connsiteY17-1200" fmla="*/ 186631 h 2947304"/>
              <a:gd name="connsiteX18-1201" fmla="*/ 6010579 w 8108352"/>
              <a:gd name="connsiteY18-1202" fmla="*/ 221577 h 2947304"/>
              <a:gd name="connsiteX19-1203" fmla="*/ 6208602 w 8108352"/>
              <a:gd name="connsiteY19-1204" fmla="*/ 268170 h 2947304"/>
              <a:gd name="connsiteX20-1205" fmla="*/ 6837616 w 8108352"/>
              <a:gd name="connsiteY20-1206" fmla="*/ 524435 h 2947304"/>
              <a:gd name="connsiteX21-1207" fmla="*/ 7093881 w 8108352"/>
              <a:gd name="connsiteY21-1208" fmla="*/ 664216 h 2947304"/>
              <a:gd name="connsiteX22-1209" fmla="*/ 7291903 w 8108352"/>
              <a:gd name="connsiteY22-1210" fmla="*/ 803997 h 2947304"/>
              <a:gd name="connsiteX23-1211" fmla="*/ 7338497 w 8108352"/>
              <a:gd name="connsiteY23-1212" fmla="*/ 862239 h 2947304"/>
              <a:gd name="connsiteX24-1213" fmla="*/ 7443333 w 8108352"/>
              <a:gd name="connsiteY24-1214" fmla="*/ 978723 h 2947304"/>
              <a:gd name="connsiteX25-1215" fmla="*/ 7524872 w 8108352"/>
              <a:gd name="connsiteY25-1216" fmla="*/ 1141801 h 2947304"/>
              <a:gd name="connsiteX26-1217" fmla="*/ 7571465 w 8108352"/>
              <a:gd name="connsiteY26-1218" fmla="*/ 1234988 h 2947304"/>
              <a:gd name="connsiteX27-1219" fmla="*/ 7676301 w 8108352"/>
              <a:gd name="connsiteY27-1220" fmla="*/ 1467956 h 2947304"/>
              <a:gd name="connsiteX28-1221" fmla="*/ 7769488 w 8108352"/>
              <a:gd name="connsiteY28-1222" fmla="*/ 1642682 h 2947304"/>
              <a:gd name="connsiteX29-1223" fmla="*/ 7827730 w 8108352"/>
              <a:gd name="connsiteY29-1224" fmla="*/ 1805760 h 2947304"/>
              <a:gd name="connsiteX30-1225" fmla="*/ 7897621 w 8108352"/>
              <a:gd name="connsiteY30-1226" fmla="*/ 1968838 h 2947304"/>
              <a:gd name="connsiteX31-1227" fmla="*/ 7909269 w 8108352"/>
              <a:gd name="connsiteY31-1228" fmla="*/ 2015431 h 2947304"/>
              <a:gd name="connsiteX32-1229" fmla="*/ 7944214 w 8108352"/>
              <a:gd name="connsiteY32-1230" fmla="*/ 2108619 h 2947304"/>
              <a:gd name="connsiteX33-1231" fmla="*/ 7979159 w 8108352"/>
              <a:gd name="connsiteY33-1232" fmla="*/ 2225103 h 2947304"/>
              <a:gd name="connsiteX34-1233" fmla="*/ 8002456 w 8108352"/>
              <a:gd name="connsiteY34-1234" fmla="*/ 2248399 h 2947304"/>
              <a:gd name="connsiteX35-1235" fmla="*/ 8014105 w 8108352"/>
              <a:gd name="connsiteY35-1236" fmla="*/ 2306642 h 2947304"/>
              <a:gd name="connsiteX36-1237" fmla="*/ 8037402 w 8108352"/>
              <a:gd name="connsiteY36-1238" fmla="*/ 2364884 h 2947304"/>
              <a:gd name="connsiteX37-1239" fmla="*/ 8049050 w 8108352"/>
              <a:gd name="connsiteY37-1240" fmla="*/ 2434774 h 2947304"/>
              <a:gd name="connsiteX38-1241" fmla="*/ 8060698 w 8108352"/>
              <a:gd name="connsiteY38-1242" fmla="*/ 2493016 h 2947304"/>
              <a:gd name="connsiteX39-1243" fmla="*/ 8072347 w 8108352"/>
              <a:gd name="connsiteY39-1244" fmla="*/ 2621149 h 2947304"/>
              <a:gd name="connsiteX40-1245" fmla="*/ 8095644 w 8108352"/>
              <a:gd name="connsiteY40-1246" fmla="*/ 2702687 h 2947304"/>
              <a:gd name="connsiteX41-1247" fmla="*/ 8107292 w 8108352"/>
              <a:gd name="connsiteY41-1248" fmla="*/ 2947304 h 2947304"/>
              <a:gd name="connsiteX0-1249" fmla="*/ 0 w 8108352"/>
              <a:gd name="connsiteY0-1250" fmla="*/ 2817782 h 2945915"/>
              <a:gd name="connsiteX1-1251" fmla="*/ 34945 w 8108352"/>
              <a:gd name="connsiteY1-1252" fmla="*/ 2712947 h 2945915"/>
              <a:gd name="connsiteX2-1253" fmla="*/ 58242 w 8108352"/>
              <a:gd name="connsiteY2-1254" fmla="*/ 2666353 h 2945915"/>
              <a:gd name="connsiteX3-1255" fmla="*/ 93188 w 8108352"/>
              <a:gd name="connsiteY3-1256" fmla="*/ 2584814 h 2945915"/>
              <a:gd name="connsiteX4-1257" fmla="*/ 221320 w 8108352"/>
              <a:gd name="connsiteY4-1258" fmla="*/ 2340198 h 2945915"/>
              <a:gd name="connsiteX5-1259" fmla="*/ 535827 w 8108352"/>
              <a:gd name="connsiteY5-1260" fmla="*/ 1874261 h 2945915"/>
              <a:gd name="connsiteX6-1261" fmla="*/ 908576 w 8108352"/>
              <a:gd name="connsiteY6-1262" fmla="*/ 1419974 h 2945915"/>
              <a:gd name="connsiteX7-1263" fmla="*/ 1141544 w 8108352"/>
              <a:gd name="connsiteY7-1264" fmla="*/ 1175357 h 2945915"/>
              <a:gd name="connsiteX8-1265" fmla="*/ 1258028 w 8108352"/>
              <a:gd name="connsiteY8-1266" fmla="*/ 1047225 h 2945915"/>
              <a:gd name="connsiteX9-1267" fmla="*/ 1584184 w 8108352"/>
              <a:gd name="connsiteY9-1268" fmla="*/ 744366 h 2945915"/>
              <a:gd name="connsiteX10-1269" fmla="*/ 1805503 w 8108352"/>
              <a:gd name="connsiteY10-1270" fmla="*/ 581288 h 2945915"/>
              <a:gd name="connsiteX11-1271" fmla="*/ 2003526 w 8108352"/>
              <a:gd name="connsiteY11-1272" fmla="*/ 453156 h 2945915"/>
              <a:gd name="connsiteX12-1273" fmla="*/ 2120010 w 8108352"/>
              <a:gd name="connsiteY12-1274" fmla="*/ 383265 h 2945915"/>
              <a:gd name="connsiteX13-1275" fmla="*/ 3983756 w 8108352"/>
              <a:gd name="connsiteY13-1276" fmla="*/ 10516 h 2945915"/>
              <a:gd name="connsiteX14-1277" fmla="*/ 5439807 w 8108352"/>
              <a:gd name="connsiteY14-1278" fmla="*/ 103703 h 2945915"/>
              <a:gd name="connsiteX15-1279" fmla="*/ 5556291 w 8108352"/>
              <a:gd name="connsiteY15-1280" fmla="*/ 115352 h 2945915"/>
              <a:gd name="connsiteX16-1281" fmla="*/ 5894095 w 8108352"/>
              <a:gd name="connsiteY16-1282" fmla="*/ 185242 h 2945915"/>
              <a:gd name="connsiteX17-1283" fmla="*/ 6010579 w 8108352"/>
              <a:gd name="connsiteY17-1284" fmla="*/ 220188 h 2945915"/>
              <a:gd name="connsiteX18-1285" fmla="*/ 6208602 w 8108352"/>
              <a:gd name="connsiteY18-1286" fmla="*/ 266781 h 2945915"/>
              <a:gd name="connsiteX19-1287" fmla="*/ 6837616 w 8108352"/>
              <a:gd name="connsiteY19-1288" fmla="*/ 523046 h 2945915"/>
              <a:gd name="connsiteX20-1289" fmla="*/ 7093881 w 8108352"/>
              <a:gd name="connsiteY20-1290" fmla="*/ 662827 h 2945915"/>
              <a:gd name="connsiteX21-1291" fmla="*/ 7291903 w 8108352"/>
              <a:gd name="connsiteY21-1292" fmla="*/ 802608 h 2945915"/>
              <a:gd name="connsiteX22-1293" fmla="*/ 7338497 w 8108352"/>
              <a:gd name="connsiteY22-1294" fmla="*/ 860850 h 2945915"/>
              <a:gd name="connsiteX23-1295" fmla="*/ 7443333 w 8108352"/>
              <a:gd name="connsiteY23-1296" fmla="*/ 977334 h 2945915"/>
              <a:gd name="connsiteX24-1297" fmla="*/ 7524872 w 8108352"/>
              <a:gd name="connsiteY24-1298" fmla="*/ 1140412 h 2945915"/>
              <a:gd name="connsiteX25-1299" fmla="*/ 7571465 w 8108352"/>
              <a:gd name="connsiteY25-1300" fmla="*/ 1233599 h 2945915"/>
              <a:gd name="connsiteX26-1301" fmla="*/ 7676301 w 8108352"/>
              <a:gd name="connsiteY26-1302" fmla="*/ 1466567 h 2945915"/>
              <a:gd name="connsiteX27-1303" fmla="*/ 7769488 w 8108352"/>
              <a:gd name="connsiteY27-1304" fmla="*/ 1641293 h 2945915"/>
              <a:gd name="connsiteX28-1305" fmla="*/ 7827730 w 8108352"/>
              <a:gd name="connsiteY28-1306" fmla="*/ 1804371 h 2945915"/>
              <a:gd name="connsiteX29-1307" fmla="*/ 7897621 w 8108352"/>
              <a:gd name="connsiteY29-1308" fmla="*/ 1967449 h 2945915"/>
              <a:gd name="connsiteX30-1309" fmla="*/ 7909269 w 8108352"/>
              <a:gd name="connsiteY30-1310" fmla="*/ 2014042 h 2945915"/>
              <a:gd name="connsiteX31-1311" fmla="*/ 7944214 w 8108352"/>
              <a:gd name="connsiteY31-1312" fmla="*/ 2107230 h 2945915"/>
              <a:gd name="connsiteX32-1313" fmla="*/ 7979159 w 8108352"/>
              <a:gd name="connsiteY32-1314" fmla="*/ 2223714 h 2945915"/>
              <a:gd name="connsiteX33-1315" fmla="*/ 8002456 w 8108352"/>
              <a:gd name="connsiteY33-1316" fmla="*/ 2247010 h 2945915"/>
              <a:gd name="connsiteX34-1317" fmla="*/ 8014105 w 8108352"/>
              <a:gd name="connsiteY34-1318" fmla="*/ 2305253 h 2945915"/>
              <a:gd name="connsiteX35-1319" fmla="*/ 8037402 w 8108352"/>
              <a:gd name="connsiteY35-1320" fmla="*/ 2363495 h 2945915"/>
              <a:gd name="connsiteX36-1321" fmla="*/ 8049050 w 8108352"/>
              <a:gd name="connsiteY36-1322" fmla="*/ 2433385 h 2945915"/>
              <a:gd name="connsiteX37-1323" fmla="*/ 8060698 w 8108352"/>
              <a:gd name="connsiteY37-1324" fmla="*/ 2491627 h 2945915"/>
              <a:gd name="connsiteX38-1325" fmla="*/ 8072347 w 8108352"/>
              <a:gd name="connsiteY38-1326" fmla="*/ 2619760 h 2945915"/>
              <a:gd name="connsiteX39-1327" fmla="*/ 8095644 w 8108352"/>
              <a:gd name="connsiteY39-1328" fmla="*/ 2701298 h 2945915"/>
              <a:gd name="connsiteX40-1329" fmla="*/ 8107292 w 8108352"/>
              <a:gd name="connsiteY40-1330" fmla="*/ 2945915 h 2945915"/>
              <a:gd name="connsiteX0-1331" fmla="*/ 0 w 8108352"/>
              <a:gd name="connsiteY0-1332" fmla="*/ 2817091 h 2945224"/>
              <a:gd name="connsiteX1-1333" fmla="*/ 34945 w 8108352"/>
              <a:gd name="connsiteY1-1334" fmla="*/ 2712256 h 2945224"/>
              <a:gd name="connsiteX2-1335" fmla="*/ 58242 w 8108352"/>
              <a:gd name="connsiteY2-1336" fmla="*/ 2665662 h 2945224"/>
              <a:gd name="connsiteX3-1337" fmla="*/ 93188 w 8108352"/>
              <a:gd name="connsiteY3-1338" fmla="*/ 2584123 h 2945224"/>
              <a:gd name="connsiteX4-1339" fmla="*/ 221320 w 8108352"/>
              <a:gd name="connsiteY4-1340" fmla="*/ 2339507 h 2945224"/>
              <a:gd name="connsiteX5-1341" fmla="*/ 535827 w 8108352"/>
              <a:gd name="connsiteY5-1342" fmla="*/ 1873570 h 2945224"/>
              <a:gd name="connsiteX6-1343" fmla="*/ 908576 w 8108352"/>
              <a:gd name="connsiteY6-1344" fmla="*/ 1419283 h 2945224"/>
              <a:gd name="connsiteX7-1345" fmla="*/ 1141544 w 8108352"/>
              <a:gd name="connsiteY7-1346" fmla="*/ 1174666 h 2945224"/>
              <a:gd name="connsiteX8-1347" fmla="*/ 1258028 w 8108352"/>
              <a:gd name="connsiteY8-1348" fmla="*/ 1046534 h 2945224"/>
              <a:gd name="connsiteX9-1349" fmla="*/ 1584184 w 8108352"/>
              <a:gd name="connsiteY9-1350" fmla="*/ 743675 h 2945224"/>
              <a:gd name="connsiteX10-1351" fmla="*/ 1805503 w 8108352"/>
              <a:gd name="connsiteY10-1352" fmla="*/ 580597 h 2945224"/>
              <a:gd name="connsiteX11-1353" fmla="*/ 2003526 w 8108352"/>
              <a:gd name="connsiteY11-1354" fmla="*/ 452465 h 2945224"/>
              <a:gd name="connsiteX12-1355" fmla="*/ 2120010 w 8108352"/>
              <a:gd name="connsiteY12-1356" fmla="*/ 382574 h 2945224"/>
              <a:gd name="connsiteX13-1357" fmla="*/ 3983756 w 8108352"/>
              <a:gd name="connsiteY13-1358" fmla="*/ 9825 h 2945224"/>
              <a:gd name="connsiteX14-1359" fmla="*/ 5556291 w 8108352"/>
              <a:gd name="connsiteY14-1360" fmla="*/ 114661 h 2945224"/>
              <a:gd name="connsiteX15-1361" fmla="*/ 5894095 w 8108352"/>
              <a:gd name="connsiteY15-1362" fmla="*/ 184551 h 2945224"/>
              <a:gd name="connsiteX16-1363" fmla="*/ 6010579 w 8108352"/>
              <a:gd name="connsiteY16-1364" fmla="*/ 219497 h 2945224"/>
              <a:gd name="connsiteX17-1365" fmla="*/ 6208602 w 8108352"/>
              <a:gd name="connsiteY17-1366" fmla="*/ 266090 h 2945224"/>
              <a:gd name="connsiteX18-1367" fmla="*/ 6837616 w 8108352"/>
              <a:gd name="connsiteY18-1368" fmla="*/ 522355 h 2945224"/>
              <a:gd name="connsiteX19-1369" fmla="*/ 7093881 w 8108352"/>
              <a:gd name="connsiteY19-1370" fmla="*/ 662136 h 2945224"/>
              <a:gd name="connsiteX20-1371" fmla="*/ 7291903 w 8108352"/>
              <a:gd name="connsiteY20-1372" fmla="*/ 801917 h 2945224"/>
              <a:gd name="connsiteX21-1373" fmla="*/ 7338497 w 8108352"/>
              <a:gd name="connsiteY21-1374" fmla="*/ 860159 h 2945224"/>
              <a:gd name="connsiteX22-1375" fmla="*/ 7443333 w 8108352"/>
              <a:gd name="connsiteY22-1376" fmla="*/ 976643 h 2945224"/>
              <a:gd name="connsiteX23-1377" fmla="*/ 7524872 w 8108352"/>
              <a:gd name="connsiteY23-1378" fmla="*/ 1139721 h 2945224"/>
              <a:gd name="connsiteX24-1379" fmla="*/ 7571465 w 8108352"/>
              <a:gd name="connsiteY24-1380" fmla="*/ 1232908 h 2945224"/>
              <a:gd name="connsiteX25-1381" fmla="*/ 7676301 w 8108352"/>
              <a:gd name="connsiteY25-1382" fmla="*/ 1465876 h 2945224"/>
              <a:gd name="connsiteX26-1383" fmla="*/ 7769488 w 8108352"/>
              <a:gd name="connsiteY26-1384" fmla="*/ 1640602 h 2945224"/>
              <a:gd name="connsiteX27-1385" fmla="*/ 7827730 w 8108352"/>
              <a:gd name="connsiteY27-1386" fmla="*/ 1803680 h 2945224"/>
              <a:gd name="connsiteX28-1387" fmla="*/ 7897621 w 8108352"/>
              <a:gd name="connsiteY28-1388" fmla="*/ 1966758 h 2945224"/>
              <a:gd name="connsiteX29-1389" fmla="*/ 7909269 w 8108352"/>
              <a:gd name="connsiteY29-1390" fmla="*/ 2013351 h 2945224"/>
              <a:gd name="connsiteX30-1391" fmla="*/ 7944214 w 8108352"/>
              <a:gd name="connsiteY30-1392" fmla="*/ 2106539 h 2945224"/>
              <a:gd name="connsiteX31-1393" fmla="*/ 7979159 w 8108352"/>
              <a:gd name="connsiteY31-1394" fmla="*/ 2223023 h 2945224"/>
              <a:gd name="connsiteX32-1395" fmla="*/ 8002456 w 8108352"/>
              <a:gd name="connsiteY32-1396" fmla="*/ 2246319 h 2945224"/>
              <a:gd name="connsiteX33-1397" fmla="*/ 8014105 w 8108352"/>
              <a:gd name="connsiteY33-1398" fmla="*/ 2304562 h 2945224"/>
              <a:gd name="connsiteX34-1399" fmla="*/ 8037402 w 8108352"/>
              <a:gd name="connsiteY34-1400" fmla="*/ 2362804 h 2945224"/>
              <a:gd name="connsiteX35-1401" fmla="*/ 8049050 w 8108352"/>
              <a:gd name="connsiteY35-1402" fmla="*/ 2432694 h 2945224"/>
              <a:gd name="connsiteX36-1403" fmla="*/ 8060698 w 8108352"/>
              <a:gd name="connsiteY36-1404" fmla="*/ 2490936 h 2945224"/>
              <a:gd name="connsiteX37-1405" fmla="*/ 8072347 w 8108352"/>
              <a:gd name="connsiteY37-1406" fmla="*/ 2619069 h 2945224"/>
              <a:gd name="connsiteX38-1407" fmla="*/ 8095644 w 8108352"/>
              <a:gd name="connsiteY38-1408" fmla="*/ 2700607 h 2945224"/>
              <a:gd name="connsiteX39-1409" fmla="*/ 8107292 w 8108352"/>
              <a:gd name="connsiteY39-1410" fmla="*/ 2945224 h 2945224"/>
              <a:gd name="connsiteX0-1411" fmla="*/ 0 w 8108352"/>
              <a:gd name="connsiteY0-1412" fmla="*/ 2811434 h 2939567"/>
              <a:gd name="connsiteX1-1413" fmla="*/ 34945 w 8108352"/>
              <a:gd name="connsiteY1-1414" fmla="*/ 2706599 h 2939567"/>
              <a:gd name="connsiteX2-1415" fmla="*/ 58242 w 8108352"/>
              <a:gd name="connsiteY2-1416" fmla="*/ 2660005 h 2939567"/>
              <a:gd name="connsiteX3-1417" fmla="*/ 93188 w 8108352"/>
              <a:gd name="connsiteY3-1418" fmla="*/ 2578466 h 2939567"/>
              <a:gd name="connsiteX4-1419" fmla="*/ 221320 w 8108352"/>
              <a:gd name="connsiteY4-1420" fmla="*/ 2333850 h 2939567"/>
              <a:gd name="connsiteX5-1421" fmla="*/ 535827 w 8108352"/>
              <a:gd name="connsiteY5-1422" fmla="*/ 1867913 h 2939567"/>
              <a:gd name="connsiteX6-1423" fmla="*/ 908576 w 8108352"/>
              <a:gd name="connsiteY6-1424" fmla="*/ 1413626 h 2939567"/>
              <a:gd name="connsiteX7-1425" fmla="*/ 1141544 w 8108352"/>
              <a:gd name="connsiteY7-1426" fmla="*/ 1169009 h 2939567"/>
              <a:gd name="connsiteX8-1427" fmla="*/ 1258028 w 8108352"/>
              <a:gd name="connsiteY8-1428" fmla="*/ 1040877 h 2939567"/>
              <a:gd name="connsiteX9-1429" fmla="*/ 1584184 w 8108352"/>
              <a:gd name="connsiteY9-1430" fmla="*/ 738018 h 2939567"/>
              <a:gd name="connsiteX10-1431" fmla="*/ 1805503 w 8108352"/>
              <a:gd name="connsiteY10-1432" fmla="*/ 574940 h 2939567"/>
              <a:gd name="connsiteX11-1433" fmla="*/ 2003526 w 8108352"/>
              <a:gd name="connsiteY11-1434" fmla="*/ 446808 h 2939567"/>
              <a:gd name="connsiteX12-1435" fmla="*/ 2120010 w 8108352"/>
              <a:gd name="connsiteY12-1436" fmla="*/ 376917 h 2939567"/>
              <a:gd name="connsiteX13-1437" fmla="*/ 3983756 w 8108352"/>
              <a:gd name="connsiteY13-1438" fmla="*/ 4168 h 2939567"/>
              <a:gd name="connsiteX14-1439" fmla="*/ 5894095 w 8108352"/>
              <a:gd name="connsiteY14-1440" fmla="*/ 178894 h 2939567"/>
              <a:gd name="connsiteX15-1441" fmla="*/ 6010579 w 8108352"/>
              <a:gd name="connsiteY15-1442" fmla="*/ 213840 h 2939567"/>
              <a:gd name="connsiteX16-1443" fmla="*/ 6208602 w 8108352"/>
              <a:gd name="connsiteY16-1444" fmla="*/ 260433 h 2939567"/>
              <a:gd name="connsiteX17-1445" fmla="*/ 6837616 w 8108352"/>
              <a:gd name="connsiteY17-1446" fmla="*/ 516698 h 2939567"/>
              <a:gd name="connsiteX18-1447" fmla="*/ 7093881 w 8108352"/>
              <a:gd name="connsiteY18-1448" fmla="*/ 656479 h 2939567"/>
              <a:gd name="connsiteX19-1449" fmla="*/ 7291903 w 8108352"/>
              <a:gd name="connsiteY19-1450" fmla="*/ 796260 h 2939567"/>
              <a:gd name="connsiteX20-1451" fmla="*/ 7338497 w 8108352"/>
              <a:gd name="connsiteY20-1452" fmla="*/ 854502 h 2939567"/>
              <a:gd name="connsiteX21-1453" fmla="*/ 7443333 w 8108352"/>
              <a:gd name="connsiteY21-1454" fmla="*/ 970986 h 2939567"/>
              <a:gd name="connsiteX22-1455" fmla="*/ 7524872 w 8108352"/>
              <a:gd name="connsiteY22-1456" fmla="*/ 1134064 h 2939567"/>
              <a:gd name="connsiteX23-1457" fmla="*/ 7571465 w 8108352"/>
              <a:gd name="connsiteY23-1458" fmla="*/ 1227251 h 2939567"/>
              <a:gd name="connsiteX24-1459" fmla="*/ 7676301 w 8108352"/>
              <a:gd name="connsiteY24-1460" fmla="*/ 1460219 h 2939567"/>
              <a:gd name="connsiteX25-1461" fmla="*/ 7769488 w 8108352"/>
              <a:gd name="connsiteY25-1462" fmla="*/ 1634945 h 2939567"/>
              <a:gd name="connsiteX26-1463" fmla="*/ 7827730 w 8108352"/>
              <a:gd name="connsiteY26-1464" fmla="*/ 1798023 h 2939567"/>
              <a:gd name="connsiteX27-1465" fmla="*/ 7897621 w 8108352"/>
              <a:gd name="connsiteY27-1466" fmla="*/ 1961101 h 2939567"/>
              <a:gd name="connsiteX28-1467" fmla="*/ 7909269 w 8108352"/>
              <a:gd name="connsiteY28-1468" fmla="*/ 2007694 h 2939567"/>
              <a:gd name="connsiteX29-1469" fmla="*/ 7944214 w 8108352"/>
              <a:gd name="connsiteY29-1470" fmla="*/ 2100882 h 2939567"/>
              <a:gd name="connsiteX30-1471" fmla="*/ 7979159 w 8108352"/>
              <a:gd name="connsiteY30-1472" fmla="*/ 2217366 h 2939567"/>
              <a:gd name="connsiteX31-1473" fmla="*/ 8002456 w 8108352"/>
              <a:gd name="connsiteY31-1474" fmla="*/ 2240662 h 2939567"/>
              <a:gd name="connsiteX32-1475" fmla="*/ 8014105 w 8108352"/>
              <a:gd name="connsiteY32-1476" fmla="*/ 2298905 h 2939567"/>
              <a:gd name="connsiteX33-1477" fmla="*/ 8037402 w 8108352"/>
              <a:gd name="connsiteY33-1478" fmla="*/ 2357147 h 2939567"/>
              <a:gd name="connsiteX34-1479" fmla="*/ 8049050 w 8108352"/>
              <a:gd name="connsiteY34-1480" fmla="*/ 2427037 h 2939567"/>
              <a:gd name="connsiteX35-1481" fmla="*/ 8060698 w 8108352"/>
              <a:gd name="connsiteY35-1482" fmla="*/ 2485279 h 2939567"/>
              <a:gd name="connsiteX36-1483" fmla="*/ 8072347 w 8108352"/>
              <a:gd name="connsiteY36-1484" fmla="*/ 2613412 h 2939567"/>
              <a:gd name="connsiteX37-1485" fmla="*/ 8095644 w 8108352"/>
              <a:gd name="connsiteY37-1486" fmla="*/ 2694950 h 2939567"/>
              <a:gd name="connsiteX38-1487" fmla="*/ 8107292 w 8108352"/>
              <a:gd name="connsiteY38-1488" fmla="*/ 2939567 h 2939567"/>
              <a:gd name="connsiteX0-1489" fmla="*/ 0 w 8108352"/>
              <a:gd name="connsiteY0-1490" fmla="*/ 2809864 h 2937997"/>
              <a:gd name="connsiteX1-1491" fmla="*/ 34945 w 8108352"/>
              <a:gd name="connsiteY1-1492" fmla="*/ 2705029 h 2937997"/>
              <a:gd name="connsiteX2-1493" fmla="*/ 58242 w 8108352"/>
              <a:gd name="connsiteY2-1494" fmla="*/ 2658435 h 2937997"/>
              <a:gd name="connsiteX3-1495" fmla="*/ 93188 w 8108352"/>
              <a:gd name="connsiteY3-1496" fmla="*/ 2576896 h 2937997"/>
              <a:gd name="connsiteX4-1497" fmla="*/ 221320 w 8108352"/>
              <a:gd name="connsiteY4-1498" fmla="*/ 2332280 h 2937997"/>
              <a:gd name="connsiteX5-1499" fmla="*/ 535827 w 8108352"/>
              <a:gd name="connsiteY5-1500" fmla="*/ 1866343 h 2937997"/>
              <a:gd name="connsiteX6-1501" fmla="*/ 908576 w 8108352"/>
              <a:gd name="connsiteY6-1502" fmla="*/ 1412056 h 2937997"/>
              <a:gd name="connsiteX7-1503" fmla="*/ 1141544 w 8108352"/>
              <a:gd name="connsiteY7-1504" fmla="*/ 1167439 h 2937997"/>
              <a:gd name="connsiteX8-1505" fmla="*/ 1258028 w 8108352"/>
              <a:gd name="connsiteY8-1506" fmla="*/ 1039307 h 2937997"/>
              <a:gd name="connsiteX9-1507" fmla="*/ 1584184 w 8108352"/>
              <a:gd name="connsiteY9-1508" fmla="*/ 736448 h 2937997"/>
              <a:gd name="connsiteX10-1509" fmla="*/ 1805503 w 8108352"/>
              <a:gd name="connsiteY10-1510" fmla="*/ 573370 h 2937997"/>
              <a:gd name="connsiteX11-1511" fmla="*/ 2003526 w 8108352"/>
              <a:gd name="connsiteY11-1512" fmla="*/ 445238 h 2937997"/>
              <a:gd name="connsiteX12-1513" fmla="*/ 2120010 w 8108352"/>
              <a:gd name="connsiteY12-1514" fmla="*/ 375347 h 2937997"/>
              <a:gd name="connsiteX13-1515" fmla="*/ 3983756 w 8108352"/>
              <a:gd name="connsiteY13-1516" fmla="*/ 2598 h 2937997"/>
              <a:gd name="connsiteX14-1517" fmla="*/ 6010579 w 8108352"/>
              <a:gd name="connsiteY14-1518" fmla="*/ 212270 h 2937997"/>
              <a:gd name="connsiteX15-1519" fmla="*/ 6208602 w 8108352"/>
              <a:gd name="connsiteY15-1520" fmla="*/ 258863 h 2937997"/>
              <a:gd name="connsiteX16-1521" fmla="*/ 6837616 w 8108352"/>
              <a:gd name="connsiteY16-1522" fmla="*/ 515128 h 2937997"/>
              <a:gd name="connsiteX17-1523" fmla="*/ 7093881 w 8108352"/>
              <a:gd name="connsiteY17-1524" fmla="*/ 654909 h 2937997"/>
              <a:gd name="connsiteX18-1525" fmla="*/ 7291903 w 8108352"/>
              <a:gd name="connsiteY18-1526" fmla="*/ 794690 h 2937997"/>
              <a:gd name="connsiteX19-1527" fmla="*/ 7338497 w 8108352"/>
              <a:gd name="connsiteY19-1528" fmla="*/ 852932 h 2937997"/>
              <a:gd name="connsiteX20-1529" fmla="*/ 7443333 w 8108352"/>
              <a:gd name="connsiteY20-1530" fmla="*/ 969416 h 2937997"/>
              <a:gd name="connsiteX21-1531" fmla="*/ 7524872 w 8108352"/>
              <a:gd name="connsiteY21-1532" fmla="*/ 1132494 h 2937997"/>
              <a:gd name="connsiteX22-1533" fmla="*/ 7571465 w 8108352"/>
              <a:gd name="connsiteY22-1534" fmla="*/ 1225681 h 2937997"/>
              <a:gd name="connsiteX23-1535" fmla="*/ 7676301 w 8108352"/>
              <a:gd name="connsiteY23-1536" fmla="*/ 1458649 h 2937997"/>
              <a:gd name="connsiteX24-1537" fmla="*/ 7769488 w 8108352"/>
              <a:gd name="connsiteY24-1538" fmla="*/ 1633375 h 2937997"/>
              <a:gd name="connsiteX25-1539" fmla="*/ 7827730 w 8108352"/>
              <a:gd name="connsiteY25-1540" fmla="*/ 1796453 h 2937997"/>
              <a:gd name="connsiteX26-1541" fmla="*/ 7897621 w 8108352"/>
              <a:gd name="connsiteY26-1542" fmla="*/ 1959531 h 2937997"/>
              <a:gd name="connsiteX27-1543" fmla="*/ 7909269 w 8108352"/>
              <a:gd name="connsiteY27-1544" fmla="*/ 2006124 h 2937997"/>
              <a:gd name="connsiteX28-1545" fmla="*/ 7944214 w 8108352"/>
              <a:gd name="connsiteY28-1546" fmla="*/ 2099312 h 2937997"/>
              <a:gd name="connsiteX29-1547" fmla="*/ 7979159 w 8108352"/>
              <a:gd name="connsiteY29-1548" fmla="*/ 2215796 h 2937997"/>
              <a:gd name="connsiteX30-1549" fmla="*/ 8002456 w 8108352"/>
              <a:gd name="connsiteY30-1550" fmla="*/ 2239092 h 2937997"/>
              <a:gd name="connsiteX31-1551" fmla="*/ 8014105 w 8108352"/>
              <a:gd name="connsiteY31-1552" fmla="*/ 2297335 h 2937997"/>
              <a:gd name="connsiteX32-1553" fmla="*/ 8037402 w 8108352"/>
              <a:gd name="connsiteY32-1554" fmla="*/ 2355577 h 2937997"/>
              <a:gd name="connsiteX33-1555" fmla="*/ 8049050 w 8108352"/>
              <a:gd name="connsiteY33-1556" fmla="*/ 2425467 h 2937997"/>
              <a:gd name="connsiteX34-1557" fmla="*/ 8060698 w 8108352"/>
              <a:gd name="connsiteY34-1558" fmla="*/ 2483709 h 2937997"/>
              <a:gd name="connsiteX35-1559" fmla="*/ 8072347 w 8108352"/>
              <a:gd name="connsiteY35-1560" fmla="*/ 2611842 h 2937997"/>
              <a:gd name="connsiteX36-1561" fmla="*/ 8095644 w 8108352"/>
              <a:gd name="connsiteY36-1562" fmla="*/ 2693380 h 2937997"/>
              <a:gd name="connsiteX37-1563" fmla="*/ 8107292 w 8108352"/>
              <a:gd name="connsiteY37-1564" fmla="*/ 2937997 h 2937997"/>
              <a:gd name="connsiteX0-1565" fmla="*/ 0 w 8108352"/>
              <a:gd name="connsiteY0-1566" fmla="*/ 2808648 h 2936781"/>
              <a:gd name="connsiteX1-1567" fmla="*/ 34945 w 8108352"/>
              <a:gd name="connsiteY1-1568" fmla="*/ 2703813 h 2936781"/>
              <a:gd name="connsiteX2-1569" fmla="*/ 58242 w 8108352"/>
              <a:gd name="connsiteY2-1570" fmla="*/ 2657219 h 2936781"/>
              <a:gd name="connsiteX3-1571" fmla="*/ 93188 w 8108352"/>
              <a:gd name="connsiteY3-1572" fmla="*/ 2575680 h 2936781"/>
              <a:gd name="connsiteX4-1573" fmla="*/ 221320 w 8108352"/>
              <a:gd name="connsiteY4-1574" fmla="*/ 2331064 h 2936781"/>
              <a:gd name="connsiteX5-1575" fmla="*/ 535827 w 8108352"/>
              <a:gd name="connsiteY5-1576" fmla="*/ 1865127 h 2936781"/>
              <a:gd name="connsiteX6-1577" fmla="*/ 908576 w 8108352"/>
              <a:gd name="connsiteY6-1578" fmla="*/ 1410840 h 2936781"/>
              <a:gd name="connsiteX7-1579" fmla="*/ 1141544 w 8108352"/>
              <a:gd name="connsiteY7-1580" fmla="*/ 1166223 h 2936781"/>
              <a:gd name="connsiteX8-1581" fmla="*/ 1258028 w 8108352"/>
              <a:gd name="connsiteY8-1582" fmla="*/ 1038091 h 2936781"/>
              <a:gd name="connsiteX9-1583" fmla="*/ 1584184 w 8108352"/>
              <a:gd name="connsiteY9-1584" fmla="*/ 735232 h 2936781"/>
              <a:gd name="connsiteX10-1585" fmla="*/ 1805503 w 8108352"/>
              <a:gd name="connsiteY10-1586" fmla="*/ 572154 h 2936781"/>
              <a:gd name="connsiteX11-1587" fmla="*/ 2003526 w 8108352"/>
              <a:gd name="connsiteY11-1588" fmla="*/ 444022 h 2936781"/>
              <a:gd name="connsiteX12-1589" fmla="*/ 2120010 w 8108352"/>
              <a:gd name="connsiteY12-1590" fmla="*/ 374131 h 2936781"/>
              <a:gd name="connsiteX13-1591" fmla="*/ 3983756 w 8108352"/>
              <a:gd name="connsiteY13-1592" fmla="*/ 1382 h 2936781"/>
              <a:gd name="connsiteX14-1593" fmla="*/ 6208602 w 8108352"/>
              <a:gd name="connsiteY14-1594" fmla="*/ 257647 h 2936781"/>
              <a:gd name="connsiteX15-1595" fmla="*/ 6837616 w 8108352"/>
              <a:gd name="connsiteY15-1596" fmla="*/ 513912 h 2936781"/>
              <a:gd name="connsiteX16-1597" fmla="*/ 7093881 w 8108352"/>
              <a:gd name="connsiteY16-1598" fmla="*/ 653693 h 2936781"/>
              <a:gd name="connsiteX17-1599" fmla="*/ 7291903 w 8108352"/>
              <a:gd name="connsiteY17-1600" fmla="*/ 793474 h 2936781"/>
              <a:gd name="connsiteX18-1601" fmla="*/ 7338497 w 8108352"/>
              <a:gd name="connsiteY18-1602" fmla="*/ 851716 h 2936781"/>
              <a:gd name="connsiteX19-1603" fmla="*/ 7443333 w 8108352"/>
              <a:gd name="connsiteY19-1604" fmla="*/ 968200 h 2936781"/>
              <a:gd name="connsiteX20-1605" fmla="*/ 7524872 w 8108352"/>
              <a:gd name="connsiteY20-1606" fmla="*/ 1131278 h 2936781"/>
              <a:gd name="connsiteX21-1607" fmla="*/ 7571465 w 8108352"/>
              <a:gd name="connsiteY21-1608" fmla="*/ 1224465 h 2936781"/>
              <a:gd name="connsiteX22-1609" fmla="*/ 7676301 w 8108352"/>
              <a:gd name="connsiteY22-1610" fmla="*/ 1457433 h 2936781"/>
              <a:gd name="connsiteX23-1611" fmla="*/ 7769488 w 8108352"/>
              <a:gd name="connsiteY23-1612" fmla="*/ 1632159 h 2936781"/>
              <a:gd name="connsiteX24-1613" fmla="*/ 7827730 w 8108352"/>
              <a:gd name="connsiteY24-1614" fmla="*/ 1795237 h 2936781"/>
              <a:gd name="connsiteX25-1615" fmla="*/ 7897621 w 8108352"/>
              <a:gd name="connsiteY25-1616" fmla="*/ 1958315 h 2936781"/>
              <a:gd name="connsiteX26-1617" fmla="*/ 7909269 w 8108352"/>
              <a:gd name="connsiteY26-1618" fmla="*/ 2004908 h 2936781"/>
              <a:gd name="connsiteX27-1619" fmla="*/ 7944214 w 8108352"/>
              <a:gd name="connsiteY27-1620" fmla="*/ 2098096 h 2936781"/>
              <a:gd name="connsiteX28-1621" fmla="*/ 7979159 w 8108352"/>
              <a:gd name="connsiteY28-1622" fmla="*/ 2214580 h 2936781"/>
              <a:gd name="connsiteX29-1623" fmla="*/ 8002456 w 8108352"/>
              <a:gd name="connsiteY29-1624" fmla="*/ 2237876 h 2936781"/>
              <a:gd name="connsiteX30-1625" fmla="*/ 8014105 w 8108352"/>
              <a:gd name="connsiteY30-1626" fmla="*/ 2296119 h 2936781"/>
              <a:gd name="connsiteX31-1627" fmla="*/ 8037402 w 8108352"/>
              <a:gd name="connsiteY31-1628" fmla="*/ 2354361 h 2936781"/>
              <a:gd name="connsiteX32-1629" fmla="*/ 8049050 w 8108352"/>
              <a:gd name="connsiteY32-1630" fmla="*/ 2424251 h 2936781"/>
              <a:gd name="connsiteX33-1631" fmla="*/ 8060698 w 8108352"/>
              <a:gd name="connsiteY33-1632" fmla="*/ 2482493 h 2936781"/>
              <a:gd name="connsiteX34-1633" fmla="*/ 8072347 w 8108352"/>
              <a:gd name="connsiteY34-1634" fmla="*/ 2610626 h 2936781"/>
              <a:gd name="connsiteX35-1635" fmla="*/ 8095644 w 8108352"/>
              <a:gd name="connsiteY35-1636" fmla="*/ 2692164 h 2936781"/>
              <a:gd name="connsiteX36-1637" fmla="*/ 8107292 w 8108352"/>
              <a:gd name="connsiteY36-1638" fmla="*/ 2936781 h 2936781"/>
              <a:gd name="connsiteX0-1639" fmla="*/ 0 w 8108352"/>
              <a:gd name="connsiteY0-1640" fmla="*/ 2808468 h 2936601"/>
              <a:gd name="connsiteX1-1641" fmla="*/ 34945 w 8108352"/>
              <a:gd name="connsiteY1-1642" fmla="*/ 2703633 h 2936601"/>
              <a:gd name="connsiteX2-1643" fmla="*/ 58242 w 8108352"/>
              <a:gd name="connsiteY2-1644" fmla="*/ 2657039 h 2936601"/>
              <a:gd name="connsiteX3-1645" fmla="*/ 93188 w 8108352"/>
              <a:gd name="connsiteY3-1646" fmla="*/ 2575500 h 2936601"/>
              <a:gd name="connsiteX4-1647" fmla="*/ 221320 w 8108352"/>
              <a:gd name="connsiteY4-1648" fmla="*/ 2330884 h 2936601"/>
              <a:gd name="connsiteX5-1649" fmla="*/ 535827 w 8108352"/>
              <a:gd name="connsiteY5-1650" fmla="*/ 1864947 h 2936601"/>
              <a:gd name="connsiteX6-1651" fmla="*/ 908576 w 8108352"/>
              <a:gd name="connsiteY6-1652" fmla="*/ 1410660 h 2936601"/>
              <a:gd name="connsiteX7-1653" fmla="*/ 1141544 w 8108352"/>
              <a:gd name="connsiteY7-1654" fmla="*/ 1166043 h 2936601"/>
              <a:gd name="connsiteX8-1655" fmla="*/ 1258028 w 8108352"/>
              <a:gd name="connsiteY8-1656" fmla="*/ 1037911 h 2936601"/>
              <a:gd name="connsiteX9-1657" fmla="*/ 1584184 w 8108352"/>
              <a:gd name="connsiteY9-1658" fmla="*/ 735052 h 2936601"/>
              <a:gd name="connsiteX10-1659" fmla="*/ 1805503 w 8108352"/>
              <a:gd name="connsiteY10-1660" fmla="*/ 571974 h 2936601"/>
              <a:gd name="connsiteX11-1661" fmla="*/ 2003526 w 8108352"/>
              <a:gd name="connsiteY11-1662" fmla="*/ 443842 h 2936601"/>
              <a:gd name="connsiteX12-1663" fmla="*/ 2120010 w 8108352"/>
              <a:gd name="connsiteY12-1664" fmla="*/ 373951 h 2936601"/>
              <a:gd name="connsiteX13-1665" fmla="*/ 3983756 w 8108352"/>
              <a:gd name="connsiteY13-1666" fmla="*/ 1202 h 2936601"/>
              <a:gd name="connsiteX14-1667" fmla="*/ 6837616 w 8108352"/>
              <a:gd name="connsiteY14-1668" fmla="*/ 513732 h 2936601"/>
              <a:gd name="connsiteX15-1669" fmla="*/ 7093881 w 8108352"/>
              <a:gd name="connsiteY15-1670" fmla="*/ 653513 h 2936601"/>
              <a:gd name="connsiteX16-1671" fmla="*/ 7291903 w 8108352"/>
              <a:gd name="connsiteY16-1672" fmla="*/ 793294 h 2936601"/>
              <a:gd name="connsiteX17-1673" fmla="*/ 7338497 w 8108352"/>
              <a:gd name="connsiteY17-1674" fmla="*/ 851536 h 2936601"/>
              <a:gd name="connsiteX18-1675" fmla="*/ 7443333 w 8108352"/>
              <a:gd name="connsiteY18-1676" fmla="*/ 968020 h 2936601"/>
              <a:gd name="connsiteX19-1677" fmla="*/ 7524872 w 8108352"/>
              <a:gd name="connsiteY19-1678" fmla="*/ 1131098 h 2936601"/>
              <a:gd name="connsiteX20-1679" fmla="*/ 7571465 w 8108352"/>
              <a:gd name="connsiteY20-1680" fmla="*/ 1224285 h 2936601"/>
              <a:gd name="connsiteX21-1681" fmla="*/ 7676301 w 8108352"/>
              <a:gd name="connsiteY21-1682" fmla="*/ 1457253 h 2936601"/>
              <a:gd name="connsiteX22-1683" fmla="*/ 7769488 w 8108352"/>
              <a:gd name="connsiteY22-1684" fmla="*/ 1631979 h 2936601"/>
              <a:gd name="connsiteX23-1685" fmla="*/ 7827730 w 8108352"/>
              <a:gd name="connsiteY23-1686" fmla="*/ 1795057 h 2936601"/>
              <a:gd name="connsiteX24-1687" fmla="*/ 7897621 w 8108352"/>
              <a:gd name="connsiteY24-1688" fmla="*/ 1958135 h 2936601"/>
              <a:gd name="connsiteX25-1689" fmla="*/ 7909269 w 8108352"/>
              <a:gd name="connsiteY25-1690" fmla="*/ 2004728 h 2936601"/>
              <a:gd name="connsiteX26-1691" fmla="*/ 7944214 w 8108352"/>
              <a:gd name="connsiteY26-1692" fmla="*/ 2097916 h 2936601"/>
              <a:gd name="connsiteX27-1693" fmla="*/ 7979159 w 8108352"/>
              <a:gd name="connsiteY27-1694" fmla="*/ 2214400 h 2936601"/>
              <a:gd name="connsiteX28-1695" fmla="*/ 8002456 w 8108352"/>
              <a:gd name="connsiteY28-1696" fmla="*/ 2237696 h 2936601"/>
              <a:gd name="connsiteX29-1697" fmla="*/ 8014105 w 8108352"/>
              <a:gd name="connsiteY29-1698" fmla="*/ 2295939 h 2936601"/>
              <a:gd name="connsiteX30-1699" fmla="*/ 8037402 w 8108352"/>
              <a:gd name="connsiteY30-1700" fmla="*/ 2354181 h 2936601"/>
              <a:gd name="connsiteX31-1701" fmla="*/ 8049050 w 8108352"/>
              <a:gd name="connsiteY31-1702" fmla="*/ 2424071 h 2936601"/>
              <a:gd name="connsiteX32-1703" fmla="*/ 8060698 w 8108352"/>
              <a:gd name="connsiteY32-1704" fmla="*/ 2482313 h 2936601"/>
              <a:gd name="connsiteX33-1705" fmla="*/ 8072347 w 8108352"/>
              <a:gd name="connsiteY33-1706" fmla="*/ 2610446 h 2936601"/>
              <a:gd name="connsiteX34-1707" fmla="*/ 8095644 w 8108352"/>
              <a:gd name="connsiteY34-1708" fmla="*/ 2691984 h 2936601"/>
              <a:gd name="connsiteX35-1709" fmla="*/ 8107292 w 8108352"/>
              <a:gd name="connsiteY35-1710" fmla="*/ 2936601 h 2936601"/>
              <a:gd name="connsiteX0-1711" fmla="*/ 0 w 8108352"/>
              <a:gd name="connsiteY0-1712" fmla="*/ 2811568 h 2939701"/>
              <a:gd name="connsiteX1-1713" fmla="*/ 34945 w 8108352"/>
              <a:gd name="connsiteY1-1714" fmla="*/ 2706733 h 2939701"/>
              <a:gd name="connsiteX2-1715" fmla="*/ 58242 w 8108352"/>
              <a:gd name="connsiteY2-1716" fmla="*/ 2660139 h 2939701"/>
              <a:gd name="connsiteX3-1717" fmla="*/ 93188 w 8108352"/>
              <a:gd name="connsiteY3-1718" fmla="*/ 2578600 h 2939701"/>
              <a:gd name="connsiteX4-1719" fmla="*/ 221320 w 8108352"/>
              <a:gd name="connsiteY4-1720" fmla="*/ 2333984 h 2939701"/>
              <a:gd name="connsiteX5-1721" fmla="*/ 535827 w 8108352"/>
              <a:gd name="connsiteY5-1722" fmla="*/ 1868047 h 2939701"/>
              <a:gd name="connsiteX6-1723" fmla="*/ 908576 w 8108352"/>
              <a:gd name="connsiteY6-1724" fmla="*/ 1413760 h 2939701"/>
              <a:gd name="connsiteX7-1725" fmla="*/ 1141544 w 8108352"/>
              <a:gd name="connsiteY7-1726" fmla="*/ 1169143 h 2939701"/>
              <a:gd name="connsiteX8-1727" fmla="*/ 1258028 w 8108352"/>
              <a:gd name="connsiteY8-1728" fmla="*/ 1041011 h 2939701"/>
              <a:gd name="connsiteX9-1729" fmla="*/ 1584184 w 8108352"/>
              <a:gd name="connsiteY9-1730" fmla="*/ 738152 h 2939701"/>
              <a:gd name="connsiteX10-1731" fmla="*/ 1805503 w 8108352"/>
              <a:gd name="connsiteY10-1732" fmla="*/ 575074 h 2939701"/>
              <a:gd name="connsiteX11-1733" fmla="*/ 2003526 w 8108352"/>
              <a:gd name="connsiteY11-1734" fmla="*/ 446942 h 2939701"/>
              <a:gd name="connsiteX12-1735" fmla="*/ 2120010 w 8108352"/>
              <a:gd name="connsiteY12-1736" fmla="*/ 377051 h 2939701"/>
              <a:gd name="connsiteX13-1737" fmla="*/ 3983756 w 8108352"/>
              <a:gd name="connsiteY13-1738" fmla="*/ 4302 h 2939701"/>
              <a:gd name="connsiteX14-1739" fmla="*/ 7093881 w 8108352"/>
              <a:gd name="connsiteY14-1740" fmla="*/ 656613 h 2939701"/>
              <a:gd name="connsiteX15-1741" fmla="*/ 7291903 w 8108352"/>
              <a:gd name="connsiteY15-1742" fmla="*/ 796394 h 2939701"/>
              <a:gd name="connsiteX16-1743" fmla="*/ 7338497 w 8108352"/>
              <a:gd name="connsiteY16-1744" fmla="*/ 854636 h 2939701"/>
              <a:gd name="connsiteX17-1745" fmla="*/ 7443333 w 8108352"/>
              <a:gd name="connsiteY17-1746" fmla="*/ 971120 h 2939701"/>
              <a:gd name="connsiteX18-1747" fmla="*/ 7524872 w 8108352"/>
              <a:gd name="connsiteY18-1748" fmla="*/ 1134198 h 2939701"/>
              <a:gd name="connsiteX19-1749" fmla="*/ 7571465 w 8108352"/>
              <a:gd name="connsiteY19-1750" fmla="*/ 1227385 h 2939701"/>
              <a:gd name="connsiteX20-1751" fmla="*/ 7676301 w 8108352"/>
              <a:gd name="connsiteY20-1752" fmla="*/ 1460353 h 2939701"/>
              <a:gd name="connsiteX21-1753" fmla="*/ 7769488 w 8108352"/>
              <a:gd name="connsiteY21-1754" fmla="*/ 1635079 h 2939701"/>
              <a:gd name="connsiteX22-1755" fmla="*/ 7827730 w 8108352"/>
              <a:gd name="connsiteY22-1756" fmla="*/ 1798157 h 2939701"/>
              <a:gd name="connsiteX23-1757" fmla="*/ 7897621 w 8108352"/>
              <a:gd name="connsiteY23-1758" fmla="*/ 1961235 h 2939701"/>
              <a:gd name="connsiteX24-1759" fmla="*/ 7909269 w 8108352"/>
              <a:gd name="connsiteY24-1760" fmla="*/ 2007828 h 2939701"/>
              <a:gd name="connsiteX25-1761" fmla="*/ 7944214 w 8108352"/>
              <a:gd name="connsiteY25-1762" fmla="*/ 2101016 h 2939701"/>
              <a:gd name="connsiteX26-1763" fmla="*/ 7979159 w 8108352"/>
              <a:gd name="connsiteY26-1764" fmla="*/ 2217500 h 2939701"/>
              <a:gd name="connsiteX27-1765" fmla="*/ 8002456 w 8108352"/>
              <a:gd name="connsiteY27-1766" fmla="*/ 2240796 h 2939701"/>
              <a:gd name="connsiteX28-1767" fmla="*/ 8014105 w 8108352"/>
              <a:gd name="connsiteY28-1768" fmla="*/ 2299039 h 2939701"/>
              <a:gd name="connsiteX29-1769" fmla="*/ 8037402 w 8108352"/>
              <a:gd name="connsiteY29-1770" fmla="*/ 2357281 h 2939701"/>
              <a:gd name="connsiteX30-1771" fmla="*/ 8049050 w 8108352"/>
              <a:gd name="connsiteY30-1772" fmla="*/ 2427171 h 2939701"/>
              <a:gd name="connsiteX31-1773" fmla="*/ 8060698 w 8108352"/>
              <a:gd name="connsiteY31-1774" fmla="*/ 2485413 h 2939701"/>
              <a:gd name="connsiteX32-1775" fmla="*/ 8072347 w 8108352"/>
              <a:gd name="connsiteY32-1776" fmla="*/ 2613546 h 2939701"/>
              <a:gd name="connsiteX33-1777" fmla="*/ 8095644 w 8108352"/>
              <a:gd name="connsiteY33-1778" fmla="*/ 2695084 h 2939701"/>
              <a:gd name="connsiteX34-1779" fmla="*/ 8107292 w 8108352"/>
              <a:gd name="connsiteY34-1780" fmla="*/ 2939701 h 2939701"/>
              <a:gd name="connsiteX0-1781" fmla="*/ 0 w 8108352"/>
              <a:gd name="connsiteY0-1782" fmla="*/ 2816029 h 2944162"/>
              <a:gd name="connsiteX1-1783" fmla="*/ 34945 w 8108352"/>
              <a:gd name="connsiteY1-1784" fmla="*/ 2711194 h 2944162"/>
              <a:gd name="connsiteX2-1785" fmla="*/ 58242 w 8108352"/>
              <a:gd name="connsiteY2-1786" fmla="*/ 2664600 h 2944162"/>
              <a:gd name="connsiteX3-1787" fmla="*/ 93188 w 8108352"/>
              <a:gd name="connsiteY3-1788" fmla="*/ 2583061 h 2944162"/>
              <a:gd name="connsiteX4-1789" fmla="*/ 221320 w 8108352"/>
              <a:gd name="connsiteY4-1790" fmla="*/ 2338445 h 2944162"/>
              <a:gd name="connsiteX5-1791" fmla="*/ 535827 w 8108352"/>
              <a:gd name="connsiteY5-1792" fmla="*/ 1872508 h 2944162"/>
              <a:gd name="connsiteX6-1793" fmla="*/ 908576 w 8108352"/>
              <a:gd name="connsiteY6-1794" fmla="*/ 1418221 h 2944162"/>
              <a:gd name="connsiteX7-1795" fmla="*/ 1141544 w 8108352"/>
              <a:gd name="connsiteY7-1796" fmla="*/ 1173604 h 2944162"/>
              <a:gd name="connsiteX8-1797" fmla="*/ 1258028 w 8108352"/>
              <a:gd name="connsiteY8-1798" fmla="*/ 1045472 h 2944162"/>
              <a:gd name="connsiteX9-1799" fmla="*/ 1584184 w 8108352"/>
              <a:gd name="connsiteY9-1800" fmla="*/ 742613 h 2944162"/>
              <a:gd name="connsiteX10-1801" fmla="*/ 1805503 w 8108352"/>
              <a:gd name="connsiteY10-1802" fmla="*/ 579535 h 2944162"/>
              <a:gd name="connsiteX11-1803" fmla="*/ 2003526 w 8108352"/>
              <a:gd name="connsiteY11-1804" fmla="*/ 451403 h 2944162"/>
              <a:gd name="connsiteX12-1805" fmla="*/ 2120010 w 8108352"/>
              <a:gd name="connsiteY12-1806" fmla="*/ 381512 h 2944162"/>
              <a:gd name="connsiteX13-1807" fmla="*/ 3983756 w 8108352"/>
              <a:gd name="connsiteY13-1808" fmla="*/ 8763 h 2944162"/>
              <a:gd name="connsiteX14-1809" fmla="*/ 7291903 w 8108352"/>
              <a:gd name="connsiteY14-1810" fmla="*/ 800855 h 2944162"/>
              <a:gd name="connsiteX15-1811" fmla="*/ 7338497 w 8108352"/>
              <a:gd name="connsiteY15-1812" fmla="*/ 859097 h 2944162"/>
              <a:gd name="connsiteX16-1813" fmla="*/ 7443333 w 8108352"/>
              <a:gd name="connsiteY16-1814" fmla="*/ 975581 h 2944162"/>
              <a:gd name="connsiteX17-1815" fmla="*/ 7524872 w 8108352"/>
              <a:gd name="connsiteY17-1816" fmla="*/ 1138659 h 2944162"/>
              <a:gd name="connsiteX18-1817" fmla="*/ 7571465 w 8108352"/>
              <a:gd name="connsiteY18-1818" fmla="*/ 1231846 h 2944162"/>
              <a:gd name="connsiteX19-1819" fmla="*/ 7676301 w 8108352"/>
              <a:gd name="connsiteY19-1820" fmla="*/ 1464814 h 2944162"/>
              <a:gd name="connsiteX20-1821" fmla="*/ 7769488 w 8108352"/>
              <a:gd name="connsiteY20-1822" fmla="*/ 1639540 h 2944162"/>
              <a:gd name="connsiteX21-1823" fmla="*/ 7827730 w 8108352"/>
              <a:gd name="connsiteY21-1824" fmla="*/ 1802618 h 2944162"/>
              <a:gd name="connsiteX22-1825" fmla="*/ 7897621 w 8108352"/>
              <a:gd name="connsiteY22-1826" fmla="*/ 1965696 h 2944162"/>
              <a:gd name="connsiteX23-1827" fmla="*/ 7909269 w 8108352"/>
              <a:gd name="connsiteY23-1828" fmla="*/ 2012289 h 2944162"/>
              <a:gd name="connsiteX24-1829" fmla="*/ 7944214 w 8108352"/>
              <a:gd name="connsiteY24-1830" fmla="*/ 2105477 h 2944162"/>
              <a:gd name="connsiteX25-1831" fmla="*/ 7979159 w 8108352"/>
              <a:gd name="connsiteY25-1832" fmla="*/ 2221961 h 2944162"/>
              <a:gd name="connsiteX26-1833" fmla="*/ 8002456 w 8108352"/>
              <a:gd name="connsiteY26-1834" fmla="*/ 2245257 h 2944162"/>
              <a:gd name="connsiteX27-1835" fmla="*/ 8014105 w 8108352"/>
              <a:gd name="connsiteY27-1836" fmla="*/ 2303500 h 2944162"/>
              <a:gd name="connsiteX28-1837" fmla="*/ 8037402 w 8108352"/>
              <a:gd name="connsiteY28-1838" fmla="*/ 2361742 h 2944162"/>
              <a:gd name="connsiteX29-1839" fmla="*/ 8049050 w 8108352"/>
              <a:gd name="connsiteY29-1840" fmla="*/ 2431632 h 2944162"/>
              <a:gd name="connsiteX30-1841" fmla="*/ 8060698 w 8108352"/>
              <a:gd name="connsiteY30-1842" fmla="*/ 2489874 h 2944162"/>
              <a:gd name="connsiteX31-1843" fmla="*/ 8072347 w 8108352"/>
              <a:gd name="connsiteY31-1844" fmla="*/ 2618007 h 2944162"/>
              <a:gd name="connsiteX32-1845" fmla="*/ 8095644 w 8108352"/>
              <a:gd name="connsiteY32-1846" fmla="*/ 2699545 h 2944162"/>
              <a:gd name="connsiteX33-1847" fmla="*/ 8107292 w 8108352"/>
              <a:gd name="connsiteY33-1848" fmla="*/ 2944162 h 2944162"/>
              <a:gd name="connsiteX0-1849" fmla="*/ 0 w 8108352"/>
              <a:gd name="connsiteY0-1850" fmla="*/ 2816029 h 2944162"/>
              <a:gd name="connsiteX1-1851" fmla="*/ 34945 w 8108352"/>
              <a:gd name="connsiteY1-1852" fmla="*/ 2711194 h 2944162"/>
              <a:gd name="connsiteX2-1853" fmla="*/ 58242 w 8108352"/>
              <a:gd name="connsiteY2-1854" fmla="*/ 2664600 h 2944162"/>
              <a:gd name="connsiteX3-1855" fmla="*/ 93188 w 8108352"/>
              <a:gd name="connsiteY3-1856" fmla="*/ 2583061 h 2944162"/>
              <a:gd name="connsiteX4-1857" fmla="*/ 221320 w 8108352"/>
              <a:gd name="connsiteY4-1858" fmla="*/ 2338445 h 2944162"/>
              <a:gd name="connsiteX5-1859" fmla="*/ 535827 w 8108352"/>
              <a:gd name="connsiteY5-1860" fmla="*/ 1872508 h 2944162"/>
              <a:gd name="connsiteX6-1861" fmla="*/ 908576 w 8108352"/>
              <a:gd name="connsiteY6-1862" fmla="*/ 1418221 h 2944162"/>
              <a:gd name="connsiteX7-1863" fmla="*/ 1141544 w 8108352"/>
              <a:gd name="connsiteY7-1864" fmla="*/ 1173604 h 2944162"/>
              <a:gd name="connsiteX8-1865" fmla="*/ 1258028 w 8108352"/>
              <a:gd name="connsiteY8-1866" fmla="*/ 1045472 h 2944162"/>
              <a:gd name="connsiteX9-1867" fmla="*/ 1584184 w 8108352"/>
              <a:gd name="connsiteY9-1868" fmla="*/ 742613 h 2944162"/>
              <a:gd name="connsiteX10-1869" fmla="*/ 1805503 w 8108352"/>
              <a:gd name="connsiteY10-1870" fmla="*/ 579535 h 2944162"/>
              <a:gd name="connsiteX11-1871" fmla="*/ 2003526 w 8108352"/>
              <a:gd name="connsiteY11-1872" fmla="*/ 451403 h 2944162"/>
              <a:gd name="connsiteX12-1873" fmla="*/ 2120010 w 8108352"/>
              <a:gd name="connsiteY12-1874" fmla="*/ 381512 h 2944162"/>
              <a:gd name="connsiteX13-1875" fmla="*/ 3983756 w 8108352"/>
              <a:gd name="connsiteY13-1876" fmla="*/ 8763 h 2944162"/>
              <a:gd name="connsiteX14-1877" fmla="*/ 7291903 w 8108352"/>
              <a:gd name="connsiteY14-1878" fmla="*/ 800855 h 2944162"/>
              <a:gd name="connsiteX15-1879" fmla="*/ 7443333 w 8108352"/>
              <a:gd name="connsiteY15-1880" fmla="*/ 975581 h 2944162"/>
              <a:gd name="connsiteX16-1881" fmla="*/ 7524872 w 8108352"/>
              <a:gd name="connsiteY16-1882" fmla="*/ 1138659 h 2944162"/>
              <a:gd name="connsiteX17-1883" fmla="*/ 7571465 w 8108352"/>
              <a:gd name="connsiteY17-1884" fmla="*/ 1231846 h 2944162"/>
              <a:gd name="connsiteX18-1885" fmla="*/ 7676301 w 8108352"/>
              <a:gd name="connsiteY18-1886" fmla="*/ 1464814 h 2944162"/>
              <a:gd name="connsiteX19-1887" fmla="*/ 7769488 w 8108352"/>
              <a:gd name="connsiteY19-1888" fmla="*/ 1639540 h 2944162"/>
              <a:gd name="connsiteX20-1889" fmla="*/ 7827730 w 8108352"/>
              <a:gd name="connsiteY20-1890" fmla="*/ 1802618 h 2944162"/>
              <a:gd name="connsiteX21-1891" fmla="*/ 7897621 w 8108352"/>
              <a:gd name="connsiteY21-1892" fmla="*/ 1965696 h 2944162"/>
              <a:gd name="connsiteX22-1893" fmla="*/ 7909269 w 8108352"/>
              <a:gd name="connsiteY22-1894" fmla="*/ 2012289 h 2944162"/>
              <a:gd name="connsiteX23-1895" fmla="*/ 7944214 w 8108352"/>
              <a:gd name="connsiteY23-1896" fmla="*/ 2105477 h 2944162"/>
              <a:gd name="connsiteX24-1897" fmla="*/ 7979159 w 8108352"/>
              <a:gd name="connsiteY24-1898" fmla="*/ 2221961 h 2944162"/>
              <a:gd name="connsiteX25-1899" fmla="*/ 8002456 w 8108352"/>
              <a:gd name="connsiteY25-1900" fmla="*/ 2245257 h 2944162"/>
              <a:gd name="connsiteX26-1901" fmla="*/ 8014105 w 8108352"/>
              <a:gd name="connsiteY26-1902" fmla="*/ 2303500 h 2944162"/>
              <a:gd name="connsiteX27-1903" fmla="*/ 8037402 w 8108352"/>
              <a:gd name="connsiteY27-1904" fmla="*/ 2361742 h 2944162"/>
              <a:gd name="connsiteX28-1905" fmla="*/ 8049050 w 8108352"/>
              <a:gd name="connsiteY28-1906" fmla="*/ 2431632 h 2944162"/>
              <a:gd name="connsiteX29-1907" fmla="*/ 8060698 w 8108352"/>
              <a:gd name="connsiteY29-1908" fmla="*/ 2489874 h 2944162"/>
              <a:gd name="connsiteX30-1909" fmla="*/ 8072347 w 8108352"/>
              <a:gd name="connsiteY30-1910" fmla="*/ 2618007 h 2944162"/>
              <a:gd name="connsiteX31-1911" fmla="*/ 8095644 w 8108352"/>
              <a:gd name="connsiteY31-1912" fmla="*/ 2699545 h 2944162"/>
              <a:gd name="connsiteX32-1913" fmla="*/ 8107292 w 8108352"/>
              <a:gd name="connsiteY32-1914" fmla="*/ 2944162 h 2944162"/>
              <a:gd name="connsiteX0-1915" fmla="*/ 0 w 8108352"/>
              <a:gd name="connsiteY0-1916" fmla="*/ 2816029 h 2944162"/>
              <a:gd name="connsiteX1-1917" fmla="*/ 34945 w 8108352"/>
              <a:gd name="connsiteY1-1918" fmla="*/ 2711194 h 2944162"/>
              <a:gd name="connsiteX2-1919" fmla="*/ 58242 w 8108352"/>
              <a:gd name="connsiteY2-1920" fmla="*/ 2664600 h 2944162"/>
              <a:gd name="connsiteX3-1921" fmla="*/ 93188 w 8108352"/>
              <a:gd name="connsiteY3-1922" fmla="*/ 2583061 h 2944162"/>
              <a:gd name="connsiteX4-1923" fmla="*/ 221320 w 8108352"/>
              <a:gd name="connsiteY4-1924" fmla="*/ 2338445 h 2944162"/>
              <a:gd name="connsiteX5-1925" fmla="*/ 535827 w 8108352"/>
              <a:gd name="connsiteY5-1926" fmla="*/ 1872508 h 2944162"/>
              <a:gd name="connsiteX6-1927" fmla="*/ 908576 w 8108352"/>
              <a:gd name="connsiteY6-1928" fmla="*/ 1418221 h 2944162"/>
              <a:gd name="connsiteX7-1929" fmla="*/ 1141544 w 8108352"/>
              <a:gd name="connsiteY7-1930" fmla="*/ 1173604 h 2944162"/>
              <a:gd name="connsiteX8-1931" fmla="*/ 1258028 w 8108352"/>
              <a:gd name="connsiteY8-1932" fmla="*/ 1045472 h 2944162"/>
              <a:gd name="connsiteX9-1933" fmla="*/ 1584184 w 8108352"/>
              <a:gd name="connsiteY9-1934" fmla="*/ 742613 h 2944162"/>
              <a:gd name="connsiteX10-1935" fmla="*/ 1805503 w 8108352"/>
              <a:gd name="connsiteY10-1936" fmla="*/ 579535 h 2944162"/>
              <a:gd name="connsiteX11-1937" fmla="*/ 2003526 w 8108352"/>
              <a:gd name="connsiteY11-1938" fmla="*/ 451403 h 2944162"/>
              <a:gd name="connsiteX12-1939" fmla="*/ 2120010 w 8108352"/>
              <a:gd name="connsiteY12-1940" fmla="*/ 381512 h 2944162"/>
              <a:gd name="connsiteX13-1941" fmla="*/ 3983756 w 8108352"/>
              <a:gd name="connsiteY13-1942" fmla="*/ 8763 h 2944162"/>
              <a:gd name="connsiteX14-1943" fmla="*/ 7291903 w 8108352"/>
              <a:gd name="connsiteY14-1944" fmla="*/ 800855 h 2944162"/>
              <a:gd name="connsiteX15-1945" fmla="*/ 7524872 w 8108352"/>
              <a:gd name="connsiteY15-1946" fmla="*/ 1138659 h 2944162"/>
              <a:gd name="connsiteX16-1947" fmla="*/ 7571465 w 8108352"/>
              <a:gd name="connsiteY16-1948" fmla="*/ 1231846 h 2944162"/>
              <a:gd name="connsiteX17-1949" fmla="*/ 7676301 w 8108352"/>
              <a:gd name="connsiteY17-1950" fmla="*/ 1464814 h 2944162"/>
              <a:gd name="connsiteX18-1951" fmla="*/ 7769488 w 8108352"/>
              <a:gd name="connsiteY18-1952" fmla="*/ 1639540 h 2944162"/>
              <a:gd name="connsiteX19-1953" fmla="*/ 7827730 w 8108352"/>
              <a:gd name="connsiteY19-1954" fmla="*/ 1802618 h 2944162"/>
              <a:gd name="connsiteX20-1955" fmla="*/ 7897621 w 8108352"/>
              <a:gd name="connsiteY20-1956" fmla="*/ 1965696 h 2944162"/>
              <a:gd name="connsiteX21-1957" fmla="*/ 7909269 w 8108352"/>
              <a:gd name="connsiteY21-1958" fmla="*/ 2012289 h 2944162"/>
              <a:gd name="connsiteX22-1959" fmla="*/ 7944214 w 8108352"/>
              <a:gd name="connsiteY22-1960" fmla="*/ 2105477 h 2944162"/>
              <a:gd name="connsiteX23-1961" fmla="*/ 7979159 w 8108352"/>
              <a:gd name="connsiteY23-1962" fmla="*/ 2221961 h 2944162"/>
              <a:gd name="connsiteX24-1963" fmla="*/ 8002456 w 8108352"/>
              <a:gd name="connsiteY24-1964" fmla="*/ 2245257 h 2944162"/>
              <a:gd name="connsiteX25-1965" fmla="*/ 8014105 w 8108352"/>
              <a:gd name="connsiteY25-1966" fmla="*/ 2303500 h 2944162"/>
              <a:gd name="connsiteX26-1967" fmla="*/ 8037402 w 8108352"/>
              <a:gd name="connsiteY26-1968" fmla="*/ 2361742 h 2944162"/>
              <a:gd name="connsiteX27-1969" fmla="*/ 8049050 w 8108352"/>
              <a:gd name="connsiteY27-1970" fmla="*/ 2431632 h 2944162"/>
              <a:gd name="connsiteX28-1971" fmla="*/ 8060698 w 8108352"/>
              <a:gd name="connsiteY28-1972" fmla="*/ 2489874 h 2944162"/>
              <a:gd name="connsiteX29-1973" fmla="*/ 8072347 w 8108352"/>
              <a:gd name="connsiteY29-1974" fmla="*/ 2618007 h 2944162"/>
              <a:gd name="connsiteX30-1975" fmla="*/ 8095644 w 8108352"/>
              <a:gd name="connsiteY30-1976" fmla="*/ 2699545 h 2944162"/>
              <a:gd name="connsiteX31-1977" fmla="*/ 8107292 w 8108352"/>
              <a:gd name="connsiteY31-1978" fmla="*/ 2944162 h 2944162"/>
              <a:gd name="connsiteX0-1979" fmla="*/ 0 w 8108352"/>
              <a:gd name="connsiteY0-1980" fmla="*/ 2830516 h 2958649"/>
              <a:gd name="connsiteX1-1981" fmla="*/ 34945 w 8108352"/>
              <a:gd name="connsiteY1-1982" fmla="*/ 2725681 h 2958649"/>
              <a:gd name="connsiteX2-1983" fmla="*/ 58242 w 8108352"/>
              <a:gd name="connsiteY2-1984" fmla="*/ 2679087 h 2958649"/>
              <a:gd name="connsiteX3-1985" fmla="*/ 93188 w 8108352"/>
              <a:gd name="connsiteY3-1986" fmla="*/ 2597548 h 2958649"/>
              <a:gd name="connsiteX4-1987" fmla="*/ 221320 w 8108352"/>
              <a:gd name="connsiteY4-1988" fmla="*/ 2352932 h 2958649"/>
              <a:gd name="connsiteX5-1989" fmla="*/ 535827 w 8108352"/>
              <a:gd name="connsiteY5-1990" fmla="*/ 1886995 h 2958649"/>
              <a:gd name="connsiteX6-1991" fmla="*/ 908576 w 8108352"/>
              <a:gd name="connsiteY6-1992" fmla="*/ 1432708 h 2958649"/>
              <a:gd name="connsiteX7-1993" fmla="*/ 1141544 w 8108352"/>
              <a:gd name="connsiteY7-1994" fmla="*/ 1188091 h 2958649"/>
              <a:gd name="connsiteX8-1995" fmla="*/ 1258028 w 8108352"/>
              <a:gd name="connsiteY8-1996" fmla="*/ 1059959 h 2958649"/>
              <a:gd name="connsiteX9-1997" fmla="*/ 1584184 w 8108352"/>
              <a:gd name="connsiteY9-1998" fmla="*/ 757100 h 2958649"/>
              <a:gd name="connsiteX10-1999" fmla="*/ 1805503 w 8108352"/>
              <a:gd name="connsiteY10-2000" fmla="*/ 594022 h 2958649"/>
              <a:gd name="connsiteX11-2001" fmla="*/ 2003526 w 8108352"/>
              <a:gd name="connsiteY11-2002" fmla="*/ 465890 h 2958649"/>
              <a:gd name="connsiteX12-2003" fmla="*/ 2120010 w 8108352"/>
              <a:gd name="connsiteY12-2004" fmla="*/ 395999 h 2958649"/>
              <a:gd name="connsiteX13-2005" fmla="*/ 3983756 w 8108352"/>
              <a:gd name="connsiteY13-2006" fmla="*/ 23250 h 2958649"/>
              <a:gd name="connsiteX14-2007" fmla="*/ 7524872 w 8108352"/>
              <a:gd name="connsiteY14-2008" fmla="*/ 1153146 h 2958649"/>
              <a:gd name="connsiteX15-2009" fmla="*/ 7571465 w 8108352"/>
              <a:gd name="connsiteY15-2010" fmla="*/ 1246333 h 2958649"/>
              <a:gd name="connsiteX16-2011" fmla="*/ 7676301 w 8108352"/>
              <a:gd name="connsiteY16-2012" fmla="*/ 1479301 h 2958649"/>
              <a:gd name="connsiteX17-2013" fmla="*/ 7769488 w 8108352"/>
              <a:gd name="connsiteY17-2014" fmla="*/ 1654027 h 2958649"/>
              <a:gd name="connsiteX18-2015" fmla="*/ 7827730 w 8108352"/>
              <a:gd name="connsiteY18-2016" fmla="*/ 1817105 h 2958649"/>
              <a:gd name="connsiteX19-2017" fmla="*/ 7897621 w 8108352"/>
              <a:gd name="connsiteY19-2018" fmla="*/ 1980183 h 2958649"/>
              <a:gd name="connsiteX20-2019" fmla="*/ 7909269 w 8108352"/>
              <a:gd name="connsiteY20-2020" fmla="*/ 2026776 h 2958649"/>
              <a:gd name="connsiteX21-2021" fmla="*/ 7944214 w 8108352"/>
              <a:gd name="connsiteY21-2022" fmla="*/ 2119964 h 2958649"/>
              <a:gd name="connsiteX22-2023" fmla="*/ 7979159 w 8108352"/>
              <a:gd name="connsiteY22-2024" fmla="*/ 2236448 h 2958649"/>
              <a:gd name="connsiteX23-2025" fmla="*/ 8002456 w 8108352"/>
              <a:gd name="connsiteY23-2026" fmla="*/ 2259744 h 2958649"/>
              <a:gd name="connsiteX24-2027" fmla="*/ 8014105 w 8108352"/>
              <a:gd name="connsiteY24-2028" fmla="*/ 2317987 h 2958649"/>
              <a:gd name="connsiteX25-2029" fmla="*/ 8037402 w 8108352"/>
              <a:gd name="connsiteY25-2030" fmla="*/ 2376229 h 2958649"/>
              <a:gd name="connsiteX26-2031" fmla="*/ 8049050 w 8108352"/>
              <a:gd name="connsiteY26-2032" fmla="*/ 2446119 h 2958649"/>
              <a:gd name="connsiteX27-2033" fmla="*/ 8060698 w 8108352"/>
              <a:gd name="connsiteY27-2034" fmla="*/ 2504361 h 2958649"/>
              <a:gd name="connsiteX28-2035" fmla="*/ 8072347 w 8108352"/>
              <a:gd name="connsiteY28-2036" fmla="*/ 2632494 h 2958649"/>
              <a:gd name="connsiteX29-2037" fmla="*/ 8095644 w 8108352"/>
              <a:gd name="connsiteY29-2038" fmla="*/ 2714032 h 2958649"/>
              <a:gd name="connsiteX30-2039" fmla="*/ 8107292 w 8108352"/>
              <a:gd name="connsiteY30-2040" fmla="*/ 2958649 h 2958649"/>
              <a:gd name="connsiteX0-2041" fmla="*/ 0 w 8108352"/>
              <a:gd name="connsiteY0-2042" fmla="*/ 2835160 h 2963293"/>
              <a:gd name="connsiteX1-2043" fmla="*/ 34945 w 8108352"/>
              <a:gd name="connsiteY1-2044" fmla="*/ 2730325 h 2963293"/>
              <a:gd name="connsiteX2-2045" fmla="*/ 58242 w 8108352"/>
              <a:gd name="connsiteY2-2046" fmla="*/ 2683731 h 2963293"/>
              <a:gd name="connsiteX3-2047" fmla="*/ 93188 w 8108352"/>
              <a:gd name="connsiteY3-2048" fmla="*/ 2602192 h 2963293"/>
              <a:gd name="connsiteX4-2049" fmla="*/ 221320 w 8108352"/>
              <a:gd name="connsiteY4-2050" fmla="*/ 2357576 h 2963293"/>
              <a:gd name="connsiteX5-2051" fmla="*/ 535827 w 8108352"/>
              <a:gd name="connsiteY5-2052" fmla="*/ 1891639 h 2963293"/>
              <a:gd name="connsiteX6-2053" fmla="*/ 908576 w 8108352"/>
              <a:gd name="connsiteY6-2054" fmla="*/ 1437352 h 2963293"/>
              <a:gd name="connsiteX7-2055" fmla="*/ 1141544 w 8108352"/>
              <a:gd name="connsiteY7-2056" fmla="*/ 1192735 h 2963293"/>
              <a:gd name="connsiteX8-2057" fmla="*/ 1258028 w 8108352"/>
              <a:gd name="connsiteY8-2058" fmla="*/ 1064603 h 2963293"/>
              <a:gd name="connsiteX9-2059" fmla="*/ 1584184 w 8108352"/>
              <a:gd name="connsiteY9-2060" fmla="*/ 761744 h 2963293"/>
              <a:gd name="connsiteX10-2061" fmla="*/ 1805503 w 8108352"/>
              <a:gd name="connsiteY10-2062" fmla="*/ 598666 h 2963293"/>
              <a:gd name="connsiteX11-2063" fmla="*/ 2003526 w 8108352"/>
              <a:gd name="connsiteY11-2064" fmla="*/ 470534 h 2963293"/>
              <a:gd name="connsiteX12-2065" fmla="*/ 2120010 w 8108352"/>
              <a:gd name="connsiteY12-2066" fmla="*/ 400643 h 2963293"/>
              <a:gd name="connsiteX13-2067" fmla="*/ 3983756 w 8108352"/>
              <a:gd name="connsiteY13-2068" fmla="*/ 27894 h 2963293"/>
              <a:gd name="connsiteX14-2069" fmla="*/ 7571465 w 8108352"/>
              <a:gd name="connsiteY14-2070" fmla="*/ 1250977 h 2963293"/>
              <a:gd name="connsiteX15-2071" fmla="*/ 7676301 w 8108352"/>
              <a:gd name="connsiteY15-2072" fmla="*/ 1483945 h 2963293"/>
              <a:gd name="connsiteX16-2073" fmla="*/ 7769488 w 8108352"/>
              <a:gd name="connsiteY16-2074" fmla="*/ 1658671 h 2963293"/>
              <a:gd name="connsiteX17-2075" fmla="*/ 7827730 w 8108352"/>
              <a:gd name="connsiteY17-2076" fmla="*/ 1821749 h 2963293"/>
              <a:gd name="connsiteX18-2077" fmla="*/ 7897621 w 8108352"/>
              <a:gd name="connsiteY18-2078" fmla="*/ 1984827 h 2963293"/>
              <a:gd name="connsiteX19-2079" fmla="*/ 7909269 w 8108352"/>
              <a:gd name="connsiteY19-2080" fmla="*/ 2031420 h 2963293"/>
              <a:gd name="connsiteX20-2081" fmla="*/ 7944214 w 8108352"/>
              <a:gd name="connsiteY20-2082" fmla="*/ 2124608 h 2963293"/>
              <a:gd name="connsiteX21-2083" fmla="*/ 7979159 w 8108352"/>
              <a:gd name="connsiteY21-2084" fmla="*/ 2241092 h 2963293"/>
              <a:gd name="connsiteX22-2085" fmla="*/ 8002456 w 8108352"/>
              <a:gd name="connsiteY22-2086" fmla="*/ 2264388 h 2963293"/>
              <a:gd name="connsiteX23-2087" fmla="*/ 8014105 w 8108352"/>
              <a:gd name="connsiteY23-2088" fmla="*/ 2322631 h 2963293"/>
              <a:gd name="connsiteX24-2089" fmla="*/ 8037402 w 8108352"/>
              <a:gd name="connsiteY24-2090" fmla="*/ 2380873 h 2963293"/>
              <a:gd name="connsiteX25-2091" fmla="*/ 8049050 w 8108352"/>
              <a:gd name="connsiteY25-2092" fmla="*/ 2450763 h 2963293"/>
              <a:gd name="connsiteX26-2093" fmla="*/ 8060698 w 8108352"/>
              <a:gd name="connsiteY26-2094" fmla="*/ 2509005 h 2963293"/>
              <a:gd name="connsiteX27-2095" fmla="*/ 8072347 w 8108352"/>
              <a:gd name="connsiteY27-2096" fmla="*/ 2637138 h 2963293"/>
              <a:gd name="connsiteX28-2097" fmla="*/ 8095644 w 8108352"/>
              <a:gd name="connsiteY28-2098" fmla="*/ 2718676 h 2963293"/>
              <a:gd name="connsiteX29-2099" fmla="*/ 8107292 w 8108352"/>
              <a:gd name="connsiteY29-2100" fmla="*/ 2963293 h 2963293"/>
              <a:gd name="connsiteX0-2101" fmla="*/ 0 w 8108352"/>
              <a:gd name="connsiteY0-2102" fmla="*/ 2847619 h 2975752"/>
              <a:gd name="connsiteX1-2103" fmla="*/ 34945 w 8108352"/>
              <a:gd name="connsiteY1-2104" fmla="*/ 2742784 h 2975752"/>
              <a:gd name="connsiteX2-2105" fmla="*/ 58242 w 8108352"/>
              <a:gd name="connsiteY2-2106" fmla="*/ 2696190 h 2975752"/>
              <a:gd name="connsiteX3-2107" fmla="*/ 93188 w 8108352"/>
              <a:gd name="connsiteY3-2108" fmla="*/ 2614651 h 2975752"/>
              <a:gd name="connsiteX4-2109" fmla="*/ 221320 w 8108352"/>
              <a:gd name="connsiteY4-2110" fmla="*/ 2370035 h 2975752"/>
              <a:gd name="connsiteX5-2111" fmla="*/ 535827 w 8108352"/>
              <a:gd name="connsiteY5-2112" fmla="*/ 1904098 h 2975752"/>
              <a:gd name="connsiteX6-2113" fmla="*/ 908576 w 8108352"/>
              <a:gd name="connsiteY6-2114" fmla="*/ 1449811 h 2975752"/>
              <a:gd name="connsiteX7-2115" fmla="*/ 1141544 w 8108352"/>
              <a:gd name="connsiteY7-2116" fmla="*/ 1205194 h 2975752"/>
              <a:gd name="connsiteX8-2117" fmla="*/ 1258028 w 8108352"/>
              <a:gd name="connsiteY8-2118" fmla="*/ 1077062 h 2975752"/>
              <a:gd name="connsiteX9-2119" fmla="*/ 1584184 w 8108352"/>
              <a:gd name="connsiteY9-2120" fmla="*/ 774203 h 2975752"/>
              <a:gd name="connsiteX10-2121" fmla="*/ 1805503 w 8108352"/>
              <a:gd name="connsiteY10-2122" fmla="*/ 611125 h 2975752"/>
              <a:gd name="connsiteX11-2123" fmla="*/ 2003526 w 8108352"/>
              <a:gd name="connsiteY11-2124" fmla="*/ 482993 h 2975752"/>
              <a:gd name="connsiteX12-2125" fmla="*/ 2120010 w 8108352"/>
              <a:gd name="connsiteY12-2126" fmla="*/ 413102 h 2975752"/>
              <a:gd name="connsiteX13-2127" fmla="*/ 3983756 w 8108352"/>
              <a:gd name="connsiteY13-2128" fmla="*/ 40353 h 2975752"/>
              <a:gd name="connsiteX14-2129" fmla="*/ 7676301 w 8108352"/>
              <a:gd name="connsiteY14-2130" fmla="*/ 1496404 h 2975752"/>
              <a:gd name="connsiteX15-2131" fmla="*/ 7769488 w 8108352"/>
              <a:gd name="connsiteY15-2132" fmla="*/ 1671130 h 2975752"/>
              <a:gd name="connsiteX16-2133" fmla="*/ 7827730 w 8108352"/>
              <a:gd name="connsiteY16-2134" fmla="*/ 1834208 h 2975752"/>
              <a:gd name="connsiteX17-2135" fmla="*/ 7897621 w 8108352"/>
              <a:gd name="connsiteY17-2136" fmla="*/ 1997286 h 2975752"/>
              <a:gd name="connsiteX18-2137" fmla="*/ 7909269 w 8108352"/>
              <a:gd name="connsiteY18-2138" fmla="*/ 2043879 h 2975752"/>
              <a:gd name="connsiteX19-2139" fmla="*/ 7944214 w 8108352"/>
              <a:gd name="connsiteY19-2140" fmla="*/ 2137067 h 2975752"/>
              <a:gd name="connsiteX20-2141" fmla="*/ 7979159 w 8108352"/>
              <a:gd name="connsiteY20-2142" fmla="*/ 2253551 h 2975752"/>
              <a:gd name="connsiteX21-2143" fmla="*/ 8002456 w 8108352"/>
              <a:gd name="connsiteY21-2144" fmla="*/ 2276847 h 2975752"/>
              <a:gd name="connsiteX22-2145" fmla="*/ 8014105 w 8108352"/>
              <a:gd name="connsiteY22-2146" fmla="*/ 2335090 h 2975752"/>
              <a:gd name="connsiteX23-2147" fmla="*/ 8037402 w 8108352"/>
              <a:gd name="connsiteY23-2148" fmla="*/ 2393332 h 2975752"/>
              <a:gd name="connsiteX24-2149" fmla="*/ 8049050 w 8108352"/>
              <a:gd name="connsiteY24-2150" fmla="*/ 2463222 h 2975752"/>
              <a:gd name="connsiteX25-2151" fmla="*/ 8060698 w 8108352"/>
              <a:gd name="connsiteY25-2152" fmla="*/ 2521464 h 2975752"/>
              <a:gd name="connsiteX26-2153" fmla="*/ 8072347 w 8108352"/>
              <a:gd name="connsiteY26-2154" fmla="*/ 2649597 h 2975752"/>
              <a:gd name="connsiteX27-2155" fmla="*/ 8095644 w 8108352"/>
              <a:gd name="connsiteY27-2156" fmla="*/ 2731135 h 2975752"/>
              <a:gd name="connsiteX28-2157" fmla="*/ 8107292 w 8108352"/>
              <a:gd name="connsiteY28-2158" fmla="*/ 2975752 h 2975752"/>
              <a:gd name="connsiteX0-2159" fmla="*/ 0 w 8108352"/>
              <a:gd name="connsiteY0-2160" fmla="*/ 2807455 h 2935588"/>
              <a:gd name="connsiteX1-2161" fmla="*/ 34945 w 8108352"/>
              <a:gd name="connsiteY1-2162" fmla="*/ 2702620 h 2935588"/>
              <a:gd name="connsiteX2-2163" fmla="*/ 58242 w 8108352"/>
              <a:gd name="connsiteY2-2164" fmla="*/ 2656026 h 2935588"/>
              <a:gd name="connsiteX3-2165" fmla="*/ 93188 w 8108352"/>
              <a:gd name="connsiteY3-2166" fmla="*/ 2574487 h 2935588"/>
              <a:gd name="connsiteX4-2167" fmla="*/ 221320 w 8108352"/>
              <a:gd name="connsiteY4-2168" fmla="*/ 2329871 h 2935588"/>
              <a:gd name="connsiteX5-2169" fmla="*/ 535827 w 8108352"/>
              <a:gd name="connsiteY5-2170" fmla="*/ 1863934 h 2935588"/>
              <a:gd name="connsiteX6-2171" fmla="*/ 908576 w 8108352"/>
              <a:gd name="connsiteY6-2172" fmla="*/ 1409647 h 2935588"/>
              <a:gd name="connsiteX7-2173" fmla="*/ 1141544 w 8108352"/>
              <a:gd name="connsiteY7-2174" fmla="*/ 1165030 h 2935588"/>
              <a:gd name="connsiteX8-2175" fmla="*/ 1258028 w 8108352"/>
              <a:gd name="connsiteY8-2176" fmla="*/ 1036898 h 2935588"/>
              <a:gd name="connsiteX9-2177" fmla="*/ 1584184 w 8108352"/>
              <a:gd name="connsiteY9-2178" fmla="*/ 734039 h 2935588"/>
              <a:gd name="connsiteX10-2179" fmla="*/ 1805503 w 8108352"/>
              <a:gd name="connsiteY10-2180" fmla="*/ 570961 h 2935588"/>
              <a:gd name="connsiteX11-2181" fmla="*/ 2003526 w 8108352"/>
              <a:gd name="connsiteY11-2182" fmla="*/ 442829 h 2935588"/>
              <a:gd name="connsiteX12-2183" fmla="*/ 2120010 w 8108352"/>
              <a:gd name="connsiteY12-2184" fmla="*/ 372938 h 2935588"/>
              <a:gd name="connsiteX13-2185" fmla="*/ 3983756 w 8108352"/>
              <a:gd name="connsiteY13-2186" fmla="*/ 189 h 2935588"/>
              <a:gd name="connsiteX14-2187" fmla="*/ 7676301 w 8108352"/>
              <a:gd name="connsiteY14-2188" fmla="*/ 1456240 h 2935588"/>
              <a:gd name="connsiteX15-2189" fmla="*/ 7769488 w 8108352"/>
              <a:gd name="connsiteY15-2190" fmla="*/ 1630966 h 2935588"/>
              <a:gd name="connsiteX16-2191" fmla="*/ 7827730 w 8108352"/>
              <a:gd name="connsiteY16-2192" fmla="*/ 1794044 h 2935588"/>
              <a:gd name="connsiteX17-2193" fmla="*/ 7897621 w 8108352"/>
              <a:gd name="connsiteY17-2194" fmla="*/ 1957122 h 2935588"/>
              <a:gd name="connsiteX18-2195" fmla="*/ 7909269 w 8108352"/>
              <a:gd name="connsiteY18-2196" fmla="*/ 2003715 h 2935588"/>
              <a:gd name="connsiteX19-2197" fmla="*/ 7944214 w 8108352"/>
              <a:gd name="connsiteY19-2198" fmla="*/ 2096903 h 2935588"/>
              <a:gd name="connsiteX20-2199" fmla="*/ 7979159 w 8108352"/>
              <a:gd name="connsiteY20-2200" fmla="*/ 2213387 h 2935588"/>
              <a:gd name="connsiteX21-2201" fmla="*/ 8002456 w 8108352"/>
              <a:gd name="connsiteY21-2202" fmla="*/ 2236683 h 2935588"/>
              <a:gd name="connsiteX22-2203" fmla="*/ 8014105 w 8108352"/>
              <a:gd name="connsiteY22-2204" fmla="*/ 2294926 h 2935588"/>
              <a:gd name="connsiteX23-2205" fmla="*/ 8037402 w 8108352"/>
              <a:gd name="connsiteY23-2206" fmla="*/ 2353168 h 2935588"/>
              <a:gd name="connsiteX24-2207" fmla="*/ 8049050 w 8108352"/>
              <a:gd name="connsiteY24-2208" fmla="*/ 2423058 h 2935588"/>
              <a:gd name="connsiteX25-2209" fmla="*/ 8060698 w 8108352"/>
              <a:gd name="connsiteY25-2210" fmla="*/ 2481300 h 2935588"/>
              <a:gd name="connsiteX26-2211" fmla="*/ 8072347 w 8108352"/>
              <a:gd name="connsiteY26-2212" fmla="*/ 2609433 h 2935588"/>
              <a:gd name="connsiteX27-2213" fmla="*/ 8095644 w 8108352"/>
              <a:gd name="connsiteY27-2214" fmla="*/ 2690971 h 2935588"/>
              <a:gd name="connsiteX28-2215" fmla="*/ 8107292 w 8108352"/>
              <a:gd name="connsiteY28-2216" fmla="*/ 2935588 h 2935588"/>
              <a:gd name="connsiteX0-2217" fmla="*/ 0 w 8108352"/>
              <a:gd name="connsiteY0-2218" fmla="*/ 2807455 h 2935588"/>
              <a:gd name="connsiteX1-2219" fmla="*/ 34945 w 8108352"/>
              <a:gd name="connsiteY1-2220" fmla="*/ 2702620 h 2935588"/>
              <a:gd name="connsiteX2-2221" fmla="*/ 58242 w 8108352"/>
              <a:gd name="connsiteY2-2222" fmla="*/ 2656026 h 2935588"/>
              <a:gd name="connsiteX3-2223" fmla="*/ 93188 w 8108352"/>
              <a:gd name="connsiteY3-2224" fmla="*/ 2574487 h 2935588"/>
              <a:gd name="connsiteX4-2225" fmla="*/ 221320 w 8108352"/>
              <a:gd name="connsiteY4-2226" fmla="*/ 2329871 h 2935588"/>
              <a:gd name="connsiteX5-2227" fmla="*/ 535827 w 8108352"/>
              <a:gd name="connsiteY5-2228" fmla="*/ 1863934 h 2935588"/>
              <a:gd name="connsiteX6-2229" fmla="*/ 908576 w 8108352"/>
              <a:gd name="connsiteY6-2230" fmla="*/ 1409647 h 2935588"/>
              <a:gd name="connsiteX7-2231" fmla="*/ 1141544 w 8108352"/>
              <a:gd name="connsiteY7-2232" fmla="*/ 1165030 h 2935588"/>
              <a:gd name="connsiteX8-2233" fmla="*/ 1258028 w 8108352"/>
              <a:gd name="connsiteY8-2234" fmla="*/ 1036898 h 2935588"/>
              <a:gd name="connsiteX9-2235" fmla="*/ 1584184 w 8108352"/>
              <a:gd name="connsiteY9-2236" fmla="*/ 734039 h 2935588"/>
              <a:gd name="connsiteX10-2237" fmla="*/ 1805503 w 8108352"/>
              <a:gd name="connsiteY10-2238" fmla="*/ 570961 h 2935588"/>
              <a:gd name="connsiteX11-2239" fmla="*/ 2003526 w 8108352"/>
              <a:gd name="connsiteY11-2240" fmla="*/ 442829 h 2935588"/>
              <a:gd name="connsiteX12-2241" fmla="*/ 2120010 w 8108352"/>
              <a:gd name="connsiteY12-2242" fmla="*/ 372938 h 2935588"/>
              <a:gd name="connsiteX13-2243" fmla="*/ 3983756 w 8108352"/>
              <a:gd name="connsiteY13-2244" fmla="*/ 189 h 2935588"/>
              <a:gd name="connsiteX14-2245" fmla="*/ 7676301 w 8108352"/>
              <a:gd name="connsiteY14-2246" fmla="*/ 1456240 h 2935588"/>
              <a:gd name="connsiteX15-2247" fmla="*/ 7769488 w 8108352"/>
              <a:gd name="connsiteY15-2248" fmla="*/ 1630966 h 2935588"/>
              <a:gd name="connsiteX16-2249" fmla="*/ 7827730 w 8108352"/>
              <a:gd name="connsiteY16-2250" fmla="*/ 1794044 h 2935588"/>
              <a:gd name="connsiteX17-2251" fmla="*/ 7897621 w 8108352"/>
              <a:gd name="connsiteY17-2252" fmla="*/ 1957122 h 2935588"/>
              <a:gd name="connsiteX18-2253" fmla="*/ 7909269 w 8108352"/>
              <a:gd name="connsiteY18-2254" fmla="*/ 2003715 h 2935588"/>
              <a:gd name="connsiteX19-2255" fmla="*/ 7944214 w 8108352"/>
              <a:gd name="connsiteY19-2256" fmla="*/ 2096903 h 2935588"/>
              <a:gd name="connsiteX20-2257" fmla="*/ 7979159 w 8108352"/>
              <a:gd name="connsiteY20-2258" fmla="*/ 2213387 h 2935588"/>
              <a:gd name="connsiteX21-2259" fmla="*/ 8002456 w 8108352"/>
              <a:gd name="connsiteY21-2260" fmla="*/ 2236683 h 2935588"/>
              <a:gd name="connsiteX22-2261" fmla="*/ 8014105 w 8108352"/>
              <a:gd name="connsiteY22-2262" fmla="*/ 2294926 h 2935588"/>
              <a:gd name="connsiteX23-2263" fmla="*/ 8037402 w 8108352"/>
              <a:gd name="connsiteY23-2264" fmla="*/ 2353168 h 2935588"/>
              <a:gd name="connsiteX24-2265" fmla="*/ 8049050 w 8108352"/>
              <a:gd name="connsiteY24-2266" fmla="*/ 2423058 h 2935588"/>
              <a:gd name="connsiteX25-2267" fmla="*/ 8060698 w 8108352"/>
              <a:gd name="connsiteY25-2268" fmla="*/ 2481300 h 2935588"/>
              <a:gd name="connsiteX26-2269" fmla="*/ 8072347 w 8108352"/>
              <a:gd name="connsiteY26-2270" fmla="*/ 2609433 h 2935588"/>
              <a:gd name="connsiteX27-2271" fmla="*/ 8095644 w 8108352"/>
              <a:gd name="connsiteY27-2272" fmla="*/ 2690971 h 2935588"/>
              <a:gd name="connsiteX28-2273" fmla="*/ 8107292 w 8108352"/>
              <a:gd name="connsiteY28-2274" fmla="*/ 2935588 h 2935588"/>
              <a:gd name="connsiteX0-2275" fmla="*/ 0 w 8108352"/>
              <a:gd name="connsiteY0-2276" fmla="*/ 2888983 h 3017116"/>
              <a:gd name="connsiteX1-2277" fmla="*/ 34945 w 8108352"/>
              <a:gd name="connsiteY1-2278" fmla="*/ 2784148 h 3017116"/>
              <a:gd name="connsiteX2-2279" fmla="*/ 58242 w 8108352"/>
              <a:gd name="connsiteY2-2280" fmla="*/ 2737554 h 3017116"/>
              <a:gd name="connsiteX3-2281" fmla="*/ 93188 w 8108352"/>
              <a:gd name="connsiteY3-2282" fmla="*/ 2656015 h 3017116"/>
              <a:gd name="connsiteX4-2283" fmla="*/ 221320 w 8108352"/>
              <a:gd name="connsiteY4-2284" fmla="*/ 2411399 h 3017116"/>
              <a:gd name="connsiteX5-2285" fmla="*/ 535827 w 8108352"/>
              <a:gd name="connsiteY5-2286" fmla="*/ 1945462 h 3017116"/>
              <a:gd name="connsiteX6-2287" fmla="*/ 908576 w 8108352"/>
              <a:gd name="connsiteY6-2288" fmla="*/ 1491175 h 3017116"/>
              <a:gd name="connsiteX7-2289" fmla="*/ 1141544 w 8108352"/>
              <a:gd name="connsiteY7-2290" fmla="*/ 1246558 h 3017116"/>
              <a:gd name="connsiteX8-2291" fmla="*/ 1258028 w 8108352"/>
              <a:gd name="connsiteY8-2292" fmla="*/ 1118426 h 3017116"/>
              <a:gd name="connsiteX9-2293" fmla="*/ 1584184 w 8108352"/>
              <a:gd name="connsiteY9-2294" fmla="*/ 815567 h 3017116"/>
              <a:gd name="connsiteX10-2295" fmla="*/ 1805503 w 8108352"/>
              <a:gd name="connsiteY10-2296" fmla="*/ 652489 h 3017116"/>
              <a:gd name="connsiteX11-2297" fmla="*/ 2003526 w 8108352"/>
              <a:gd name="connsiteY11-2298" fmla="*/ 524357 h 3017116"/>
              <a:gd name="connsiteX12-2299" fmla="*/ 2120010 w 8108352"/>
              <a:gd name="connsiteY12-2300" fmla="*/ 454466 h 3017116"/>
              <a:gd name="connsiteX13-2301" fmla="*/ 4065295 w 8108352"/>
              <a:gd name="connsiteY13-2302" fmla="*/ 178 h 3017116"/>
              <a:gd name="connsiteX14-2303" fmla="*/ 7676301 w 8108352"/>
              <a:gd name="connsiteY14-2304" fmla="*/ 1537768 h 3017116"/>
              <a:gd name="connsiteX15-2305" fmla="*/ 7769488 w 8108352"/>
              <a:gd name="connsiteY15-2306" fmla="*/ 1712494 h 3017116"/>
              <a:gd name="connsiteX16-2307" fmla="*/ 7827730 w 8108352"/>
              <a:gd name="connsiteY16-2308" fmla="*/ 1875572 h 3017116"/>
              <a:gd name="connsiteX17-2309" fmla="*/ 7897621 w 8108352"/>
              <a:gd name="connsiteY17-2310" fmla="*/ 2038650 h 3017116"/>
              <a:gd name="connsiteX18-2311" fmla="*/ 7909269 w 8108352"/>
              <a:gd name="connsiteY18-2312" fmla="*/ 2085243 h 3017116"/>
              <a:gd name="connsiteX19-2313" fmla="*/ 7944214 w 8108352"/>
              <a:gd name="connsiteY19-2314" fmla="*/ 2178431 h 3017116"/>
              <a:gd name="connsiteX20-2315" fmla="*/ 7979159 w 8108352"/>
              <a:gd name="connsiteY20-2316" fmla="*/ 2294915 h 3017116"/>
              <a:gd name="connsiteX21-2317" fmla="*/ 8002456 w 8108352"/>
              <a:gd name="connsiteY21-2318" fmla="*/ 2318211 h 3017116"/>
              <a:gd name="connsiteX22-2319" fmla="*/ 8014105 w 8108352"/>
              <a:gd name="connsiteY22-2320" fmla="*/ 2376454 h 3017116"/>
              <a:gd name="connsiteX23-2321" fmla="*/ 8037402 w 8108352"/>
              <a:gd name="connsiteY23-2322" fmla="*/ 2434696 h 3017116"/>
              <a:gd name="connsiteX24-2323" fmla="*/ 8049050 w 8108352"/>
              <a:gd name="connsiteY24-2324" fmla="*/ 2504586 h 3017116"/>
              <a:gd name="connsiteX25-2325" fmla="*/ 8060698 w 8108352"/>
              <a:gd name="connsiteY25-2326" fmla="*/ 2562828 h 3017116"/>
              <a:gd name="connsiteX26-2327" fmla="*/ 8072347 w 8108352"/>
              <a:gd name="connsiteY26-2328" fmla="*/ 2690961 h 3017116"/>
              <a:gd name="connsiteX27-2329" fmla="*/ 8095644 w 8108352"/>
              <a:gd name="connsiteY27-2330" fmla="*/ 2772499 h 3017116"/>
              <a:gd name="connsiteX28-2331" fmla="*/ 8107292 w 8108352"/>
              <a:gd name="connsiteY28-2332" fmla="*/ 3017116 h 3017116"/>
              <a:gd name="connsiteX0-2333" fmla="*/ 0 w 8108352"/>
              <a:gd name="connsiteY0-2334" fmla="*/ 2919234 h 3047367"/>
              <a:gd name="connsiteX1-2335" fmla="*/ 34945 w 8108352"/>
              <a:gd name="connsiteY1-2336" fmla="*/ 2814399 h 3047367"/>
              <a:gd name="connsiteX2-2337" fmla="*/ 58242 w 8108352"/>
              <a:gd name="connsiteY2-2338" fmla="*/ 2767805 h 3047367"/>
              <a:gd name="connsiteX3-2339" fmla="*/ 93188 w 8108352"/>
              <a:gd name="connsiteY3-2340" fmla="*/ 2686266 h 3047367"/>
              <a:gd name="connsiteX4-2341" fmla="*/ 221320 w 8108352"/>
              <a:gd name="connsiteY4-2342" fmla="*/ 2441650 h 3047367"/>
              <a:gd name="connsiteX5-2343" fmla="*/ 535827 w 8108352"/>
              <a:gd name="connsiteY5-2344" fmla="*/ 1975713 h 3047367"/>
              <a:gd name="connsiteX6-2345" fmla="*/ 908576 w 8108352"/>
              <a:gd name="connsiteY6-2346" fmla="*/ 1521426 h 3047367"/>
              <a:gd name="connsiteX7-2347" fmla="*/ 1141544 w 8108352"/>
              <a:gd name="connsiteY7-2348" fmla="*/ 1276809 h 3047367"/>
              <a:gd name="connsiteX8-2349" fmla="*/ 1258028 w 8108352"/>
              <a:gd name="connsiteY8-2350" fmla="*/ 1148677 h 3047367"/>
              <a:gd name="connsiteX9-2351" fmla="*/ 1584184 w 8108352"/>
              <a:gd name="connsiteY9-2352" fmla="*/ 845818 h 3047367"/>
              <a:gd name="connsiteX10-2353" fmla="*/ 1805503 w 8108352"/>
              <a:gd name="connsiteY10-2354" fmla="*/ 682740 h 3047367"/>
              <a:gd name="connsiteX11-2355" fmla="*/ 2003526 w 8108352"/>
              <a:gd name="connsiteY11-2356" fmla="*/ 554608 h 3047367"/>
              <a:gd name="connsiteX12-2357" fmla="*/ 4065295 w 8108352"/>
              <a:gd name="connsiteY12-2358" fmla="*/ 30429 h 3047367"/>
              <a:gd name="connsiteX13-2359" fmla="*/ 7676301 w 8108352"/>
              <a:gd name="connsiteY13-2360" fmla="*/ 1568019 h 3047367"/>
              <a:gd name="connsiteX14-2361" fmla="*/ 7769488 w 8108352"/>
              <a:gd name="connsiteY14-2362" fmla="*/ 1742745 h 3047367"/>
              <a:gd name="connsiteX15-2363" fmla="*/ 7827730 w 8108352"/>
              <a:gd name="connsiteY15-2364" fmla="*/ 1905823 h 3047367"/>
              <a:gd name="connsiteX16-2365" fmla="*/ 7897621 w 8108352"/>
              <a:gd name="connsiteY16-2366" fmla="*/ 2068901 h 3047367"/>
              <a:gd name="connsiteX17-2367" fmla="*/ 7909269 w 8108352"/>
              <a:gd name="connsiteY17-2368" fmla="*/ 2115494 h 3047367"/>
              <a:gd name="connsiteX18-2369" fmla="*/ 7944214 w 8108352"/>
              <a:gd name="connsiteY18-2370" fmla="*/ 2208682 h 3047367"/>
              <a:gd name="connsiteX19-2371" fmla="*/ 7979159 w 8108352"/>
              <a:gd name="connsiteY19-2372" fmla="*/ 2325166 h 3047367"/>
              <a:gd name="connsiteX20-2373" fmla="*/ 8002456 w 8108352"/>
              <a:gd name="connsiteY20-2374" fmla="*/ 2348462 h 3047367"/>
              <a:gd name="connsiteX21-2375" fmla="*/ 8014105 w 8108352"/>
              <a:gd name="connsiteY21-2376" fmla="*/ 2406705 h 3047367"/>
              <a:gd name="connsiteX22-2377" fmla="*/ 8037402 w 8108352"/>
              <a:gd name="connsiteY22-2378" fmla="*/ 2464947 h 3047367"/>
              <a:gd name="connsiteX23-2379" fmla="*/ 8049050 w 8108352"/>
              <a:gd name="connsiteY23-2380" fmla="*/ 2534837 h 3047367"/>
              <a:gd name="connsiteX24-2381" fmla="*/ 8060698 w 8108352"/>
              <a:gd name="connsiteY24-2382" fmla="*/ 2593079 h 3047367"/>
              <a:gd name="connsiteX25-2383" fmla="*/ 8072347 w 8108352"/>
              <a:gd name="connsiteY25-2384" fmla="*/ 2721212 h 3047367"/>
              <a:gd name="connsiteX26-2385" fmla="*/ 8095644 w 8108352"/>
              <a:gd name="connsiteY26-2386" fmla="*/ 2802750 h 3047367"/>
              <a:gd name="connsiteX27-2387" fmla="*/ 8107292 w 8108352"/>
              <a:gd name="connsiteY27-2388" fmla="*/ 3047367 h 3047367"/>
              <a:gd name="connsiteX0-2389" fmla="*/ 0 w 8108352"/>
              <a:gd name="connsiteY0-2390" fmla="*/ 2910066 h 3038199"/>
              <a:gd name="connsiteX1-2391" fmla="*/ 34945 w 8108352"/>
              <a:gd name="connsiteY1-2392" fmla="*/ 2805231 h 3038199"/>
              <a:gd name="connsiteX2-2393" fmla="*/ 58242 w 8108352"/>
              <a:gd name="connsiteY2-2394" fmla="*/ 2758637 h 3038199"/>
              <a:gd name="connsiteX3-2395" fmla="*/ 93188 w 8108352"/>
              <a:gd name="connsiteY3-2396" fmla="*/ 2677098 h 3038199"/>
              <a:gd name="connsiteX4-2397" fmla="*/ 221320 w 8108352"/>
              <a:gd name="connsiteY4-2398" fmla="*/ 2432482 h 3038199"/>
              <a:gd name="connsiteX5-2399" fmla="*/ 535827 w 8108352"/>
              <a:gd name="connsiteY5-2400" fmla="*/ 1966545 h 3038199"/>
              <a:gd name="connsiteX6-2401" fmla="*/ 908576 w 8108352"/>
              <a:gd name="connsiteY6-2402" fmla="*/ 1512258 h 3038199"/>
              <a:gd name="connsiteX7-2403" fmla="*/ 1141544 w 8108352"/>
              <a:gd name="connsiteY7-2404" fmla="*/ 1267641 h 3038199"/>
              <a:gd name="connsiteX8-2405" fmla="*/ 1258028 w 8108352"/>
              <a:gd name="connsiteY8-2406" fmla="*/ 1139509 h 3038199"/>
              <a:gd name="connsiteX9-2407" fmla="*/ 1584184 w 8108352"/>
              <a:gd name="connsiteY9-2408" fmla="*/ 836650 h 3038199"/>
              <a:gd name="connsiteX10-2409" fmla="*/ 1805503 w 8108352"/>
              <a:gd name="connsiteY10-2410" fmla="*/ 673572 h 3038199"/>
              <a:gd name="connsiteX11-2411" fmla="*/ 4065295 w 8108352"/>
              <a:gd name="connsiteY11-2412" fmla="*/ 21261 h 3038199"/>
              <a:gd name="connsiteX12-2413" fmla="*/ 7676301 w 8108352"/>
              <a:gd name="connsiteY12-2414" fmla="*/ 1558851 h 3038199"/>
              <a:gd name="connsiteX13-2415" fmla="*/ 7769488 w 8108352"/>
              <a:gd name="connsiteY13-2416" fmla="*/ 1733577 h 3038199"/>
              <a:gd name="connsiteX14-2417" fmla="*/ 7827730 w 8108352"/>
              <a:gd name="connsiteY14-2418" fmla="*/ 1896655 h 3038199"/>
              <a:gd name="connsiteX15-2419" fmla="*/ 7897621 w 8108352"/>
              <a:gd name="connsiteY15-2420" fmla="*/ 2059733 h 3038199"/>
              <a:gd name="connsiteX16-2421" fmla="*/ 7909269 w 8108352"/>
              <a:gd name="connsiteY16-2422" fmla="*/ 2106326 h 3038199"/>
              <a:gd name="connsiteX17-2423" fmla="*/ 7944214 w 8108352"/>
              <a:gd name="connsiteY17-2424" fmla="*/ 2199514 h 3038199"/>
              <a:gd name="connsiteX18-2425" fmla="*/ 7979159 w 8108352"/>
              <a:gd name="connsiteY18-2426" fmla="*/ 2315998 h 3038199"/>
              <a:gd name="connsiteX19-2427" fmla="*/ 8002456 w 8108352"/>
              <a:gd name="connsiteY19-2428" fmla="*/ 2339294 h 3038199"/>
              <a:gd name="connsiteX20-2429" fmla="*/ 8014105 w 8108352"/>
              <a:gd name="connsiteY20-2430" fmla="*/ 2397537 h 3038199"/>
              <a:gd name="connsiteX21-2431" fmla="*/ 8037402 w 8108352"/>
              <a:gd name="connsiteY21-2432" fmla="*/ 2455779 h 3038199"/>
              <a:gd name="connsiteX22-2433" fmla="*/ 8049050 w 8108352"/>
              <a:gd name="connsiteY22-2434" fmla="*/ 2525669 h 3038199"/>
              <a:gd name="connsiteX23-2435" fmla="*/ 8060698 w 8108352"/>
              <a:gd name="connsiteY23-2436" fmla="*/ 2583911 h 3038199"/>
              <a:gd name="connsiteX24-2437" fmla="*/ 8072347 w 8108352"/>
              <a:gd name="connsiteY24-2438" fmla="*/ 2712044 h 3038199"/>
              <a:gd name="connsiteX25-2439" fmla="*/ 8095644 w 8108352"/>
              <a:gd name="connsiteY25-2440" fmla="*/ 2793582 h 3038199"/>
              <a:gd name="connsiteX26-2441" fmla="*/ 8107292 w 8108352"/>
              <a:gd name="connsiteY26-2442" fmla="*/ 3038199 h 3038199"/>
              <a:gd name="connsiteX0-2443" fmla="*/ 0 w 8108352"/>
              <a:gd name="connsiteY0-2444" fmla="*/ 2901820 h 3029953"/>
              <a:gd name="connsiteX1-2445" fmla="*/ 34945 w 8108352"/>
              <a:gd name="connsiteY1-2446" fmla="*/ 2796985 h 3029953"/>
              <a:gd name="connsiteX2-2447" fmla="*/ 58242 w 8108352"/>
              <a:gd name="connsiteY2-2448" fmla="*/ 2750391 h 3029953"/>
              <a:gd name="connsiteX3-2449" fmla="*/ 93188 w 8108352"/>
              <a:gd name="connsiteY3-2450" fmla="*/ 2668852 h 3029953"/>
              <a:gd name="connsiteX4-2451" fmla="*/ 221320 w 8108352"/>
              <a:gd name="connsiteY4-2452" fmla="*/ 2424236 h 3029953"/>
              <a:gd name="connsiteX5-2453" fmla="*/ 535827 w 8108352"/>
              <a:gd name="connsiteY5-2454" fmla="*/ 1958299 h 3029953"/>
              <a:gd name="connsiteX6-2455" fmla="*/ 908576 w 8108352"/>
              <a:gd name="connsiteY6-2456" fmla="*/ 1504012 h 3029953"/>
              <a:gd name="connsiteX7-2457" fmla="*/ 1141544 w 8108352"/>
              <a:gd name="connsiteY7-2458" fmla="*/ 1259395 h 3029953"/>
              <a:gd name="connsiteX8-2459" fmla="*/ 1258028 w 8108352"/>
              <a:gd name="connsiteY8-2460" fmla="*/ 1131263 h 3029953"/>
              <a:gd name="connsiteX9-2461" fmla="*/ 1584184 w 8108352"/>
              <a:gd name="connsiteY9-2462" fmla="*/ 828404 h 3029953"/>
              <a:gd name="connsiteX10-2463" fmla="*/ 4065295 w 8108352"/>
              <a:gd name="connsiteY10-2464" fmla="*/ 13015 h 3029953"/>
              <a:gd name="connsiteX11-2465" fmla="*/ 7676301 w 8108352"/>
              <a:gd name="connsiteY11-2466" fmla="*/ 1550605 h 3029953"/>
              <a:gd name="connsiteX12-2467" fmla="*/ 7769488 w 8108352"/>
              <a:gd name="connsiteY12-2468" fmla="*/ 1725331 h 3029953"/>
              <a:gd name="connsiteX13-2469" fmla="*/ 7827730 w 8108352"/>
              <a:gd name="connsiteY13-2470" fmla="*/ 1888409 h 3029953"/>
              <a:gd name="connsiteX14-2471" fmla="*/ 7897621 w 8108352"/>
              <a:gd name="connsiteY14-2472" fmla="*/ 2051487 h 3029953"/>
              <a:gd name="connsiteX15-2473" fmla="*/ 7909269 w 8108352"/>
              <a:gd name="connsiteY15-2474" fmla="*/ 2098080 h 3029953"/>
              <a:gd name="connsiteX16-2475" fmla="*/ 7944214 w 8108352"/>
              <a:gd name="connsiteY16-2476" fmla="*/ 2191268 h 3029953"/>
              <a:gd name="connsiteX17-2477" fmla="*/ 7979159 w 8108352"/>
              <a:gd name="connsiteY17-2478" fmla="*/ 2307752 h 3029953"/>
              <a:gd name="connsiteX18-2479" fmla="*/ 8002456 w 8108352"/>
              <a:gd name="connsiteY18-2480" fmla="*/ 2331048 h 3029953"/>
              <a:gd name="connsiteX19-2481" fmla="*/ 8014105 w 8108352"/>
              <a:gd name="connsiteY19-2482" fmla="*/ 2389291 h 3029953"/>
              <a:gd name="connsiteX20-2483" fmla="*/ 8037402 w 8108352"/>
              <a:gd name="connsiteY20-2484" fmla="*/ 2447533 h 3029953"/>
              <a:gd name="connsiteX21-2485" fmla="*/ 8049050 w 8108352"/>
              <a:gd name="connsiteY21-2486" fmla="*/ 2517423 h 3029953"/>
              <a:gd name="connsiteX22-2487" fmla="*/ 8060698 w 8108352"/>
              <a:gd name="connsiteY22-2488" fmla="*/ 2575665 h 3029953"/>
              <a:gd name="connsiteX23-2489" fmla="*/ 8072347 w 8108352"/>
              <a:gd name="connsiteY23-2490" fmla="*/ 2703798 h 3029953"/>
              <a:gd name="connsiteX24-2491" fmla="*/ 8095644 w 8108352"/>
              <a:gd name="connsiteY24-2492" fmla="*/ 2785336 h 3029953"/>
              <a:gd name="connsiteX25-2493" fmla="*/ 8107292 w 8108352"/>
              <a:gd name="connsiteY25-2494" fmla="*/ 3029953 h 3029953"/>
              <a:gd name="connsiteX0-2495" fmla="*/ 0 w 8108352"/>
              <a:gd name="connsiteY0-2496" fmla="*/ 2892364 h 3020497"/>
              <a:gd name="connsiteX1-2497" fmla="*/ 34945 w 8108352"/>
              <a:gd name="connsiteY1-2498" fmla="*/ 2787529 h 3020497"/>
              <a:gd name="connsiteX2-2499" fmla="*/ 58242 w 8108352"/>
              <a:gd name="connsiteY2-2500" fmla="*/ 2740935 h 3020497"/>
              <a:gd name="connsiteX3-2501" fmla="*/ 93188 w 8108352"/>
              <a:gd name="connsiteY3-2502" fmla="*/ 2659396 h 3020497"/>
              <a:gd name="connsiteX4-2503" fmla="*/ 221320 w 8108352"/>
              <a:gd name="connsiteY4-2504" fmla="*/ 2414780 h 3020497"/>
              <a:gd name="connsiteX5-2505" fmla="*/ 535827 w 8108352"/>
              <a:gd name="connsiteY5-2506" fmla="*/ 1948843 h 3020497"/>
              <a:gd name="connsiteX6-2507" fmla="*/ 908576 w 8108352"/>
              <a:gd name="connsiteY6-2508" fmla="*/ 1494556 h 3020497"/>
              <a:gd name="connsiteX7-2509" fmla="*/ 1141544 w 8108352"/>
              <a:gd name="connsiteY7-2510" fmla="*/ 1249939 h 3020497"/>
              <a:gd name="connsiteX8-2511" fmla="*/ 1258028 w 8108352"/>
              <a:gd name="connsiteY8-2512" fmla="*/ 1121807 h 3020497"/>
              <a:gd name="connsiteX9-2513" fmla="*/ 4065295 w 8108352"/>
              <a:gd name="connsiteY9-2514" fmla="*/ 3559 h 3020497"/>
              <a:gd name="connsiteX10-2515" fmla="*/ 7676301 w 8108352"/>
              <a:gd name="connsiteY10-2516" fmla="*/ 1541149 h 3020497"/>
              <a:gd name="connsiteX11-2517" fmla="*/ 7769488 w 8108352"/>
              <a:gd name="connsiteY11-2518" fmla="*/ 1715875 h 3020497"/>
              <a:gd name="connsiteX12-2519" fmla="*/ 7827730 w 8108352"/>
              <a:gd name="connsiteY12-2520" fmla="*/ 1878953 h 3020497"/>
              <a:gd name="connsiteX13-2521" fmla="*/ 7897621 w 8108352"/>
              <a:gd name="connsiteY13-2522" fmla="*/ 2042031 h 3020497"/>
              <a:gd name="connsiteX14-2523" fmla="*/ 7909269 w 8108352"/>
              <a:gd name="connsiteY14-2524" fmla="*/ 2088624 h 3020497"/>
              <a:gd name="connsiteX15-2525" fmla="*/ 7944214 w 8108352"/>
              <a:gd name="connsiteY15-2526" fmla="*/ 2181812 h 3020497"/>
              <a:gd name="connsiteX16-2527" fmla="*/ 7979159 w 8108352"/>
              <a:gd name="connsiteY16-2528" fmla="*/ 2298296 h 3020497"/>
              <a:gd name="connsiteX17-2529" fmla="*/ 8002456 w 8108352"/>
              <a:gd name="connsiteY17-2530" fmla="*/ 2321592 h 3020497"/>
              <a:gd name="connsiteX18-2531" fmla="*/ 8014105 w 8108352"/>
              <a:gd name="connsiteY18-2532" fmla="*/ 2379835 h 3020497"/>
              <a:gd name="connsiteX19-2533" fmla="*/ 8037402 w 8108352"/>
              <a:gd name="connsiteY19-2534" fmla="*/ 2438077 h 3020497"/>
              <a:gd name="connsiteX20-2535" fmla="*/ 8049050 w 8108352"/>
              <a:gd name="connsiteY20-2536" fmla="*/ 2507967 h 3020497"/>
              <a:gd name="connsiteX21-2537" fmla="*/ 8060698 w 8108352"/>
              <a:gd name="connsiteY21-2538" fmla="*/ 2566209 h 3020497"/>
              <a:gd name="connsiteX22-2539" fmla="*/ 8072347 w 8108352"/>
              <a:gd name="connsiteY22-2540" fmla="*/ 2694342 h 3020497"/>
              <a:gd name="connsiteX23-2541" fmla="*/ 8095644 w 8108352"/>
              <a:gd name="connsiteY23-2542" fmla="*/ 2775880 h 3020497"/>
              <a:gd name="connsiteX24-2543" fmla="*/ 8107292 w 8108352"/>
              <a:gd name="connsiteY24-2544" fmla="*/ 3020497 h 3020497"/>
              <a:gd name="connsiteX0-2545" fmla="*/ 0 w 8108352"/>
              <a:gd name="connsiteY0-2546" fmla="*/ 2890440 h 3018573"/>
              <a:gd name="connsiteX1-2547" fmla="*/ 34945 w 8108352"/>
              <a:gd name="connsiteY1-2548" fmla="*/ 2785605 h 3018573"/>
              <a:gd name="connsiteX2-2549" fmla="*/ 58242 w 8108352"/>
              <a:gd name="connsiteY2-2550" fmla="*/ 2739011 h 3018573"/>
              <a:gd name="connsiteX3-2551" fmla="*/ 93188 w 8108352"/>
              <a:gd name="connsiteY3-2552" fmla="*/ 2657472 h 3018573"/>
              <a:gd name="connsiteX4-2553" fmla="*/ 221320 w 8108352"/>
              <a:gd name="connsiteY4-2554" fmla="*/ 2412856 h 3018573"/>
              <a:gd name="connsiteX5-2555" fmla="*/ 535827 w 8108352"/>
              <a:gd name="connsiteY5-2556" fmla="*/ 1946919 h 3018573"/>
              <a:gd name="connsiteX6-2557" fmla="*/ 908576 w 8108352"/>
              <a:gd name="connsiteY6-2558" fmla="*/ 1492632 h 3018573"/>
              <a:gd name="connsiteX7-2559" fmla="*/ 1141544 w 8108352"/>
              <a:gd name="connsiteY7-2560" fmla="*/ 1248015 h 3018573"/>
              <a:gd name="connsiteX8-2561" fmla="*/ 4065295 w 8108352"/>
              <a:gd name="connsiteY8-2562" fmla="*/ 1635 h 3018573"/>
              <a:gd name="connsiteX9-2563" fmla="*/ 7676301 w 8108352"/>
              <a:gd name="connsiteY9-2564" fmla="*/ 1539225 h 3018573"/>
              <a:gd name="connsiteX10-2565" fmla="*/ 7769488 w 8108352"/>
              <a:gd name="connsiteY10-2566" fmla="*/ 1713951 h 3018573"/>
              <a:gd name="connsiteX11-2567" fmla="*/ 7827730 w 8108352"/>
              <a:gd name="connsiteY11-2568" fmla="*/ 1877029 h 3018573"/>
              <a:gd name="connsiteX12-2569" fmla="*/ 7897621 w 8108352"/>
              <a:gd name="connsiteY12-2570" fmla="*/ 2040107 h 3018573"/>
              <a:gd name="connsiteX13-2571" fmla="*/ 7909269 w 8108352"/>
              <a:gd name="connsiteY13-2572" fmla="*/ 2086700 h 3018573"/>
              <a:gd name="connsiteX14-2573" fmla="*/ 7944214 w 8108352"/>
              <a:gd name="connsiteY14-2574" fmla="*/ 2179888 h 3018573"/>
              <a:gd name="connsiteX15-2575" fmla="*/ 7979159 w 8108352"/>
              <a:gd name="connsiteY15-2576" fmla="*/ 2296372 h 3018573"/>
              <a:gd name="connsiteX16-2577" fmla="*/ 8002456 w 8108352"/>
              <a:gd name="connsiteY16-2578" fmla="*/ 2319668 h 3018573"/>
              <a:gd name="connsiteX17-2579" fmla="*/ 8014105 w 8108352"/>
              <a:gd name="connsiteY17-2580" fmla="*/ 2377911 h 3018573"/>
              <a:gd name="connsiteX18-2581" fmla="*/ 8037402 w 8108352"/>
              <a:gd name="connsiteY18-2582" fmla="*/ 2436153 h 3018573"/>
              <a:gd name="connsiteX19-2583" fmla="*/ 8049050 w 8108352"/>
              <a:gd name="connsiteY19-2584" fmla="*/ 2506043 h 3018573"/>
              <a:gd name="connsiteX20-2585" fmla="*/ 8060698 w 8108352"/>
              <a:gd name="connsiteY20-2586" fmla="*/ 2564285 h 3018573"/>
              <a:gd name="connsiteX21-2587" fmla="*/ 8072347 w 8108352"/>
              <a:gd name="connsiteY21-2588" fmla="*/ 2692418 h 3018573"/>
              <a:gd name="connsiteX22-2589" fmla="*/ 8095644 w 8108352"/>
              <a:gd name="connsiteY22-2590" fmla="*/ 2773956 h 3018573"/>
              <a:gd name="connsiteX23-2591" fmla="*/ 8107292 w 8108352"/>
              <a:gd name="connsiteY23-2592" fmla="*/ 3018573 h 3018573"/>
              <a:gd name="connsiteX0-2593" fmla="*/ 0 w 8108352"/>
              <a:gd name="connsiteY0-2594" fmla="*/ 2890522 h 3018655"/>
              <a:gd name="connsiteX1-2595" fmla="*/ 34945 w 8108352"/>
              <a:gd name="connsiteY1-2596" fmla="*/ 2785687 h 3018655"/>
              <a:gd name="connsiteX2-2597" fmla="*/ 58242 w 8108352"/>
              <a:gd name="connsiteY2-2598" fmla="*/ 2739093 h 3018655"/>
              <a:gd name="connsiteX3-2599" fmla="*/ 93188 w 8108352"/>
              <a:gd name="connsiteY3-2600" fmla="*/ 2657554 h 3018655"/>
              <a:gd name="connsiteX4-2601" fmla="*/ 221320 w 8108352"/>
              <a:gd name="connsiteY4-2602" fmla="*/ 2412938 h 3018655"/>
              <a:gd name="connsiteX5-2603" fmla="*/ 535827 w 8108352"/>
              <a:gd name="connsiteY5-2604" fmla="*/ 1947001 h 3018655"/>
              <a:gd name="connsiteX6-2605" fmla="*/ 908576 w 8108352"/>
              <a:gd name="connsiteY6-2606" fmla="*/ 1492714 h 3018655"/>
              <a:gd name="connsiteX7-2607" fmla="*/ 1141544 w 8108352"/>
              <a:gd name="connsiteY7-2608" fmla="*/ 1248097 h 3018655"/>
              <a:gd name="connsiteX8-2609" fmla="*/ 1141544 w 8108352"/>
              <a:gd name="connsiteY8-2610" fmla="*/ 1236450 h 3018655"/>
              <a:gd name="connsiteX9-2611" fmla="*/ 4065295 w 8108352"/>
              <a:gd name="connsiteY9-2612" fmla="*/ 1717 h 3018655"/>
              <a:gd name="connsiteX10-2613" fmla="*/ 7676301 w 8108352"/>
              <a:gd name="connsiteY10-2614" fmla="*/ 1539307 h 3018655"/>
              <a:gd name="connsiteX11-2615" fmla="*/ 7769488 w 8108352"/>
              <a:gd name="connsiteY11-2616" fmla="*/ 1714033 h 3018655"/>
              <a:gd name="connsiteX12-2617" fmla="*/ 7827730 w 8108352"/>
              <a:gd name="connsiteY12-2618" fmla="*/ 1877111 h 3018655"/>
              <a:gd name="connsiteX13-2619" fmla="*/ 7897621 w 8108352"/>
              <a:gd name="connsiteY13-2620" fmla="*/ 2040189 h 3018655"/>
              <a:gd name="connsiteX14-2621" fmla="*/ 7909269 w 8108352"/>
              <a:gd name="connsiteY14-2622" fmla="*/ 2086782 h 3018655"/>
              <a:gd name="connsiteX15-2623" fmla="*/ 7944214 w 8108352"/>
              <a:gd name="connsiteY15-2624" fmla="*/ 2179970 h 3018655"/>
              <a:gd name="connsiteX16-2625" fmla="*/ 7979159 w 8108352"/>
              <a:gd name="connsiteY16-2626" fmla="*/ 2296454 h 3018655"/>
              <a:gd name="connsiteX17-2627" fmla="*/ 8002456 w 8108352"/>
              <a:gd name="connsiteY17-2628" fmla="*/ 2319750 h 3018655"/>
              <a:gd name="connsiteX18-2629" fmla="*/ 8014105 w 8108352"/>
              <a:gd name="connsiteY18-2630" fmla="*/ 2377993 h 3018655"/>
              <a:gd name="connsiteX19-2631" fmla="*/ 8037402 w 8108352"/>
              <a:gd name="connsiteY19-2632" fmla="*/ 2436235 h 3018655"/>
              <a:gd name="connsiteX20-2633" fmla="*/ 8049050 w 8108352"/>
              <a:gd name="connsiteY20-2634" fmla="*/ 2506125 h 3018655"/>
              <a:gd name="connsiteX21-2635" fmla="*/ 8060698 w 8108352"/>
              <a:gd name="connsiteY21-2636" fmla="*/ 2564367 h 3018655"/>
              <a:gd name="connsiteX22-2637" fmla="*/ 8072347 w 8108352"/>
              <a:gd name="connsiteY22-2638" fmla="*/ 2692500 h 3018655"/>
              <a:gd name="connsiteX23-2639" fmla="*/ 8095644 w 8108352"/>
              <a:gd name="connsiteY23-2640" fmla="*/ 2774038 h 3018655"/>
              <a:gd name="connsiteX24-2641" fmla="*/ 8107292 w 8108352"/>
              <a:gd name="connsiteY24-2642" fmla="*/ 3018655 h 3018655"/>
              <a:gd name="connsiteX0-2643" fmla="*/ 0 w 8108352"/>
              <a:gd name="connsiteY0-2644" fmla="*/ 2890440 h 3018573"/>
              <a:gd name="connsiteX1-2645" fmla="*/ 34945 w 8108352"/>
              <a:gd name="connsiteY1-2646" fmla="*/ 2785605 h 3018573"/>
              <a:gd name="connsiteX2-2647" fmla="*/ 58242 w 8108352"/>
              <a:gd name="connsiteY2-2648" fmla="*/ 2739011 h 3018573"/>
              <a:gd name="connsiteX3-2649" fmla="*/ 93188 w 8108352"/>
              <a:gd name="connsiteY3-2650" fmla="*/ 2657472 h 3018573"/>
              <a:gd name="connsiteX4-2651" fmla="*/ 221320 w 8108352"/>
              <a:gd name="connsiteY4-2652" fmla="*/ 2412856 h 3018573"/>
              <a:gd name="connsiteX5-2653" fmla="*/ 535827 w 8108352"/>
              <a:gd name="connsiteY5-2654" fmla="*/ 1946919 h 3018573"/>
              <a:gd name="connsiteX6-2655" fmla="*/ 908576 w 8108352"/>
              <a:gd name="connsiteY6-2656" fmla="*/ 1492632 h 3018573"/>
              <a:gd name="connsiteX7-2657" fmla="*/ 1141544 w 8108352"/>
              <a:gd name="connsiteY7-2658" fmla="*/ 1248015 h 3018573"/>
              <a:gd name="connsiteX8-2659" fmla="*/ 4065295 w 8108352"/>
              <a:gd name="connsiteY8-2660" fmla="*/ 1635 h 3018573"/>
              <a:gd name="connsiteX9-2661" fmla="*/ 7676301 w 8108352"/>
              <a:gd name="connsiteY9-2662" fmla="*/ 1539225 h 3018573"/>
              <a:gd name="connsiteX10-2663" fmla="*/ 7769488 w 8108352"/>
              <a:gd name="connsiteY10-2664" fmla="*/ 1713951 h 3018573"/>
              <a:gd name="connsiteX11-2665" fmla="*/ 7827730 w 8108352"/>
              <a:gd name="connsiteY11-2666" fmla="*/ 1877029 h 3018573"/>
              <a:gd name="connsiteX12-2667" fmla="*/ 7897621 w 8108352"/>
              <a:gd name="connsiteY12-2668" fmla="*/ 2040107 h 3018573"/>
              <a:gd name="connsiteX13-2669" fmla="*/ 7909269 w 8108352"/>
              <a:gd name="connsiteY13-2670" fmla="*/ 2086700 h 3018573"/>
              <a:gd name="connsiteX14-2671" fmla="*/ 7944214 w 8108352"/>
              <a:gd name="connsiteY14-2672" fmla="*/ 2179888 h 3018573"/>
              <a:gd name="connsiteX15-2673" fmla="*/ 7979159 w 8108352"/>
              <a:gd name="connsiteY15-2674" fmla="*/ 2296372 h 3018573"/>
              <a:gd name="connsiteX16-2675" fmla="*/ 8002456 w 8108352"/>
              <a:gd name="connsiteY16-2676" fmla="*/ 2319668 h 3018573"/>
              <a:gd name="connsiteX17-2677" fmla="*/ 8014105 w 8108352"/>
              <a:gd name="connsiteY17-2678" fmla="*/ 2377911 h 3018573"/>
              <a:gd name="connsiteX18-2679" fmla="*/ 8037402 w 8108352"/>
              <a:gd name="connsiteY18-2680" fmla="*/ 2436153 h 3018573"/>
              <a:gd name="connsiteX19-2681" fmla="*/ 8049050 w 8108352"/>
              <a:gd name="connsiteY19-2682" fmla="*/ 2506043 h 3018573"/>
              <a:gd name="connsiteX20-2683" fmla="*/ 8060698 w 8108352"/>
              <a:gd name="connsiteY20-2684" fmla="*/ 2564285 h 3018573"/>
              <a:gd name="connsiteX21-2685" fmla="*/ 8072347 w 8108352"/>
              <a:gd name="connsiteY21-2686" fmla="*/ 2692418 h 3018573"/>
              <a:gd name="connsiteX22-2687" fmla="*/ 8095644 w 8108352"/>
              <a:gd name="connsiteY22-2688" fmla="*/ 2773956 h 3018573"/>
              <a:gd name="connsiteX23-2689" fmla="*/ 8107292 w 8108352"/>
              <a:gd name="connsiteY23-2690" fmla="*/ 3018573 h 3018573"/>
              <a:gd name="connsiteX0-2691" fmla="*/ 0 w 8108352"/>
              <a:gd name="connsiteY0-2692" fmla="*/ 2888844 h 3016977"/>
              <a:gd name="connsiteX1-2693" fmla="*/ 34945 w 8108352"/>
              <a:gd name="connsiteY1-2694" fmla="*/ 2784009 h 3016977"/>
              <a:gd name="connsiteX2-2695" fmla="*/ 58242 w 8108352"/>
              <a:gd name="connsiteY2-2696" fmla="*/ 2737415 h 3016977"/>
              <a:gd name="connsiteX3-2697" fmla="*/ 93188 w 8108352"/>
              <a:gd name="connsiteY3-2698" fmla="*/ 2655876 h 3016977"/>
              <a:gd name="connsiteX4-2699" fmla="*/ 221320 w 8108352"/>
              <a:gd name="connsiteY4-2700" fmla="*/ 2411260 h 3016977"/>
              <a:gd name="connsiteX5-2701" fmla="*/ 535827 w 8108352"/>
              <a:gd name="connsiteY5-2702" fmla="*/ 1945323 h 3016977"/>
              <a:gd name="connsiteX6-2703" fmla="*/ 908576 w 8108352"/>
              <a:gd name="connsiteY6-2704" fmla="*/ 1491036 h 3016977"/>
              <a:gd name="connsiteX7-2705" fmla="*/ 4065295 w 8108352"/>
              <a:gd name="connsiteY7-2706" fmla="*/ 39 h 3016977"/>
              <a:gd name="connsiteX8-2707" fmla="*/ 7676301 w 8108352"/>
              <a:gd name="connsiteY8-2708" fmla="*/ 1537629 h 3016977"/>
              <a:gd name="connsiteX9-2709" fmla="*/ 7769488 w 8108352"/>
              <a:gd name="connsiteY9-2710" fmla="*/ 1712355 h 3016977"/>
              <a:gd name="connsiteX10-2711" fmla="*/ 7827730 w 8108352"/>
              <a:gd name="connsiteY10-2712" fmla="*/ 1875433 h 3016977"/>
              <a:gd name="connsiteX11-2713" fmla="*/ 7897621 w 8108352"/>
              <a:gd name="connsiteY11-2714" fmla="*/ 2038511 h 3016977"/>
              <a:gd name="connsiteX12-2715" fmla="*/ 7909269 w 8108352"/>
              <a:gd name="connsiteY12-2716" fmla="*/ 2085104 h 3016977"/>
              <a:gd name="connsiteX13-2717" fmla="*/ 7944214 w 8108352"/>
              <a:gd name="connsiteY13-2718" fmla="*/ 2178292 h 3016977"/>
              <a:gd name="connsiteX14-2719" fmla="*/ 7979159 w 8108352"/>
              <a:gd name="connsiteY14-2720" fmla="*/ 2294776 h 3016977"/>
              <a:gd name="connsiteX15-2721" fmla="*/ 8002456 w 8108352"/>
              <a:gd name="connsiteY15-2722" fmla="*/ 2318072 h 3016977"/>
              <a:gd name="connsiteX16-2723" fmla="*/ 8014105 w 8108352"/>
              <a:gd name="connsiteY16-2724" fmla="*/ 2376315 h 3016977"/>
              <a:gd name="connsiteX17-2725" fmla="*/ 8037402 w 8108352"/>
              <a:gd name="connsiteY17-2726" fmla="*/ 2434557 h 3016977"/>
              <a:gd name="connsiteX18-2727" fmla="*/ 8049050 w 8108352"/>
              <a:gd name="connsiteY18-2728" fmla="*/ 2504447 h 3016977"/>
              <a:gd name="connsiteX19-2729" fmla="*/ 8060698 w 8108352"/>
              <a:gd name="connsiteY19-2730" fmla="*/ 2562689 h 3016977"/>
              <a:gd name="connsiteX20-2731" fmla="*/ 8072347 w 8108352"/>
              <a:gd name="connsiteY20-2732" fmla="*/ 2690822 h 3016977"/>
              <a:gd name="connsiteX21-2733" fmla="*/ 8095644 w 8108352"/>
              <a:gd name="connsiteY21-2734" fmla="*/ 2772360 h 3016977"/>
              <a:gd name="connsiteX22-2735" fmla="*/ 8107292 w 8108352"/>
              <a:gd name="connsiteY22-2736" fmla="*/ 3016977 h 3016977"/>
              <a:gd name="connsiteX0-2737" fmla="*/ 0 w 8108352"/>
              <a:gd name="connsiteY0-2738" fmla="*/ 2891336 h 3019469"/>
              <a:gd name="connsiteX1-2739" fmla="*/ 34945 w 8108352"/>
              <a:gd name="connsiteY1-2740" fmla="*/ 2786501 h 3019469"/>
              <a:gd name="connsiteX2-2741" fmla="*/ 58242 w 8108352"/>
              <a:gd name="connsiteY2-2742" fmla="*/ 2739907 h 3019469"/>
              <a:gd name="connsiteX3-2743" fmla="*/ 93188 w 8108352"/>
              <a:gd name="connsiteY3-2744" fmla="*/ 2658368 h 3019469"/>
              <a:gd name="connsiteX4-2745" fmla="*/ 221320 w 8108352"/>
              <a:gd name="connsiteY4-2746" fmla="*/ 2413752 h 3019469"/>
              <a:gd name="connsiteX5-2747" fmla="*/ 535827 w 8108352"/>
              <a:gd name="connsiteY5-2748" fmla="*/ 1947815 h 3019469"/>
              <a:gd name="connsiteX6-2749" fmla="*/ 4065295 w 8108352"/>
              <a:gd name="connsiteY6-2750" fmla="*/ 2531 h 3019469"/>
              <a:gd name="connsiteX7-2751" fmla="*/ 7676301 w 8108352"/>
              <a:gd name="connsiteY7-2752" fmla="*/ 1540121 h 3019469"/>
              <a:gd name="connsiteX8-2753" fmla="*/ 7769488 w 8108352"/>
              <a:gd name="connsiteY8-2754" fmla="*/ 1714847 h 3019469"/>
              <a:gd name="connsiteX9-2755" fmla="*/ 7827730 w 8108352"/>
              <a:gd name="connsiteY9-2756" fmla="*/ 1877925 h 3019469"/>
              <a:gd name="connsiteX10-2757" fmla="*/ 7897621 w 8108352"/>
              <a:gd name="connsiteY10-2758" fmla="*/ 2041003 h 3019469"/>
              <a:gd name="connsiteX11-2759" fmla="*/ 7909269 w 8108352"/>
              <a:gd name="connsiteY11-2760" fmla="*/ 2087596 h 3019469"/>
              <a:gd name="connsiteX12-2761" fmla="*/ 7944214 w 8108352"/>
              <a:gd name="connsiteY12-2762" fmla="*/ 2180784 h 3019469"/>
              <a:gd name="connsiteX13-2763" fmla="*/ 7979159 w 8108352"/>
              <a:gd name="connsiteY13-2764" fmla="*/ 2297268 h 3019469"/>
              <a:gd name="connsiteX14-2765" fmla="*/ 8002456 w 8108352"/>
              <a:gd name="connsiteY14-2766" fmla="*/ 2320564 h 3019469"/>
              <a:gd name="connsiteX15-2767" fmla="*/ 8014105 w 8108352"/>
              <a:gd name="connsiteY15-2768" fmla="*/ 2378807 h 3019469"/>
              <a:gd name="connsiteX16-2769" fmla="*/ 8037402 w 8108352"/>
              <a:gd name="connsiteY16-2770" fmla="*/ 2437049 h 3019469"/>
              <a:gd name="connsiteX17-2771" fmla="*/ 8049050 w 8108352"/>
              <a:gd name="connsiteY17-2772" fmla="*/ 2506939 h 3019469"/>
              <a:gd name="connsiteX18-2773" fmla="*/ 8060698 w 8108352"/>
              <a:gd name="connsiteY18-2774" fmla="*/ 2565181 h 3019469"/>
              <a:gd name="connsiteX19-2775" fmla="*/ 8072347 w 8108352"/>
              <a:gd name="connsiteY19-2776" fmla="*/ 2693314 h 3019469"/>
              <a:gd name="connsiteX20-2777" fmla="*/ 8095644 w 8108352"/>
              <a:gd name="connsiteY20-2778" fmla="*/ 2774852 h 3019469"/>
              <a:gd name="connsiteX21-2779" fmla="*/ 8107292 w 8108352"/>
              <a:gd name="connsiteY21-2780" fmla="*/ 3019469 h 3019469"/>
              <a:gd name="connsiteX0-2781" fmla="*/ 99330 w 8207682"/>
              <a:gd name="connsiteY0-2782" fmla="*/ 2899404 h 3027537"/>
              <a:gd name="connsiteX1-2783" fmla="*/ 134275 w 8207682"/>
              <a:gd name="connsiteY1-2784" fmla="*/ 2794569 h 3027537"/>
              <a:gd name="connsiteX2-2785" fmla="*/ 157572 w 8207682"/>
              <a:gd name="connsiteY2-2786" fmla="*/ 2747975 h 3027537"/>
              <a:gd name="connsiteX3-2787" fmla="*/ 192518 w 8207682"/>
              <a:gd name="connsiteY3-2788" fmla="*/ 2666436 h 3027537"/>
              <a:gd name="connsiteX4-2789" fmla="*/ 320650 w 8207682"/>
              <a:gd name="connsiteY4-2790" fmla="*/ 2421820 h 3027537"/>
              <a:gd name="connsiteX5-2791" fmla="*/ 4164625 w 8207682"/>
              <a:gd name="connsiteY5-2792" fmla="*/ 10599 h 3027537"/>
              <a:gd name="connsiteX6-2793" fmla="*/ 7775631 w 8207682"/>
              <a:gd name="connsiteY6-2794" fmla="*/ 1548189 h 3027537"/>
              <a:gd name="connsiteX7-2795" fmla="*/ 7868818 w 8207682"/>
              <a:gd name="connsiteY7-2796" fmla="*/ 1722915 h 3027537"/>
              <a:gd name="connsiteX8-2797" fmla="*/ 7927060 w 8207682"/>
              <a:gd name="connsiteY8-2798" fmla="*/ 1885993 h 3027537"/>
              <a:gd name="connsiteX9-2799" fmla="*/ 7996951 w 8207682"/>
              <a:gd name="connsiteY9-2800" fmla="*/ 2049071 h 3027537"/>
              <a:gd name="connsiteX10-2801" fmla="*/ 8008599 w 8207682"/>
              <a:gd name="connsiteY10-2802" fmla="*/ 2095664 h 3027537"/>
              <a:gd name="connsiteX11-2803" fmla="*/ 8043544 w 8207682"/>
              <a:gd name="connsiteY11-2804" fmla="*/ 2188852 h 3027537"/>
              <a:gd name="connsiteX12-2805" fmla="*/ 8078489 w 8207682"/>
              <a:gd name="connsiteY12-2806" fmla="*/ 2305336 h 3027537"/>
              <a:gd name="connsiteX13-2807" fmla="*/ 8101786 w 8207682"/>
              <a:gd name="connsiteY13-2808" fmla="*/ 2328632 h 3027537"/>
              <a:gd name="connsiteX14-2809" fmla="*/ 8113435 w 8207682"/>
              <a:gd name="connsiteY14-2810" fmla="*/ 2386875 h 3027537"/>
              <a:gd name="connsiteX15-2811" fmla="*/ 8136732 w 8207682"/>
              <a:gd name="connsiteY15-2812" fmla="*/ 2445117 h 3027537"/>
              <a:gd name="connsiteX16-2813" fmla="*/ 8148380 w 8207682"/>
              <a:gd name="connsiteY16-2814" fmla="*/ 2515007 h 3027537"/>
              <a:gd name="connsiteX17-2815" fmla="*/ 8160028 w 8207682"/>
              <a:gd name="connsiteY17-2816" fmla="*/ 2573249 h 3027537"/>
              <a:gd name="connsiteX18-2817" fmla="*/ 8171677 w 8207682"/>
              <a:gd name="connsiteY18-2818" fmla="*/ 2701382 h 3027537"/>
              <a:gd name="connsiteX19-2819" fmla="*/ 8194974 w 8207682"/>
              <a:gd name="connsiteY19-2820" fmla="*/ 2782920 h 3027537"/>
              <a:gd name="connsiteX20-2821" fmla="*/ 8206622 w 8207682"/>
              <a:gd name="connsiteY20-2822" fmla="*/ 3027537 h 3027537"/>
              <a:gd name="connsiteX0-2823" fmla="*/ 210122 w 8318474"/>
              <a:gd name="connsiteY0-2824" fmla="*/ 2905403 h 3033536"/>
              <a:gd name="connsiteX1-2825" fmla="*/ 245067 w 8318474"/>
              <a:gd name="connsiteY1-2826" fmla="*/ 2800568 h 3033536"/>
              <a:gd name="connsiteX2-2827" fmla="*/ 268364 w 8318474"/>
              <a:gd name="connsiteY2-2828" fmla="*/ 2753974 h 3033536"/>
              <a:gd name="connsiteX3-2829" fmla="*/ 303310 w 8318474"/>
              <a:gd name="connsiteY3-2830" fmla="*/ 2672435 h 3033536"/>
              <a:gd name="connsiteX4-2831" fmla="*/ 4275417 w 8318474"/>
              <a:gd name="connsiteY4-2832" fmla="*/ 16598 h 3033536"/>
              <a:gd name="connsiteX5-2833" fmla="*/ 7886423 w 8318474"/>
              <a:gd name="connsiteY5-2834" fmla="*/ 1554188 h 3033536"/>
              <a:gd name="connsiteX6-2835" fmla="*/ 7979610 w 8318474"/>
              <a:gd name="connsiteY6-2836" fmla="*/ 1728914 h 3033536"/>
              <a:gd name="connsiteX7-2837" fmla="*/ 8037852 w 8318474"/>
              <a:gd name="connsiteY7-2838" fmla="*/ 1891992 h 3033536"/>
              <a:gd name="connsiteX8-2839" fmla="*/ 8107743 w 8318474"/>
              <a:gd name="connsiteY8-2840" fmla="*/ 2055070 h 3033536"/>
              <a:gd name="connsiteX9-2841" fmla="*/ 8119391 w 8318474"/>
              <a:gd name="connsiteY9-2842" fmla="*/ 2101663 h 3033536"/>
              <a:gd name="connsiteX10-2843" fmla="*/ 8154336 w 8318474"/>
              <a:gd name="connsiteY10-2844" fmla="*/ 2194851 h 3033536"/>
              <a:gd name="connsiteX11-2845" fmla="*/ 8189281 w 8318474"/>
              <a:gd name="connsiteY11-2846" fmla="*/ 2311335 h 3033536"/>
              <a:gd name="connsiteX12-2847" fmla="*/ 8212578 w 8318474"/>
              <a:gd name="connsiteY12-2848" fmla="*/ 2334631 h 3033536"/>
              <a:gd name="connsiteX13-2849" fmla="*/ 8224227 w 8318474"/>
              <a:gd name="connsiteY13-2850" fmla="*/ 2392874 h 3033536"/>
              <a:gd name="connsiteX14-2851" fmla="*/ 8247524 w 8318474"/>
              <a:gd name="connsiteY14-2852" fmla="*/ 2451116 h 3033536"/>
              <a:gd name="connsiteX15-2853" fmla="*/ 8259172 w 8318474"/>
              <a:gd name="connsiteY15-2854" fmla="*/ 2521006 h 3033536"/>
              <a:gd name="connsiteX16-2855" fmla="*/ 8270820 w 8318474"/>
              <a:gd name="connsiteY16-2856" fmla="*/ 2579248 h 3033536"/>
              <a:gd name="connsiteX17-2857" fmla="*/ 8282469 w 8318474"/>
              <a:gd name="connsiteY17-2858" fmla="*/ 2707381 h 3033536"/>
              <a:gd name="connsiteX18-2859" fmla="*/ 8305766 w 8318474"/>
              <a:gd name="connsiteY18-2860" fmla="*/ 2788919 h 3033536"/>
              <a:gd name="connsiteX19-2861" fmla="*/ 8317414 w 8318474"/>
              <a:gd name="connsiteY19-2862" fmla="*/ 3033536 h 3033536"/>
              <a:gd name="connsiteX0-2863" fmla="*/ 244685 w 8353037"/>
              <a:gd name="connsiteY0-2864" fmla="*/ 2907635 h 3035768"/>
              <a:gd name="connsiteX1-2865" fmla="*/ 279630 w 8353037"/>
              <a:gd name="connsiteY1-2866" fmla="*/ 2802800 h 3035768"/>
              <a:gd name="connsiteX2-2867" fmla="*/ 302927 w 8353037"/>
              <a:gd name="connsiteY2-2868" fmla="*/ 2756206 h 3035768"/>
              <a:gd name="connsiteX3-2869" fmla="*/ 4309980 w 8353037"/>
              <a:gd name="connsiteY3-2870" fmla="*/ 18830 h 3035768"/>
              <a:gd name="connsiteX4-2871" fmla="*/ 7920986 w 8353037"/>
              <a:gd name="connsiteY4-2872" fmla="*/ 1556420 h 3035768"/>
              <a:gd name="connsiteX5-2873" fmla="*/ 8014173 w 8353037"/>
              <a:gd name="connsiteY5-2874" fmla="*/ 1731146 h 3035768"/>
              <a:gd name="connsiteX6-2875" fmla="*/ 8072415 w 8353037"/>
              <a:gd name="connsiteY6-2876" fmla="*/ 1894224 h 3035768"/>
              <a:gd name="connsiteX7-2877" fmla="*/ 8142306 w 8353037"/>
              <a:gd name="connsiteY7-2878" fmla="*/ 2057302 h 3035768"/>
              <a:gd name="connsiteX8-2879" fmla="*/ 8153954 w 8353037"/>
              <a:gd name="connsiteY8-2880" fmla="*/ 2103895 h 3035768"/>
              <a:gd name="connsiteX9-2881" fmla="*/ 8188899 w 8353037"/>
              <a:gd name="connsiteY9-2882" fmla="*/ 2197083 h 3035768"/>
              <a:gd name="connsiteX10-2883" fmla="*/ 8223844 w 8353037"/>
              <a:gd name="connsiteY10-2884" fmla="*/ 2313567 h 3035768"/>
              <a:gd name="connsiteX11-2885" fmla="*/ 8247141 w 8353037"/>
              <a:gd name="connsiteY11-2886" fmla="*/ 2336863 h 3035768"/>
              <a:gd name="connsiteX12-2887" fmla="*/ 8258790 w 8353037"/>
              <a:gd name="connsiteY12-2888" fmla="*/ 2395106 h 3035768"/>
              <a:gd name="connsiteX13-2889" fmla="*/ 8282087 w 8353037"/>
              <a:gd name="connsiteY13-2890" fmla="*/ 2453348 h 3035768"/>
              <a:gd name="connsiteX14-2891" fmla="*/ 8293735 w 8353037"/>
              <a:gd name="connsiteY14-2892" fmla="*/ 2523238 h 3035768"/>
              <a:gd name="connsiteX15-2893" fmla="*/ 8305383 w 8353037"/>
              <a:gd name="connsiteY15-2894" fmla="*/ 2581480 h 3035768"/>
              <a:gd name="connsiteX16-2895" fmla="*/ 8317032 w 8353037"/>
              <a:gd name="connsiteY16-2896" fmla="*/ 2709613 h 3035768"/>
              <a:gd name="connsiteX17-2897" fmla="*/ 8340329 w 8353037"/>
              <a:gd name="connsiteY17-2898" fmla="*/ 2791151 h 3035768"/>
              <a:gd name="connsiteX18-2899" fmla="*/ 8351977 w 8353037"/>
              <a:gd name="connsiteY18-2900" fmla="*/ 3035768 h 3035768"/>
              <a:gd name="connsiteX0-2901" fmla="*/ 5102 w 8113454"/>
              <a:gd name="connsiteY0-2902" fmla="*/ 2888885 h 3017018"/>
              <a:gd name="connsiteX1-2903" fmla="*/ 40047 w 8113454"/>
              <a:gd name="connsiteY1-2904" fmla="*/ 2784050 h 3017018"/>
              <a:gd name="connsiteX2-2905" fmla="*/ 412797 w 8113454"/>
              <a:gd name="connsiteY2-2906" fmla="*/ 1607561 h 3017018"/>
              <a:gd name="connsiteX3-2907" fmla="*/ 4070397 w 8113454"/>
              <a:gd name="connsiteY3-2908" fmla="*/ 80 h 3017018"/>
              <a:gd name="connsiteX4-2909" fmla="*/ 7681403 w 8113454"/>
              <a:gd name="connsiteY4-2910" fmla="*/ 1537670 h 3017018"/>
              <a:gd name="connsiteX5-2911" fmla="*/ 7774590 w 8113454"/>
              <a:gd name="connsiteY5-2912" fmla="*/ 1712396 h 3017018"/>
              <a:gd name="connsiteX6-2913" fmla="*/ 7832832 w 8113454"/>
              <a:gd name="connsiteY6-2914" fmla="*/ 1875474 h 3017018"/>
              <a:gd name="connsiteX7-2915" fmla="*/ 7902723 w 8113454"/>
              <a:gd name="connsiteY7-2916" fmla="*/ 2038552 h 3017018"/>
              <a:gd name="connsiteX8-2917" fmla="*/ 7914371 w 8113454"/>
              <a:gd name="connsiteY8-2918" fmla="*/ 2085145 h 3017018"/>
              <a:gd name="connsiteX9-2919" fmla="*/ 7949316 w 8113454"/>
              <a:gd name="connsiteY9-2920" fmla="*/ 2178333 h 3017018"/>
              <a:gd name="connsiteX10-2921" fmla="*/ 7984261 w 8113454"/>
              <a:gd name="connsiteY10-2922" fmla="*/ 2294817 h 3017018"/>
              <a:gd name="connsiteX11-2923" fmla="*/ 8007558 w 8113454"/>
              <a:gd name="connsiteY11-2924" fmla="*/ 2318113 h 3017018"/>
              <a:gd name="connsiteX12-2925" fmla="*/ 8019207 w 8113454"/>
              <a:gd name="connsiteY12-2926" fmla="*/ 2376356 h 3017018"/>
              <a:gd name="connsiteX13-2927" fmla="*/ 8042504 w 8113454"/>
              <a:gd name="connsiteY13-2928" fmla="*/ 2434598 h 3017018"/>
              <a:gd name="connsiteX14-2929" fmla="*/ 8054152 w 8113454"/>
              <a:gd name="connsiteY14-2930" fmla="*/ 2504488 h 3017018"/>
              <a:gd name="connsiteX15-2931" fmla="*/ 8065800 w 8113454"/>
              <a:gd name="connsiteY15-2932" fmla="*/ 2562730 h 3017018"/>
              <a:gd name="connsiteX16-2933" fmla="*/ 8077449 w 8113454"/>
              <a:gd name="connsiteY16-2934" fmla="*/ 2690863 h 3017018"/>
              <a:gd name="connsiteX17-2935" fmla="*/ 8100746 w 8113454"/>
              <a:gd name="connsiteY17-2936" fmla="*/ 2772401 h 3017018"/>
              <a:gd name="connsiteX18-2937" fmla="*/ 8112394 w 8113454"/>
              <a:gd name="connsiteY18-2938" fmla="*/ 3017018 h 3017018"/>
              <a:gd name="connsiteX0-2939" fmla="*/ 0 w 8108352"/>
              <a:gd name="connsiteY0-2940" fmla="*/ 2888885 h 3017018"/>
              <a:gd name="connsiteX1-2941" fmla="*/ 209672 w 8108352"/>
              <a:gd name="connsiteY1-2942" fmla="*/ 2294816 h 3017018"/>
              <a:gd name="connsiteX2-2943" fmla="*/ 407695 w 8108352"/>
              <a:gd name="connsiteY2-2944" fmla="*/ 1607561 h 3017018"/>
              <a:gd name="connsiteX3-2945" fmla="*/ 4065295 w 8108352"/>
              <a:gd name="connsiteY3-2946" fmla="*/ 80 h 3017018"/>
              <a:gd name="connsiteX4-2947" fmla="*/ 7676301 w 8108352"/>
              <a:gd name="connsiteY4-2948" fmla="*/ 1537670 h 3017018"/>
              <a:gd name="connsiteX5-2949" fmla="*/ 7769488 w 8108352"/>
              <a:gd name="connsiteY5-2950" fmla="*/ 1712396 h 3017018"/>
              <a:gd name="connsiteX6-2951" fmla="*/ 7827730 w 8108352"/>
              <a:gd name="connsiteY6-2952" fmla="*/ 1875474 h 3017018"/>
              <a:gd name="connsiteX7-2953" fmla="*/ 7897621 w 8108352"/>
              <a:gd name="connsiteY7-2954" fmla="*/ 2038552 h 3017018"/>
              <a:gd name="connsiteX8-2955" fmla="*/ 7909269 w 8108352"/>
              <a:gd name="connsiteY8-2956" fmla="*/ 2085145 h 3017018"/>
              <a:gd name="connsiteX9-2957" fmla="*/ 7944214 w 8108352"/>
              <a:gd name="connsiteY9-2958" fmla="*/ 2178333 h 3017018"/>
              <a:gd name="connsiteX10-2959" fmla="*/ 7979159 w 8108352"/>
              <a:gd name="connsiteY10-2960" fmla="*/ 2294817 h 3017018"/>
              <a:gd name="connsiteX11-2961" fmla="*/ 8002456 w 8108352"/>
              <a:gd name="connsiteY11-2962" fmla="*/ 2318113 h 3017018"/>
              <a:gd name="connsiteX12-2963" fmla="*/ 8014105 w 8108352"/>
              <a:gd name="connsiteY12-2964" fmla="*/ 2376356 h 3017018"/>
              <a:gd name="connsiteX13-2965" fmla="*/ 8037402 w 8108352"/>
              <a:gd name="connsiteY13-2966" fmla="*/ 2434598 h 3017018"/>
              <a:gd name="connsiteX14-2967" fmla="*/ 8049050 w 8108352"/>
              <a:gd name="connsiteY14-2968" fmla="*/ 2504488 h 3017018"/>
              <a:gd name="connsiteX15-2969" fmla="*/ 8060698 w 8108352"/>
              <a:gd name="connsiteY15-2970" fmla="*/ 2562730 h 3017018"/>
              <a:gd name="connsiteX16-2971" fmla="*/ 8072347 w 8108352"/>
              <a:gd name="connsiteY16-2972" fmla="*/ 2690863 h 3017018"/>
              <a:gd name="connsiteX17-2973" fmla="*/ 8095644 w 8108352"/>
              <a:gd name="connsiteY17-2974" fmla="*/ 2772401 h 3017018"/>
              <a:gd name="connsiteX18-2975" fmla="*/ 8107292 w 8108352"/>
              <a:gd name="connsiteY18-2976" fmla="*/ 3017018 h 3017018"/>
              <a:gd name="connsiteX0-2977" fmla="*/ 18843 w 8127195"/>
              <a:gd name="connsiteY0-2978" fmla="*/ 2888885 h 3017018"/>
              <a:gd name="connsiteX1-2979" fmla="*/ 426538 w 8127195"/>
              <a:gd name="connsiteY1-2980" fmla="*/ 1607561 h 3017018"/>
              <a:gd name="connsiteX2-2981" fmla="*/ 4084138 w 8127195"/>
              <a:gd name="connsiteY2-2982" fmla="*/ 80 h 3017018"/>
              <a:gd name="connsiteX3-2983" fmla="*/ 7695144 w 8127195"/>
              <a:gd name="connsiteY3-2984" fmla="*/ 1537670 h 3017018"/>
              <a:gd name="connsiteX4-2985" fmla="*/ 7788331 w 8127195"/>
              <a:gd name="connsiteY4-2986" fmla="*/ 1712396 h 3017018"/>
              <a:gd name="connsiteX5-2987" fmla="*/ 7846573 w 8127195"/>
              <a:gd name="connsiteY5-2988" fmla="*/ 1875474 h 3017018"/>
              <a:gd name="connsiteX6-2989" fmla="*/ 7916464 w 8127195"/>
              <a:gd name="connsiteY6-2990" fmla="*/ 2038552 h 3017018"/>
              <a:gd name="connsiteX7-2991" fmla="*/ 7928112 w 8127195"/>
              <a:gd name="connsiteY7-2992" fmla="*/ 2085145 h 3017018"/>
              <a:gd name="connsiteX8-2993" fmla="*/ 7963057 w 8127195"/>
              <a:gd name="connsiteY8-2994" fmla="*/ 2178333 h 3017018"/>
              <a:gd name="connsiteX9-2995" fmla="*/ 7998002 w 8127195"/>
              <a:gd name="connsiteY9-2996" fmla="*/ 2294817 h 3017018"/>
              <a:gd name="connsiteX10-2997" fmla="*/ 8021299 w 8127195"/>
              <a:gd name="connsiteY10-2998" fmla="*/ 2318113 h 3017018"/>
              <a:gd name="connsiteX11-2999" fmla="*/ 8032948 w 8127195"/>
              <a:gd name="connsiteY11-3000" fmla="*/ 2376356 h 3017018"/>
              <a:gd name="connsiteX12-3001" fmla="*/ 8056245 w 8127195"/>
              <a:gd name="connsiteY12-3002" fmla="*/ 2434598 h 3017018"/>
              <a:gd name="connsiteX13-3003" fmla="*/ 8067893 w 8127195"/>
              <a:gd name="connsiteY13-3004" fmla="*/ 2504488 h 3017018"/>
              <a:gd name="connsiteX14-3005" fmla="*/ 8079541 w 8127195"/>
              <a:gd name="connsiteY14-3006" fmla="*/ 2562730 h 3017018"/>
              <a:gd name="connsiteX15-3007" fmla="*/ 8091190 w 8127195"/>
              <a:gd name="connsiteY15-3008" fmla="*/ 2690863 h 3017018"/>
              <a:gd name="connsiteX16-3009" fmla="*/ 8114487 w 8127195"/>
              <a:gd name="connsiteY16-3010" fmla="*/ 2772401 h 3017018"/>
              <a:gd name="connsiteX17-3011" fmla="*/ 8126135 w 8127195"/>
              <a:gd name="connsiteY17-3012" fmla="*/ 3017018 h 3017018"/>
              <a:gd name="connsiteX0-3013" fmla="*/ 0 w 8108352"/>
              <a:gd name="connsiteY0-3014" fmla="*/ 2912062 h 3040195"/>
              <a:gd name="connsiteX1-3015" fmla="*/ 4065295 w 8108352"/>
              <a:gd name="connsiteY1-3016" fmla="*/ 23257 h 3040195"/>
              <a:gd name="connsiteX2-3017" fmla="*/ 7676301 w 8108352"/>
              <a:gd name="connsiteY2-3018" fmla="*/ 1560847 h 3040195"/>
              <a:gd name="connsiteX3-3019" fmla="*/ 7769488 w 8108352"/>
              <a:gd name="connsiteY3-3020" fmla="*/ 1735573 h 3040195"/>
              <a:gd name="connsiteX4-3021" fmla="*/ 7827730 w 8108352"/>
              <a:gd name="connsiteY4-3022" fmla="*/ 1898651 h 3040195"/>
              <a:gd name="connsiteX5-3023" fmla="*/ 7897621 w 8108352"/>
              <a:gd name="connsiteY5-3024" fmla="*/ 2061729 h 3040195"/>
              <a:gd name="connsiteX6-3025" fmla="*/ 7909269 w 8108352"/>
              <a:gd name="connsiteY6-3026" fmla="*/ 2108322 h 3040195"/>
              <a:gd name="connsiteX7-3027" fmla="*/ 7944214 w 8108352"/>
              <a:gd name="connsiteY7-3028" fmla="*/ 2201510 h 3040195"/>
              <a:gd name="connsiteX8-3029" fmla="*/ 7979159 w 8108352"/>
              <a:gd name="connsiteY8-3030" fmla="*/ 2317994 h 3040195"/>
              <a:gd name="connsiteX9-3031" fmla="*/ 8002456 w 8108352"/>
              <a:gd name="connsiteY9-3032" fmla="*/ 2341290 h 3040195"/>
              <a:gd name="connsiteX10-3033" fmla="*/ 8014105 w 8108352"/>
              <a:gd name="connsiteY10-3034" fmla="*/ 2399533 h 3040195"/>
              <a:gd name="connsiteX11-3035" fmla="*/ 8037402 w 8108352"/>
              <a:gd name="connsiteY11-3036" fmla="*/ 2457775 h 3040195"/>
              <a:gd name="connsiteX12-3037" fmla="*/ 8049050 w 8108352"/>
              <a:gd name="connsiteY12-3038" fmla="*/ 2527665 h 3040195"/>
              <a:gd name="connsiteX13-3039" fmla="*/ 8060698 w 8108352"/>
              <a:gd name="connsiteY13-3040" fmla="*/ 2585907 h 3040195"/>
              <a:gd name="connsiteX14-3041" fmla="*/ 8072347 w 8108352"/>
              <a:gd name="connsiteY14-3042" fmla="*/ 2714040 h 3040195"/>
              <a:gd name="connsiteX15-3043" fmla="*/ 8095644 w 8108352"/>
              <a:gd name="connsiteY15-3044" fmla="*/ 2795578 h 3040195"/>
              <a:gd name="connsiteX16-3045" fmla="*/ 8107292 w 8108352"/>
              <a:gd name="connsiteY16-3046" fmla="*/ 3040195 h 3040195"/>
              <a:gd name="connsiteX0-3047" fmla="*/ 0 w 8108352"/>
              <a:gd name="connsiteY0-3048" fmla="*/ 2912062 h 3040195"/>
              <a:gd name="connsiteX1-3049" fmla="*/ 4065295 w 8108352"/>
              <a:gd name="connsiteY1-3050" fmla="*/ 23257 h 3040195"/>
              <a:gd name="connsiteX2-3051" fmla="*/ 7676301 w 8108352"/>
              <a:gd name="connsiteY2-3052" fmla="*/ 1560847 h 3040195"/>
              <a:gd name="connsiteX3-3053" fmla="*/ 7769488 w 8108352"/>
              <a:gd name="connsiteY3-3054" fmla="*/ 1735573 h 3040195"/>
              <a:gd name="connsiteX4-3055" fmla="*/ 7827730 w 8108352"/>
              <a:gd name="connsiteY4-3056" fmla="*/ 1898651 h 3040195"/>
              <a:gd name="connsiteX5-3057" fmla="*/ 7897621 w 8108352"/>
              <a:gd name="connsiteY5-3058" fmla="*/ 2061729 h 3040195"/>
              <a:gd name="connsiteX6-3059" fmla="*/ 7909269 w 8108352"/>
              <a:gd name="connsiteY6-3060" fmla="*/ 2108322 h 3040195"/>
              <a:gd name="connsiteX7-3061" fmla="*/ 7944214 w 8108352"/>
              <a:gd name="connsiteY7-3062" fmla="*/ 2201510 h 3040195"/>
              <a:gd name="connsiteX8-3063" fmla="*/ 7979159 w 8108352"/>
              <a:gd name="connsiteY8-3064" fmla="*/ 2317994 h 3040195"/>
              <a:gd name="connsiteX9-3065" fmla="*/ 8002456 w 8108352"/>
              <a:gd name="connsiteY9-3066" fmla="*/ 2341290 h 3040195"/>
              <a:gd name="connsiteX10-3067" fmla="*/ 8014105 w 8108352"/>
              <a:gd name="connsiteY10-3068" fmla="*/ 2399533 h 3040195"/>
              <a:gd name="connsiteX11-3069" fmla="*/ 8037402 w 8108352"/>
              <a:gd name="connsiteY11-3070" fmla="*/ 2457775 h 3040195"/>
              <a:gd name="connsiteX12-3071" fmla="*/ 8049050 w 8108352"/>
              <a:gd name="connsiteY12-3072" fmla="*/ 2527665 h 3040195"/>
              <a:gd name="connsiteX13-3073" fmla="*/ 8060698 w 8108352"/>
              <a:gd name="connsiteY13-3074" fmla="*/ 2585907 h 3040195"/>
              <a:gd name="connsiteX14-3075" fmla="*/ 8072347 w 8108352"/>
              <a:gd name="connsiteY14-3076" fmla="*/ 2714040 h 3040195"/>
              <a:gd name="connsiteX15-3077" fmla="*/ 8095644 w 8108352"/>
              <a:gd name="connsiteY15-3078" fmla="*/ 2795578 h 3040195"/>
              <a:gd name="connsiteX16-3079" fmla="*/ 8107292 w 8108352"/>
              <a:gd name="connsiteY16-3080" fmla="*/ 3040195 h 3040195"/>
              <a:gd name="connsiteX0-3081" fmla="*/ 0 w 8108352"/>
              <a:gd name="connsiteY0-3082" fmla="*/ 2912062 h 3040195"/>
              <a:gd name="connsiteX1-3083" fmla="*/ 4065295 w 8108352"/>
              <a:gd name="connsiteY1-3084" fmla="*/ 23257 h 3040195"/>
              <a:gd name="connsiteX2-3085" fmla="*/ 7676301 w 8108352"/>
              <a:gd name="connsiteY2-3086" fmla="*/ 1560847 h 3040195"/>
              <a:gd name="connsiteX3-3087" fmla="*/ 7769488 w 8108352"/>
              <a:gd name="connsiteY3-3088" fmla="*/ 1735573 h 3040195"/>
              <a:gd name="connsiteX4-3089" fmla="*/ 7827730 w 8108352"/>
              <a:gd name="connsiteY4-3090" fmla="*/ 1898651 h 3040195"/>
              <a:gd name="connsiteX5-3091" fmla="*/ 7897621 w 8108352"/>
              <a:gd name="connsiteY5-3092" fmla="*/ 2061729 h 3040195"/>
              <a:gd name="connsiteX6-3093" fmla="*/ 7909269 w 8108352"/>
              <a:gd name="connsiteY6-3094" fmla="*/ 2108322 h 3040195"/>
              <a:gd name="connsiteX7-3095" fmla="*/ 7944214 w 8108352"/>
              <a:gd name="connsiteY7-3096" fmla="*/ 2201510 h 3040195"/>
              <a:gd name="connsiteX8-3097" fmla="*/ 7979159 w 8108352"/>
              <a:gd name="connsiteY8-3098" fmla="*/ 2317994 h 3040195"/>
              <a:gd name="connsiteX9-3099" fmla="*/ 8002456 w 8108352"/>
              <a:gd name="connsiteY9-3100" fmla="*/ 2341290 h 3040195"/>
              <a:gd name="connsiteX10-3101" fmla="*/ 8014105 w 8108352"/>
              <a:gd name="connsiteY10-3102" fmla="*/ 2399533 h 3040195"/>
              <a:gd name="connsiteX11-3103" fmla="*/ 8037402 w 8108352"/>
              <a:gd name="connsiteY11-3104" fmla="*/ 2457775 h 3040195"/>
              <a:gd name="connsiteX12-3105" fmla="*/ 8049050 w 8108352"/>
              <a:gd name="connsiteY12-3106" fmla="*/ 2527665 h 3040195"/>
              <a:gd name="connsiteX13-3107" fmla="*/ 8060698 w 8108352"/>
              <a:gd name="connsiteY13-3108" fmla="*/ 2585907 h 3040195"/>
              <a:gd name="connsiteX14-3109" fmla="*/ 8095644 w 8108352"/>
              <a:gd name="connsiteY14-3110" fmla="*/ 2795578 h 3040195"/>
              <a:gd name="connsiteX15-3111" fmla="*/ 8107292 w 8108352"/>
              <a:gd name="connsiteY15-3112" fmla="*/ 3040195 h 3040195"/>
              <a:gd name="connsiteX0-3113" fmla="*/ 0 w 8108352"/>
              <a:gd name="connsiteY0-3114" fmla="*/ 2912062 h 3040195"/>
              <a:gd name="connsiteX1-3115" fmla="*/ 4065295 w 8108352"/>
              <a:gd name="connsiteY1-3116" fmla="*/ 23257 h 3040195"/>
              <a:gd name="connsiteX2-3117" fmla="*/ 7676301 w 8108352"/>
              <a:gd name="connsiteY2-3118" fmla="*/ 1560847 h 3040195"/>
              <a:gd name="connsiteX3-3119" fmla="*/ 7769488 w 8108352"/>
              <a:gd name="connsiteY3-3120" fmla="*/ 1735573 h 3040195"/>
              <a:gd name="connsiteX4-3121" fmla="*/ 7827730 w 8108352"/>
              <a:gd name="connsiteY4-3122" fmla="*/ 1898651 h 3040195"/>
              <a:gd name="connsiteX5-3123" fmla="*/ 7897621 w 8108352"/>
              <a:gd name="connsiteY5-3124" fmla="*/ 2061729 h 3040195"/>
              <a:gd name="connsiteX6-3125" fmla="*/ 7909269 w 8108352"/>
              <a:gd name="connsiteY6-3126" fmla="*/ 2108322 h 3040195"/>
              <a:gd name="connsiteX7-3127" fmla="*/ 7944214 w 8108352"/>
              <a:gd name="connsiteY7-3128" fmla="*/ 2201510 h 3040195"/>
              <a:gd name="connsiteX8-3129" fmla="*/ 7979159 w 8108352"/>
              <a:gd name="connsiteY8-3130" fmla="*/ 2317994 h 3040195"/>
              <a:gd name="connsiteX9-3131" fmla="*/ 8002456 w 8108352"/>
              <a:gd name="connsiteY9-3132" fmla="*/ 2341290 h 3040195"/>
              <a:gd name="connsiteX10-3133" fmla="*/ 8014105 w 8108352"/>
              <a:gd name="connsiteY10-3134" fmla="*/ 2399533 h 3040195"/>
              <a:gd name="connsiteX11-3135" fmla="*/ 8037402 w 8108352"/>
              <a:gd name="connsiteY11-3136" fmla="*/ 2457775 h 3040195"/>
              <a:gd name="connsiteX12-3137" fmla="*/ 8049050 w 8108352"/>
              <a:gd name="connsiteY12-3138" fmla="*/ 2527665 h 3040195"/>
              <a:gd name="connsiteX13-3139" fmla="*/ 8095644 w 8108352"/>
              <a:gd name="connsiteY13-3140" fmla="*/ 2795578 h 3040195"/>
              <a:gd name="connsiteX14-3141" fmla="*/ 8107292 w 8108352"/>
              <a:gd name="connsiteY14-3142" fmla="*/ 3040195 h 3040195"/>
              <a:gd name="connsiteX0-3143" fmla="*/ 0 w 8108352"/>
              <a:gd name="connsiteY0-3144" fmla="*/ 2912062 h 3040195"/>
              <a:gd name="connsiteX1-3145" fmla="*/ 4065295 w 8108352"/>
              <a:gd name="connsiteY1-3146" fmla="*/ 23257 h 3040195"/>
              <a:gd name="connsiteX2-3147" fmla="*/ 7676301 w 8108352"/>
              <a:gd name="connsiteY2-3148" fmla="*/ 1560847 h 3040195"/>
              <a:gd name="connsiteX3-3149" fmla="*/ 7769488 w 8108352"/>
              <a:gd name="connsiteY3-3150" fmla="*/ 1735573 h 3040195"/>
              <a:gd name="connsiteX4-3151" fmla="*/ 7827730 w 8108352"/>
              <a:gd name="connsiteY4-3152" fmla="*/ 1898651 h 3040195"/>
              <a:gd name="connsiteX5-3153" fmla="*/ 7897621 w 8108352"/>
              <a:gd name="connsiteY5-3154" fmla="*/ 2061729 h 3040195"/>
              <a:gd name="connsiteX6-3155" fmla="*/ 7909269 w 8108352"/>
              <a:gd name="connsiteY6-3156" fmla="*/ 2108322 h 3040195"/>
              <a:gd name="connsiteX7-3157" fmla="*/ 7944214 w 8108352"/>
              <a:gd name="connsiteY7-3158" fmla="*/ 2201510 h 3040195"/>
              <a:gd name="connsiteX8-3159" fmla="*/ 7979159 w 8108352"/>
              <a:gd name="connsiteY8-3160" fmla="*/ 2317994 h 3040195"/>
              <a:gd name="connsiteX9-3161" fmla="*/ 8002456 w 8108352"/>
              <a:gd name="connsiteY9-3162" fmla="*/ 2341290 h 3040195"/>
              <a:gd name="connsiteX10-3163" fmla="*/ 8014105 w 8108352"/>
              <a:gd name="connsiteY10-3164" fmla="*/ 2399533 h 3040195"/>
              <a:gd name="connsiteX11-3165" fmla="*/ 8037402 w 8108352"/>
              <a:gd name="connsiteY11-3166" fmla="*/ 2457775 h 3040195"/>
              <a:gd name="connsiteX12-3167" fmla="*/ 8095644 w 8108352"/>
              <a:gd name="connsiteY12-3168" fmla="*/ 2795578 h 3040195"/>
              <a:gd name="connsiteX13-3169" fmla="*/ 8107292 w 8108352"/>
              <a:gd name="connsiteY13-3170" fmla="*/ 3040195 h 3040195"/>
              <a:gd name="connsiteX0-3171" fmla="*/ 0 w 8108352"/>
              <a:gd name="connsiteY0-3172" fmla="*/ 2912062 h 3040195"/>
              <a:gd name="connsiteX1-3173" fmla="*/ 4065295 w 8108352"/>
              <a:gd name="connsiteY1-3174" fmla="*/ 23257 h 3040195"/>
              <a:gd name="connsiteX2-3175" fmla="*/ 7676301 w 8108352"/>
              <a:gd name="connsiteY2-3176" fmla="*/ 1560847 h 3040195"/>
              <a:gd name="connsiteX3-3177" fmla="*/ 7769488 w 8108352"/>
              <a:gd name="connsiteY3-3178" fmla="*/ 1735573 h 3040195"/>
              <a:gd name="connsiteX4-3179" fmla="*/ 7827730 w 8108352"/>
              <a:gd name="connsiteY4-3180" fmla="*/ 1898651 h 3040195"/>
              <a:gd name="connsiteX5-3181" fmla="*/ 7897621 w 8108352"/>
              <a:gd name="connsiteY5-3182" fmla="*/ 2061729 h 3040195"/>
              <a:gd name="connsiteX6-3183" fmla="*/ 7909269 w 8108352"/>
              <a:gd name="connsiteY6-3184" fmla="*/ 2108322 h 3040195"/>
              <a:gd name="connsiteX7-3185" fmla="*/ 7944214 w 8108352"/>
              <a:gd name="connsiteY7-3186" fmla="*/ 2201510 h 3040195"/>
              <a:gd name="connsiteX8-3187" fmla="*/ 7979159 w 8108352"/>
              <a:gd name="connsiteY8-3188" fmla="*/ 2317994 h 3040195"/>
              <a:gd name="connsiteX9-3189" fmla="*/ 8002456 w 8108352"/>
              <a:gd name="connsiteY9-3190" fmla="*/ 2341290 h 3040195"/>
              <a:gd name="connsiteX10-3191" fmla="*/ 8014105 w 8108352"/>
              <a:gd name="connsiteY10-3192" fmla="*/ 2399533 h 3040195"/>
              <a:gd name="connsiteX11-3193" fmla="*/ 8095644 w 8108352"/>
              <a:gd name="connsiteY11-3194" fmla="*/ 2795578 h 3040195"/>
              <a:gd name="connsiteX12-3195" fmla="*/ 8107292 w 8108352"/>
              <a:gd name="connsiteY12-3196" fmla="*/ 3040195 h 3040195"/>
              <a:gd name="connsiteX0-3197" fmla="*/ 0 w 8108352"/>
              <a:gd name="connsiteY0-3198" fmla="*/ 2912062 h 3040195"/>
              <a:gd name="connsiteX1-3199" fmla="*/ 4065295 w 8108352"/>
              <a:gd name="connsiteY1-3200" fmla="*/ 23257 h 3040195"/>
              <a:gd name="connsiteX2-3201" fmla="*/ 7676301 w 8108352"/>
              <a:gd name="connsiteY2-3202" fmla="*/ 1560847 h 3040195"/>
              <a:gd name="connsiteX3-3203" fmla="*/ 7769488 w 8108352"/>
              <a:gd name="connsiteY3-3204" fmla="*/ 1735573 h 3040195"/>
              <a:gd name="connsiteX4-3205" fmla="*/ 7827730 w 8108352"/>
              <a:gd name="connsiteY4-3206" fmla="*/ 1898651 h 3040195"/>
              <a:gd name="connsiteX5-3207" fmla="*/ 7897621 w 8108352"/>
              <a:gd name="connsiteY5-3208" fmla="*/ 2061729 h 3040195"/>
              <a:gd name="connsiteX6-3209" fmla="*/ 7909269 w 8108352"/>
              <a:gd name="connsiteY6-3210" fmla="*/ 2108322 h 3040195"/>
              <a:gd name="connsiteX7-3211" fmla="*/ 7944214 w 8108352"/>
              <a:gd name="connsiteY7-3212" fmla="*/ 2201510 h 3040195"/>
              <a:gd name="connsiteX8-3213" fmla="*/ 7979159 w 8108352"/>
              <a:gd name="connsiteY8-3214" fmla="*/ 2317994 h 3040195"/>
              <a:gd name="connsiteX9-3215" fmla="*/ 8002456 w 8108352"/>
              <a:gd name="connsiteY9-3216" fmla="*/ 2341290 h 3040195"/>
              <a:gd name="connsiteX10-3217" fmla="*/ 8095644 w 8108352"/>
              <a:gd name="connsiteY10-3218" fmla="*/ 2795578 h 3040195"/>
              <a:gd name="connsiteX11-3219" fmla="*/ 8107292 w 8108352"/>
              <a:gd name="connsiteY11-3220" fmla="*/ 3040195 h 3040195"/>
              <a:gd name="connsiteX0-3221" fmla="*/ 0 w 8108352"/>
              <a:gd name="connsiteY0-3222" fmla="*/ 2912062 h 3040195"/>
              <a:gd name="connsiteX1-3223" fmla="*/ 4065295 w 8108352"/>
              <a:gd name="connsiteY1-3224" fmla="*/ 23257 h 3040195"/>
              <a:gd name="connsiteX2-3225" fmla="*/ 7676301 w 8108352"/>
              <a:gd name="connsiteY2-3226" fmla="*/ 1560847 h 3040195"/>
              <a:gd name="connsiteX3-3227" fmla="*/ 7769488 w 8108352"/>
              <a:gd name="connsiteY3-3228" fmla="*/ 1735573 h 3040195"/>
              <a:gd name="connsiteX4-3229" fmla="*/ 7827730 w 8108352"/>
              <a:gd name="connsiteY4-3230" fmla="*/ 1898651 h 3040195"/>
              <a:gd name="connsiteX5-3231" fmla="*/ 7897621 w 8108352"/>
              <a:gd name="connsiteY5-3232" fmla="*/ 2061729 h 3040195"/>
              <a:gd name="connsiteX6-3233" fmla="*/ 7909269 w 8108352"/>
              <a:gd name="connsiteY6-3234" fmla="*/ 2108322 h 3040195"/>
              <a:gd name="connsiteX7-3235" fmla="*/ 7944214 w 8108352"/>
              <a:gd name="connsiteY7-3236" fmla="*/ 2201510 h 3040195"/>
              <a:gd name="connsiteX8-3237" fmla="*/ 7979159 w 8108352"/>
              <a:gd name="connsiteY8-3238" fmla="*/ 2317994 h 3040195"/>
              <a:gd name="connsiteX9-3239" fmla="*/ 8095644 w 8108352"/>
              <a:gd name="connsiteY9-3240" fmla="*/ 2795578 h 3040195"/>
              <a:gd name="connsiteX10-3241" fmla="*/ 8107292 w 8108352"/>
              <a:gd name="connsiteY10-3242" fmla="*/ 3040195 h 3040195"/>
              <a:gd name="connsiteX0-3243" fmla="*/ 0 w 8108352"/>
              <a:gd name="connsiteY0-3244" fmla="*/ 2912062 h 3040195"/>
              <a:gd name="connsiteX1-3245" fmla="*/ 4065295 w 8108352"/>
              <a:gd name="connsiteY1-3246" fmla="*/ 23257 h 3040195"/>
              <a:gd name="connsiteX2-3247" fmla="*/ 7676301 w 8108352"/>
              <a:gd name="connsiteY2-3248" fmla="*/ 1560847 h 3040195"/>
              <a:gd name="connsiteX3-3249" fmla="*/ 7769488 w 8108352"/>
              <a:gd name="connsiteY3-3250" fmla="*/ 1735573 h 3040195"/>
              <a:gd name="connsiteX4-3251" fmla="*/ 7827730 w 8108352"/>
              <a:gd name="connsiteY4-3252" fmla="*/ 1898651 h 3040195"/>
              <a:gd name="connsiteX5-3253" fmla="*/ 7897621 w 8108352"/>
              <a:gd name="connsiteY5-3254" fmla="*/ 2061729 h 3040195"/>
              <a:gd name="connsiteX6-3255" fmla="*/ 7909269 w 8108352"/>
              <a:gd name="connsiteY6-3256" fmla="*/ 2108322 h 3040195"/>
              <a:gd name="connsiteX7-3257" fmla="*/ 7944214 w 8108352"/>
              <a:gd name="connsiteY7-3258" fmla="*/ 2201510 h 3040195"/>
              <a:gd name="connsiteX8-3259" fmla="*/ 8095644 w 8108352"/>
              <a:gd name="connsiteY8-3260" fmla="*/ 2795578 h 3040195"/>
              <a:gd name="connsiteX9-3261" fmla="*/ 8107292 w 8108352"/>
              <a:gd name="connsiteY9-3262" fmla="*/ 3040195 h 3040195"/>
              <a:gd name="connsiteX0-3263" fmla="*/ 0 w 8108352"/>
              <a:gd name="connsiteY0-3264" fmla="*/ 2912062 h 3040195"/>
              <a:gd name="connsiteX1-3265" fmla="*/ 4065295 w 8108352"/>
              <a:gd name="connsiteY1-3266" fmla="*/ 23257 h 3040195"/>
              <a:gd name="connsiteX2-3267" fmla="*/ 7676301 w 8108352"/>
              <a:gd name="connsiteY2-3268" fmla="*/ 1560847 h 3040195"/>
              <a:gd name="connsiteX3-3269" fmla="*/ 7769488 w 8108352"/>
              <a:gd name="connsiteY3-3270" fmla="*/ 1735573 h 3040195"/>
              <a:gd name="connsiteX4-3271" fmla="*/ 7827730 w 8108352"/>
              <a:gd name="connsiteY4-3272" fmla="*/ 1898651 h 3040195"/>
              <a:gd name="connsiteX5-3273" fmla="*/ 7897621 w 8108352"/>
              <a:gd name="connsiteY5-3274" fmla="*/ 2061729 h 3040195"/>
              <a:gd name="connsiteX6-3275" fmla="*/ 7909269 w 8108352"/>
              <a:gd name="connsiteY6-3276" fmla="*/ 2108322 h 3040195"/>
              <a:gd name="connsiteX7-3277" fmla="*/ 8095644 w 8108352"/>
              <a:gd name="connsiteY7-3278" fmla="*/ 2795578 h 3040195"/>
              <a:gd name="connsiteX8-3279" fmla="*/ 8107292 w 8108352"/>
              <a:gd name="connsiteY8-3280" fmla="*/ 3040195 h 3040195"/>
              <a:gd name="connsiteX0-3281" fmla="*/ 0 w 8108352"/>
              <a:gd name="connsiteY0-3282" fmla="*/ 2912062 h 3040195"/>
              <a:gd name="connsiteX1-3283" fmla="*/ 4065295 w 8108352"/>
              <a:gd name="connsiteY1-3284" fmla="*/ 23257 h 3040195"/>
              <a:gd name="connsiteX2-3285" fmla="*/ 7676301 w 8108352"/>
              <a:gd name="connsiteY2-3286" fmla="*/ 1560847 h 3040195"/>
              <a:gd name="connsiteX3-3287" fmla="*/ 7769488 w 8108352"/>
              <a:gd name="connsiteY3-3288" fmla="*/ 1735573 h 3040195"/>
              <a:gd name="connsiteX4-3289" fmla="*/ 7827730 w 8108352"/>
              <a:gd name="connsiteY4-3290" fmla="*/ 1898651 h 3040195"/>
              <a:gd name="connsiteX5-3291" fmla="*/ 7897621 w 8108352"/>
              <a:gd name="connsiteY5-3292" fmla="*/ 2061729 h 3040195"/>
              <a:gd name="connsiteX6-3293" fmla="*/ 8095644 w 8108352"/>
              <a:gd name="connsiteY6-3294" fmla="*/ 2795578 h 3040195"/>
              <a:gd name="connsiteX7-3295" fmla="*/ 8107292 w 8108352"/>
              <a:gd name="connsiteY7-3296" fmla="*/ 3040195 h 3040195"/>
              <a:gd name="connsiteX0-3297" fmla="*/ 0 w 8108352"/>
              <a:gd name="connsiteY0-3298" fmla="*/ 2912062 h 3040195"/>
              <a:gd name="connsiteX1-3299" fmla="*/ 4065295 w 8108352"/>
              <a:gd name="connsiteY1-3300" fmla="*/ 23257 h 3040195"/>
              <a:gd name="connsiteX2-3301" fmla="*/ 7676301 w 8108352"/>
              <a:gd name="connsiteY2-3302" fmla="*/ 1560847 h 3040195"/>
              <a:gd name="connsiteX3-3303" fmla="*/ 7769488 w 8108352"/>
              <a:gd name="connsiteY3-3304" fmla="*/ 1735573 h 3040195"/>
              <a:gd name="connsiteX4-3305" fmla="*/ 7827730 w 8108352"/>
              <a:gd name="connsiteY4-3306" fmla="*/ 1898651 h 3040195"/>
              <a:gd name="connsiteX5-3307" fmla="*/ 8095644 w 8108352"/>
              <a:gd name="connsiteY5-3308" fmla="*/ 2795578 h 3040195"/>
              <a:gd name="connsiteX6-3309" fmla="*/ 8107292 w 8108352"/>
              <a:gd name="connsiteY6-3310" fmla="*/ 3040195 h 3040195"/>
              <a:gd name="connsiteX0-3311" fmla="*/ 0 w 8108352"/>
              <a:gd name="connsiteY0-3312" fmla="*/ 2912062 h 3040195"/>
              <a:gd name="connsiteX1-3313" fmla="*/ 4065295 w 8108352"/>
              <a:gd name="connsiteY1-3314" fmla="*/ 23257 h 3040195"/>
              <a:gd name="connsiteX2-3315" fmla="*/ 7676301 w 8108352"/>
              <a:gd name="connsiteY2-3316" fmla="*/ 1560847 h 3040195"/>
              <a:gd name="connsiteX3-3317" fmla="*/ 7769488 w 8108352"/>
              <a:gd name="connsiteY3-3318" fmla="*/ 1735573 h 3040195"/>
              <a:gd name="connsiteX4-3319" fmla="*/ 8095644 w 8108352"/>
              <a:gd name="connsiteY4-3320" fmla="*/ 2795578 h 3040195"/>
              <a:gd name="connsiteX5-3321" fmla="*/ 8107292 w 8108352"/>
              <a:gd name="connsiteY5-3322" fmla="*/ 3040195 h 3040195"/>
              <a:gd name="connsiteX0-3323" fmla="*/ 0 w 8112448"/>
              <a:gd name="connsiteY0-3324" fmla="*/ 2914774 h 3042907"/>
              <a:gd name="connsiteX1-3325" fmla="*/ 4065295 w 8112448"/>
              <a:gd name="connsiteY1-3326" fmla="*/ 25969 h 3042907"/>
              <a:gd name="connsiteX2-3327" fmla="*/ 7676301 w 8112448"/>
              <a:gd name="connsiteY2-3328" fmla="*/ 1563559 h 3042907"/>
              <a:gd name="connsiteX3-3329" fmla="*/ 8095644 w 8112448"/>
              <a:gd name="connsiteY3-3330" fmla="*/ 2798290 h 3042907"/>
              <a:gd name="connsiteX4-3331" fmla="*/ 8107292 w 8112448"/>
              <a:gd name="connsiteY4-3332" fmla="*/ 3042907 h 3042907"/>
              <a:gd name="connsiteX0-3333" fmla="*/ 0 w 8108352"/>
              <a:gd name="connsiteY0-3334" fmla="*/ 2888928 h 3017061"/>
              <a:gd name="connsiteX1-3335" fmla="*/ 4065295 w 8108352"/>
              <a:gd name="connsiteY1-3336" fmla="*/ 123 h 3017061"/>
              <a:gd name="connsiteX2-3337" fmla="*/ 8095644 w 8108352"/>
              <a:gd name="connsiteY2-3338" fmla="*/ 2772444 h 3017061"/>
              <a:gd name="connsiteX3-3339" fmla="*/ 8107292 w 8108352"/>
              <a:gd name="connsiteY3-3340" fmla="*/ 3017061 h 3017061"/>
              <a:gd name="connsiteX0-3341" fmla="*/ 0 w 8108352"/>
              <a:gd name="connsiteY0-3342" fmla="*/ 2888928 h 3017061"/>
              <a:gd name="connsiteX1-3343" fmla="*/ 4065295 w 8108352"/>
              <a:gd name="connsiteY1-3344" fmla="*/ 123 h 3017061"/>
              <a:gd name="connsiteX2-3345" fmla="*/ 8095644 w 8108352"/>
              <a:gd name="connsiteY2-3346" fmla="*/ 2772444 h 3017061"/>
              <a:gd name="connsiteX3-3347" fmla="*/ 8107292 w 8108352"/>
              <a:gd name="connsiteY3-3348" fmla="*/ 3017061 h 3017061"/>
              <a:gd name="connsiteX0-3349" fmla="*/ 0 w 8107292"/>
              <a:gd name="connsiteY0-3350" fmla="*/ 2888998 h 3017131"/>
              <a:gd name="connsiteX1-3351" fmla="*/ 4065295 w 8107292"/>
              <a:gd name="connsiteY1-3352" fmla="*/ 193 h 3017131"/>
              <a:gd name="connsiteX2-3353" fmla="*/ 8107292 w 8107292"/>
              <a:gd name="connsiteY2-3354" fmla="*/ 3017131 h 3017131"/>
              <a:gd name="connsiteX0-3355" fmla="*/ 0 w 8107292"/>
              <a:gd name="connsiteY0-3356" fmla="*/ 2888812 h 2912109"/>
              <a:gd name="connsiteX1-3357" fmla="*/ 4065295 w 8107292"/>
              <a:gd name="connsiteY1-3358" fmla="*/ 7 h 2912109"/>
              <a:gd name="connsiteX2-3359" fmla="*/ 8107292 w 8107292"/>
              <a:gd name="connsiteY2-3360" fmla="*/ 2912109 h 2912109"/>
              <a:gd name="connsiteX0-3361" fmla="*/ 0 w 8107797"/>
              <a:gd name="connsiteY0-3362" fmla="*/ 2888812 h 2912109"/>
              <a:gd name="connsiteX1-3363" fmla="*/ 4065295 w 8107797"/>
              <a:gd name="connsiteY1-3364" fmla="*/ 7 h 2912109"/>
              <a:gd name="connsiteX2-3365" fmla="*/ 8107292 w 8107797"/>
              <a:gd name="connsiteY2-3366" fmla="*/ 2912109 h 2912109"/>
              <a:gd name="connsiteX0-3367" fmla="*/ 0 w 8247557"/>
              <a:gd name="connsiteY0-3368" fmla="*/ 2888807 h 2888807"/>
              <a:gd name="connsiteX1-3369" fmla="*/ 4065295 w 8247557"/>
              <a:gd name="connsiteY1-3370" fmla="*/ 2 h 2888807"/>
              <a:gd name="connsiteX2-3371" fmla="*/ 8247072 w 8247557"/>
              <a:gd name="connsiteY2-3372" fmla="*/ 2877159 h 2888807"/>
              <a:gd name="connsiteX0-3373" fmla="*/ 0 w 8247563"/>
              <a:gd name="connsiteY0-3374" fmla="*/ 2888807 h 2888807"/>
              <a:gd name="connsiteX1-3375" fmla="*/ 4100240 w 8247563"/>
              <a:gd name="connsiteY1-3376" fmla="*/ 2 h 2888807"/>
              <a:gd name="connsiteX2-3377" fmla="*/ 8247072 w 8247563"/>
              <a:gd name="connsiteY2-3378" fmla="*/ 2877159 h 2888807"/>
              <a:gd name="connsiteX0-3379" fmla="*/ 0 w 8247563"/>
              <a:gd name="connsiteY0-3380" fmla="*/ 2888807 h 2888807"/>
              <a:gd name="connsiteX1-3381" fmla="*/ 4100240 w 8247563"/>
              <a:gd name="connsiteY1-3382" fmla="*/ 2 h 2888807"/>
              <a:gd name="connsiteX2-3383" fmla="*/ 8247072 w 8247563"/>
              <a:gd name="connsiteY2-3384" fmla="*/ 2877159 h 2888807"/>
              <a:gd name="connsiteX0-3385" fmla="*/ 0 w 8247573"/>
              <a:gd name="connsiteY0-3386" fmla="*/ 2900455 h 2900455"/>
              <a:gd name="connsiteX1-3387" fmla="*/ 4158482 w 8247573"/>
              <a:gd name="connsiteY1-3388" fmla="*/ 1 h 2900455"/>
              <a:gd name="connsiteX2-3389" fmla="*/ 8247072 w 8247573"/>
              <a:gd name="connsiteY2-3390" fmla="*/ 2888807 h 2900455"/>
              <a:gd name="connsiteX0-3391" fmla="*/ 0 w 8247852"/>
              <a:gd name="connsiteY0-3392" fmla="*/ 2900455 h 2900455"/>
              <a:gd name="connsiteX1-3393" fmla="*/ 4158482 w 8247852"/>
              <a:gd name="connsiteY1-3394" fmla="*/ 1 h 2900455"/>
              <a:gd name="connsiteX2-3395" fmla="*/ 8247072 w 8247852"/>
              <a:gd name="connsiteY2-3396" fmla="*/ 2888807 h 2900455"/>
              <a:gd name="connsiteX0-3397" fmla="*/ 0 w 8247852"/>
              <a:gd name="connsiteY0-3398" fmla="*/ 2900455 h 2900455"/>
              <a:gd name="connsiteX1-3399" fmla="*/ 4158482 w 8247852"/>
              <a:gd name="connsiteY1-3400" fmla="*/ 1 h 2900455"/>
              <a:gd name="connsiteX2-3401" fmla="*/ 8247072 w 8247852"/>
              <a:gd name="connsiteY2-3402" fmla="*/ 2888807 h 2900455"/>
              <a:gd name="connsiteX0-3403" fmla="*/ 0 w 8247857"/>
              <a:gd name="connsiteY0-3404" fmla="*/ 2900455 h 2900455"/>
              <a:gd name="connsiteX1-3405" fmla="*/ 4158482 w 8247857"/>
              <a:gd name="connsiteY1-3406" fmla="*/ 1 h 2900455"/>
              <a:gd name="connsiteX2-3407" fmla="*/ 8247072 w 8247857"/>
              <a:gd name="connsiteY2-3408" fmla="*/ 2888807 h 2900455"/>
              <a:gd name="connsiteX0-3409" fmla="*/ 0 w 8247857"/>
              <a:gd name="connsiteY0-3410" fmla="*/ 2900455 h 2900455"/>
              <a:gd name="connsiteX1-3411" fmla="*/ 4158482 w 8247857"/>
              <a:gd name="connsiteY1-3412" fmla="*/ 1 h 2900455"/>
              <a:gd name="connsiteX2-3413" fmla="*/ 8247072 w 8247857"/>
              <a:gd name="connsiteY2-3414" fmla="*/ 2888807 h 2900455"/>
              <a:gd name="connsiteX0-3415" fmla="*/ 0 w 8247647"/>
              <a:gd name="connsiteY0-3416" fmla="*/ 2900528 h 2900528"/>
              <a:gd name="connsiteX1-3417" fmla="*/ 4158482 w 8247647"/>
              <a:gd name="connsiteY1-3418" fmla="*/ 74 h 2900528"/>
              <a:gd name="connsiteX2-3419" fmla="*/ 8247072 w 8247647"/>
              <a:gd name="connsiteY2-3420" fmla="*/ 2888880 h 2900528"/>
              <a:gd name="connsiteX0-3421" fmla="*/ 0 w 8247647"/>
              <a:gd name="connsiteY0-3422" fmla="*/ 2900528 h 2900528"/>
              <a:gd name="connsiteX1-3423" fmla="*/ 4158482 w 8247647"/>
              <a:gd name="connsiteY1-3424" fmla="*/ 74 h 2900528"/>
              <a:gd name="connsiteX2-3425" fmla="*/ 8247072 w 8247647"/>
              <a:gd name="connsiteY2-3426" fmla="*/ 2888880 h 2900528"/>
              <a:gd name="connsiteX0-3427" fmla="*/ 0 w 8247573"/>
              <a:gd name="connsiteY0-3428" fmla="*/ 2935425 h 2935425"/>
              <a:gd name="connsiteX1-3429" fmla="*/ 4158482 w 8247573"/>
              <a:gd name="connsiteY1-3430" fmla="*/ 26 h 2935425"/>
              <a:gd name="connsiteX2-3431" fmla="*/ 8247072 w 8247573"/>
              <a:gd name="connsiteY2-3432" fmla="*/ 2888832 h 2935425"/>
              <a:gd name="connsiteX0-3433" fmla="*/ 0 w 8270867"/>
              <a:gd name="connsiteY0-3434" fmla="*/ 2935399 h 2935400"/>
              <a:gd name="connsiteX1-3435" fmla="*/ 4158482 w 8270867"/>
              <a:gd name="connsiteY1-3436" fmla="*/ 0 h 2935400"/>
              <a:gd name="connsiteX2-3437" fmla="*/ 8270369 w 8270867"/>
              <a:gd name="connsiteY2-3438" fmla="*/ 2935400 h 2935400"/>
              <a:gd name="connsiteX0-3439" fmla="*/ 0 w 8270369"/>
              <a:gd name="connsiteY0-3440" fmla="*/ 2935399 h 2935400"/>
              <a:gd name="connsiteX1-3441" fmla="*/ 4158482 w 8270369"/>
              <a:gd name="connsiteY1-3442" fmla="*/ 0 h 2935400"/>
              <a:gd name="connsiteX2-3443" fmla="*/ 8270369 w 8270369"/>
              <a:gd name="connsiteY2-3444" fmla="*/ 2935400 h 2935400"/>
              <a:gd name="connsiteX0-3445" fmla="*/ 0 w 8270387"/>
              <a:gd name="connsiteY0-3446" fmla="*/ 2935399 h 2935400"/>
              <a:gd name="connsiteX1-3447" fmla="*/ 4158482 w 8270387"/>
              <a:gd name="connsiteY1-3448" fmla="*/ 0 h 2935400"/>
              <a:gd name="connsiteX2-3449" fmla="*/ 8270369 w 8270387"/>
              <a:gd name="connsiteY2-3450" fmla="*/ 2935400 h 2935400"/>
              <a:gd name="connsiteX0-3451" fmla="*/ 0 w 8270387"/>
              <a:gd name="connsiteY0-3452" fmla="*/ 2935399 h 2935400"/>
              <a:gd name="connsiteX1-3453" fmla="*/ 4158482 w 8270387"/>
              <a:gd name="connsiteY1-3454" fmla="*/ 0 h 2935400"/>
              <a:gd name="connsiteX2-3455" fmla="*/ 8270369 w 8270387"/>
              <a:gd name="connsiteY2-3456" fmla="*/ 2935400 h 2935400"/>
              <a:gd name="connsiteX0-3457" fmla="*/ 0 w 8314162"/>
              <a:gd name="connsiteY0-3458" fmla="*/ 2930661 h 2935400"/>
              <a:gd name="connsiteX1-3459" fmla="*/ 4202257 w 8314162"/>
              <a:gd name="connsiteY1-3460" fmla="*/ 0 h 2935400"/>
              <a:gd name="connsiteX2-3461" fmla="*/ 8314144 w 8314162"/>
              <a:gd name="connsiteY2-3462" fmla="*/ 2935400 h 2935400"/>
              <a:gd name="connsiteX0-3463" fmla="*/ 0 w 8314162"/>
              <a:gd name="connsiteY0-3464" fmla="*/ 2930661 h 2935400"/>
              <a:gd name="connsiteX1-3465" fmla="*/ 4202257 w 8314162"/>
              <a:gd name="connsiteY1-3466" fmla="*/ 0 h 2935400"/>
              <a:gd name="connsiteX2-3467" fmla="*/ 8314144 w 8314162"/>
              <a:gd name="connsiteY2-3468" fmla="*/ 2935400 h 2935400"/>
              <a:gd name="connsiteX0-3469" fmla="*/ 0 w 8353073"/>
              <a:gd name="connsiteY0-3470" fmla="*/ 2930661 h 2930661"/>
              <a:gd name="connsiteX1-3471" fmla="*/ 4202257 w 8353073"/>
              <a:gd name="connsiteY1-3472" fmla="*/ 0 h 2930661"/>
              <a:gd name="connsiteX2-3473" fmla="*/ 8353055 w 8353073"/>
              <a:gd name="connsiteY2-3474" fmla="*/ 2925925 h 2930661"/>
              <a:gd name="connsiteX0-3475" fmla="*/ 0 w 8353055"/>
              <a:gd name="connsiteY0-3476" fmla="*/ 2930661 h 2930661"/>
              <a:gd name="connsiteX1-3477" fmla="*/ 4202257 w 8353055"/>
              <a:gd name="connsiteY1-3478" fmla="*/ 0 h 2930661"/>
              <a:gd name="connsiteX2-3479" fmla="*/ 8353055 w 8353055"/>
              <a:gd name="connsiteY2-3480" fmla="*/ 2925925 h 2930661"/>
              <a:gd name="connsiteX0-3481" fmla="*/ 0 w 8353055"/>
              <a:gd name="connsiteY0-3482" fmla="*/ 2930661 h 2930661"/>
              <a:gd name="connsiteX1-3483" fmla="*/ 4202257 w 8353055"/>
              <a:gd name="connsiteY1-3484" fmla="*/ 0 h 2930661"/>
              <a:gd name="connsiteX2-3485" fmla="*/ 8353055 w 8353055"/>
              <a:gd name="connsiteY2-3486" fmla="*/ 2925925 h 2930661"/>
              <a:gd name="connsiteX0-3487" fmla="*/ 0 w 7647403"/>
              <a:gd name="connsiteY0-3488" fmla="*/ 1804131 h 3086784"/>
              <a:gd name="connsiteX1-3489" fmla="*/ 3496605 w 7647403"/>
              <a:gd name="connsiteY1-3490" fmla="*/ 160858 h 3086784"/>
              <a:gd name="connsiteX2-3491" fmla="*/ 7647403 w 7647403"/>
              <a:gd name="connsiteY2-3492" fmla="*/ 3086783 h 3086784"/>
              <a:gd name="connsiteX0-3493" fmla="*/ 0 w 5698461"/>
              <a:gd name="connsiteY0-3494" fmla="*/ 1731755 h 1731755"/>
              <a:gd name="connsiteX1-3495" fmla="*/ 3496605 w 5698461"/>
              <a:gd name="connsiteY1-3496" fmla="*/ 88482 h 1731755"/>
              <a:gd name="connsiteX2-3497" fmla="*/ 5698461 w 5698461"/>
              <a:gd name="connsiteY2-3498" fmla="*/ 1617921 h 1731755"/>
              <a:gd name="connsiteX0-3499" fmla="*/ 0 w 6908150"/>
              <a:gd name="connsiteY0-3500" fmla="*/ 1706366 h 1706366"/>
              <a:gd name="connsiteX1-3501" fmla="*/ 3496605 w 6908150"/>
              <a:gd name="connsiteY1-3502" fmla="*/ 63093 h 1706366"/>
              <a:gd name="connsiteX2-3503" fmla="*/ 6908150 w 6908150"/>
              <a:gd name="connsiteY2-3504" fmla="*/ 1668902 h 1706366"/>
              <a:gd name="connsiteX0-3505" fmla="*/ 0 w 6908150"/>
              <a:gd name="connsiteY0-3506" fmla="*/ 1706366 h 1706366"/>
              <a:gd name="connsiteX1-3507" fmla="*/ 3496605 w 6908150"/>
              <a:gd name="connsiteY1-3508" fmla="*/ 63093 h 1706366"/>
              <a:gd name="connsiteX2-3509" fmla="*/ 6908150 w 6908150"/>
              <a:gd name="connsiteY2-3510" fmla="*/ 1668902 h 1706366"/>
              <a:gd name="connsiteX0-3511" fmla="*/ 0 w 6908150"/>
              <a:gd name="connsiteY0-3512" fmla="*/ 1706366 h 1706366"/>
              <a:gd name="connsiteX1-3513" fmla="*/ 3496605 w 6908150"/>
              <a:gd name="connsiteY1-3514" fmla="*/ 63093 h 1706366"/>
              <a:gd name="connsiteX2-3515" fmla="*/ 6908150 w 6908150"/>
              <a:gd name="connsiteY2-3516" fmla="*/ 1668902 h 1706366"/>
              <a:gd name="connsiteX0-3517" fmla="*/ 0 w 6908150"/>
              <a:gd name="connsiteY0-3518" fmla="*/ 1643319 h 1643319"/>
              <a:gd name="connsiteX1-3519" fmla="*/ 3496605 w 6908150"/>
              <a:gd name="connsiteY1-3520" fmla="*/ 46 h 1643319"/>
              <a:gd name="connsiteX2-3521" fmla="*/ 6908150 w 6908150"/>
              <a:gd name="connsiteY2-3522" fmla="*/ 1605855 h 1643319"/>
              <a:gd name="connsiteX0-3523" fmla="*/ 0 w 6908150"/>
              <a:gd name="connsiteY0-3524" fmla="*/ 1643319 h 1643319"/>
              <a:gd name="connsiteX1-3525" fmla="*/ 3496605 w 6908150"/>
              <a:gd name="connsiteY1-3526" fmla="*/ 46 h 1643319"/>
              <a:gd name="connsiteX2-3527" fmla="*/ 6908150 w 6908150"/>
              <a:gd name="connsiteY2-3528" fmla="*/ 1605855 h 1643319"/>
              <a:gd name="connsiteX0-3529" fmla="*/ 0 w 6908150"/>
              <a:gd name="connsiteY0-3530" fmla="*/ 1643319 h 1643319"/>
              <a:gd name="connsiteX1-3531" fmla="*/ 3496605 w 6908150"/>
              <a:gd name="connsiteY1-3532" fmla="*/ 46 h 1643319"/>
              <a:gd name="connsiteX2-3533" fmla="*/ 6908150 w 6908150"/>
              <a:gd name="connsiteY2-3534" fmla="*/ 1605855 h 1643319"/>
              <a:gd name="connsiteX0-3535" fmla="*/ 0 w 6896948"/>
              <a:gd name="connsiteY0-3536" fmla="*/ 1643282 h 1643282"/>
              <a:gd name="connsiteX1-3537" fmla="*/ 3496605 w 6896948"/>
              <a:gd name="connsiteY1-3538" fmla="*/ 9 h 1643282"/>
              <a:gd name="connsiteX2-3539" fmla="*/ 6896948 w 6896948"/>
              <a:gd name="connsiteY2-3540" fmla="*/ 1627638 h 1643282"/>
              <a:gd name="connsiteX0-3541" fmla="*/ 0 w 6908150"/>
              <a:gd name="connsiteY0-3542" fmla="*/ 1643275 h 1649453"/>
              <a:gd name="connsiteX1-3543" fmla="*/ 3496605 w 6908150"/>
              <a:gd name="connsiteY1-3544" fmla="*/ 2 h 1649453"/>
              <a:gd name="connsiteX2-3545" fmla="*/ 6908150 w 6908150"/>
              <a:gd name="connsiteY2-3546" fmla="*/ 1649453 h 1649453"/>
            </a:gdLst>
            <a:ahLst/>
            <a:cxnLst>
              <a:cxn ang="0">
                <a:pos x="connsiteX0-1" y="connsiteY0-2"/>
              </a:cxn>
              <a:cxn ang="0">
                <a:pos x="connsiteX1-3" y="connsiteY1-4"/>
              </a:cxn>
              <a:cxn ang="0">
                <a:pos x="connsiteX2-5" y="connsiteY2-6"/>
              </a:cxn>
            </a:cxnLst>
            <a:rect l="l" t="t" r="r" b="b"/>
            <a:pathLst>
              <a:path w="6908150" h="1649453">
                <a:moveTo>
                  <a:pt x="0" y="1643275"/>
                </a:moveTo>
                <a:cubicBezTo>
                  <a:pt x="820512" y="521058"/>
                  <a:pt x="2345247" y="-1028"/>
                  <a:pt x="3496605" y="2"/>
                </a:cubicBezTo>
                <a:cubicBezTo>
                  <a:pt x="4647963" y="1032"/>
                  <a:pt x="6168840" y="678790"/>
                  <a:pt x="6908150" y="1649453"/>
                </a:cubicBezTo>
              </a:path>
            </a:pathLst>
          </a:custGeom>
          <a:solidFill>
            <a:schemeClr val="accent4"/>
          </a:solidFill>
          <a:ln w="3175"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pPr>
            <a:endParaRPr kumimoji="0" lang="en-GB" sz="1800" b="0" i="0" u="none" strike="noStrike" cap="none" spc="0" normalizeH="0" baseline="0">
              <a:ln>
                <a:noFill/>
              </a:ln>
              <a:solidFill>
                <a:srgbClr val="000000"/>
              </a:solidFill>
              <a:effectLst/>
              <a:uFillTx/>
            </a:endParaRPr>
          </a:p>
        </p:txBody>
      </p:sp>
      <p:sp>
        <p:nvSpPr>
          <p:cNvPr id="42" name="Title Text"/>
          <p:cNvSpPr>
            <a:spLocks noGrp="1"/>
          </p:cNvSpPr>
          <p:nvPr>
            <p:ph type="title" hasCustomPrompt="1"/>
          </p:nvPr>
        </p:nvSpPr>
        <p:spPr>
          <a:xfrm>
            <a:off x="646114" y="600075"/>
            <a:ext cx="6780211" cy="2329814"/>
          </a:xfrm>
          <a:prstGeom prst="rect">
            <a:avLst/>
          </a:prstGeom>
        </p:spPr>
        <p:txBody>
          <a:bodyPr anchor="b">
            <a:noAutofit/>
          </a:bodyPr>
          <a:lstStyle>
            <a:lvl1pPr>
              <a:lnSpc>
                <a:spcPct val="100000"/>
              </a:lnSpc>
              <a:defRPr sz="6000">
                <a:solidFill>
                  <a:schemeClr val="bg1"/>
                </a:solidFill>
              </a:defRPr>
            </a:lvl1pPr>
          </a:lstStyle>
          <a:p>
            <a:r>
              <a:rPr lang="en-US" altLang="zh-CN" dirty="0"/>
              <a:t>Title Text</a:t>
            </a:r>
          </a:p>
        </p:txBody>
      </p:sp>
      <p:sp>
        <p:nvSpPr>
          <p:cNvPr id="2" name="Footer Placeholder 1"/>
          <p:cNvSpPr>
            <a:spLocks noGrp="1"/>
          </p:cNvSpPr>
          <p:nvPr>
            <p:ph type="ftr" sz="quarter" idx="10"/>
          </p:nvPr>
        </p:nvSpPr>
        <p:spPr/>
        <p:txBody>
          <a:bodyPr/>
          <a:lstStyle>
            <a:lvl1pPr>
              <a:defRPr>
                <a:solidFill>
                  <a:schemeClr val="accent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accent1"/>
                </a:solidFill>
              </a:defRPr>
            </a:lvl1pPr>
          </a:lstStyle>
          <a:p>
            <a:fld id="{86CB4B4D-7CA3-9044-876B-883B54F8677D}" type="slidenum">
              <a:rPr lang="en-US" altLang="zh-CN" smtClean="0"/>
              <a:t>‹#›</a:t>
            </a:fld>
            <a:endParaRPr lang="zh-CN" altLang="en-US" dirty="0"/>
          </a:p>
        </p:txBody>
      </p:sp>
      <p:sp>
        <p:nvSpPr>
          <p:cNvPr id="9" name="Body Level One…"/>
          <p:cNvSpPr>
            <a:spLocks noGrp="1"/>
          </p:cNvSpPr>
          <p:nvPr>
            <p:ph type="body" sz="quarter" idx="1" hasCustomPrompt="1"/>
          </p:nvPr>
        </p:nvSpPr>
        <p:spPr>
          <a:xfrm>
            <a:off x="646113" y="3003230"/>
            <a:ext cx="6780212" cy="3216407"/>
          </a:xfrm>
          <a:prstGeom prst="rect">
            <a:avLst/>
          </a:prstGeom>
        </p:spPr>
        <p:txBody>
          <a:bodyPr>
            <a:noAutofit/>
          </a:bodyPr>
          <a:lstStyle>
            <a:lvl1pPr>
              <a:lnSpc>
                <a:spcPct val="120000"/>
              </a:lnSpc>
              <a:defRPr sz="3600">
                <a:solidFill>
                  <a:schemeClr val="bg1"/>
                </a:solidFill>
              </a:defRPr>
            </a:lvl1pPr>
            <a:lvl2pPr indent="457200">
              <a:defRPr sz="3600">
                <a:solidFill>
                  <a:schemeClr val="accent3"/>
                </a:solidFill>
              </a:defRPr>
            </a:lvl2pPr>
            <a:lvl3pPr indent="914400">
              <a:defRPr sz="3600">
                <a:solidFill>
                  <a:srgbClr val="FFFFFF"/>
                </a:solidFill>
              </a:defRPr>
            </a:lvl3pPr>
            <a:lvl4pPr marL="0" indent="1371600">
              <a:buSzTx/>
              <a:buNone/>
              <a:defRPr sz="3600">
                <a:solidFill>
                  <a:srgbClr val="FFFFFF"/>
                </a:solidFill>
              </a:defRPr>
            </a:lvl4pPr>
            <a:lvl5pPr marL="0" indent="1828800">
              <a:buSzTx/>
              <a:buNone/>
              <a:defRPr sz="3600">
                <a:solidFill>
                  <a:srgbClr val="FFFFFF"/>
                </a:solidFill>
              </a:defRPr>
            </a:lvl5pPr>
          </a:lstStyle>
          <a:p>
            <a:r>
              <a:rPr lang="en-US" altLang="zh-CN" dirty="0"/>
              <a:t>Body Level One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8699" y="311664"/>
            <a:ext cx="2558152" cy="1205986"/>
          </a:xfrm>
          <a:prstGeom prst="rect">
            <a:avLst/>
          </a:prstGeom>
        </p:spPr>
      </p:pic>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a:xfrm>
            <a:off x="838200" y="1825625"/>
            <a:ext cx="10515600" cy="43513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hasCustomPrompt="1"/>
          </p:nvPr>
        </p:nvSpPr>
        <p:spPr>
          <a:xfrm>
            <a:off x="838200" y="1825625"/>
            <a:ext cx="105156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Slide 2">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a:xfrm>
            <a:off x="838200" y="1825625"/>
            <a:ext cx="10515600" cy="43513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0E6B643F-9A9C-49E2-A971-A8F2FD86F0A9}" type="datetimeFigureOut">
              <a:rPr lang="zh-CN" altLang="en-US" smtClean="0"/>
              <a:t>2023/7/13</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9DD41673-364D-4226-8286-F145D79D3BAD}" type="slidenum">
              <a:rPr lang="zh-CN" altLang="en-US" smtClean="0"/>
              <a:t>‹#›</a:t>
            </a:fld>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reserve="1">
  <p:cSld name="Agenda Slide 3">
    <p:bg>
      <p:bgPr>
        <a:solidFill>
          <a:schemeClr val="accent3"/>
        </a:solidFill>
        <a:effectLst/>
      </p:bgPr>
    </p:bg>
    <p:spTree>
      <p:nvGrpSpPr>
        <p:cNvPr id="1" name=""/>
        <p:cNvGrpSpPr/>
        <p:nvPr/>
      </p:nvGrpSpPr>
      <p:grpSpPr>
        <a:xfrm>
          <a:off x="0" y="0"/>
          <a:ext cx="0" cy="0"/>
          <a:chOff x="0" y="0"/>
          <a:chExt cx="0" cy="0"/>
        </a:xfrm>
      </p:grpSpPr>
      <p:sp>
        <p:nvSpPr>
          <p:cNvPr id="72" name="Title Text"/>
          <p:cNvSpPr>
            <a:spLocks noGrp="1"/>
          </p:cNvSpPr>
          <p:nvPr>
            <p:ph type="title" hasCustomPrompt="1"/>
          </p:nvPr>
        </p:nvSpPr>
        <p:spPr>
          <a:xfrm>
            <a:off x="646114" y="600074"/>
            <a:ext cx="8172450" cy="779463"/>
          </a:xfrm>
          <a:prstGeom prst="rect">
            <a:avLst/>
          </a:prstGeom>
        </p:spPr>
        <p:txBody>
          <a:bodyPr>
            <a:noAutofit/>
          </a:bodyPr>
          <a:lstStyle>
            <a:lvl1pPr>
              <a:defRPr sz="2500" b="1">
                <a:solidFill>
                  <a:schemeClr val="accent6"/>
                </a:solidFill>
              </a:defRPr>
            </a:lvl1pPr>
          </a:lstStyle>
          <a:p>
            <a:r>
              <a:rPr lang="en-US" altLang="zh-CN" dirty="0"/>
              <a:t>Title Text</a:t>
            </a:r>
          </a:p>
        </p:txBody>
      </p:sp>
      <p:sp>
        <p:nvSpPr>
          <p:cNvPr id="74" name="Body Level One…"/>
          <p:cNvSpPr>
            <a:spLocks noGrp="1"/>
          </p:cNvSpPr>
          <p:nvPr>
            <p:ph type="body" idx="1" hasCustomPrompt="1"/>
          </p:nvPr>
        </p:nvSpPr>
        <p:spPr>
          <a:xfrm>
            <a:off x="646113" y="1379538"/>
            <a:ext cx="8172451" cy="4786311"/>
          </a:xfrm>
          <a:prstGeom prst="rect">
            <a:avLst/>
          </a:prstGeom>
        </p:spPr>
        <p:txBody>
          <a:bodyPr>
            <a:noAutofit/>
          </a:bodyPr>
          <a:lstStyle>
            <a:lvl1pPr>
              <a:lnSpc>
                <a:spcPct val="120000"/>
              </a:lnSpc>
              <a:defRPr sz="4200" b="0">
                <a:solidFill>
                  <a:srgbClr val="FFFFFF"/>
                </a:solidFill>
                <a:latin typeface="+mj-ea"/>
                <a:ea typeface="+mj-ea"/>
              </a:defRPr>
            </a:lvl1pPr>
            <a:lvl2pPr>
              <a:lnSpc>
                <a:spcPct val="120000"/>
              </a:lnSpc>
              <a:defRPr sz="4200" b="0">
                <a:solidFill>
                  <a:schemeClr val="bg1"/>
                </a:solidFill>
                <a:latin typeface="+mn-ea"/>
                <a:ea typeface="+mn-ea"/>
              </a:defRPr>
            </a:lvl2pPr>
            <a:lvl3pPr>
              <a:lnSpc>
                <a:spcPct val="120000"/>
              </a:lnSpc>
              <a:defRPr sz="4200" b="0">
                <a:solidFill>
                  <a:srgbClr val="FFFFFF"/>
                </a:solidFill>
                <a:latin typeface="+mj-ea"/>
                <a:ea typeface="+mj-ea"/>
              </a:defRPr>
            </a:lvl3pPr>
            <a:lvl4pPr marL="460375" indent="-460375">
              <a:lnSpc>
                <a:spcPct val="120000"/>
              </a:lnSpc>
              <a:defRPr sz="4200" b="0">
                <a:solidFill>
                  <a:srgbClr val="FFFFFF"/>
                </a:solidFill>
                <a:latin typeface="+mj-ea"/>
                <a:ea typeface="+mj-ea"/>
              </a:defRPr>
            </a:lvl4pPr>
            <a:lvl5pPr marL="665480" indent="-460375">
              <a:lnSpc>
                <a:spcPct val="120000"/>
              </a:lnSpc>
              <a:defRPr sz="4200" b="0">
                <a:solidFill>
                  <a:srgbClr val="FFFFFF"/>
                </a:solidFill>
                <a:latin typeface="+mj-ea"/>
                <a:ea typeface="+mj-ea"/>
              </a:defRPr>
            </a:lvl5pPr>
          </a:lstStyle>
          <a:p>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sp>
        <p:nvSpPr>
          <p:cNvPr id="4" name="TextBox 3"/>
          <p:cNvSpPr txBox="1"/>
          <p:nvPr userDrawn="1"/>
        </p:nvSpPr>
        <p:spPr>
          <a:xfrm>
            <a:off x="2390503" y="796834"/>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Autofit/>
          </a:bodyPr>
          <a:lstStyle/>
          <a:p>
            <a:pPr marL="0" marR="0" indent="0" algn="l" defTabSz="520065" rtl="0" fontAlgn="auto" latinLnBrk="0" hangingPunct="0">
              <a:lnSpc>
                <a:spcPct val="100000"/>
              </a:lnSpc>
              <a:spcBef>
                <a:spcPts val="0"/>
              </a:spcBef>
              <a:spcAft>
                <a:spcPts val="0"/>
              </a:spcAft>
              <a:buClrTx/>
              <a:buSzTx/>
              <a:buFontTx/>
              <a:buNone/>
            </a:pPr>
            <a:endParaRPr kumimoji="0" lang="en-US" sz="1800" b="0" i="0" u="none" strike="noStrike" cap="none" spc="0" normalizeH="0" baseline="0" dirty="0">
              <a:ln>
                <a:noFill/>
              </a:ln>
              <a:solidFill>
                <a:schemeClr val="bg2"/>
              </a:solidFill>
              <a:effectLst/>
              <a:uFillTx/>
              <a:latin typeface="+mn-lt"/>
              <a:ea typeface="Relative"/>
              <a:cs typeface="Relative"/>
              <a:sym typeface="Relative"/>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509" y="5928747"/>
            <a:ext cx="1277453" cy="602228"/>
          </a:xfrm>
          <a:prstGeom prst="rect">
            <a:avLst/>
          </a:prstGeom>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reserve="1">
  <p:cSld name="Agenda Slide 4">
    <p:bg>
      <p:bgPr>
        <a:solidFill>
          <a:schemeClr val="accent5"/>
        </a:solidFill>
        <a:effectLst/>
      </p:bgPr>
    </p:bg>
    <p:spTree>
      <p:nvGrpSpPr>
        <p:cNvPr id="1" name=""/>
        <p:cNvGrpSpPr/>
        <p:nvPr/>
      </p:nvGrpSpPr>
      <p:grpSpPr>
        <a:xfrm>
          <a:off x="0" y="0"/>
          <a:ext cx="0" cy="0"/>
          <a:chOff x="0" y="0"/>
          <a:chExt cx="0" cy="0"/>
        </a:xfrm>
      </p:grpSpPr>
      <p:sp>
        <p:nvSpPr>
          <p:cNvPr id="82" name="Title Text"/>
          <p:cNvSpPr>
            <a:spLocks noGrp="1"/>
          </p:cNvSpPr>
          <p:nvPr>
            <p:ph type="title" hasCustomPrompt="1"/>
          </p:nvPr>
        </p:nvSpPr>
        <p:spPr>
          <a:xfrm>
            <a:off x="646113" y="600074"/>
            <a:ext cx="8172450" cy="779463"/>
          </a:xfrm>
          <a:prstGeom prst="rect">
            <a:avLst/>
          </a:prstGeom>
        </p:spPr>
        <p:txBody>
          <a:bodyPr>
            <a:noAutofit/>
          </a:bodyPr>
          <a:lstStyle>
            <a:lvl1pPr>
              <a:defRPr sz="2500" b="1">
                <a:solidFill>
                  <a:schemeClr val="accent2"/>
                </a:solidFill>
              </a:defRPr>
            </a:lvl1pPr>
          </a:lstStyle>
          <a:p>
            <a:r>
              <a:rPr lang="en-US" altLang="zh-CN"/>
              <a:t>Title Text</a:t>
            </a:r>
            <a:endParaRPr lang="en-US" altLang="zh-CN" dirty="0"/>
          </a:p>
        </p:txBody>
      </p:sp>
      <p:sp>
        <p:nvSpPr>
          <p:cNvPr id="84" name="Body Level One…"/>
          <p:cNvSpPr>
            <a:spLocks noGrp="1"/>
          </p:cNvSpPr>
          <p:nvPr>
            <p:ph type="body" idx="1" hasCustomPrompt="1"/>
          </p:nvPr>
        </p:nvSpPr>
        <p:spPr>
          <a:xfrm>
            <a:off x="646114" y="1379538"/>
            <a:ext cx="8172450" cy="4786311"/>
          </a:xfrm>
          <a:prstGeom prst="rect">
            <a:avLst/>
          </a:prstGeom>
        </p:spPr>
        <p:txBody>
          <a:bodyPr>
            <a:noAutofit/>
          </a:bodyPr>
          <a:lstStyle>
            <a:lvl1pPr>
              <a:lnSpc>
                <a:spcPct val="120000"/>
              </a:lnSpc>
              <a:defRPr sz="4200" b="0">
                <a:solidFill>
                  <a:srgbClr val="FFFFFF"/>
                </a:solidFill>
                <a:latin typeface="+mj-ea"/>
                <a:ea typeface="+mj-ea"/>
              </a:defRPr>
            </a:lvl1pPr>
            <a:lvl2pPr>
              <a:lnSpc>
                <a:spcPct val="120000"/>
              </a:lnSpc>
              <a:defRPr sz="4200" b="0">
                <a:solidFill>
                  <a:schemeClr val="bg1"/>
                </a:solidFill>
                <a:latin typeface="+mn-ea"/>
                <a:ea typeface="+mn-ea"/>
              </a:defRPr>
            </a:lvl2pPr>
            <a:lvl3pPr>
              <a:lnSpc>
                <a:spcPct val="120000"/>
              </a:lnSpc>
              <a:defRPr sz="4200" b="0">
                <a:solidFill>
                  <a:srgbClr val="FFFFFF"/>
                </a:solidFill>
                <a:latin typeface="+mj-ea"/>
                <a:ea typeface="+mj-ea"/>
              </a:defRPr>
            </a:lvl3pPr>
            <a:lvl4pPr marL="460375" indent="-460375">
              <a:lnSpc>
                <a:spcPct val="120000"/>
              </a:lnSpc>
              <a:defRPr sz="4200" b="0">
                <a:solidFill>
                  <a:srgbClr val="FFFFFF"/>
                </a:solidFill>
                <a:latin typeface="+mj-ea"/>
                <a:ea typeface="+mj-ea"/>
              </a:defRPr>
            </a:lvl4pPr>
            <a:lvl5pPr marL="665480" indent="-460375">
              <a:lnSpc>
                <a:spcPct val="120000"/>
              </a:lnSpc>
              <a:defRPr sz="4200" b="0">
                <a:solidFill>
                  <a:srgbClr val="FFFFFF"/>
                </a:solidFill>
                <a:latin typeface="+mj-ea"/>
                <a:ea typeface="+mj-ea"/>
              </a:defRPr>
            </a:lvl5pPr>
          </a:lstStyle>
          <a:p>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3" name="Footer Placeholder 2"/>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086" y="5977365"/>
            <a:ext cx="1167732" cy="504000"/>
          </a:xfrm>
          <a:prstGeom prst="rect">
            <a:avLst/>
          </a:prstGeom>
        </p:spPr>
      </p:pic>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reserve="1">
  <p:cSld name="Agenda Slide 5">
    <p:bg>
      <p:bgPr>
        <a:solidFill>
          <a:schemeClr val="accent2"/>
        </a:solidFill>
        <a:effectLst/>
      </p:bgPr>
    </p:bg>
    <p:spTree>
      <p:nvGrpSpPr>
        <p:cNvPr id="1" name=""/>
        <p:cNvGrpSpPr/>
        <p:nvPr/>
      </p:nvGrpSpPr>
      <p:grpSpPr>
        <a:xfrm>
          <a:off x="0" y="0"/>
          <a:ext cx="0" cy="0"/>
          <a:chOff x="0" y="0"/>
          <a:chExt cx="0" cy="0"/>
        </a:xfrm>
      </p:grpSpPr>
      <p:sp>
        <p:nvSpPr>
          <p:cNvPr id="92" name="Title Text"/>
          <p:cNvSpPr>
            <a:spLocks noGrp="1"/>
          </p:cNvSpPr>
          <p:nvPr>
            <p:ph type="title" hasCustomPrompt="1"/>
          </p:nvPr>
        </p:nvSpPr>
        <p:spPr>
          <a:xfrm>
            <a:off x="646113" y="600074"/>
            <a:ext cx="8172449" cy="779463"/>
          </a:xfrm>
          <a:prstGeom prst="rect">
            <a:avLst/>
          </a:prstGeom>
        </p:spPr>
        <p:txBody>
          <a:bodyPr>
            <a:noAutofit/>
          </a:bodyPr>
          <a:lstStyle>
            <a:lvl1pPr>
              <a:defRPr sz="2500" b="1">
                <a:solidFill>
                  <a:srgbClr val="FFFFFF"/>
                </a:solidFill>
              </a:defRPr>
            </a:lvl1pPr>
          </a:lstStyle>
          <a:p>
            <a:r>
              <a:rPr lang="en-US" altLang="zh-CN" dirty="0"/>
              <a:t>Title Text</a:t>
            </a:r>
          </a:p>
        </p:txBody>
      </p:sp>
      <p:sp>
        <p:nvSpPr>
          <p:cNvPr id="94" name="Body Level One…"/>
          <p:cNvSpPr>
            <a:spLocks noGrp="1"/>
          </p:cNvSpPr>
          <p:nvPr>
            <p:ph type="body" idx="1" hasCustomPrompt="1"/>
          </p:nvPr>
        </p:nvSpPr>
        <p:spPr>
          <a:xfrm>
            <a:off x="646113" y="1379538"/>
            <a:ext cx="8172449" cy="4786311"/>
          </a:xfrm>
          <a:prstGeom prst="rect">
            <a:avLst/>
          </a:prstGeom>
        </p:spPr>
        <p:txBody>
          <a:bodyPr>
            <a:noAutofit/>
          </a:bodyPr>
          <a:lstStyle>
            <a:lvl1pPr>
              <a:lnSpc>
                <a:spcPct val="120000"/>
              </a:lnSpc>
              <a:defRPr sz="4200" b="0">
                <a:solidFill>
                  <a:srgbClr val="FFFFFF"/>
                </a:solidFill>
                <a:latin typeface="+mj-ea"/>
                <a:ea typeface="+mj-ea"/>
              </a:defRPr>
            </a:lvl1pPr>
            <a:lvl2pPr>
              <a:lnSpc>
                <a:spcPct val="120000"/>
              </a:lnSpc>
              <a:defRPr sz="4200" b="0">
                <a:solidFill>
                  <a:schemeClr val="bg1"/>
                </a:solidFill>
                <a:latin typeface="+mn-ea"/>
                <a:ea typeface="+mn-ea"/>
              </a:defRPr>
            </a:lvl2pPr>
            <a:lvl3pPr>
              <a:lnSpc>
                <a:spcPct val="120000"/>
              </a:lnSpc>
              <a:defRPr sz="4200" b="0">
                <a:solidFill>
                  <a:srgbClr val="FFFFFF"/>
                </a:solidFill>
                <a:latin typeface="+mj-ea"/>
                <a:ea typeface="+mj-ea"/>
              </a:defRPr>
            </a:lvl3pPr>
            <a:lvl4pPr marL="460375" indent="-460375">
              <a:lnSpc>
                <a:spcPct val="120000"/>
              </a:lnSpc>
              <a:defRPr sz="4200" b="0">
                <a:solidFill>
                  <a:srgbClr val="FFFFFF"/>
                </a:solidFill>
                <a:latin typeface="+mj-ea"/>
                <a:ea typeface="+mj-ea"/>
              </a:defRPr>
            </a:lvl4pPr>
            <a:lvl5pPr marL="665480" indent="-460375">
              <a:lnSpc>
                <a:spcPct val="120000"/>
              </a:lnSpc>
              <a:defRPr sz="4200" b="0">
                <a:solidFill>
                  <a:srgbClr val="FFFFFF"/>
                </a:solidFill>
                <a:latin typeface="+mj-ea"/>
                <a:ea typeface="+mj-ea"/>
              </a:defRPr>
            </a:lvl5pPr>
          </a:lstStyle>
          <a:p>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p:txBody>
      </p:sp>
      <p:sp>
        <p:nvSpPr>
          <p:cNvPr id="2" name="Footer Placeholder 1"/>
          <p:cNvSpPr>
            <a:spLocks noGrp="1"/>
          </p:cNvSpPr>
          <p:nvPr>
            <p:ph type="ftr" sz="quarter" idx="10"/>
          </p:nvPr>
        </p:nvSpPr>
        <p:spPr/>
        <p:txBody>
          <a:bodyPr/>
          <a:lstStyle>
            <a:lvl1pPr>
              <a:defRPr>
                <a:solidFill>
                  <a:schemeClr val="bg1"/>
                </a:solidFill>
              </a:defRPr>
            </a:lvl1pPr>
          </a:lstStyle>
          <a:p>
            <a:r>
              <a:rPr lang="zh-CN" altLang="en-US"/>
              <a:t>在“插入” </a:t>
            </a:r>
            <a:r>
              <a:rPr lang="en-US" altLang="zh-CN"/>
              <a:t>&gt; “</a:t>
            </a:r>
            <a:r>
              <a:rPr lang="zh-CN" altLang="en-US"/>
              <a:t>页眉和页脚”处 输入文档保密级别</a:t>
            </a:r>
            <a:endParaRPr lang="zh-CN" altLang="en-US" dirty="0"/>
          </a:p>
        </p:txBody>
      </p:sp>
      <p:sp>
        <p:nvSpPr>
          <p:cNvPr id="3" name="Slide Number Placeholder 2"/>
          <p:cNvSpPr>
            <a:spLocks noGrp="1"/>
          </p:cNvSpPr>
          <p:nvPr>
            <p:ph type="sldNum" sz="quarter" idx="11"/>
          </p:nvPr>
        </p:nvSpPr>
        <p:spPr/>
        <p:txBody>
          <a:bodyPr/>
          <a:lstStyle>
            <a:lvl1pPr>
              <a:defRPr>
                <a:solidFill>
                  <a:schemeClr val="bg1"/>
                </a:solidFill>
              </a:defRPr>
            </a:lvl1pPr>
          </a:lstStyle>
          <a:p>
            <a:fld id="{86CB4B4D-7CA3-9044-876B-883B54F8677D}" type="slidenum">
              <a:rPr lang="en-US" altLang="zh-CN" smtClean="0"/>
              <a:t>‹#›</a:t>
            </a:fld>
            <a:endParaRPr lang="zh-CN" alt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509" y="5928747"/>
            <a:ext cx="1277453" cy="602228"/>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3.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itle Text"/>
          <p:cNvSpPr>
            <a:spLocks noGrp="1"/>
          </p:cNvSpPr>
          <p:nvPr>
            <p:ph type="title"/>
          </p:nvPr>
        </p:nvSpPr>
        <p:spPr>
          <a:xfrm>
            <a:off x="646114" y="600075"/>
            <a:ext cx="10958511" cy="772399"/>
          </a:xfrm>
          <a:prstGeom prst="rect">
            <a:avLst/>
          </a:prstGeom>
          <a:ln w="12700">
            <a:miter lim="400000"/>
          </a:ln>
        </p:spPr>
        <p:txBody>
          <a:bodyPr lIns="0" tIns="0" rIns="0" bIns="0">
            <a:noAutofit/>
          </a:bodyPr>
          <a:lstStyle/>
          <a:p>
            <a:r>
              <a:rPr lang="en-US" altLang="zh-CN" dirty="0"/>
              <a:t>Title Text</a:t>
            </a:r>
          </a:p>
        </p:txBody>
      </p:sp>
      <p:sp>
        <p:nvSpPr>
          <p:cNvPr id="4" name="Body Level One…"/>
          <p:cNvSpPr>
            <a:spLocks noGrp="1"/>
          </p:cNvSpPr>
          <p:nvPr>
            <p:ph type="body" idx="1"/>
          </p:nvPr>
        </p:nvSpPr>
        <p:spPr>
          <a:xfrm>
            <a:off x="646114" y="1379538"/>
            <a:ext cx="10958511" cy="4786312"/>
          </a:xfrm>
          <a:prstGeom prst="rect">
            <a:avLst/>
          </a:prstGeom>
          <a:ln w="12700">
            <a:miter lim="400000"/>
          </a:ln>
        </p:spPr>
        <p:txBody>
          <a:bodyPr lIns="0" tIns="0" rIns="0" bIns="0"/>
          <a:lstStyle/>
          <a:p>
            <a:r>
              <a:rPr lang="en-US" altLang="zh-CN" dirty="0"/>
              <a:t>Body Level One</a:t>
            </a:r>
          </a:p>
          <a:p>
            <a:pPr lvl="1"/>
            <a:r>
              <a:rPr lang="en-US" altLang="zh-CN" dirty="0"/>
              <a:t>Body Level Two</a:t>
            </a:r>
            <a:endParaRPr lang="zh-CN" altLang="en-US" dirty="0"/>
          </a:p>
          <a:p>
            <a:pPr lvl="2"/>
            <a:r>
              <a:rPr lang="en-US" altLang="zh-CN" dirty="0"/>
              <a:t>Body Level Three</a:t>
            </a:r>
            <a:endParaRPr lang="zh-CN" altLang="en-US" dirty="0"/>
          </a:p>
          <a:p>
            <a:pPr lvl="3"/>
            <a:r>
              <a:rPr lang="en-US" altLang="zh-CN" dirty="0"/>
              <a:t>Body Level Four</a:t>
            </a:r>
            <a:endParaRPr lang="zh-CN" altLang="en-US" dirty="0"/>
          </a:p>
          <a:p>
            <a:pPr lvl="4"/>
            <a:r>
              <a:rPr lang="en-US" altLang="zh-CN" dirty="0"/>
              <a:t>Body Level Five</a:t>
            </a:r>
            <a:endParaRPr lang="zh-CN" altLang="en-US" dirty="0"/>
          </a:p>
          <a:p>
            <a:pPr lvl="5"/>
            <a:r>
              <a:rPr lang="en-US" altLang="zh-CN" dirty="0"/>
              <a:t>Body Level Six</a:t>
            </a:r>
            <a:endParaRPr lang="zh-CN" altLang="en-US" dirty="0"/>
          </a:p>
          <a:p>
            <a:pPr lvl="6"/>
            <a:r>
              <a:rPr lang="en-US" altLang="zh-CN" dirty="0"/>
              <a:t>Body Level Seven</a:t>
            </a:r>
            <a:endParaRPr lang="zh-CN" altLang="en-US" dirty="0"/>
          </a:p>
          <a:p>
            <a:pPr lvl="7"/>
            <a:r>
              <a:rPr lang="en-US" altLang="zh-CN" dirty="0"/>
              <a:t>Body Level Eight</a:t>
            </a:r>
            <a:endParaRPr lang="zh-CN" altLang="en-US" dirty="0"/>
          </a:p>
          <a:p>
            <a:pPr lvl="8"/>
            <a:r>
              <a:rPr lang="en-US" altLang="zh-CN" dirty="0"/>
              <a:t>Body Level Nine</a:t>
            </a:r>
            <a:endParaRPr lang="zh-CN" altLang="en-US" dirty="0"/>
          </a:p>
        </p:txBody>
      </p:sp>
      <p:sp>
        <p:nvSpPr>
          <p:cNvPr id="5" name="Slide Number"/>
          <p:cNvSpPr>
            <a:spLocks noGrp="1"/>
          </p:cNvSpPr>
          <p:nvPr>
            <p:ph type="sldNum" sz="quarter" idx="2"/>
          </p:nvPr>
        </p:nvSpPr>
        <p:spPr>
          <a:xfrm>
            <a:off x="288000" y="6354000"/>
            <a:ext cx="358113" cy="138499"/>
          </a:xfrm>
          <a:prstGeom prst="rect">
            <a:avLst/>
          </a:prstGeom>
          <a:ln w="12700">
            <a:miter lim="400000"/>
          </a:ln>
        </p:spPr>
        <p:txBody>
          <a:bodyPr wrap="none" lIns="0" tIns="0" rIns="0" bIns="0">
            <a:noAutofit/>
          </a:bodyPr>
          <a:lstStyle>
            <a:lvl1pPr>
              <a:defRPr sz="900">
                <a:solidFill>
                  <a:schemeClr val="accent1"/>
                </a:solidFill>
                <a:latin typeface="+mn-ea"/>
                <a:ea typeface="+mn-ea"/>
              </a:defRPr>
            </a:lvl1pPr>
          </a:lstStyle>
          <a:p>
            <a:fld id="{86CB4B4D-7CA3-9044-876B-883B54F8677D}" type="slidenum">
              <a:rPr lang="en-US" altLang="zh-CN" smtClean="0"/>
              <a:t>‹#›</a:t>
            </a:fld>
            <a:endParaRPr lang="zh-CN" altLang="en-US" dirty="0"/>
          </a:p>
        </p:txBody>
      </p:sp>
      <p:sp>
        <p:nvSpPr>
          <p:cNvPr id="7" name="页脚占位符 5"/>
          <p:cNvSpPr>
            <a:spLocks noGrp="1"/>
          </p:cNvSpPr>
          <p:nvPr>
            <p:ph type="ftr" sz="quarter" idx="3"/>
          </p:nvPr>
        </p:nvSpPr>
        <p:spPr>
          <a:xfrm>
            <a:off x="646114" y="6354000"/>
            <a:ext cx="4264214" cy="138499"/>
          </a:xfrm>
          <a:prstGeom prst="rect">
            <a:avLst/>
          </a:prstGeom>
          <a:ln w="12700">
            <a:miter lim="400000"/>
          </a:ln>
        </p:spPr>
        <p:txBody>
          <a:bodyPr lIns="0" tIns="0" rIns="0" bIns="0">
            <a:noAutofit/>
          </a:bodyPr>
          <a:lstStyle>
            <a:lvl1pPr>
              <a:defRPr lang="en-US" altLang="zh-CN" sz="1200" smtClean="0">
                <a:solidFill>
                  <a:schemeClr val="accent1"/>
                </a:solidFill>
                <a:latin typeface="+mn-ea"/>
                <a:ea typeface="+mn-ea"/>
              </a:defRPr>
            </a:lvl1pPr>
          </a:lstStyle>
          <a:p>
            <a:r>
              <a:rPr lang="zh-CN" altLang="en-US"/>
              <a:t>在“插入” </a:t>
            </a:r>
            <a:r>
              <a:rPr lang="en-US" altLang="zh-CN"/>
              <a:t>&gt; “</a:t>
            </a:r>
            <a:r>
              <a:rPr lang="zh-CN" altLang="en-US"/>
              <a:t>页眉和页脚”处 输入文档保密级别</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Lst>
  <p:transition>
    <p:fade/>
  </p:transition>
  <p:hf hdr="0" dt="0"/>
  <p:txStyles>
    <p:titleStyle>
      <a:lvl1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chemeClr val="bg2"/>
          </a:solidFill>
          <a:uFillTx/>
          <a:latin typeface="+mj-ea"/>
          <a:ea typeface="+mj-ea"/>
          <a:cs typeface="Relative"/>
          <a:sym typeface="Relative"/>
        </a:defRPr>
      </a:lvl1pPr>
      <a:lvl2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2pPr>
      <a:lvl3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3pPr>
      <a:lvl4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4pPr>
      <a:lvl5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5pPr>
      <a:lvl6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6pPr>
      <a:lvl7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7pPr>
      <a:lvl8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8pPr>
      <a:lvl9pPr marL="0" marR="0" indent="0" algn="l" defTabSz="914400" rtl="0" latinLnBrk="0">
        <a:lnSpc>
          <a:spcPct val="90000"/>
        </a:lnSpc>
        <a:spcBef>
          <a:spcPts val="0"/>
        </a:spcBef>
        <a:spcAft>
          <a:spcPts val="0"/>
        </a:spcAft>
        <a:buClrTx/>
        <a:buSzTx/>
        <a:buFontTx/>
        <a:buNone/>
        <a:defRPr sz="2500" b="1" i="0" u="none" strike="noStrike" cap="none" spc="0" baseline="0">
          <a:ln>
            <a:noFill/>
          </a:ln>
          <a:solidFill>
            <a:srgbClr val="404041"/>
          </a:solidFill>
          <a:uFillTx/>
          <a:latin typeface="Relative"/>
          <a:ea typeface="Relative"/>
          <a:cs typeface="Relative"/>
          <a:sym typeface="Relative"/>
        </a:defRPr>
      </a:lvl9pPr>
    </p:titleStyle>
    <p:bodyStyle>
      <a:lvl1pPr marL="0" marR="0" indent="0" algn="l" defTabSz="914400" rtl="0" latinLnBrk="0">
        <a:lnSpc>
          <a:spcPct val="140000"/>
        </a:lnSpc>
        <a:spcBef>
          <a:spcPts val="0"/>
        </a:spcBef>
        <a:spcAft>
          <a:spcPts val="0"/>
        </a:spcAft>
        <a:buClrTx/>
        <a:buSzTx/>
        <a:buFontTx/>
        <a:buNone/>
        <a:defRPr sz="1800" b="0" i="0" u="none" strike="noStrike" cap="none" spc="0" baseline="0">
          <a:ln>
            <a:noFill/>
          </a:ln>
          <a:solidFill>
            <a:schemeClr val="bg2"/>
          </a:solidFill>
          <a:uFillTx/>
          <a:latin typeface="+mn-ea"/>
          <a:ea typeface="+mn-ea"/>
          <a:cs typeface="Relative"/>
          <a:sym typeface="Relative"/>
        </a:defRPr>
      </a:lvl1pPr>
      <a:lvl2pPr marL="0" marR="0" indent="0" algn="l" defTabSz="914400" rtl="0" latinLnBrk="0">
        <a:lnSpc>
          <a:spcPct val="140000"/>
        </a:lnSpc>
        <a:spcBef>
          <a:spcPts val="0"/>
        </a:spcBef>
        <a:spcAft>
          <a:spcPts val="0"/>
        </a:spcAft>
        <a:buClrTx/>
        <a:buSzTx/>
        <a:buFontTx/>
        <a:buNone/>
        <a:defRPr sz="1800" b="0" i="0" u="none" strike="noStrike" cap="none" spc="0" baseline="0">
          <a:ln>
            <a:noFill/>
          </a:ln>
          <a:solidFill>
            <a:schemeClr val="accent2"/>
          </a:solidFill>
          <a:uFillTx/>
          <a:latin typeface="+mj-ea"/>
          <a:ea typeface="+mj-ea"/>
          <a:cs typeface="Relative"/>
          <a:sym typeface="Relative"/>
        </a:defRPr>
      </a:lvl2pPr>
      <a:lvl3pPr marL="0" marR="0" indent="0" algn="l" defTabSz="914400" rtl="0" latinLnBrk="0">
        <a:lnSpc>
          <a:spcPct val="140000"/>
        </a:lnSpc>
        <a:spcBef>
          <a:spcPts val="0"/>
        </a:spcBef>
        <a:spcAft>
          <a:spcPts val="0"/>
        </a:spcAft>
        <a:buClrTx/>
        <a:buSzTx/>
        <a:buFontTx/>
        <a:buNone/>
        <a:defRPr sz="1800" b="0" i="0" u="none" strike="noStrike" cap="none" spc="0" baseline="0">
          <a:ln>
            <a:noFill/>
          </a:ln>
          <a:solidFill>
            <a:schemeClr val="bg2"/>
          </a:solidFill>
          <a:uFillTx/>
          <a:latin typeface="+mj-ea"/>
          <a:ea typeface="+mj-ea"/>
          <a:cs typeface="Relative"/>
          <a:sym typeface="Relative"/>
        </a:defRPr>
      </a:lvl3pPr>
      <a:lvl4pPr marL="204470" marR="0" indent="-204470" algn="l" defTabSz="914400" rtl="0" latinLnBrk="0">
        <a:lnSpc>
          <a:spcPct val="140000"/>
        </a:lnSpc>
        <a:spcBef>
          <a:spcPts val="0"/>
        </a:spcBef>
        <a:spcAft>
          <a:spcPts val="0"/>
        </a:spcAft>
        <a:buClrTx/>
        <a:buSzPct val="110000"/>
        <a:buFont typeface="Arial" panose="020B0604020202020204" pitchFamily="34" charset="0"/>
        <a:buChar char="•"/>
        <a:defRPr sz="1800" b="0" i="0" u="none" strike="noStrike" cap="none" spc="0" baseline="0">
          <a:ln>
            <a:noFill/>
          </a:ln>
          <a:solidFill>
            <a:schemeClr val="bg2"/>
          </a:solidFill>
          <a:uFillTx/>
          <a:latin typeface="+mn-ea"/>
          <a:ea typeface="+mn-ea"/>
          <a:cs typeface="Relative"/>
          <a:sym typeface="Relative"/>
        </a:defRPr>
      </a:lvl4pPr>
      <a:lvl5pPr marL="409575" marR="0" indent="-204470" algn="l" defTabSz="914400" rtl="0" latinLnBrk="0">
        <a:lnSpc>
          <a:spcPct val="140000"/>
        </a:lnSpc>
        <a:spcBef>
          <a:spcPts val="0"/>
        </a:spcBef>
        <a:spcAft>
          <a:spcPts val="0"/>
        </a:spcAft>
        <a:buClrTx/>
        <a:buSzPct val="110000"/>
        <a:buFont typeface="Arial" panose="020B0604020202020204" pitchFamily="34" charset="0"/>
        <a:buChar char="•"/>
        <a:defRPr sz="1800" b="0" i="0" u="none" strike="noStrike" cap="none" spc="0" baseline="0">
          <a:ln>
            <a:noFill/>
          </a:ln>
          <a:solidFill>
            <a:schemeClr val="bg2"/>
          </a:solidFill>
          <a:uFillTx/>
          <a:latin typeface="+mn-ea"/>
          <a:ea typeface="+mn-ea"/>
          <a:cs typeface="Relative"/>
          <a:sym typeface="Relative"/>
        </a:defRPr>
      </a:lvl5pPr>
      <a:lvl6pPr marL="615315" marR="0" indent="-205105" algn="l" defTabSz="914400" rtl="0" latinLnBrk="0">
        <a:lnSpc>
          <a:spcPct val="140000"/>
        </a:lnSpc>
        <a:spcBef>
          <a:spcPts val="0"/>
        </a:spcBef>
        <a:spcAft>
          <a:spcPts val="0"/>
        </a:spcAft>
        <a:buClrTx/>
        <a:buSzPct val="110000"/>
        <a:buFont typeface="Arial" panose="020B0604020202020204" pitchFamily="34" charset="0"/>
        <a:buChar char="•"/>
        <a:defRPr sz="1800" b="0" i="0" u="none" strike="noStrike" cap="none" spc="0" baseline="0">
          <a:ln>
            <a:noFill/>
          </a:ln>
          <a:solidFill>
            <a:srgbClr val="404041"/>
          </a:solidFill>
          <a:uFillTx/>
          <a:latin typeface="+mn-ea"/>
          <a:ea typeface="+mn-ea"/>
          <a:cs typeface="Relative"/>
          <a:sym typeface="Relative"/>
        </a:defRPr>
      </a:lvl6pPr>
      <a:lvl7pPr marL="821055" marR="0" indent="-205105" algn="l" defTabSz="914400" rtl="0" latinLnBrk="0">
        <a:lnSpc>
          <a:spcPct val="140000"/>
        </a:lnSpc>
        <a:spcBef>
          <a:spcPts val="0"/>
        </a:spcBef>
        <a:spcAft>
          <a:spcPts val="0"/>
        </a:spcAft>
        <a:buClrTx/>
        <a:buSzPct val="110000"/>
        <a:buFont typeface="Arial" panose="020B0604020202020204" pitchFamily="34" charset="0"/>
        <a:buChar char="•"/>
        <a:defRPr sz="1800" b="0" i="0" u="none" strike="noStrike" cap="none" spc="0" baseline="0">
          <a:ln>
            <a:noFill/>
          </a:ln>
          <a:solidFill>
            <a:srgbClr val="404041"/>
          </a:solidFill>
          <a:uFillTx/>
          <a:latin typeface="+mn-ea"/>
          <a:ea typeface="+mn-ea"/>
          <a:cs typeface="Relative"/>
          <a:sym typeface="Relative"/>
        </a:defRPr>
      </a:lvl7pPr>
      <a:lvl8pPr marL="1026160" marR="0" indent="-205105" algn="l" defTabSz="914400" rtl="0" latinLnBrk="0">
        <a:lnSpc>
          <a:spcPct val="140000"/>
        </a:lnSpc>
        <a:spcBef>
          <a:spcPts val="0"/>
        </a:spcBef>
        <a:spcAft>
          <a:spcPts val="0"/>
        </a:spcAft>
        <a:buClrTx/>
        <a:buSzPct val="110000"/>
        <a:buFont typeface="Arial" panose="020B0604020202020204" pitchFamily="34" charset="0"/>
        <a:buChar char="•"/>
        <a:defRPr sz="1800" b="0" i="0" u="none" strike="noStrike" cap="none" spc="0" baseline="0">
          <a:ln>
            <a:noFill/>
          </a:ln>
          <a:solidFill>
            <a:srgbClr val="404041"/>
          </a:solidFill>
          <a:uFillTx/>
          <a:latin typeface="+mn-ea"/>
          <a:ea typeface="+mn-ea"/>
          <a:cs typeface="Relative"/>
          <a:sym typeface="Relative"/>
        </a:defRPr>
      </a:lvl8pPr>
      <a:lvl9pPr marL="1231265" marR="0" indent="-205105" algn="l" defTabSz="914400" rtl="0" latinLnBrk="0">
        <a:lnSpc>
          <a:spcPct val="140000"/>
        </a:lnSpc>
        <a:spcBef>
          <a:spcPts val="0"/>
        </a:spcBef>
        <a:spcAft>
          <a:spcPts val="0"/>
        </a:spcAft>
        <a:buClrTx/>
        <a:buSzPct val="110000"/>
        <a:buFont typeface="Arial" panose="020B0604020202020204" pitchFamily="34" charset="0"/>
        <a:buChar char="•"/>
        <a:defRPr sz="1800" b="0" i="0" u="none" strike="noStrike" cap="none" spc="0" baseline="0">
          <a:ln>
            <a:noFill/>
          </a:ln>
          <a:solidFill>
            <a:srgbClr val="404041"/>
          </a:solidFill>
          <a:uFillTx/>
          <a:latin typeface="+mn-ea"/>
          <a:ea typeface="+mn-ea"/>
          <a:cs typeface="Relative"/>
          <a:sym typeface="Relative"/>
        </a:defRPr>
      </a:lvl9pPr>
    </p:bodyStyle>
    <p:otherStyle>
      <a:lvl1pPr marL="0" marR="0" indent="0"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1pPr>
      <a:lvl2pPr marL="0" marR="0" indent="520065"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2pPr>
      <a:lvl3pPr marL="0" marR="0" indent="1040130"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3pPr>
      <a:lvl4pPr marL="0" marR="0" indent="1560195"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4pPr>
      <a:lvl5pPr marL="0" marR="0" indent="2080260"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5pPr>
      <a:lvl6pPr marL="0" marR="0" indent="2600325"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6pPr>
      <a:lvl7pPr marL="0" marR="0" indent="3120390"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7pPr>
      <a:lvl8pPr marL="0" marR="0" indent="3639820"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8pPr>
      <a:lvl9pPr marL="0" marR="0" indent="4159885" algn="l" defTabSz="520065" rtl="0" latinLnBrk="0">
        <a:lnSpc>
          <a:spcPct val="100000"/>
        </a:lnSpc>
        <a:spcBef>
          <a:spcPts val="0"/>
        </a:spcBef>
        <a:spcAft>
          <a:spcPts val="0"/>
        </a:spcAft>
        <a:buClrTx/>
        <a:buSzTx/>
        <a:buFontTx/>
        <a:buNone/>
        <a:defRPr sz="900" b="0" i="0" u="none" strike="noStrike" cap="none" spc="0" baseline="0">
          <a:ln>
            <a:noFill/>
          </a:ln>
          <a:solidFill>
            <a:schemeClr val="tx1"/>
          </a:solidFill>
          <a:uFillTx/>
          <a:latin typeface="+mn-lt"/>
          <a:ea typeface="+mn-ea"/>
          <a:cs typeface="+mn-cs"/>
          <a:sym typeface="Relative"/>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1"/>
            <a:ext cx="12192000" cy="8128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049818"/>
            <a:ext cx="12192000" cy="80818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812794"/>
            <a:ext cx="12192000" cy="2032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0" y="5846618"/>
            <a:ext cx="12192000" cy="2032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组合 10"/>
          <p:cNvGrpSpPr/>
          <p:nvPr userDrawn="1"/>
        </p:nvGrpSpPr>
        <p:grpSpPr>
          <a:xfrm rot="5400000">
            <a:off x="651165" y="577276"/>
            <a:ext cx="2207494" cy="1052944"/>
            <a:chOff x="0" y="1985818"/>
            <a:chExt cx="2817091" cy="1265382"/>
          </a:xfrm>
          <a:solidFill>
            <a:schemeClr val="accent5"/>
          </a:solidFill>
        </p:grpSpPr>
        <p:sp>
          <p:nvSpPr>
            <p:cNvPr id="12" name="流程图: 终止 11"/>
            <p:cNvSpPr/>
            <p:nvPr userDrawn="1"/>
          </p:nvSpPr>
          <p:spPr>
            <a:xfrm>
              <a:off x="0" y="1985818"/>
              <a:ext cx="2817091" cy="1265382"/>
            </a:xfrm>
            <a:prstGeom prst="flowChartTerminator">
              <a:avLst/>
            </a:prstGeom>
            <a:grp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13" name="矩形 12"/>
            <p:cNvSpPr/>
            <p:nvPr userDrawn="1"/>
          </p:nvSpPr>
          <p:spPr>
            <a:xfrm>
              <a:off x="0" y="1985818"/>
              <a:ext cx="1302327" cy="1265382"/>
            </a:xfrm>
            <a:prstGeom prst="rect">
              <a:avLst/>
            </a:prstGeom>
            <a:grp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文本框 1"/>
          <p:cNvSpPr txBox="1"/>
          <p:nvPr/>
        </p:nvSpPr>
        <p:spPr>
          <a:xfrm>
            <a:off x="3417459" y="2237541"/>
            <a:ext cx="5643418" cy="1237672"/>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50000"/>
              </a:lnSpc>
              <a:spcBef>
                <a:spcPts val="0"/>
              </a:spcBef>
              <a:spcAft>
                <a:spcPts val="0"/>
              </a:spcAft>
              <a:buClrTx/>
              <a:buSzTx/>
              <a:buFontTx/>
              <a:buNone/>
            </a:pPr>
            <a:r>
              <a:rPr kumimoji="0" lang="zh-CN" altLang="en-US" sz="3600" b="1" i="0" u="none" strike="noStrike" cap="none" spc="0" normalizeH="0" baseline="0" dirty="0">
                <a:ln>
                  <a:noFill/>
                </a:ln>
                <a:solidFill>
                  <a:schemeClr val="bg2"/>
                </a:solidFill>
                <a:effectLst/>
                <a:uFillTx/>
                <a:latin typeface="+mn-ea"/>
                <a:ea typeface="+mn-ea"/>
                <a:cs typeface="Relative"/>
                <a:sym typeface="Relative"/>
              </a:rPr>
              <a:t>盐酸</a:t>
            </a:r>
            <a:r>
              <a:rPr kumimoji="0" lang="zh-CN" altLang="en-US" sz="3600" b="1" i="0" u="none" strike="noStrike" cap="none" spc="0" normalizeH="0" baseline="0" dirty="0">
                <a:ln>
                  <a:noFill/>
                </a:ln>
                <a:solidFill>
                  <a:srgbClr val="FF0000"/>
                </a:solidFill>
                <a:effectLst/>
                <a:uFillTx/>
                <a:latin typeface="+mn-ea"/>
                <a:ea typeface="+mn-ea"/>
                <a:cs typeface="Relative"/>
                <a:sym typeface="Relative"/>
              </a:rPr>
              <a:t>托鲁地文拉法辛</a:t>
            </a:r>
            <a:r>
              <a:rPr kumimoji="0" lang="zh-CN" altLang="en-US" sz="3600" b="1" i="0" u="none" strike="noStrike" cap="none" spc="0" normalizeH="0" baseline="0" dirty="0">
                <a:ln>
                  <a:noFill/>
                </a:ln>
                <a:solidFill>
                  <a:schemeClr val="bg2"/>
                </a:solidFill>
                <a:effectLst/>
                <a:uFillTx/>
                <a:latin typeface="+mn-ea"/>
                <a:ea typeface="+mn-ea"/>
                <a:cs typeface="Relative"/>
                <a:sym typeface="Relative"/>
              </a:rPr>
              <a:t>缓释片</a:t>
            </a:r>
          </a:p>
        </p:txBody>
      </p:sp>
      <p:sp>
        <p:nvSpPr>
          <p:cNvPr id="3" name="文本框 2"/>
          <p:cNvSpPr txBox="1"/>
          <p:nvPr/>
        </p:nvSpPr>
        <p:spPr>
          <a:xfrm>
            <a:off x="3417459" y="4589500"/>
            <a:ext cx="5292436" cy="387927"/>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1" i="0" u="none" strike="noStrike" cap="none" spc="0" normalizeH="0" baseline="0" dirty="0">
                <a:ln>
                  <a:noFill/>
                </a:ln>
                <a:solidFill>
                  <a:schemeClr val="tx1"/>
                </a:solidFill>
                <a:effectLst/>
                <a:uFillTx/>
                <a:latin typeface="+mn-ea"/>
                <a:ea typeface="+mn-ea"/>
                <a:cs typeface="Relative"/>
                <a:sym typeface="Relative"/>
              </a:rPr>
              <a:t>山东绿叶制药有限公司</a:t>
            </a:r>
          </a:p>
        </p:txBody>
      </p:sp>
      <p:sp>
        <p:nvSpPr>
          <p:cNvPr id="4" name="矩形 3"/>
          <p:cNvSpPr/>
          <p:nvPr/>
        </p:nvSpPr>
        <p:spPr>
          <a:xfrm>
            <a:off x="1676226" y="1279184"/>
            <a:ext cx="1673856" cy="743986"/>
          </a:xfrm>
          <a:prstGeom prst="rect">
            <a:avLst/>
          </a:prstGeom>
        </p:spPr>
        <p:txBody>
          <a:bodyPr wrap="none">
            <a:spAutoFit/>
          </a:bodyPr>
          <a:lstStyle/>
          <a:p>
            <a:pPr algn="ctr">
              <a:lnSpc>
                <a:spcPct val="150000"/>
              </a:lnSpc>
            </a:pPr>
            <a:r>
              <a:rPr lang="zh-CN" altLang="en-US" sz="3200" b="1" dirty="0">
                <a:solidFill>
                  <a:schemeClr val="accent2">
                    <a:lumMod val="75000"/>
                  </a:schemeClr>
                </a:solidFill>
                <a:latin typeface="+mn-ea"/>
                <a:ea typeface="+mn-ea"/>
              </a:rPr>
              <a:t>若欣林</a:t>
            </a:r>
            <a:r>
              <a:rPr lang="en-US" altLang="zh-CN" sz="3200" b="1" baseline="30000" dirty="0">
                <a:solidFill>
                  <a:schemeClr val="accent2">
                    <a:lumMod val="75000"/>
                  </a:schemeClr>
                </a:solidFill>
                <a:latin typeface="+mn-ea"/>
                <a:ea typeface="+mn-ea"/>
              </a:rPr>
              <a:t>®</a:t>
            </a:r>
            <a:endParaRPr lang="zh-CN" altLang="en-US" sz="3200" b="1" baseline="30000" dirty="0">
              <a:solidFill>
                <a:schemeClr val="accent2">
                  <a:lumMod val="75000"/>
                </a:schemeClr>
              </a:solidFill>
              <a:latin typeface="+mn-ea"/>
              <a:ea typeface="+mn-ea"/>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p:cNvGrpSpPr/>
          <p:nvPr/>
        </p:nvGrpSpPr>
        <p:grpSpPr>
          <a:xfrm>
            <a:off x="0" y="47148"/>
            <a:ext cx="2207494" cy="866171"/>
            <a:chOff x="0" y="1985818"/>
            <a:chExt cx="2817091" cy="1265382"/>
          </a:xfrm>
          <a:solidFill>
            <a:schemeClr val="accent5"/>
          </a:solidFill>
        </p:grpSpPr>
        <p:sp>
          <p:nvSpPr>
            <p:cNvPr id="22" name="流程图: 终止 21"/>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23" name="矩形 22"/>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24" name="文本框 23"/>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a:solidFill>
                  <a:schemeClr val="bg1"/>
                </a:solidFill>
                <a:latin typeface="+mn-ea"/>
                <a:ea typeface="+mn-ea"/>
              </a:rPr>
              <a:t>05</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25" name="文本框 24"/>
          <p:cNvSpPr txBox="1"/>
          <p:nvPr/>
        </p:nvSpPr>
        <p:spPr>
          <a:xfrm>
            <a:off x="2021157" y="285248"/>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lang="zh-CN" altLang="en-US" sz="2400">
                <a:solidFill>
                  <a:schemeClr val="accent1"/>
                </a:solidFill>
                <a:latin typeface="+mn-ea"/>
                <a:ea typeface="+mn-ea"/>
              </a:rPr>
              <a:t>公平</a:t>
            </a:r>
            <a:r>
              <a:rPr kumimoji="0" lang="zh-CN" altLang="en-US" sz="2400" b="0" i="0" u="none" strike="noStrike" cap="none" spc="0" normalizeH="0" baseline="0">
                <a:ln>
                  <a:noFill/>
                </a:ln>
                <a:solidFill>
                  <a:schemeClr val="accent1"/>
                </a:solidFill>
                <a:effectLst/>
                <a:uFillTx/>
                <a:latin typeface="+mn-ea"/>
                <a:ea typeface="+mn-ea"/>
                <a:cs typeface="Relative"/>
                <a:sym typeface="Relative"/>
              </a:rPr>
              <a:t>性（一）</a:t>
            </a:r>
            <a:endParaRPr kumimoji="0" lang="zh-CN" altLang="en-US" sz="2400" b="0" i="0" u="none" strike="noStrike" cap="none" spc="0" normalizeH="0" baseline="0" dirty="0">
              <a:ln>
                <a:noFill/>
              </a:ln>
              <a:solidFill>
                <a:schemeClr val="accent1"/>
              </a:solidFill>
              <a:effectLst/>
              <a:uFillTx/>
              <a:latin typeface="+mn-ea"/>
              <a:ea typeface="+mn-ea"/>
              <a:cs typeface="Relative"/>
              <a:sym typeface="Relative"/>
            </a:endParaRPr>
          </a:p>
        </p:txBody>
      </p:sp>
      <p:sp>
        <p:nvSpPr>
          <p:cNvPr id="26" name="矩形 25"/>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圆角 6"/>
          <p:cNvSpPr/>
          <p:nvPr/>
        </p:nvSpPr>
        <p:spPr>
          <a:xfrm>
            <a:off x="616226" y="1529699"/>
            <a:ext cx="5266736" cy="2237788"/>
          </a:xfrm>
          <a:prstGeom prst="roundRect">
            <a:avLst>
              <a:gd name="adj" fmla="val 11333"/>
            </a:avLst>
          </a:prstGeom>
          <a:solidFill>
            <a:schemeClr val="bg1"/>
          </a:solidFill>
          <a:ln>
            <a:noFill/>
          </a:ln>
          <a:effectLst>
            <a:outerShdw blurRad="254000" dist="38100" dir="10800000" algn="ctr" rotWithShape="0">
              <a:srgbClr val="275B89">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8" name="矩形: 对角圆角 7"/>
          <p:cNvSpPr/>
          <p:nvPr/>
        </p:nvSpPr>
        <p:spPr>
          <a:xfrm>
            <a:off x="616226" y="1338950"/>
            <a:ext cx="2672414" cy="431490"/>
          </a:xfrm>
          <a:prstGeom prst="round2DiagRect">
            <a:avLst>
              <a:gd name="adj1" fmla="val 50000"/>
              <a:gd name="adj2" fmla="val 0"/>
            </a:avLst>
          </a:prstGeom>
          <a:gradFill flip="none" rotWithShape="1">
            <a:gsLst>
              <a:gs pos="0">
                <a:schemeClr val="accent2"/>
              </a:gs>
              <a:gs pos="7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defTabSz="914400" hangingPunct="1">
              <a:defRPr/>
            </a:pPr>
            <a:r>
              <a:rPr lang="zh-CN" altLang="en-US" sz="1800" kern="1200" noProof="0">
                <a:solidFill>
                  <a:prstClr val="white"/>
                </a:solidFill>
                <a:cs typeface="+mn-ea"/>
                <a:sym typeface="+mn-lt"/>
              </a:rPr>
              <a:t>对公共健康的影响</a:t>
            </a: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nvGrpSpPr>
          <p:cNvPr id="19" name="组合 18"/>
          <p:cNvGrpSpPr/>
          <p:nvPr/>
        </p:nvGrpSpPr>
        <p:grpSpPr>
          <a:xfrm>
            <a:off x="6273462" y="1330857"/>
            <a:ext cx="5459990" cy="2364466"/>
            <a:chOff x="1027895" y="1746318"/>
            <a:chExt cx="4145726" cy="1785193"/>
          </a:xfrm>
        </p:grpSpPr>
        <p:sp>
          <p:nvSpPr>
            <p:cNvPr id="20" name="矩形: 圆角 6"/>
            <p:cNvSpPr/>
            <p:nvPr/>
          </p:nvSpPr>
          <p:spPr>
            <a:xfrm>
              <a:off x="1027895" y="1888692"/>
              <a:ext cx="4145726" cy="1642819"/>
            </a:xfrm>
            <a:prstGeom prst="roundRect">
              <a:avLst>
                <a:gd name="adj" fmla="val 11333"/>
              </a:avLst>
            </a:prstGeom>
            <a:solidFill>
              <a:schemeClr val="bg1"/>
            </a:solidFill>
            <a:ln>
              <a:noFill/>
            </a:ln>
            <a:effectLst>
              <a:outerShdw blurRad="254000" dist="38100" dir="10800000" algn="ctr" rotWithShape="0">
                <a:srgbClr val="275B89">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8" name="矩形: 对角圆角 7"/>
            <p:cNvSpPr/>
            <p:nvPr/>
          </p:nvSpPr>
          <p:spPr>
            <a:xfrm>
              <a:off x="1027895" y="1746318"/>
              <a:ext cx="2029142" cy="325780"/>
            </a:xfrm>
            <a:prstGeom prst="round2DiagRect">
              <a:avLst>
                <a:gd name="adj1" fmla="val 50000"/>
                <a:gd name="adj2" fmla="val 0"/>
              </a:avLst>
            </a:prstGeom>
            <a:gradFill flip="none" rotWithShape="1">
              <a:gsLst>
                <a:gs pos="0">
                  <a:schemeClr val="accent2"/>
                </a:gs>
                <a:gs pos="7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800" kern="1200">
                  <a:solidFill>
                    <a:prstClr val="white"/>
                  </a:solidFill>
                  <a:cs typeface="+mn-ea"/>
                  <a:sym typeface="+mn-lt"/>
                </a:rPr>
                <a:t>弥补目录短板</a:t>
              </a: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grpSp>
        <p:nvGrpSpPr>
          <p:cNvPr id="29" name="组合 28"/>
          <p:cNvGrpSpPr/>
          <p:nvPr/>
        </p:nvGrpSpPr>
        <p:grpSpPr>
          <a:xfrm>
            <a:off x="616226" y="4099754"/>
            <a:ext cx="5266736" cy="1833568"/>
            <a:chOff x="1027895" y="1746318"/>
            <a:chExt cx="3998990" cy="1833568"/>
          </a:xfrm>
        </p:grpSpPr>
        <p:sp>
          <p:nvSpPr>
            <p:cNvPr id="30" name="矩形: 圆角 6"/>
            <p:cNvSpPr/>
            <p:nvPr/>
          </p:nvSpPr>
          <p:spPr>
            <a:xfrm>
              <a:off x="1027895" y="1937067"/>
              <a:ext cx="3998990" cy="1642819"/>
            </a:xfrm>
            <a:prstGeom prst="roundRect">
              <a:avLst>
                <a:gd name="adj" fmla="val 11333"/>
              </a:avLst>
            </a:prstGeom>
            <a:solidFill>
              <a:schemeClr val="bg1"/>
            </a:solidFill>
            <a:ln>
              <a:noFill/>
            </a:ln>
            <a:effectLst>
              <a:outerShdw blurRad="254000" dist="38100" dir="10800000" algn="ctr" rotWithShape="0">
                <a:srgbClr val="275B89">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1" name="矩形: 对角圆角 7"/>
            <p:cNvSpPr/>
            <p:nvPr/>
          </p:nvSpPr>
          <p:spPr>
            <a:xfrm>
              <a:off x="1027895" y="1746318"/>
              <a:ext cx="2029142" cy="431490"/>
            </a:xfrm>
            <a:prstGeom prst="round2DiagRect">
              <a:avLst>
                <a:gd name="adj1" fmla="val 50000"/>
                <a:gd name="adj2" fmla="val 0"/>
              </a:avLst>
            </a:prstGeom>
            <a:gradFill flip="none" rotWithShape="1">
              <a:gsLst>
                <a:gs pos="0">
                  <a:schemeClr val="accent2"/>
                </a:gs>
                <a:gs pos="7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800" kern="1200">
                  <a:solidFill>
                    <a:prstClr val="white"/>
                  </a:solidFill>
                  <a:cs typeface="+mn-ea"/>
                  <a:sym typeface="+mn-lt"/>
                </a:rPr>
                <a:t>临床管理便利</a:t>
              </a: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36" name="矩形 35"/>
          <p:cNvSpPr/>
          <p:nvPr/>
        </p:nvSpPr>
        <p:spPr>
          <a:xfrm>
            <a:off x="707884" y="1827715"/>
            <a:ext cx="5009425" cy="1477328"/>
          </a:xfrm>
          <a:prstGeom prst="rect">
            <a:avLst/>
          </a:prstGeom>
        </p:spPr>
        <p:txBody>
          <a:bodyPr wrap="square">
            <a:spAutoFit/>
          </a:bodyPr>
          <a:lstStyle/>
          <a:p>
            <a:pPr>
              <a:lnSpc>
                <a:spcPct val="150000"/>
              </a:lnSpc>
            </a:pPr>
            <a:r>
              <a:rPr lang="en-US" altLang="zh-CN" sz="1500" dirty="0">
                <a:latin typeface="+mn-ea"/>
                <a:ea typeface="+mn-ea"/>
              </a:rPr>
              <a:t>1</a:t>
            </a:r>
            <a:r>
              <a:rPr lang="zh-CN" altLang="en-US" sz="1500" dirty="0">
                <a:latin typeface="+mn-ea"/>
                <a:ea typeface="+mn-ea"/>
              </a:rPr>
              <a:t>、抑郁症具有高复发率、高自杀率、高致残率的特点，</a:t>
            </a:r>
            <a:r>
              <a:rPr lang="en-US" altLang="zh-CN" sz="1500" dirty="0">
                <a:latin typeface="+mn-ea"/>
                <a:ea typeface="+mn-ea"/>
              </a:rPr>
              <a:t>2030</a:t>
            </a:r>
            <a:r>
              <a:rPr lang="zh-CN" altLang="en-US" sz="1500" dirty="0">
                <a:latin typeface="+mn-ea"/>
                <a:ea typeface="+mn-ea"/>
              </a:rPr>
              <a:t>年将成为全球疾病总负担的首位。</a:t>
            </a:r>
            <a:endParaRPr lang="en-US" altLang="zh-CN" sz="1500" dirty="0">
              <a:latin typeface="+mn-ea"/>
              <a:ea typeface="+mn-ea"/>
            </a:endParaRPr>
          </a:p>
          <a:p>
            <a:pPr>
              <a:lnSpc>
                <a:spcPct val="150000"/>
              </a:lnSpc>
            </a:pPr>
            <a:r>
              <a:rPr lang="en-US" altLang="zh-CN" sz="1500" dirty="0">
                <a:latin typeface="+mn-ea"/>
                <a:ea typeface="+mn-ea"/>
              </a:rPr>
              <a:t>2</a:t>
            </a:r>
            <a:r>
              <a:rPr lang="zh-CN" altLang="en-US" sz="1500" dirty="0">
                <a:latin typeface="+mn-ea"/>
                <a:ea typeface="+mn-ea"/>
              </a:rPr>
              <a:t>、我国有</a:t>
            </a:r>
            <a:r>
              <a:rPr lang="zh-CN" altLang="en-US" sz="1500" dirty="0">
                <a:solidFill>
                  <a:srgbClr val="FF0000"/>
                </a:solidFill>
                <a:latin typeface="+mn-ea"/>
                <a:ea typeface="+mn-ea"/>
              </a:rPr>
              <a:t>超过</a:t>
            </a:r>
            <a:r>
              <a:rPr lang="en-US" altLang="zh-CN" sz="1500" dirty="0">
                <a:solidFill>
                  <a:srgbClr val="FF0000"/>
                </a:solidFill>
                <a:latin typeface="+mn-ea"/>
                <a:ea typeface="+mn-ea"/>
              </a:rPr>
              <a:t>5000</a:t>
            </a:r>
            <a:r>
              <a:rPr lang="zh-CN" altLang="en-US" sz="1500" dirty="0">
                <a:solidFill>
                  <a:srgbClr val="FF0000"/>
                </a:solidFill>
                <a:latin typeface="+mn-ea"/>
                <a:ea typeface="+mn-ea"/>
              </a:rPr>
              <a:t>万的患者</a:t>
            </a:r>
            <a:r>
              <a:rPr lang="zh-CN" altLang="en-US" sz="1500" dirty="0">
                <a:latin typeface="+mn-ea"/>
                <a:ea typeface="+mn-ea"/>
              </a:rPr>
              <a:t>，影响家庭生活、社会稳定和发展。</a:t>
            </a:r>
          </a:p>
        </p:txBody>
      </p:sp>
      <p:sp>
        <p:nvSpPr>
          <p:cNvPr id="39" name="矩形 38"/>
          <p:cNvSpPr/>
          <p:nvPr/>
        </p:nvSpPr>
        <p:spPr>
          <a:xfrm>
            <a:off x="758961" y="4624044"/>
            <a:ext cx="5059358" cy="1131079"/>
          </a:xfrm>
          <a:prstGeom prst="rect">
            <a:avLst/>
          </a:prstGeom>
        </p:spPr>
        <p:txBody>
          <a:bodyPr wrap="square">
            <a:spAutoFit/>
          </a:bodyPr>
          <a:lstStyle/>
          <a:p>
            <a:pPr>
              <a:lnSpc>
                <a:spcPct val="150000"/>
              </a:lnSpc>
            </a:pPr>
            <a:r>
              <a:rPr lang="zh-CN" altLang="en-US" sz="1500">
                <a:latin typeface="+mn-ea"/>
                <a:ea typeface="+mn-ea"/>
              </a:rPr>
              <a:t>非临床和临床研究未发现有药物依赖现象。单一</a:t>
            </a:r>
            <a:r>
              <a:rPr lang="zh-CN" altLang="en-US" sz="1500" dirty="0">
                <a:latin typeface="+mn-ea"/>
                <a:ea typeface="+mn-ea"/>
              </a:rPr>
              <a:t>适应症范围明确，</a:t>
            </a:r>
            <a:r>
              <a:rPr lang="zh-CN" altLang="en-US" sz="1500" dirty="0">
                <a:solidFill>
                  <a:srgbClr val="FF0000"/>
                </a:solidFill>
                <a:latin typeface="+mn-ea"/>
                <a:ea typeface="+mn-ea"/>
              </a:rPr>
              <a:t>不存在临床滥用或超说明书使用等情况</a:t>
            </a:r>
            <a:r>
              <a:rPr lang="zh-CN" altLang="en-US" sz="1500" dirty="0">
                <a:latin typeface="+mn-ea"/>
                <a:ea typeface="+mn-ea"/>
              </a:rPr>
              <a:t>。常温避光储存即可，方便医疗机构存放。</a:t>
            </a:r>
            <a:endParaRPr lang="zh-CN" altLang="en-US" sz="1500" dirty="0">
              <a:solidFill>
                <a:srgbClr val="F05F39"/>
              </a:solidFill>
              <a:latin typeface="+mn-ea"/>
              <a:ea typeface="+mn-ea"/>
            </a:endParaRPr>
          </a:p>
        </p:txBody>
      </p:sp>
      <p:sp>
        <p:nvSpPr>
          <p:cNvPr id="41" name="矩形: 圆角 6"/>
          <p:cNvSpPr/>
          <p:nvPr/>
        </p:nvSpPr>
        <p:spPr>
          <a:xfrm>
            <a:off x="6273462" y="4145792"/>
            <a:ext cx="5459990" cy="2068931"/>
          </a:xfrm>
          <a:prstGeom prst="roundRect">
            <a:avLst>
              <a:gd name="adj" fmla="val 11333"/>
            </a:avLst>
          </a:prstGeom>
          <a:solidFill>
            <a:schemeClr val="bg1"/>
          </a:solidFill>
          <a:ln>
            <a:noFill/>
          </a:ln>
          <a:effectLst>
            <a:outerShdw blurRad="254000" dist="38100" dir="10800000" algn="ctr" rotWithShape="0">
              <a:srgbClr val="275B89">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2" name="矩形: 对角圆角 7"/>
          <p:cNvSpPr/>
          <p:nvPr/>
        </p:nvSpPr>
        <p:spPr>
          <a:xfrm>
            <a:off x="6273462" y="3904445"/>
            <a:ext cx="2672414" cy="431490"/>
          </a:xfrm>
          <a:prstGeom prst="round2DiagRect">
            <a:avLst>
              <a:gd name="adj1" fmla="val 50000"/>
              <a:gd name="adj2" fmla="val 0"/>
            </a:avLst>
          </a:prstGeom>
          <a:gradFill flip="none" rotWithShape="1">
            <a:gsLst>
              <a:gs pos="0">
                <a:schemeClr val="accent2"/>
              </a:gs>
              <a:gs pos="7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800" kern="1200">
                <a:solidFill>
                  <a:prstClr val="white"/>
                </a:solidFill>
                <a:cs typeface="+mn-ea"/>
                <a:sym typeface="+mn-lt"/>
              </a:rPr>
              <a:t>符合保基本原则</a:t>
            </a: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43" name="矩形 42"/>
          <p:cNvSpPr/>
          <p:nvPr/>
        </p:nvSpPr>
        <p:spPr>
          <a:xfrm>
            <a:off x="6456658" y="4377168"/>
            <a:ext cx="5219460" cy="1823576"/>
          </a:xfrm>
          <a:prstGeom prst="rect">
            <a:avLst/>
          </a:prstGeom>
        </p:spPr>
        <p:txBody>
          <a:bodyPr wrap="square">
            <a:spAutoFit/>
          </a:bodyPr>
          <a:lstStyle/>
          <a:p>
            <a:pPr>
              <a:lnSpc>
                <a:spcPct val="150000"/>
              </a:lnSpc>
            </a:pPr>
            <a:r>
              <a:rPr lang="en-US" altLang="zh-CN" sz="1500" dirty="0">
                <a:solidFill>
                  <a:srgbClr val="FF0000"/>
                </a:solidFill>
                <a:latin typeface="+mn-ea"/>
                <a:ea typeface="+mn-ea"/>
              </a:rPr>
              <a:t>1</a:t>
            </a:r>
            <a:r>
              <a:rPr lang="zh-CN" altLang="en-US" sz="1500" dirty="0">
                <a:solidFill>
                  <a:srgbClr val="FF0000"/>
                </a:solidFill>
                <a:latin typeface="+mn-ea"/>
                <a:ea typeface="+mn-ea"/>
              </a:rPr>
              <a:t>、一线抗抑郁药物</a:t>
            </a:r>
            <a:r>
              <a:rPr lang="zh-CN" altLang="en-US" sz="1500" dirty="0">
                <a:latin typeface="+mn-ea"/>
                <a:ea typeface="+mn-ea"/>
              </a:rPr>
              <a:t>：可覆盖最广泛的患者群；</a:t>
            </a:r>
            <a:endParaRPr lang="en-US" altLang="zh-CN" sz="1500" dirty="0">
              <a:latin typeface="+mn-ea"/>
              <a:ea typeface="+mn-ea"/>
            </a:endParaRPr>
          </a:p>
          <a:p>
            <a:pPr>
              <a:lnSpc>
                <a:spcPct val="150000"/>
              </a:lnSpc>
            </a:pPr>
            <a:r>
              <a:rPr lang="en-US" altLang="zh-CN" sz="1500" dirty="0">
                <a:latin typeface="+mn-ea"/>
                <a:ea typeface="+mn-ea"/>
              </a:rPr>
              <a:t>2</a:t>
            </a:r>
            <a:r>
              <a:rPr lang="zh-CN" altLang="en-US" sz="1500" dirty="0">
                <a:latin typeface="+mn-ea"/>
                <a:ea typeface="+mn-ea"/>
              </a:rPr>
              <a:t>、</a:t>
            </a:r>
            <a:r>
              <a:rPr lang="en-US" altLang="zh-CN" sz="1500" dirty="0">
                <a:solidFill>
                  <a:schemeClr val="tx1"/>
                </a:solidFill>
                <a:latin typeface="+mn-ea"/>
                <a:ea typeface="+mn-ea"/>
              </a:rPr>
              <a:t>Meta</a:t>
            </a:r>
            <a:r>
              <a:rPr lang="zh-CN" altLang="en-US" sz="1500" dirty="0">
                <a:solidFill>
                  <a:schemeClr val="tx1"/>
                </a:solidFill>
                <a:latin typeface="+mn-ea"/>
                <a:ea typeface="+mn-ea"/>
              </a:rPr>
              <a:t>分析显示疗效优于临床常用的</a:t>
            </a:r>
            <a:r>
              <a:rPr lang="en-US" altLang="zh-CN" sz="1500" dirty="0">
                <a:solidFill>
                  <a:schemeClr val="tx1"/>
                </a:solidFill>
                <a:latin typeface="+mn-ea"/>
                <a:ea typeface="+mn-ea"/>
              </a:rPr>
              <a:t>21</a:t>
            </a:r>
            <a:r>
              <a:rPr lang="zh-CN" altLang="en-US" sz="1500" dirty="0">
                <a:solidFill>
                  <a:schemeClr val="tx1"/>
                </a:solidFill>
                <a:latin typeface="+mn-ea"/>
                <a:ea typeface="+mn-ea"/>
              </a:rPr>
              <a:t>种抗抑郁药物。</a:t>
            </a:r>
            <a:r>
              <a:rPr lang="zh-CN" altLang="en-US" sz="1500" dirty="0">
                <a:solidFill>
                  <a:srgbClr val="FF0000"/>
                </a:solidFill>
                <a:latin typeface="+mn-ea"/>
                <a:ea typeface="+mn-ea"/>
              </a:rPr>
              <a:t>可成为抗抑郁治疗的首选药物</a:t>
            </a:r>
            <a:r>
              <a:rPr lang="zh-CN" altLang="en-US" sz="1500" dirty="0">
                <a:latin typeface="+mn-ea"/>
                <a:ea typeface="+mn-ea"/>
              </a:rPr>
              <a:t>，同时可减少不同类型、不同机制抗抑郁药物联用，降低联合用药风险和患者疾病负担。</a:t>
            </a:r>
          </a:p>
          <a:p>
            <a:pPr>
              <a:lnSpc>
                <a:spcPct val="150000"/>
              </a:lnSpc>
            </a:pPr>
            <a:endParaRPr lang="zh-CN" altLang="en-US" sz="1500" dirty="0">
              <a:latin typeface="+mn-ea"/>
              <a:ea typeface="+mn-ea"/>
            </a:endParaRPr>
          </a:p>
        </p:txBody>
      </p:sp>
      <p:sp>
        <p:nvSpPr>
          <p:cNvPr id="32" name="矩形 31"/>
          <p:cNvSpPr/>
          <p:nvPr/>
        </p:nvSpPr>
        <p:spPr>
          <a:xfrm>
            <a:off x="6416198" y="1827012"/>
            <a:ext cx="5317254" cy="1782796"/>
          </a:xfrm>
          <a:prstGeom prst="rect">
            <a:avLst/>
          </a:prstGeom>
        </p:spPr>
        <p:txBody>
          <a:bodyPr wrap="square">
            <a:spAutoFit/>
          </a:bodyPr>
          <a:lstStyle/>
          <a:p>
            <a:pPr>
              <a:lnSpc>
                <a:spcPct val="150000"/>
              </a:lnSpc>
            </a:pPr>
            <a:r>
              <a:rPr lang="en-US" altLang="zh-CN" sz="1500" dirty="0">
                <a:solidFill>
                  <a:schemeClr val="tx1"/>
                </a:solidFill>
                <a:latin typeface="+mn-ea"/>
                <a:ea typeface="+mn-ea"/>
              </a:rPr>
              <a:t>1</a:t>
            </a:r>
            <a:r>
              <a:rPr lang="zh-CN" altLang="en-US" sz="1500" dirty="0">
                <a:solidFill>
                  <a:schemeClr val="tx1"/>
                </a:solidFill>
                <a:latin typeface="+mn-ea"/>
                <a:ea typeface="+mn-ea"/>
              </a:rPr>
              <a:t>、本品单药使用即可全面有效治疗抑郁，</a:t>
            </a:r>
            <a:r>
              <a:rPr lang="zh-CN" altLang="en-US" sz="1500" dirty="0">
                <a:solidFill>
                  <a:srgbClr val="FF0000"/>
                </a:solidFill>
                <a:latin typeface="+mn-ea"/>
                <a:ea typeface="+mn-ea"/>
              </a:rPr>
              <a:t>显著提高有效率，改善快感缺失、阻滞、焦虑、认知症状，全面恢复患者社会功能</a:t>
            </a:r>
            <a:r>
              <a:rPr lang="zh-CN" altLang="en-US" sz="1500" dirty="0">
                <a:solidFill>
                  <a:schemeClr val="tx1"/>
                </a:solidFill>
                <a:latin typeface="+mn-ea"/>
                <a:ea typeface="+mn-ea"/>
              </a:rPr>
              <a:t>，并减少合并用药带来的风险和疾病负担。</a:t>
            </a:r>
            <a:endParaRPr lang="en-US" altLang="zh-CN" sz="1500" dirty="0">
              <a:solidFill>
                <a:schemeClr val="tx1"/>
              </a:solidFill>
              <a:latin typeface="+mn-ea"/>
              <a:ea typeface="+mn-ea"/>
            </a:endParaRPr>
          </a:p>
          <a:p>
            <a:pPr>
              <a:lnSpc>
                <a:spcPct val="150000"/>
              </a:lnSpc>
            </a:pPr>
            <a:r>
              <a:rPr lang="en-US" altLang="zh-CN" sz="1500" dirty="0">
                <a:solidFill>
                  <a:schemeClr val="tx1"/>
                </a:solidFill>
                <a:latin typeface="+mn-ea"/>
                <a:ea typeface="+mn-ea"/>
              </a:rPr>
              <a:t>2</a:t>
            </a:r>
            <a:r>
              <a:rPr lang="zh-CN" altLang="en-US" sz="1500" dirty="0">
                <a:solidFill>
                  <a:schemeClr val="tx1"/>
                </a:solidFill>
                <a:latin typeface="+mn-ea"/>
                <a:ea typeface="+mn-ea"/>
              </a:rPr>
              <a:t>、临床常联合使用药物以提高疗效，但仍存在</a:t>
            </a:r>
            <a:r>
              <a:rPr lang="zh-CN" altLang="en-US" sz="1500" dirty="0">
                <a:solidFill>
                  <a:srgbClr val="FF0000"/>
                </a:solidFill>
                <a:latin typeface="+mn-ea"/>
                <a:ea typeface="+mn-ea"/>
              </a:rPr>
              <a:t>有效率不足、有残留症状、易复发、联合用药不良反应发生率高等缺陷。</a:t>
            </a:r>
            <a:endParaRPr lang="en-US" altLang="zh-CN" sz="1500" dirty="0">
              <a:solidFill>
                <a:srgbClr val="FF0000"/>
              </a:solidFill>
              <a:latin typeface="+mn-ea"/>
              <a:ea typeface="+mn-ea"/>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iterate type="wd">
                                    <p:tmPct val="10000"/>
                                  </p:iterate>
                                  <p:childTnLst>
                                    <p:set>
                                      <p:cBhvr>
                                        <p:cTn id="6" dur="1" fill="hold">
                                          <p:stCondLst>
                                            <p:cond delay="0"/>
                                          </p:stCondLst>
                                        </p:cTn>
                                        <p:tgtEl>
                                          <p:spTgt spid="19"/>
                                        </p:tgtEl>
                                        <p:attrNameLst>
                                          <p:attrName>style.visibility</p:attrName>
                                        </p:attrNameLst>
                                      </p:cBhvr>
                                      <p:to>
                                        <p:strVal val="visible"/>
                                      </p:to>
                                    </p:set>
                                    <p:anim to="0" calcmode="lin" valueType="num">
                                      <p:cBhvr>
                                        <p:cTn id="7" dur="500" decel="100000" fill="hold">
                                          <p:stCondLst>
                                            <p:cond delay="0"/>
                                          </p:stCondLst>
                                        </p:cTn>
                                        <p:tgtEl>
                                          <p:spTgt spid="19"/>
                                        </p:tgtEl>
                                        <p:attrNameLst>
                                          <p:attrName>ppt_y</p:attrName>
                                        </p:attrNameLst>
                                      </p:cBhvr>
                                      <p:tavLst>
                                        <p:tav tm="0">
                                          <p:val>
                                            <p:strVal val="ppt_y-0.02"/>
                                          </p:val>
                                        </p:tav>
                                        <p:tav tm="100000">
                                          <p:val>
                                            <p:strVal val="#ppt_y"/>
                                          </p:val>
                                        </p:tav>
                                      </p:tavLst>
                                    </p:anim>
                                    <p:animEffect transition="in" filter="fade">
                                      <p:cBhvr>
                                        <p:cTn id="8" dur="500">
                                          <p:stCondLst>
                                            <p:cond delay="0"/>
                                          </p:stCondLst>
                                        </p:cTn>
                                        <p:tgtEl>
                                          <p:spTgt spid="19"/>
                                        </p:tgtEl>
                                      </p:cBhvr>
                                    </p:animEffect>
                                    <p:animScale>
                                      <p:cBhvr>
                                        <p:cTn id="9" dur="500" decel="100000" fill="hold">
                                          <p:stCondLst>
                                            <p:cond delay="0"/>
                                          </p:stCondLst>
                                        </p:cTn>
                                        <p:tgtEl>
                                          <p:spTgt spid="19"/>
                                        </p:tgtEl>
                                      </p:cBhvr>
                                      <p:by x="100000" y="100000"/>
                                      <p:from x="110000" y="110000"/>
                                      <p:to x="100000" y="100000"/>
                                    </p:animScale>
                                  </p:childTnLst>
                                </p:cTn>
                              </p:par>
                            </p:childTnLst>
                          </p:cTn>
                        </p:par>
                        <p:par>
                          <p:cTn id="10" fill="hold">
                            <p:stCondLst>
                              <p:cond delay="500"/>
                            </p:stCondLst>
                            <p:childTnLst>
                              <p:par>
                                <p:cTn id="11" presetID="10" presetClass="entr" presetSubtype="0" fill="hold" nodeType="afterEffect">
                                  <p:stCondLst>
                                    <p:cond delay="0"/>
                                  </p:stCondLst>
                                  <p:iterate type="wd">
                                    <p:tmPct val="10000"/>
                                  </p:iterate>
                                  <p:childTnLst>
                                    <p:set>
                                      <p:cBhvr>
                                        <p:cTn id="12" dur="1" fill="hold">
                                          <p:stCondLst>
                                            <p:cond delay="0"/>
                                          </p:stCondLst>
                                        </p:cTn>
                                        <p:tgtEl>
                                          <p:spTgt spid="29"/>
                                        </p:tgtEl>
                                        <p:attrNameLst>
                                          <p:attrName>style.visibility</p:attrName>
                                        </p:attrNameLst>
                                      </p:cBhvr>
                                      <p:to>
                                        <p:strVal val="visible"/>
                                      </p:to>
                                    </p:set>
                                    <p:anim to="0" calcmode="lin" valueType="num">
                                      <p:cBhvr>
                                        <p:cTn id="13" dur="500" decel="100000" fill="hold">
                                          <p:stCondLst>
                                            <p:cond delay="0"/>
                                          </p:stCondLst>
                                        </p:cTn>
                                        <p:tgtEl>
                                          <p:spTgt spid="29"/>
                                        </p:tgtEl>
                                        <p:attrNameLst>
                                          <p:attrName>ppt_y</p:attrName>
                                        </p:attrNameLst>
                                      </p:cBhvr>
                                      <p:tavLst>
                                        <p:tav tm="0">
                                          <p:val>
                                            <p:strVal val="ppt_y-0.02"/>
                                          </p:val>
                                        </p:tav>
                                        <p:tav tm="100000">
                                          <p:val>
                                            <p:strVal val="#ppt_y"/>
                                          </p:val>
                                        </p:tav>
                                      </p:tavLst>
                                    </p:anim>
                                    <p:animEffect transition="in" filter="fade">
                                      <p:cBhvr>
                                        <p:cTn id="14" dur="500">
                                          <p:stCondLst>
                                            <p:cond delay="0"/>
                                          </p:stCondLst>
                                        </p:cTn>
                                        <p:tgtEl>
                                          <p:spTgt spid="29"/>
                                        </p:tgtEl>
                                      </p:cBhvr>
                                    </p:animEffect>
                                    <p:animScale>
                                      <p:cBhvr>
                                        <p:cTn id="15" dur="500" decel="100000" fill="hold">
                                          <p:stCondLst>
                                            <p:cond delay="0"/>
                                          </p:stCondLst>
                                        </p:cTn>
                                        <p:tgtEl>
                                          <p:spTgt spid="29"/>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620450"/>
            <a:ext cx="4052686" cy="2596896"/>
          </a:xfrm>
          <a:prstGeom prst="rect">
            <a:avLst/>
          </a:prstGeom>
        </p:spPr>
      </p:pic>
      <p:grpSp>
        <p:nvGrpSpPr>
          <p:cNvPr id="8" name="组合 7"/>
          <p:cNvGrpSpPr/>
          <p:nvPr/>
        </p:nvGrpSpPr>
        <p:grpSpPr>
          <a:xfrm>
            <a:off x="-1" y="932873"/>
            <a:ext cx="4052687" cy="1265382"/>
            <a:chOff x="0" y="1985818"/>
            <a:chExt cx="2817091" cy="1265382"/>
          </a:xfrm>
        </p:grpSpPr>
        <p:sp>
          <p:nvSpPr>
            <p:cNvPr id="9" name="流程图: 终止 8"/>
            <p:cNvSpPr/>
            <p:nvPr userDrawn="1"/>
          </p:nvSpPr>
          <p:spPr>
            <a:xfrm>
              <a:off x="0" y="1985818"/>
              <a:ext cx="2817091" cy="1265382"/>
            </a:xfrm>
            <a:prstGeom prst="flowChartTerminator">
              <a:avLst/>
            </a:prstGeom>
            <a:solidFill>
              <a:schemeClr val="accent4"/>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10" name="矩形 9"/>
            <p:cNvSpPr/>
            <p:nvPr userDrawn="1"/>
          </p:nvSpPr>
          <p:spPr>
            <a:xfrm>
              <a:off x="0" y="1985818"/>
              <a:ext cx="1302327" cy="1265382"/>
            </a:xfrm>
            <a:prstGeom prst="rect">
              <a:avLst/>
            </a:prstGeom>
            <a:solidFill>
              <a:schemeClr val="accent4"/>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grpSp>
        <p:nvGrpSpPr>
          <p:cNvPr id="6" name="组合 5"/>
          <p:cNvGrpSpPr/>
          <p:nvPr/>
        </p:nvGrpSpPr>
        <p:grpSpPr>
          <a:xfrm>
            <a:off x="5001319" y="1274618"/>
            <a:ext cx="2858655" cy="1082963"/>
            <a:chOff x="5405580" y="1145309"/>
            <a:chExt cx="2858655" cy="1082963"/>
          </a:xfrm>
        </p:grpSpPr>
        <p:sp>
          <p:nvSpPr>
            <p:cNvPr id="13" name="矩形 12"/>
            <p:cNvSpPr/>
            <p:nvPr/>
          </p:nvSpPr>
          <p:spPr>
            <a:xfrm>
              <a:off x="5405580" y="1145309"/>
              <a:ext cx="2858655" cy="1082963"/>
            </a:xfrm>
            <a:prstGeom prst="rect">
              <a:avLst/>
            </a:prstGeom>
            <a:solidFill>
              <a:srgbClr val="CADFFE"/>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endParaRPr kumimoji="0" lang="zh-CN" altLang="en-US" b="1" i="0" u="none" strike="noStrike" cap="none" spc="0" normalizeH="0" baseline="0" dirty="0" err="1">
                <a:ln>
                  <a:noFill/>
                </a:ln>
                <a:solidFill>
                  <a:schemeClr val="accent1"/>
                </a:solidFill>
                <a:effectLst/>
                <a:uFillTx/>
                <a:latin typeface="+mn-ea"/>
                <a:ea typeface="+mn-ea"/>
                <a:cs typeface="Relative"/>
                <a:sym typeface="Relative"/>
              </a:endParaRPr>
            </a:p>
          </p:txBody>
        </p:sp>
        <p:sp>
          <p:nvSpPr>
            <p:cNvPr id="5" name="矩形 4"/>
            <p:cNvSpPr/>
            <p:nvPr/>
          </p:nvSpPr>
          <p:spPr>
            <a:xfrm>
              <a:off x="5556827" y="1274618"/>
              <a:ext cx="2586181" cy="849746"/>
            </a:xfrm>
            <a:prstGeom prst="rect">
              <a:avLst/>
            </a:prstGeom>
            <a:solidFill>
              <a:schemeClr val="bg1"/>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en-US" altLang="zh-CN" b="1" i="0" u="none" strike="noStrike" cap="none" spc="0" normalizeH="0" baseline="0" dirty="0">
                  <a:ln>
                    <a:noFill/>
                  </a:ln>
                  <a:solidFill>
                    <a:schemeClr val="accent1"/>
                  </a:solidFill>
                  <a:effectLst/>
                  <a:uFillTx/>
                  <a:latin typeface="+mn-ea"/>
                  <a:ea typeface="+mn-ea"/>
                  <a:cs typeface="Relative"/>
                  <a:sym typeface="Relative"/>
                </a:rPr>
                <a:t>01 </a:t>
              </a:r>
              <a:r>
                <a:rPr kumimoji="0" lang="zh-CN" altLang="en-US" b="1" i="0" u="none" strike="noStrike" cap="none" spc="0" normalizeH="0" baseline="0" dirty="0">
                  <a:ln>
                    <a:noFill/>
                  </a:ln>
                  <a:solidFill>
                    <a:schemeClr val="accent1"/>
                  </a:solidFill>
                  <a:effectLst/>
                  <a:uFillTx/>
                  <a:latin typeface="+mn-ea"/>
                  <a:ea typeface="+mn-ea"/>
                  <a:cs typeface="Relative"/>
                  <a:sym typeface="Relative"/>
                </a:rPr>
                <a:t>药品基本信息</a:t>
              </a:r>
            </a:p>
          </p:txBody>
        </p:sp>
      </p:grpSp>
      <p:grpSp>
        <p:nvGrpSpPr>
          <p:cNvPr id="15" name="组合 14"/>
          <p:cNvGrpSpPr/>
          <p:nvPr/>
        </p:nvGrpSpPr>
        <p:grpSpPr>
          <a:xfrm>
            <a:off x="8331029" y="1274618"/>
            <a:ext cx="2858655" cy="1082963"/>
            <a:chOff x="5405580" y="1145309"/>
            <a:chExt cx="2858655" cy="1082963"/>
          </a:xfrm>
        </p:grpSpPr>
        <p:sp>
          <p:nvSpPr>
            <p:cNvPr id="16" name="矩形 15"/>
            <p:cNvSpPr/>
            <p:nvPr/>
          </p:nvSpPr>
          <p:spPr>
            <a:xfrm>
              <a:off x="5405580" y="1145309"/>
              <a:ext cx="2858655" cy="1082963"/>
            </a:xfrm>
            <a:prstGeom prst="rect">
              <a:avLst/>
            </a:prstGeom>
            <a:solidFill>
              <a:srgbClr val="CADFFE"/>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endParaRPr kumimoji="0" lang="zh-CN" altLang="en-US" b="1" i="0" u="none" strike="noStrike" cap="none" spc="0" normalizeH="0" baseline="0" dirty="0" err="1">
                <a:ln>
                  <a:noFill/>
                </a:ln>
                <a:solidFill>
                  <a:schemeClr val="accent1"/>
                </a:solidFill>
                <a:effectLst/>
                <a:uFillTx/>
                <a:latin typeface="+mn-ea"/>
                <a:ea typeface="+mn-ea"/>
                <a:cs typeface="Relative"/>
                <a:sym typeface="Relative"/>
              </a:endParaRPr>
            </a:p>
          </p:txBody>
        </p:sp>
        <p:sp>
          <p:nvSpPr>
            <p:cNvPr id="17" name="矩形 16"/>
            <p:cNvSpPr/>
            <p:nvPr/>
          </p:nvSpPr>
          <p:spPr>
            <a:xfrm>
              <a:off x="5556827" y="1274618"/>
              <a:ext cx="2586181" cy="849746"/>
            </a:xfrm>
            <a:prstGeom prst="rect">
              <a:avLst/>
            </a:prstGeom>
            <a:solidFill>
              <a:schemeClr val="bg1"/>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en-US" altLang="zh-CN" b="1" i="0" u="none" strike="noStrike" cap="none" spc="0" normalizeH="0" baseline="0" dirty="0">
                  <a:ln>
                    <a:noFill/>
                  </a:ln>
                  <a:solidFill>
                    <a:schemeClr val="accent1"/>
                  </a:solidFill>
                  <a:effectLst/>
                  <a:uFillTx/>
                  <a:latin typeface="+mn-ea"/>
                  <a:ea typeface="+mn-ea"/>
                  <a:cs typeface="Relative"/>
                  <a:sym typeface="Relative"/>
                </a:rPr>
                <a:t>02 </a:t>
              </a:r>
              <a:r>
                <a:rPr kumimoji="0" lang="zh-CN" altLang="en-US" b="1" i="0" u="none" strike="noStrike" cap="none" spc="0" normalizeH="0" baseline="0" dirty="0">
                  <a:ln>
                    <a:noFill/>
                  </a:ln>
                  <a:solidFill>
                    <a:schemeClr val="accent1"/>
                  </a:solidFill>
                  <a:effectLst/>
                  <a:uFillTx/>
                  <a:latin typeface="+mn-ea"/>
                  <a:ea typeface="+mn-ea"/>
                  <a:cs typeface="Relative"/>
                  <a:sym typeface="Relative"/>
                </a:rPr>
                <a:t>安全性</a:t>
              </a:r>
            </a:p>
          </p:txBody>
        </p:sp>
      </p:grpSp>
      <p:grpSp>
        <p:nvGrpSpPr>
          <p:cNvPr id="18" name="组合 17"/>
          <p:cNvGrpSpPr/>
          <p:nvPr/>
        </p:nvGrpSpPr>
        <p:grpSpPr>
          <a:xfrm>
            <a:off x="5001319" y="2951018"/>
            <a:ext cx="2858655" cy="1082963"/>
            <a:chOff x="5405580" y="1145309"/>
            <a:chExt cx="2858655" cy="1082963"/>
          </a:xfrm>
        </p:grpSpPr>
        <p:sp>
          <p:nvSpPr>
            <p:cNvPr id="19" name="矩形 18"/>
            <p:cNvSpPr/>
            <p:nvPr/>
          </p:nvSpPr>
          <p:spPr>
            <a:xfrm>
              <a:off x="5405580" y="1145309"/>
              <a:ext cx="2858655" cy="1082963"/>
            </a:xfrm>
            <a:prstGeom prst="rect">
              <a:avLst/>
            </a:prstGeom>
            <a:solidFill>
              <a:srgbClr val="CADFFE"/>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endParaRPr kumimoji="0" lang="zh-CN" altLang="en-US" b="1" i="0" u="none" strike="noStrike" cap="none" spc="0" normalizeH="0" baseline="0" dirty="0" err="1">
                <a:ln>
                  <a:noFill/>
                </a:ln>
                <a:solidFill>
                  <a:schemeClr val="accent1"/>
                </a:solidFill>
                <a:effectLst/>
                <a:uFillTx/>
                <a:latin typeface="+mn-ea"/>
                <a:ea typeface="+mn-ea"/>
                <a:cs typeface="Relative"/>
                <a:sym typeface="Relative"/>
              </a:endParaRPr>
            </a:p>
          </p:txBody>
        </p:sp>
        <p:sp>
          <p:nvSpPr>
            <p:cNvPr id="20" name="矩形 19"/>
            <p:cNvSpPr/>
            <p:nvPr/>
          </p:nvSpPr>
          <p:spPr>
            <a:xfrm>
              <a:off x="5556827" y="1274618"/>
              <a:ext cx="2586181" cy="849746"/>
            </a:xfrm>
            <a:prstGeom prst="rect">
              <a:avLst/>
            </a:prstGeom>
            <a:solidFill>
              <a:schemeClr val="bg1"/>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en-US" altLang="zh-CN" b="1" i="0" u="none" strike="noStrike" cap="none" spc="0" normalizeH="0" baseline="0" dirty="0">
                  <a:ln>
                    <a:noFill/>
                  </a:ln>
                  <a:solidFill>
                    <a:schemeClr val="accent1"/>
                  </a:solidFill>
                  <a:effectLst/>
                  <a:uFillTx/>
                  <a:latin typeface="+mn-ea"/>
                  <a:ea typeface="+mn-ea"/>
                  <a:cs typeface="Relative"/>
                  <a:sym typeface="Relative"/>
                </a:rPr>
                <a:t>03 </a:t>
              </a:r>
              <a:r>
                <a:rPr kumimoji="0" lang="zh-CN" altLang="en-US" b="1" i="0" u="none" strike="noStrike" cap="none" spc="0" normalizeH="0" baseline="0" dirty="0">
                  <a:ln>
                    <a:noFill/>
                  </a:ln>
                  <a:solidFill>
                    <a:schemeClr val="accent1"/>
                  </a:solidFill>
                  <a:effectLst/>
                  <a:uFillTx/>
                  <a:latin typeface="+mn-ea"/>
                  <a:ea typeface="+mn-ea"/>
                  <a:cs typeface="Relative"/>
                  <a:sym typeface="Relative"/>
                </a:rPr>
                <a:t>有效性</a:t>
              </a:r>
            </a:p>
          </p:txBody>
        </p:sp>
      </p:grpSp>
      <p:grpSp>
        <p:nvGrpSpPr>
          <p:cNvPr id="21" name="组合 20"/>
          <p:cNvGrpSpPr/>
          <p:nvPr/>
        </p:nvGrpSpPr>
        <p:grpSpPr>
          <a:xfrm>
            <a:off x="8331029" y="2951018"/>
            <a:ext cx="2858655" cy="1082963"/>
            <a:chOff x="5405580" y="1145309"/>
            <a:chExt cx="2858655" cy="1082963"/>
          </a:xfrm>
        </p:grpSpPr>
        <p:sp>
          <p:nvSpPr>
            <p:cNvPr id="22" name="矩形 21"/>
            <p:cNvSpPr/>
            <p:nvPr/>
          </p:nvSpPr>
          <p:spPr>
            <a:xfrm>
              <a:off x="5405580" y="1145309"/>
              <a:ext cx="2858655" cy="1082963"/>
            </a:xfrm>
            <a:prstGeom prst="rect">
              <a:avLst/>
            </a:prstGeom>
            <a:solidFill>
              <a:srgbClr val="CADFFE"/>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endParaRPr kumimoji="0" lang="zh-CN" altLang="en-US" b="1" i="0" u="none" strike="noStrike" cap="none" spc="0" normalizeH="0" baseline="0" dirty="0" err="1">
                <a:ln>
                  <a:noFill/>
                </a:ln>
                <a:solidFill>
                  <a:schemeClr val="accent1"/>
                </a:solidFill>
                <a:effectLst/>
                <a:uFillTx/>
                <a:latin typeface="+mn-ea"/>
                <a:ea typeface="+mn-ea"/>
                <a:cs typeface="Relative"/>
                <a:sym typeface="Relative"/>
              </a:endParaRPr>
            </a:p>
          </p:txBody>
        </p:sp>
        <p:sp>
          <p:nvSpPr>
            <p:cNvPr id="23" name="矩形 22"/>
            <p:cNvSpPr/>
            <p:nvPr/>
          </p:nvSpPr>
          <p:spPr>
            <a:xfrm>
              <a:off x="5556827" y="1274618"/>
              <a:ext cx="2586181" cy="849746"/>
            </a:xfrm>
            <a:prstGeom prst="rect">
              <a:avLst/>
            </a:prstGeom>
            <a:solidFill>
              <a:schemeClr val="bg1"/>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en-US" altLang="zh-CN" b="1" i="0" u="none" strike="noStrike" cap="none" spc="0" normalizeH="0" baseline="0">
                  <a:ln>
                    <a:noFill/>
                  </a:ln>
                  <a:solidFill>
                    <a:schemeClr val="accent1"/>
                  </a:solidFill>
                  <a:effectLst/>
                  <a:uFillTx/>
                  <a:latin typeface="+mn-ea"/>
                  <a:ea typeface="+mn-ea"/>
                  <a:cs typeface="Relative"/>
                  <a:sym typeface="Relative"/>
                </a:rPr>
                <a:t>04 </a:t>
              </a:r>
              <a:r>
                <a:rPr kumimoji="0" lang="zh-CN" altLang="en-US" b="1" i="0" u="none" strike="noStrike" cap="none" spc="0" normalizeH="0" baseline="0">
                  <a:ln>
                    <a:noFill/>
                  </a:ln>
                  <a:solidFill>
                    <a:schemeClr val="accent1"/>
                  </a:solidFill>
                  <a:effectLst/>
                  <a:uFillTx/>
                  <a:latin typeface="+mn-ea"/>
                  <a:ea typeface="+mn-ea"/>
                  <a:cs typeface="Relative"/>
                  <a:sym typeface="Relative"/>
                </a:rPr>
                <a:t>创新性</a:t>
              </a:r>
              <a:endParaRPr kumimoji="0" lang="zh-CN" altLang="en-US" b="1" i="0" u="none" strike="noStrike" cap="none" spc="0" normalizeH="0" baseline="0" dirty="0">
                <a:ln>
                  <a:noFill/>
                </a:ln>
                <a:solidFill>
                  <a:schemeClr val="accent1"/>
                </a:solidFill>
                <a:effectLst/>
                <a:uFillTx/>
                <a:latin typeface="+mn-ea"/>
                <a:ea typeface="+mn-ea"/>
                <a:cs typeface="Relative"/>
                <a:sym typeface="Relative"/>
              </a:endParaRPr>
            </a:p>
          </p:txBody>
        </p:sp>
      </p:grpSp>
      <p:grpSp>
        <p:nvGrpSpPr>
          <p:cNvPr id="24" name="组合 23"/>
          <p:cNvGrpSpPr/>
          <p:nvPr/>
        </p:nvGrpSpPr>
        <p:grpSpPr>
          <a:xfrm>
            <a:off x="6279760" y="4620490"/>
            <a:ext cx="3447207" cy="1082963"/>
            <a:chOff x="4927414" y="1145309"/>
            <a:chExt cx="3447207" cy="1082963"/>
          </a:xfrm>
        </p:grpSpPr>
        <p:sp>
          <p:nvSpPr>
            <p:cNvPr id="25" name="矩形 24"/>
            <p:cNvSpPr/>
            <p:nvPr/>
          </p:nvSpPr>
          <p:spPr>
            <a:xfrm>
              <a:off x="4927414" y="1145309"/>
              <a:ext cx="3447207" cy="1082963"/>
            </a:xfrm>
            <a:prstGeom prst="rect">
              <a:avLst/>
            </a:prstGeom>
            <a:solidFill>
              <a:srgbClr val="CADFFE"/>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endParaRPr kumimoji="0" lang="zh-CN" altLang="en-US" b="1" i="0" u="none" strike="noStrike" cap="none" spc="0" normalizeH="0" baseline="0" dirty="0" err="1">
                <a:ln>
                  <a:noFill/>
                </a:ln>
                <a:solidFill>
                  <a:schemeClr val="accent1"/>
                </a:solidFill>
                <a:effectLst/>
                <a:uFillTx/>
                <a:latin typeface="+mn-ea"/>
                <a:ea typeface="+mn-ea"/>
                <a:cs typeface="Relative"/>
                <a:sym typeface="Relative"/>
              </a:endParaRPr>
            </a:p>
          </p:txBody>
        </p:sp>
        <p:sp>
          <p:nvSpPr>
            <p:cNvPr id="27" name="矩形 26"/>
            <p:cNvSpPr/>
            <p:nvPr/>
          </p:nvSpPr>
          <p:spPr>
            <a:xfrm>
              <a:off x="5076537" y="1274618"/>
              <a:ext cx="3298083" cy="849746"/>
            </a:xfrm>
            <a:prstGeom prst="rect">
              <a:avLst/>
            </a:prstGeom>
            <a:solidFill>
              <a:schemeClr val="bg1"/>
            </a:solid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en-US" altLang="zh-CN" b="1" i="0" u="none" strike="noStrike" cap="none" spc="0" normalizeH="0" baseline="0">
                  <a:ln>
                    <a:noFill/>
                  </a:ln>
                  <a:solidFill>
                    <a:schemeClr val="accent1"/>
                  </a:solidFill>
                  <a:effectLst/>
                  <a:uFillTx/>
                  <a:latin typeface="+mn-ea"/>
                  <a:ea typeface="+mn-ea"/>
                  <a:cs typeface="Relative"/>
                  <a:sym typeface="Relative"/>
                </a:rPr>
                <a:t>05 </a:t>
              </a:r>
              <a:r>
                <a:rPr kumimoji="0" lang="zh-CN" altLang="en-US" b="1" i="0" u="none" strike="noStrike" cap="none" spc="0" normalizeH="0" baseline="0">
                  <a:ln>
                    <a:noFill/>
                  </a:ln>
                  <a:solidFill>
                    <a:schemeClr val="accent1"/>
                  </a:solidFill>
                  <a:effectLst/>
                  <a:uFillTx/>
                  <a:latin typeface="+mn-ea"/>
                  <a:ea typeface="+mn-ea"/>
                  <a:cs typeface="Relative"/>
                  <a:sym typeface="Relative"/>
                </a:rPr>
                <a:t>公平性</a:t>
              </a:r>
              <a:r>
                <a:rPr kumimoji="0" lang="zh-CN" altLang="en-US" b="1" i="0" u="none" strike="noStrike" cap="none" spc="0" normalizeH="0" baseline="0" smtClean="0">
                  <a:ln>
                    <a:noFill/>
                  </a:ln>
                  <a:solidFill>
                    <a:schemeClr val="accent1"/>
                  </a:solidFill>
                  <a:effectLst/>
                  <a:uFillTx/>
                  <a:latin typeface="+mn-ea"/>
                  <a:ea typeface="+mn-ea"/>
                  <a:cs typeface="Relative"/>
                  <a:sym typeface="Relative"/>
                </a:rPr>
                <a:t>（不含</a:t>
              </a:r>
              <a:r>
                <a:rPr kumimoji="0" lang="zh-CN" altLang="en-US" b="1" i="0" u="none" strike="noStrike" cap="none" spc="0" normalizeH="0" baseline="0">
                  <a:ln>
                    <a:noFill/>
                  </a:ln>
                  <a:solidFill>
                    <a:schemeClr val="accent1"/>
                  </a:solidFill>
                  <a:effectLst/>
                  <a:uFillTx/>
                  <a:latin typeface="+mn-ea"/>
                  <a:ea typeface="+mn-ea"/>
                  <a:cs typeface="Relative"/>
                  <a:sym typeface="Relative"/>
                </a:rPr>
                <a:t>价格费用）</a:t>
              </a:r>
              <a:endParaRPr kumimoji="0" lang="zh-CN" altLang="en-US" b="1" i="0" u="none" strike="noStrike" cap="none" spc="0" normalizeH="0" baseline="0" dirty="0">
                <a:ln>
                  <a:noFill/>
                </a:ln>
                <a:solidFill>
                  <a:schemeClr val="accent1"/>
                </a:solidFill>
                <a:effectLst/>
                <a:uFillTx/>
                <a:latin typeface="+mn-ea"/>
                <a:ea typeface="+mn-ea"/>
                <a:cs typeface="Relative"/>
                <a:sym typeface="Relative"/>
              </a:endParaRPr>
            </a:p>
          </p:txBody>
        </p:sp>
      </p:grpSp>
      <p:sp>
        <p:nvSpPr>
          <p:cNvPr id="7" name="文本框 6"/>
          <p:cNvSpPr txBox="1"/>
          <p:nvPr/>
        </p:nvSpPr>
        <p:spPr>
          <a:xfrm>
            <a:off x="1467713" y="1334123"/>
            <a:ext cx="932873"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kumimoji="0" lang="zh-CN" altLang="en-US" sz="2800" b="1" i="0" u="none" strike="noStrike" cap="none" spc="0" normalizeH="0" baseline="0" dirty="0">
                <a:ln>
                  <a:noFill/>
                </a:ln>
                <a:solidFill>
                  <a:schemeClr val="bg1"/>
                </a:solidFill>
                <a:effectLst/>
                <a:uFillTx/>
                <a:latin typeface="+mn-ea"/>
                <a:ea typeface="+mn-ea"/>
                <a:cs typeface="Relative"/>
                <a:sym typeface="Relative"/>
              </a:rPr>
              <a:t>目录</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0" y="47148"/>
            <a:ext cx="2207494" cy="867256"/>
            <a:chOff x="0" y="1985818"/>
            <a:chExt cx="2817091" cy="1265382"/>
          </a:xfrm>
          <a:solidFill>
            <a:schemeClr val="accent5"/>
          </a:solidFill>
        </p:grpSpPr>
        <p:sp>
          <p:nvSpPr>
            <p:cNvPr id="7" name="流程图: 终止 6"/>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8" name="矩形 7"/>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9" name="文本框 8"/>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dirty="0">
                <a:solidFill>
                  <a:schemeClr val="bg1"/>
                </a:solidFill>
                <a:latin typeface="+mn-ea"/>
                <a:ea typeface="+mn-ea"/>
              </a:rPr>
              <a:t>01</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10" name="文本框 9"/>
          <p:cNvSpPr txBox="1"/>
          <p:nvPr/>
        </p:nvSpPr>
        <p:spPr>
          <a:xfrm>
            <a:off x="2097578" y="391954"/>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0" i="0" u="none" strike="noStrike" cap="none" spc="0" normalizeH="0" baseline="0" dirty="0">
                <a:ln>
                  <a:noFill/>
                </a:ln>
                <a:solidFill>
                  <a:schemeClr val="accent1"/>
                </a:solidFill>
                <a:effectLst/>
                <a:uFillTx/>
                <a:latin typeface="+mn-ea"/>
                <a:ea typeface="+mn-ea"/>
                <a:cs typeface="Relative"/>
                <a:sym typeface="Relative"/>
              </a:rPr>
              <a:t>药品基本信息</a:t>
            </a:r>
          </a:p>
        </p:txBody>
      </p:sp>
      <p:sp>
        <p:nvSpPr>
          <p:cNvPr id="11" name="矩形 10"/>
          <p:cNvSpPr/>
          <p:nvPr/>
        </p:nvSpPr>
        <p:spPr>
          <a:xfrm>
            <a:off x="1331130" y="1299648"/>
            <a:ext cx="9845386" cy="4662815"/>
          </a:xfrm>
          <a:prstGeom prst="rect">
            <a:avLst/>
          </a:prstGeom>
        </p:spPr>
        <p:txBody>
          <a:bodyPr wrap="square">
            <a:spAutoFit/>
          </a:bodyPr>
          <a:lstStyle/>
          <a:p>
            <a:pPr>
              <a:lnSpc>
                <a:spcPct val="150000"/>
              </a:lnSpc>
            </a:pPr>
            <a:r>
              <a:rPr lang="zh-CN" altLang="en-US" sz="1800" dirty="0">
                <a:latin typeface="+mn-ea"/>
                <a:ea typeface="+mn-ea"/>
              </a:rPr>
              <a:t>药品通用名称：</a:t>
            </a:r>
            <a:r>
              <a:rPr lang="zh-CN" altLang="en-US" sz="1800" dirty="0">
                <a:solidFill>
                  <a:schemeClr val="accent4"/>
                </a:solidFill>
                <a:latin typeface="+mn-ea"/>
                <a:ea typeface="+mn-ea"/>
              </a:rPr>
              <a:t>盐酸托鲁地文拉法辛缓释片</a:t>
            </a:r>
            <a:endParaRPr lang="en-US" altLang="zh-CN" sz="1800" dirty="0">
              <a:solidFill>
                <a:schemeClr val="accent4"/>
              </a:solidFill>
              <a:latin typeface="+mn-ea"/>
              <a:ea typeface="+mn-ea"/>
            </a:endParaRPr>
          </a:p>
          <a:p>
            <a:pPr>
              <a:lnSpc>
                <a:spcPct val="150000"/>
              </a:lnSpc>
            </a:pPr>
            <a:r>
              <a:rPr lang="zh-CN" altLang="en-US" sz="1800" dirty="0">
                <a:latin typeface="+mn-ea"/>
                <a:ea typeface="+mn-ea"/>
              </a:rPr>
              <a:t>注册分类：</a:t>
            </a:r>
            <a:r>
              <a:rPr lang="en-US" altLang="zh-CN" sz="1800" dirty="0">
                <a:solidFill>
                  <a:srgbClr val="FF0000"/>
                </a:solidFill>
                <a:latin typeface="+mn-ea"/>
                <a:ea typeface="+mn-ea"/>
              </a:rPr>
              <a:t>1</a:t>
            </a:r>
            <a:r>
              <a:rPr lang="zh-CN" altLang="en-US" sz="1800" dirty="0">
                <a:solidFill>
                  <a:srgbClr val="FF0000"/>
                </a:solidFill>
                <a:latin typeface="+mn-ea"/>
                <a:ea typeface="+mn-ea"/>
              </a:rPr>
              <a:t>类新药</a:t>
            </a:r>
            <a:endParaRPr lang="en-US" altLang="zh-CN" sz="1800" dirty="0">
              <a:solidFill>
                <a:srgbClr val="FF0000"/>
              </a:solidFill>
              <a:latin typeface="+mn-ea"/>
              <a:ea typeface="+mn-ea"/>
            </a:endParaRPr>
          </a:p>
          <a:p>
            <a:pPr>
              <a:lnSpc>
                <a:spcPct val="150000"/>
              </a:lnSpc>
            </a:pPr>
            <a:r>
              <a:rPr lang="zh-CN" altLang="en-US" sz="1800" dirty="0">
                <a:latin typeface="+mn-ea"/>
                <a:ea typeface="+mn-ea"/>
              </a:rPr>
              <a:t>注册规格：</a:t>
            </a:r>
            <a:r>
              <a:rPr lang="en-US" altLang="zh-CN" sz="1800" dirty="0">
                <a:solidFill>
                  <a:schemeClr val="accent4"/>
                </a:solidFill>
                <a:latin typeface="+mn-ea"/>
              </a:rPr>
              <a:t> 40mg</a:t>
            </a:r>
            <a:r>
              <a:rPr lang="zh-CN" altLang="zh-CN" sz="1800" dirty="0">
                <a:solidFill>
                  <a:schemeClr val="accent4"/>
                </a:solidFill>
                <a:latin typeface="+mn-ea"/>
              </a:rPr>
              <a:t>（按</a:t>
            </a:r>
            <a:r>
              <a:rPr lang="en-US" altLang="zh-CN" sz="1800" dirty="0">
                <a:solidFill>
                  <a:schemeClr val="accent4"/>
                </a:solidFill>
                <a:latin typeface="+mn-ea"/>
              </a:rPr>
              <a:t>C</a:t>
            </a:r>
            <a:r>
              <a:rPr lang="en-US" altLang="zh-CN" sz="1800" baseline="-25000" dirty="0">
                <a:solidFill>
                  <a:schemeClr val="accent4"/>
                </a:solidFill>
                <a:latin typeface="+mn-ea"/>
              </a:rPr>
              <a:t>24</a:t>
            </a:r>
            <a:r>
              <a:rPr lang="en-US" altLang="zh-CN" sz="1800" dirty="0">
                <a:solidFill>
                  <a:schemeClr val="accent4"/>
                </a:solidFill>
                <a:latin typeface="+mn-ea"/>
              </a:rPr>
              <a:t>H</a:t>
            </a:r>
            <a:r>
              <a:rPr lang="en-US" altLang="zh-CN" sz="1800" baseline="-25000" dirty="0">
                <a:solidFill>
                  <a:schemeClr val="accent4"/>
                </a:solidFill>
                <a:latin typeface="+mn-ea"/>
              </a:rPr>
              <a:t>31</a:t>
            </a:r>
            <a:r>
              <a:rPr lang="en-US" altLang="zh-CN" sz="1800" dirty="0">
                <a:solidFill>
                  <a:schemeClr val="accent4"/>
                </a:solidFill>
                <a:latin typeface="+mn-ea"/>
              </a:rPr>
              <a:t>NO</a:t>
            </a:r>
            <a:r>
              <a:rPr lang="en-US" altLang="zh-CN" sz="1800" baseline="-25000" dirty="0">
                <a:solidFill>
                  <a:schemeClr val="accent4"/>
                </a:solidFill>
                <a:latin typeface="+mn-ea"/>
              </a:rPr>
              <a:t>3</a:t>
            </a:r>
            <a:r>
              <a:rPr lang="en-US" altLang="zh-CN" sz="1800" dirty="0">
                <a:solidFill>
                  <a:schemeClr val="accent4"/>
                </a:solidFill>
                <a:latin typeface="+mn-ea"/>
              </a:rPr>
              <a:t>·HC1</a:t>
            </a:r>
            <a:r>
              <a:rPr lang="zh-CN" altLang="zh-CN" sz="1800" dirty="0">
                <a:solidFill>
                  <a:schemeClr val="accent4"/>
                </a:solidFill>
                <a:latin typeface="+mn-ea"/>
              </a:rPr>
              <a:t>计）</a:t>
            </a:r>
            <a:r>
              <a:rPr lang="zh-CN" altLang="en-US" sz="1800" dirty="0">
                <a:solidFill>
                  <a:schemeClr val="accent4"/>
                </a:solidFill>
                <a:latin typeface="+mn-ea"/>
              </a:rPr>
              <a:t>；</a:t>
            </a:r>
            <a:r>
              <a:rPr lang="en-US" altLang="zh-CN" sz="1800" dirty="0">
                <a:solidFill>
                  <a:schemeClr val="accent4"/>
                </a:solidFill>
                <a:latin typeface="+mn-ea"/>
              </a:rPr>
              <a:t>80mg</a:t>
            </a:r>
            <a:r>
              <a:rPr lang="zh-CN" altLang="zh-CN" sz="1800" dirty="0">
                <a:solidFill>
                  <a:schemeClr val="accent4"/>
                </a:solidFill>
                <a:latin typeface="+mn-ea"/>
              </a:rPr>
              <a:t>（按</a:t>
            </a:r>
            <a:r>
              <a:rPr lang="en-US" altLang="zh-CN" sz="1800" dirty="0">
                <a:solidFill>
                  <a:schemeClr val="accent4"/>
                </a:solidFill>
                <a:latin typeface="+mn-ea"/>
              </a:rPr>
              <a:t>C</a:t>
            </a:r>
            <a:r>
              <a:rPr lang="en-US" altLang="zh-CN" sz="1800" baseline="-25000" dirty="0">
                <a:solidFill>
                  <a:schemeClr val="accent4"/>
                </a:solidFill>
                <a:latin typeface="+mn-ea"/>
              </a:rPr>
              <a:t>24</a:t>
            </a:r>
            <a:r>
              <a:rPr lang="en-US" altLang="zh-CN" sz="1800" dirty="0">
                <a:solidFill>
                  <a:schemeClr val="accent4"/>
                </a:solidFill>
                <a:latin typeface="+mn-ea"/>
              </a:rPr>
              <a:t>H</a:t>
            </a:r>
            <a:r>
              <a:rPr lang="en-US" altLang="zh-CN" sz="1800" baseline="-25000" dirty="0">
                <a:solidFill>
                  <a:schemeClr val="accent4"/>
                </a:solidFill>
                <a:latin typeface="+mn-ea"/>
              </a:rPr>
              <a:t>31</a:t>
            </a:r>
            <a:r>
              <a:rPr lang="en-US" altLang="zh-CN" sz="1800" dirty="0">
                <a:solidFill>
                  <a:schemeClr val="accent4"/>
                </a:solidFill>
                <a:latin typeface="+mn-ea"/>
              </a:rPr>
              <a:t>NO</a:t>
            </a:r>
            <a:r>
              <a:rPr lang="en-US" altLang="zh-CN" sz="1800" baseline="-25000" dirty="0">
                <a:solidFill>
                  <a:schemeClr val="accent4"/>
                </a:solidFill>
                <a:latin typeface="+mn-ea"/>
              </a:rPr>
              <a:t>3</a:t>
            </a:r>
            <a:r>
              <a:rPr lang="en-US" altLang="zh-CN" sz="1800" dirty="0">
                <a:solidFill>
                  <a:schemeClr val="accent4"/>
                </a:solidFill>
                <a:latin typeface="+mn-ea"/>
              </a:rPr>
              <a:t>·HC1</a:t>
            </a:r>
            <a:r>
              <a:rPr lang="zh-CN" altLang="zh-CN" sz="1800" dirty="0">
                <a:solidFill>
                  <a:schemeClr val="accent4"/>
                </a:solidFill>
                <a:latin typeface="+mn-ea"/>
              </a:rPr>
              <a:t>计）</a:t>
            </a:r>
            <a:endParaRPr lang="en-US" altLang="zh-CN" sz="1800" dirty="0">
              <a:solidFill>
                <a:schemeClr val="accent4"/>
              </a:solidFill>
              <a:latin typeface="+mn-ea"/>
            </a:endParaRPr>
          </a:p>
          <a:p>
            <a:pPr>
              <a:lnSpc>
                <a:spcPct val="150000"/>
              </a:lnSpc>
            </a:pPr>
            <a:r>
              <a:rPr lang="zh-CN" altLang="en-US" sz="1800" dirty="0">
                <a:solidFill>
                  <a:schemeClr val="tx1"/>
                </a:solidFill>
                <a:latin typeface="+mn-ea"/>
                <a:ea typeface="+mn-ea"/>
              </a:rPr>
              <a:t>治疗主规格：</a:t>
            </a:r>
            <a:r>
              <a:rPr lang="en-US" altLang="zh-CN" sz="1800" dirty="0">
                <a:solidFill>
                  <a:schemeClr val="tx1"/>
                </a:solidFill>
                <a:latin typeface="+mn-ea"/>
                <a:ea typeface="+mn-ea"/>
              </a:rPr>
              <a:t>80mg</a:t>
            </a:r>
            <a:r>
              <a:rPr lang="zh-CN" altLang="en-US" sz="1800" dirty="0">
                <a:solidFill>
                  <a:schemeClr val="tx1"/>
                </a:solidFill>
                <a:latin typeface="+mn-ea"/>
                <a:ea typeface="+mn-ea"/>
              </a:rPr>
              <a:t>，此规格为说明书主要治疗剂量</a:t>
            </a:r>
            <a:endParaRPr lang="zh-CN" altLang="zh-CN" sz="1800" dirty="0">
              <a:solidFill>
                <a:schemeClr val="tx1"/>
              </a:solidFill>
              <a:latin typeface="+mn-ea"/>
              <a:ea typeface="+mn-ea"/>
            </a:endParaRPr>
          </a:p>
          <a:p>
            <a:pPr>
              <a:lnSpc>
                <a:spcPct val="150000"/>
              </a:lnSpc>
            </a:pPr>
            <a:r>
              <a:rPr lang="zh-CN" altLang="en-US" sz="1800" dirty="0">
                <a:latin typeface="+mn-ea"/>
                <a:ea typeface="+mn-ea"/>
              </a:rPr>
              <a:t>中国大陆首次上市时间：</a:t>
            </a:r>
            <a:r>
              <a:rPr lang="en-US" altLang="zh-CN" sz="1800" dirty="0">
                <a:solidFill>
                  <a:schemeClr val="accent4"/>
                </a:solidFill>
                <a:latin typeface="+mn-ea"/>
                <a:ea typeface="+mn-ea"/>
              </a:rPr>
              <a:t>2022</a:t>
            </a:r>
            <a:r>
              <a:rPr lang="zh-CN" altLang="en-US" sz="1800" dirty="0">
                <a:solidFill>
                  <a:schemeClr val="accent4"/>
                </a:solidFill>
                <a:latin typeface="+mn-ea"/>
                <a:ea typeface="+mn-ea"/>
              </a:rPr>
              <a:t>年</a:t>
            </a:r>
            <a:r>
              <a:rPr lang="en-US" altLang="zh-CN" sz="1800" dirty="0">
                <a:solidFill>
                  <a:schemeClr val="accent4"/>
                </a:solidFill>
                <a:latin typeface="+mn-ea"/>
                <a:ea typeface="+mn-ea"/>
              </a:rPr>
              <a:t>11</a:t>
            </a:r>
            <a:r>
              <a:rPr lang="zh-CN" altLang="en-US" sz="1800" dirty="0">
                <a:solidFill>
                  <a:schemeClr val="accent4"/>
                </a:solidFill>
                <a:latin typeface="+mn-ea"/>
                <a:ea typeface="+mn-ea"/>
              </a:rPr>
              <a:t>月</a:t>
            </a:r>
            <a:r>
              <a:rPr lang="en-US" altLang="zh-CN" sz="1800" dirty="0">
                <a:solidFill>
                  <a:schemeClr val="accent4"/>
                </a:solidFill>
                <a:latin typeface="+mn-ea"/>
                <a:ea typeface="+mn-ea"/>
              </a:rPr>
              <a:t>1</a:t>
            </a:r>
            <a:r>
              <a:rPr lang="zh-CN" altLang="en-US" sz="1800" dirty="0">
                <a:solidFill>
                  <a:schemeClr val="accent4"/>
                </a:solidFill>
                <a:latin typeface="+mn-ea"/>
                <a:ea typeface="+mn-ea"/>
              </a:rPr>
              <a:t>日</a:t>
            </a:r>
            <a:endParaRPr lang="en-US" altLang="zh-CN" sz="1800" dirty="0">
              <a:solidFill>
                <a:schemeClr val="accent4"/>
              </a:solidFill>
              <a:latin typeface="+mn-ea"/>
              <a:ea typeface="+mn-ea"/>
            </a:endParaRPr>
          </a:p>
          <a:p>
            <a:pPr>
              <a:lnSpc>
                <a:spcPct val="150000"/>
              </a:lnSpc>
            </a:pPr>
            <a:r>
              <a:rPr lang="zh-CN" altLang="en-US" sz="1800" dirty="0">
                <a:latin typeface="+mn-ea"/>
                <a:ea typeface="+mn-ea"/>
              </a:rPr>
              <a:t>目前大陆地区同通用名药品的上市情况：</a:t>
            </a:r>
            <a:r>
              <a:rPr lang="zh-CN" altLang="en-US" sz="1800" dirty="0">
                <a:solidFill>
                  <a:schemeClr val="accent4"/>
                </a:solidFill>
                <a:latin typeface="+mn-ea"/>
                <a:ea typeface="+mn-ea"/>
              </a:rPr>
              <a:t>无，</a:t>
            </a:r>
            <a:r>
              <a:rPr lang="zh-CN" altLang="en-US" sz="1800" dirty="0">
                <a:solidFill>
                  <a:srgbClr val="FF0000"/>
                </a:solidFill>
                <a:latin typeface="+mn-ea"/>
                <a:ea typeface="+mn-ea"/>
              </a:rPr>
              <a:t>独家产品</a:t>
            </a:r>
            <a:endParaRPr lang="en-US" altLang="zh-CN" sz="1800" dirty="0">
              <a:solidFill>
                <a:srgbClr val="FF0000"/>
              </a:solidFill>
              <a:latin typeface="+mn-ea"/>
              <a:ea typeface="+mn-ea"/>
            </a:endParaRPr>
          </a:p>
          <a:p>
            <a:pPr>
              <a:lnSpc>
                <a:spcPct val="150000"/>
              </a:lnSpc>
            </a:pPr>
            <a:r>
              <a:rPr lang="zh-CN" altLang="en-US" sz="1800" dirty="0">
                <a:latin typeface="+mn-ea"/>
                <a:ea typeface="+mn-ea"/>
              </a:rPr>
              <a:t>全球首个上市国家</a:t>
            </a:r>
            <a:r>
              <a:rPr lang="en-US" altLang="zh-CN" sz="1800" dirty="0">
                <a:latin typeface="+mn-ea"/>
                <a:ea typeface="+mn-ea"/>
              </a:rPr>
              <a:t>/</a:t>
            </a:r>
            <a:r>
              <a:rPr lang="zh-CN" altLang="en-US" sz="1800" dirty="0">
                <a:latin typeface="+mn-ea"/>
                <a:ea typeface="+mn-ea"/>
              </a:rPr>
              <a:t>地区及上市时间：</a:t>
            </a:r>
            <a:r>
              <a:rPr lang="zh-CN" altLang="en-US" sz="1800" dirty="0">
                <a:solidFill>
                  <a:schemeClr val="accent4"/>
                </a:solidFill>
                <a:latin typeface="+mn-ea"/>
                <a:ea typeface="+mn-ea"/>
              </a:rPr>
              <a:t>中国</a:t>
            </a:r>
            <a:r>
              <a:rPr lang="en-US" altLang="zh-CN" sz="1800" dirty="0">
                <a:solidFill>
                  <a:schemeClr val="accent4"/>
                </a:solidFill>
                <a:latin typeface="+mn-ea"/>
                <a:ea typeface="+mn-ea"/>
              </a:rPr>
              <a:t>/2022</a:t>
            </a:r>
            <a:r>
              <a:rPr lang="zh-CN" altLang="en-US" sz="1800" dirty="0">
                <a:solidFill>
                  <a:schemeClr val="accent4"/>
                </a:solidFill>
                <a:latin typeface="+mn-ea"/>
                <a:ea typeface="+mn-ea"/>
              </a:rPr>
              <a:t>年</a:t>
            </a:r>
            <a:r>
              <a:rPr lang="en-US" altLang="zh-CN" sz="1800" dirty="0">
                <a:solidFill>
                  <a:schemeClr val="accent4"/>
                </a:solidFill>
                <a:latin typeface="+mn-ea"/>
                <a:ea typeface="+mn-ea"/>
              </a:rPr>
              <a:t>11</a:t>
            </a:r>
            <a:r>
              <a:rPr lang="zh-CN" altLang="en-US" sz="1800" dirty="0">
                <a:solidFill>
                  <a:schemeClr val="accent4"/>
                </a:solidFill>
                <a:latin typeface="+mn-ea"/>
                <a:ea typeface="+mn-ea"/>
              </a:rPr>
              <a:t>月</a:t>
            </a:r>
            <a:r>
              <a:rPr lang="en-US" altLang="zh-CN" sz="1800" dirty="0">
                <a:solidFill>
                  <a:schemeClr val="accent4"/>
                </a:solidFill>
                <a:latin typeface="+mn-ea"/>
                <a:ea typeface="+mn-ea"/>
              </a:rPr>
              <a:t>1</a:t>
            </a:r>
            <a:r>
              <a:rPr lang="zh-CN" altLang="en-US" sz="1800" dirty="0">
                <a:solidFill>
                  <a:schemeClr val="accent4"/>
                </a:solidFill>
                <a:latin typeface="+mn-ea"/>
                <a:ea typeface="+mn-ea"/>
              </a:rPr>
              <a:t>日</a:t>
            </a:r>
            <a:endParaRPr lang="en-US" altLang="zh-CN" sz="1800" dirty="0">
              <a:solidFill>
                <a:schemeClr val="accent4"/>
              </a:solidFill>
              <a:latin typeface="+mn-ea"/>
              <a:ea typeface="+mn-ea"/>
            </a:endParaRPr>
          </a:p>
          <a:p>
            <a:pPr>
              <a:lnSpc>
                <a:spcPct val="150000"/>
              </a:lnSpc>
            </a:pPr>
            <a:r>
              <a:rPr lang="zh-CN" altLang="en-US" sz="1800" dirty="0">
                <a:latin typeface="+mn-ea"/>
                <a:ea typeface="+mn-ea"/>
              </a:rPr>
              <a:t>是否为 </a:t>
            </a:r>
            <a:r>
              <a:rPr lang="en-GB" altLang="zh-CN" sz="1800" dirty="0">
                <a:latin typeface="+mn-ea"/>
                <a:ea typeface="+mn-ea"/>
              </a:rPr>
              <a:t>OTC </a:t>
            </a:r>
            <a:r>
              <a:rPr lang="zh-CN" altLang="en-US" sz="1800" dirty="0">
                <a:latin typeface="+mn-ea"/>
                <a:ea typeface="+mn-ea"/>
              </a:rPr>
              <a:t>药品：</a:t>
            </a:r>
            <a:r>
              <a:rPr lang="zh-CN" altLang="en-US" sz="1800" dirty="0">
                <a:solidFill>
                  <a:schemeClr val="accent4"/>
                </a:solidFill>
                <a:latin typeface="+mn-ea"/>
                <a:ea typeface="+mn-ea"/>
              </a:rPr>
              <a:t>否</a:t>
            </a:r>
            <a:endParaRPr lang="en-US" altLang="zh-CN" sz="1800" dirty="0">
              <a:solidFill>
                <a:schemeClr val="accent4"/>
              </a:solidFill>
              <a:latin typeface="+mn-ea"/>
              <a:ea typeface="+mn-ea"/>
            </a:endParaRPr>
          </a:p>
          <a:p>
            <a:pPr>
              <a:lnSpc>
                <a:spcPct val="150000"/>
              </a:lnSpc>
            </a:pPr>
            <a:r>
              <a:rPr lang="zh-CN" altLang="en-US" sz="1800" dirty="0">
                <a:latin typeface="+mn-ea"/>
                <a:ea typeface="+mn-ea"/>
              </a:rPr>
              <a:t>说明书适应症：</a:t>
            </a:r>
            <a:r>
              <a:rPr lang="zh-CN" altLang="en-US" sz="1800" dirty="0">
                <a:solidFill>
                  <a:srgbClr val="FF0000"/>
                </a:solidFill>
                <a:latin typeface="+mn-ea"/>
                <a:ea typeface="+mn-ea"/>
              </a:rPr>
              <a:t>抑郁症</a:t>
            </a:r>
            <a:endParaRPr lang="en-US" altLang="zh-CN" sz="1800" dirty="0">
              <a:solidFill>
                <a:srgbClr val="FF0000"/>
              </a:solidFill>
              <a:latin typeface="+mn-ea"/>
              <a:ea typeface="+mn-ea"/>
            </a:endParaRPr>
          </a:p>
          <a:p>
            <a:pPr>
              <a:lnSpc>
                <a:spcPct val="150000"/>
              </a:lnSpc>
            </a:pPr>
            <a:r>
              <a:rPr lang="zh-CN" altLang="en-US" sz="1800" dirty="0">
                <a:latin typeface="+mn-ea"/>
                <a:ea typeface="+mn-ea"/>
              </a:rPr>
              <a:t>用法用量：</a:t>
            </a:r>
            <a:r>
              <a:rPr lang="zh-CN" altLang="en-US" sz="1800" dirty="0">
                <a:solidFill>
                  <a:schemeClr val="accent4"/>
                </a:solidFill>
                <a:latin typeface="+mn-ea"/>
                <a:ea typeface="+mn-ea"/>
              </a:rPr>
              <a:t>本品推荐剂量为每日</a:t>
            </a:r>
            <a:r>
              <a:rPr lang="en-US" altLang="zh-CN" sz="1800" dirty="0">
                <a:solidFill>
                  <a:schemeClr val="accent4"/>
                </a:solidFill>
                <a:latin typeface="+mn-ea"/>
                <a:ea typeface="+mn-ea"/>
              </a:rPr>
              <a:t>80 mg</a:t>
            </a:r>
            <a:r>
              <a:rPr lang="zh-CN" altLang="en-US" sz="1800" dirty="0">
                <a:solidFill>
                  <a:schemeClr val="accent4"/>
                </a:solidFill>
                <a:latin typeface="+mn-ea"/>
                <a:ea typeface="+mn-ea"/>
              </a:rPr>
              <a:t>至</a:t>
            </a:r>
            <a:r>
              <a:rPr lang="en-US" altLang="zh-CN" sz="1800" dirty="0">
                <a:solidFill>
                  <a:schemeClr val="accent4"/>
                </a:solidFill>
                <a:latin typeface="+mn-ea"/>
                <a:ea typeface="+mn-ea"/>
              </a:rPr>
              <a:t>160 mg</a:t>
            </a:r>
            <a:r>
              <a:rPr lang="zh-CN" altLang="en-US" sz="1800" dirty="0">
                <a:solidFill>
                  <a:schemeClr val="accent4"/>
                </a:solidFill>
                <a:latin typeface="+mn-ea"/>
                <a:ea typeface="+mn-ea"/>
              </a:rPr>
              <a:t>。起始剂量为每日</a:t>
            </a:r>
            <a:r>
              <a:rPr lang="en-US" altLang="zh-CN" sz="1800" dirty="0">
                <a:solidFill>
                  <a:schemeClr val="accent4"/>
                </a:solidFill>
                <a:latin typeface="+mn-ea"/>
                <a:ea typeface="+mn-ea"/>
              </a:rPr>
              <a:t>40 mg</a:t>
            </a:r>
            <a:r>
              <a:rPr lang="zh-CN" altLang="en-US" sz="1800" dirty="0">
                <a:solidFill>
                  <a:schemeClr val="accent4"/>
                </a:solidFill>
                <a:latin typeface="+mn-ea"/>
                <a:ea typeface="+mn-ea"/>
              </a:rPr>
              <a:t>，可根据患者个体反应在一周内增加至每日</a:t>
            </a:r>
            <a:r>
              <a:rPr lang="en-US" altLang="zh-CN" sz="1800" dirty="0">
                <a:solidFill>
                  <a:schemeClr val="accent4"/>
                </a:solidFill>
                <a:latin typeface="+mn-ea"/>
                <a:ea typeface="+mn-ea"/>
              </a:rPr>
              <a:t>80 mg</a:t>
            </a:r>
            <a:r>
              <a:rPr lang="zh-CN" altLang="en-US" sz="1800" dirty="0">
                <a:solidFill>
                  <a:schemeClr val="accent4"/>
                </a:solidFill>
                <a:latin typeface="+mn-ea"/>
                <a:ea typeface="+mn-ea"/>
              </a:rPr>
              <a:t>，最大剂量不超过每日</a:t>
            </a:r>
            <a:r>
              <a:rPr lang="en-US" altLang="zh-CN" sz="1800" dirty="0">
                <a:solidFill>
                  <a:schemeClr val="accent4"/>
                </a:solidFill>
                <a:latin typeface="+mn-ea"/>
                <a:ea typeface="+mn-ea"/>
              </a:rPr>
              <a:t>160 mg</a:t>
            </a:r>
            <a:r>
              <a:rPr lang="zh-CN" altLang="en-US" sz="1800" dirty="0">
                <a:solidFill>
                  <a:schemeClr val="accent4"/>
                </a:solidFill>
                <a:latin typeface="+mn-ea"/>
                <a:ea typeface="+mn-ea"/>
              </a:rPr>
              <a:t>。 </a:t>
            </a:r>
            <a:endParaRPr lang="en-US" altLang="zh-CN" sz="1800" dirty="0">
              <a:solidFill>
                <a:schemeClr val="accent4"/>
              </a:solidFill>
              <a:latin typeface="+mn-ea"/>
              <a:ea typeface="+mn-ea"/>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0" y="47148"/>
            <a:ext cx="2207494" cy="867256"/>
            <a:chOff x="0" y="1985818"/>
            <a:chExt cx="2817091" cy="1265382"/>
          </a:xfrm>
          <a:solidFill>
            <a:schemeClr val="accent5"/>
          </a:solidFill>
        </p:grpSpPr>
        <p:sp>
          <p:nvSpPr>
            <p:cNvPr id="7" name="流程图: 终止 6"/>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8" name="矩形 7"/>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9" name="文本框 8"/>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dirty="0">
                <a:solidFill>
                  <a:schemeClr val="bg1"/>
                </a:solidFill>
                <a:latin typeface="+mn-ea"/>
                <a:ea typeface="+mn-ea"/>
              </a:rPr>
              <a:t>01</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10" name="文本框 9"/>
          <p:cNvSpPr txBox="1"/>
          <p:nvPr/>
        </p:nvSpPr>
        <p:spPr>
          <a:xfrm>
            <a:off x="2097578" y="391954"/>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0" i="0" u="none" strike="noStrike" cap="none" spc="0" normalizeH="0" baseline="0" dirty="0">
                <a:ln>
                  <a:noFill/>
                </a:ln>
                <a:solidFill>
                  <a:schemeClr val="accent1"/>
                </a:solidFill>
                <a:effectLst/>
                <a:uFillTx/>
                <a:latin typeface="+mn-ea"/>
                <a:ea typeface="+mn-ea"/>
                <a:cs typeface="Relative"/>
                <a:sym typeface="Relative"/>
              </a:rPr>
              <a:t>药品基本信息</a:t>
            </a:r>
          </a:p>
        </p:txBody>
      </p:sp>
      <p:sp>
        <p:nvSpPr>
          <p:cNvPr id="11" name="矩形 10"/>
          <p:cNvSpPr/>
          <p:nvPr/>
        </p:nvSpPr>
        <p:spPr>
          <a:xfrm>
            <a:off x="1488447" y="1306357"/>
            <a:ext cx="9845386" cy="458908"/>
          </a:xfrm>
          <a:prstGeom prst="rect">
            <a:avLst/>
          </a:prstGeom>
        </p:spPr>
        <p:txBody>
          <a:bodyPr wrap="square">
            <a:spAutoFit/>
          </a:bodyPr>
          <a:lstStyle/>
          <a:p>
            <a:pPr>
              <a:lnSpc>
                <a:spcPct val="150000"/>
              </a:lnSpc>
            </a:pPr>
            <a:r>
              <a:rPr lang="zh-CN" altLang="en-US" sz="1800" b="1" dirty="0">
                <a:solidFill>
                  <a:schemeClr val="tx1"/>
                </a:solidFill>
                <a:latin typeface="+mn-ea"/>
                <a:ea typeface="+mn-ea"/>
              </a:rPr>
              <a:t>参照药品建议：</a:t>
            </a:r>
            <a:r>
              <a:rPr lang="zh-CN" altLang="en-US" sz="1800" b="1" dirty="0">
                <a:solidFill>
                  <a:srgbClr val="FF0000"/>
                </a:solidFill>
                <a:latin typeface="+mn-ea"/>
                <a:ea typeface="+mn-ea"/>
              </a:rPr>
              <a:t>阿戈美拉汀片</a:t>
            </a:r>
            <a:endParaRPr lang="en-US" altLang="zh-CN" sz="1600" b="1" dirty="0">
              <a:solidFill>
                <a:schemeClr val="tx1"/>
              </a:solidFill>
              <a:latin typeface="+mn-ea"/>
              <a:ea typeface="+mn-ea"/>
            </a:endParaRPr>
          </a:p>
        </p:txBody>
      </p:sp>
      <p:sp>
        <p:nvSpPr>
          <p:cNvPr id="12" name="矩形 11"/>
          <p:cNvSpPr/>
          <p:nvPr/>
        </p:nvSpPr>
        <p:spPr>
          <a:xfrm>
            <a:off x="1506451" y="2578312"/>
            <a:ext cx="9662994" cy="2169825"/>
          </a:xfrm>
          <a:prstGeom prst="rect">
            <a:avLst/>
          </a:prstGeom>
        </p:spPr>
        <p:txBody>
          <a:bodyPr wrap="square">
            <a:spAutoFit/>
          </a:bodyPr>
          <a:lstStyle/>
          <a:p>
            <a:pPr>
              <a:lnSpc>
                <a:spcPct val="150000"/>
              </a:lnSpc>
            </a:pPr>
            <a:r>
              <a:rPr lang="en-US" altLang="zh-CN" sz="1800" b="1" dirty="0">
                <a:solidFill>
                  <a:srgbClr val="FF0000"/>
                </a:solidFill>
                <a:latin typeface="+mn-ea"/>
                <a:ea typeface="+mn-ea"/>
                <a:cs typeface="仿宋" panose="02010609060101010101" pitchFamily="49" charset="-122"/>
              </a:rPr>
              <a:t>1</a:t>
            </a:r>
            <a:r>
              <a:rPr lang="zh-CN" altLang="en-US" sz="1800" b="1" dirty="0">
                <a:solidFill>
                  <a:srgbClr val="FF0000"/>
                </a:solidFill>
                <a:latin typeface="+mn-ea"/>
                <a:ea typeface="+mn-ea"/>
                <a:cs typeface="仿宋" panose="02010609060101010101" pitchFamily="49" charset="-122"/>
              </a:rPr>
              <a:t>、</a:t>
            </a:r>
            <a:r>
              <a:rPr lang="zh-CN" altLang="zh-CN" sz="1800" b="1" dirty="0">
                <a:solidFill>
                  <a:srgbClr val="FF0000"/>
                </a:solidFill>
                <a:latin typeface="+mn-ea"/>
                <a:ea typeface="+mn-ea"/>
                <a:cs typeface="仿宋" panose="02010609060101010101" pitchFamily="49" charset="-122"/>
              </a:rPr>
              <a:t>参照品是一线</a:t>
            </a:r>
            <a:r>
              <a:rPr lang="zh-CN" altLang="en-US" sz="1800" b="1" dirty="0">
                <a:solidFill>
                  <a:srgbClr val="FF0000"/>
                </a:solidFill>
                <a:latin typeface="+mn-ea"/>
                <a:ea typeface="+mn-ea"/>
                <a:cs typeface="仿宋" panose="02010609060101010101" pitchFamily="49" charset="-122"/>
              </a:rPr>
              <a:t>治疗</a:t>
            </a:r>
            <a:r>
              <a:rPr lang="zh-CN" altLang="zh-CN" sz="1800" b="1" dirty="0">
                <a:solidFill>
                  <a:srgbClr val="FF0000"/>
                </a:solidFill>
                <a:latin typeface="+mn-ea"/>
                <a:ea typeface="+mn-ea"/>
                <a:cs typeface="仿宋" panose="02010609060101010101" pitchFamily="49" charset="-122"/>
              </a:rPr>
              <a:t>药物</a:t>
            </a:r>
            <a:r>
              <a:rPr lang="zh-CN" altLang="en-US" sz="1800" b="1" dirty="0">
                <a:solidFill>
                  <a:srgbClr val="FF0000"/>
                </a:solidFill>
                <a:latin typeface="+mn-ea"/>
                <a:ea typeface="+mn-ea"/>
                <a:cs typeface="仿宋" panose="02010609060101010101" pitchFamily="49" charset="-122"/>
              </a:rPr>
              <a:t>，</a:t>
            </a:r>
            <a:r>
              <a:rPr lang="zh-CN" altLang="en-US" sz="1800" dirty="0">
                <a:latin typeface="+mn-ea"/>
                <a:ea typeface="+mn-ea"/>
                <a:cs typeface="仿宋" panose="02010609060101010101" pitchFamily="49" charset="-122"/>
              </a:rPr>
              <a:t>广泛应用于临床抑郁治疗的目录内产品</a:t>
            </a:r>
            <a:r>
              <a:rPr lang="zh-CN" altLang="en-US" sz="1800">
                <a:latin typeface="+mn-ea"/>
                <a:ea typeface="+mn-ea"/>
                <a:cs typeface="仿宋" panose="02010609060101010101" pitchFamily="49" charset="-122"/>
              </a:rPr>
              <a:t>；近四年</a:t>
            </a:r>
            <a:r>
              <a:rPr lang="zh-CN" altLang="en-US" sz="1800" dirty="0">
                <a:latin typeface="+mn-ea"/>
                <a:ea typeface="+mn-ea"/>
                <a:cs typeface="仿宋" panose="02010609060101010101" pitchFamily="49" charset="-122"/>
              </a:rPr>
              <a:t>临床应用增长</a:t>
            </a:r>
            <a:r>
              <a:rPr lang="zh-CN" altLang="en-US" sz="1800">
                <a:latin typeface="+mn-ea"/>
                <a:ea typeface="+mn-ea"/>
                <a:cs typeface="仿宋" panose="02010609060101010101" pitchFamily="49" charset="-122"/>
              </a:rPr>
              <a:t>迅速（</a:t>
            </a:r>
            <a:r>
              <a:rPr lang="en-US" altLang="zh-CN" sz="1800">
                <a:latin typeface="+mn-ea"/>
                <a:ea typeface="+mn-ea"/>
                <a:cs typeface="仿宋" panose="02010609060101010101" pitchFamily="49" charset="-122"/>
              </a:rPr>
              <a:t>CAGR</a:t>
            </a:r>
            <a:r>
              <a:rPr lang="zh-CN" altLang="en-US" sz="1800">
                <a:latin typeface="+mn-ea"/>
                <a:ea typeface="+mn-ea"/>
                <a:cs typeface="仿宋" panose="02010609060101010101" pitchFamily="49" charset="-122"/>
              </a:rPr>
              <a:t>超过</a:t>
            </a:r>
            <a:r>
              <a:rPr lang="en-US" altLang="zh-CN" sz="1800">
                <a:latin typeface="+mn-ea"/>
                <a:ea typeface="+mn-ea"/>
                <a:cs typeface="仿宋" panose="02010609060101010101" pitchFamily="49" charset="-122"/>
              </a:rPr>
              <a:t>22%</a:t>
            </a:r>
            <a:r>
              <a:rPr lang="zh-CN" altLang="en-US" sz="1800">
                <a:latin typeface="+mn-ea"/>
                <a:ea typeface="+mn-ea"/>
                <a:cs typeface="仿宋" panose="02010609060101010101" pitchFamily="49" charset="-122"/>
              </a:rPr>
              <a:t>）。</a:t>
            </a:r>
            <a:endParaRPr lang="en-US" altLang="zh-CN" sz="1800">
              <a:latin typeface="+mn-ea"/>
              <a:ea typeface="+mn-ea"/>
              <a:cs typeface="仿宋" panose="02010609060101010101" pitchFamily="49" charset="-122"/>
            </a:endParaRPr>
          </a:p>
          <a:p>
            <a:pPr>
              <a:lnSpc>
                <a:spcPct val="150000"/>
              </a:lnSpc>
            </a:pPr>
            <a:endParaRPr lang="en-US" altLang="zh-CN" sz="1800" dirty="0">
              <a:latin typeface="+mn-ea"/>
              <a:ea typeface="+mn-ea"/>
              <a:cs typeface="仿宋" panose="02010609060101010101" pitchFamily="49" charset="-122"/>
            </a:endParaRPr>
          </a:p>
          <a:p>
            <a:pPr>
              <a:lnSpc>
                <a:spcPct val="150000"/>
              </a:lnSpc>
            </a:pPr>
            <a:r>
              <a:rPr lang="en-US" altLang="zh-CN" sz="1800" b="1" dirty="0">
                <a:solidFill>
                  <a:srgbClr val="FF0000"/>
                </a:solidFill>
                <a:latin typeface="+mn-ea"/>
                <a:ea typeface="+mn-ea"/>
                <a:cs typeface="仿宋" panose="02010609060101010101" pitchFamily="49" charset="-122"/>
              </a:rPr>
              <a:t>2</a:t>
            </a:r>
            <a:r>
              <a:rPr lang="zh-CN" altLang="en-US" sz="1800" b="1" dirty="0">
                <a:solidFill>
                  <a:srgbClr val="FF0000"/>
                </a:solidFill>
                <a:latin typeface="+mn-ea"/>
                <a:ea typeface="+mn-ea"/>
                <a:cs typeface="仿宋" panose="02010609060101010101" pitchFamily="49" charset="-122"/>
              </a:rPr>
              <a:t>、作用机制部分类似，</a:t>
            </a:r>
            <a:r>
              <a:rPr lang="zh-CN" altLang="en-US" sz="1800" dirty="0">
                <a:latin typeface="+mn-ea"/>
                <a:ea typeface="+mn-ea"/>
                <a:cs typeface="仿宋" panose="02010609060101010101" pitchFamily="49" charset="-122"/>
              </a:rPr>
              <a:t>参照品</a:t>
            </a:r>
            <a:r>
              <a:rPr lang="zh-CN" altLang="zh-CN" sz="1800" dirty="0">
                <a:latin typeface="+mn-ea"/>
                <a:ea typeface="+mn-ea"/>
                <a:cs typeface="仿宋" panose="02010609060101010101" pitchFamily="49" charset="-122"/>
              </a:rPr>
              <a:t>具有</a:t>
            </a:r>
            <a:r>
              <a:rPr lang="en-US" altLang="zh-CN" sz="1800" dirty="0">
                <a:latin typeface="+mn-ea"/>
                <a:ea typeface="+mn-ea"/>
                <a:cs typeface="仿宋" panose="02010609060101010101" pitchFamily="49" charset="-122"/>
              </a:rPr>
              <a:t>MT</a:t>
            </a:r>
            <a:r>
              <a:rPr lang="zh-CN" altLang="zh-CN" sz="1800" dirty="0">
                <a:latin typeface="+mn-ea"/>
                <a:ea typeface="+mn-ea"/>
                <a:cs typeface="仿宋" panose="02010609060101010101" pitchFamily="49" charset="-122"/>
              </a:rPr>
              <a:t>激动和</a:t>
            </a:r>
            <a:r>
              <a:rPr lang="en-US" altLang="zh-CN" sz="1800" dirty="0">
                <a:latin typeface="+mn-ea"/>
                <a:ea typeface="+mn-ea"/>
                <a:cs typeface="仿宋" panose="02010609060101010101" pitchFamily="49" charset="-122"/>
              </a:rPr>
              <a:t>5-HT2c</a:t>
            </a:r>
            <a:r>
              <a:rPr lang="zh-CN" altLang="zh-CN" sz="1800" dirty="0">
                <a:latin typeface="+mn-ea"/>
                <a:ea typeface="+mn-ea"/>
                <a:cs typeface="仿宋" panose="02010609060101010101" pitchFamily="49" charset="-122"/>
              </a:rPr>
              <a:t>抑制作用，可增加脑内</a:t>
            </a:r>
            <a:r>
              <a:rPr lang="en-US" altLang="zh-CN" sz="1800" dirty="0">
                <a:latin typeface="+mn-ea"/>
                <a:ea typeface="+mn-ea"/>
                <a:cs typeface="仿宋" panose="02010609060101010101" pitchFamily="49" charset="-122"/>
              </a:rPr>
              <a:t>NE</a:t>
            </a:r>
            <a:r>
              <a:rPr lang="zh-CN" altLang="zh-CN" sz="1800" dirty="0">
                <a:latin typeface="+mn-ea"/>
                <a:ea typeface="+mn-ea"/>
                <a:cs typeface="仿宋" panose="02010609060101010101" pitchFamily="49" charset="-122"/>
              </a:rPr>
              <a:t>和</a:t>
            </a:r>
            <a:r>
              <a:rPr lang="en-US" altLang="zh-CN" sz="1800" dirty="0">
                <a:latin typeface="+mn-ea"/>
                <a:ea typeface="+mn-ea"/>
                <a:cs typeface="仿宋" panose="02010609060101010101" pitchFamily="49" charset="-122"/>
              </a:rPr>
              <a:t>DA</a:t>
            </a:r>
            <a:r>
              <a:rPr lang="zh-CN" altLang="zh-CN" sz="1800" dirty="0">
                <a:latin typeface="+mn-ea"/>
                <a:ea typeface="+mn-ea"/>
                <a:cs typeface="仿宋" panose="02010609060101010101" pitchFamily="49" charset="-122"/>
              </a:rPr>
              <a:t>浓度，与本品机制（</a:t>
            </a:r>
            <a:r>
              <a:rPr lang="en-US" altLang="zh-CN" sz="1800" dirty="0">
                <a:latin typeface="+mn-ea"/>
                <a:ea typeface="+mn-ea"/>
                <a:cs typeface="仿宋" panose="02010609060101010101" pitchFamily="49" charset="-122"/>
              </a:rPr>
              <a:t>SNDRI</a:t>
            </a:r>
            <a:r>
              <a:rPr lang="zh-CN" altLang="zh-CN" sz="1800" dirty="0">
                <a:latin typeface="+mn-ea"/>
                <a:ea typeface="+mn-ea"/>
                <a:cs typeface="仿宋" panose="02010609060101010101" pitchFamily="49" charset="-122"/>
              </a:rPr>
              <a:t>，增加脑内</a:t>
            </a:r>
            <a:r>
              <a:rPr lang="en-US" altLang="zh-CN" sz="1800" dirty="0">
                <a:latin typeface="+mn-ea"/>
                <a:ea typeface="+mn-ea"/>
                <a:cs typeface="仿宋" panose="02010609060101010101" pitchFamily="49" charset="-122"/>
              </a:rPr>
              <a:t>5-HE</a:t>
            </a:r>
            <a:r>
              <a:rPr lang="zh-CN" altLang="zh-CN" sz="1800" dirty="0">
                <a:latin typeface="+mn-ea"/>
                <a:ea typeface="+mn-ea"/>
                <a:cs typeface="仿宋" panose="02010609060101010101" pitchFamily="49" charset="-122"/>
              </a:rPr>
              <a:t>、</a:t>
            </a:r>
            <a:r>
              <a:rPr lang="en-US" altLang="zh-CN" sz="1800" dirty="0">
                <a:latin typeface="+mn-ea"/>
                <a:ea typeface="+mn-ea"/>
                <a:cs typeface="仿宋" panose="02010609060101010101" pitchFamily="49" charset="-122"/>
              </a:rPr>
              <a:t>NE</a:t>
            </a:r>
            <a:r>
              <a:rPr lang="zh-CN" altLang="zh-CN" sz="1800" dirty="0">
                <a:latin typeface="+mn-ea"/>
                <a:ea typeface="+mn-ea"/>
                <a:cs typeface="仿宋" panose="02010609060101010101" pitchFamily="49" charset="-122"/>
              </a:rPr>
              <a:t>和</a:t>
            </a:r>
            <a:r>
              <a:rPr lang="en-US" altLang="zh-CN" sz="1800" dirty="0">
                <a:latin typeface="+mn-ea"/>
                <a:ea typeface="+mn-ea"/>
                <a:cs typeface="仿宋" panose="02010609060101010101" pitchFamily="49" charset="-122"/>
              </a:rPr>
              <a:t>DA</a:t>
            </a:r>
            <a:r>
              <a:rPr lang="zh-CN" altLang="zh-CN" sz="1800" dirty="0">
                <a:latin typeface="+mn-ea"/>
                <a:ea typeface="+mn-ea"/>
                <a:cs typeface="仿宋" panose="02010609060101010101" pitchFamily="49" charset="-122"/>
              </a:rPr>
              <a:t>浓度）部分类似</a:t>
            </a:r>
            <a:r>
              <a:rPr lang="zh-CN" altLang="en-US" sz="1800" dirty="0">
                <a:latin typeface="+mn-ea"/>
                <a:ea typeface="+mn-ea"/>
                <a:cs typeface="仿宋" panose="02010609060101010101" pitchFamily="49" charset="-122"/>
              </a:rPr>
              <a:t>。</a:t>
            </a:r>
            <a:endParaRPr lang="en-US" altLang="zh-CN" sz="1800" dirty="0">
              <a:latin typeface="+mn-ea"/>
              <a:ea typeface="+mn-ea"/>
              <a:cs typeface="仿宋" panose="02010609060101010101" pitchFamily="49" charset="-122"/>
            </a:endParaRPr>
          </a:p>
        </p:txBody>
      </p:sp>
      <p:sp>
        <p:nvSpPr>
          <p:cNvPr id="13" name="矩形 12"/>
          <p:cNvSpPr/>
          <p:nvPr/>
        </p:nvSpPr>
        <p:spPr>
          <a:xfrm>
            <a:off x="1506451" y="1947060"/>
            <a:ext cx="9845386" cy="458908"/>
          </a:xfrm>
          <a:prstGeom prst="rect">
            <a:avLst/>
          </a:prstGeom>
        </p:spPr>
        <p:txBody>
          <a:bodyPr wrap="square">
            <a:spAutoFit/>
          </a:bodyPr>
          <a:lstStyle/>
          <a:p>
            <a:pPr>
              <a:lnSpc>
                <a:spcPct val="150000"/>
              </a:lnSpc>
            </a:pPr>
            <a:r>
              <a:rPr lang="zh-CN" altLang="en-US" sz="1800" b="1">
                <a:solidFill>
                  <a:schemeClr val="tx1"/>
                </a:solidFill>
                <a:latin typeface="+mn-ea"/>
                <a:ea typeface="+mn-ea"/>
              </a:rPr>
              <a:t>参照药品选择理由：</a:t>
            </a:r>
            <a:endParaRPr lang="en-US" altLang="zh-CN" sz="1600" dirty="0">
              <a:solidFill>
                <a:schemeClr val="tx1"/>
              </a:solidFill>
              <a:latin typeface="+mn-ea"/>
              <a:ea typeface="+mn-ea"/>
            </a:endParaRPr>
          </a:p>
        </p:txBody>
      </p:sp>
    </p:spTree>
    <p:extLst>
      <p:ext uri="{BB962C8B-B14F-4D97-AF65-F5344CB8AC3E}">
        <p14:creationId xmlns:p14="http://schemas.microsoft.com/office/powerpoint/2010/main" val="28252972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0" y="47148"/>
            <a:ext cx="2207494" cy="907694"/>
            <a:chOff x="0" y="1985818"/>
            <a:chExt cx="2817091" cy="1265382"/>
          </a:xfrm>
          <a:solidFill>
            <a:schemeClr val="accent5"/>
          </a:solidFill>
        </p:grpSpPr>
        <p:sp>
          <p:nvSpPr>
            <p:cNvPr id="7" name="流程图: 终止 6"/>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8" name="矩形 7"/>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9" name="文本框 8"/>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dirty="0">
                <a:solidFill>
                  <a:schemeClr val="bg1"/>
                </a:solidFill>
                <a:latin typeface="+mn-ea"/>
                <a:ea typeface="+mn-ea"/>
              </a:rPr>
              <a:t>01</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10" name="文本框 9"/>
          <p:cNvSpPr txBox="1"/>
          <p:nvPr/>
        </p:nvSpPr>
        <p:spPr>
          <a:xfrm>
            <a:off x="2097578" y="391954"/>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0" i="0" u="none" strike="noStrike" cap="none" spc="0" normalizeH="0" baseline="0" dirty="0">
                <a:ln>
                  <a:noFill/>
                </a:ln>
                <a:solidFill>
                  <a:schemeClr val="accent1"/>
                </a:solidFill>
                <a:effectLst/>
                <a:uFillTx/>
                <a:latin typeface="+mn-ea"/>
                <a:ea typeface="+mn-ea"/>
                <a:cs typeface="Relative"/>
                <a:sym typeface="Relative"/>
              </a:rPr>
              <a:t>药品基本信息</a:t>
            </a:r>
          </a:p>
        </p:txBody>
      </p:sp>
      <p:sp>
        <p:nvSpPr>
          <p:cNvPr id="13" name="矩形 12"/>
          <p:cNvSpPr/>
          <p:nvPr/>
        </p:nvSpPr>
        <p:spPr>
          <a:xfrm>
            <a:off x="3326014" y="1316865"/>
            <a:ext cx="5485477" cy="507831"/>
          </a:xfrm>
          <a:prstGeom prst="rect">
            <a:avLst/>
          </a:prstGeom>
        </p:spPr>
        <p:txBody>
          <a:bodyPr wrap="square">
            <a:spAutoFit/>
          </a:bodyPr>
          <a:lstStyle/>
          <a:p>
            <a:pPr>
              <a:lnSpc>
                <a:spcPct val="150000"/>
              </a:lnSpc>
            </a:pPr>
            <a:r>
              <a:rPr lang="zh-CN" altLang="en-US" sz="1800" b="1">
                <a:solidFill>
                  <a:schemeClr val="accent4"/>
                </a:solidFill>
                <a:latin typeface="+mn-ea"/>
                <a:ea typeface="+mn-ea"/>
              </a:rPr>
              <a:t>与参照药品或已上市的同治疗领域药品相比的优势</a:t>
            </a:r>
            <a:endParaRPr lang="en-US" altLang="zh-CN" sz="1800" b="1" dirty="0">
              <a:solidFill>
                <a:srgbClr val="FF0000"/>
              </a:solidFill>
              <a:latin typeface="+mn-ea"/>
              <a:ea typeface="+mn-ea"/>
            </a:endParaRPr>
          </a:p>
        </p:txBody>
      </p:sp>
      <p:sp>
        <p:nvSpPr>
          <p:cNvPr id="19" name="矩形 18"/>
          <p:cNvSpPr/>
          <p:nvPr/>
        </p:nvSpPr>
        <p:spPr>
          <a:xfrm>
            <a:off x="1005550" y="1977131"/>
            <a:ext cx="10364815" cy="3838453"/>
          </a:xfrm>
          <a:prstGeom prst="rect">
            <a:avLst/>
          </a:prstGeom>
          <a:noFill/>
          <a:ln w="1905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chorCtr="0">
            <a:noAutofit/>
          </a:bodyPr>
          <a:lstStyle/>
          <a:p>
            <a:pPr>
              <a:lnSpc>
                <a:spcPct val="150000"/>
              </a:lnSpc>
              <a:spcAft>
                <a:spcPts val="600"/>
              </a:spcAft>
            </a:pPr>
            <a:r>
              <a:rPr lang="zh-CN" altLang="en-US" sz="1700" dirty="0">
                <a:latin typeface="+mn-ea"/>
                <a:ea typeface="+mn-ea"/>
              </a:rPr>
              <a:t>本品为国内首个自主研发的抗抑郁</a:t>
            </a:r>
            <a:r>
              <a:rPr lang="en-US" altLang="zh-CN" sz="1700" dirty="0">
                <a:latin typeface="+mn-ea"/>
                <a:ea typeface="+mn-ea"/>
              </a:rPr>
              <a:t>1</a:t>
            </a:r>
            <a:r>
              <a:rPr lang="zh-CN" altLang="en-US" sz="1700" dirty="0">
                <a:latin typeface="+mn-ea"/>
                <a:ea typeface="+mn-ea"/>
              </a:rPr>
              <a:t>类创新药，对比包括参照品在内的临床常用药物，具有以下优势：</a:t>
            </a:r>
            <a:endParaRPr lang="en-US" altLang="zh-CN" sz="1700" dirty="0">
              <a:latin typeface="+mn-ea"/>
              <a:ea typeface="+mn-ea"/>
            </a:endParaRPr>
          </a:p>
          <a:p>
            <a:pPr>
              <a:lnSpc>
                <a:spcPct val="150000"/>
              </a:lnSpc>
              <a:spcAft>
                <a:spcPts val="600"/>
              </a:spcAft>
            </a:pPr>
            <a:r>
              <a:rPr lang="en-US" altLang="zh-CN" sz="1700" b="1" dirty="0">
                <a:solidFill>
                  <a:srgbClr val="FF0000"/>
                </a:solidFill>
                <a:latin typeface="+mn-ea"/>
                <a:ea typeface="+mn-ea"/>
              </a:rPr>
              <a:t>1</a:t>
            </a:r>
            <a:r>
              <a:rPr lang="zh-CN" altLang="en-US" sz="1700" b="1" dirty="0">
                <a:solidFill>
                  <a:srgbClr val="FF0000"/>
                </a:solidFill>
                <a:latin typeface="+mn-ea"/>
                <a:ea typeface="+mn-ea"/>
              </a:rPr>
              <a:t>、全新的机制：</a:t>
            </a:r>
            <a:r>
              <a:rPr lang="zh-CN" altLang="en-US" sz="1700" b="0" i="0" dirty="0">
                <a:solidFill>
                  <a:srgbClr val="212121"/>
                </a:solidFill>
                <a:effectLst/>
                <a:latin typeface="Microsoft YaHei UI" panose="020B0503020204020204" pitchFamily="34" charset="-122"/>
                <a:ea typeface="Microsoft YaHei UI" panose="020B0503020204020204" pitchFamily="34" charset="-122"/>
              </a:rPr>
              <a:t>具有</a:t>
            </a:r>
            <a:r>
              <a:rPr lang="en-US" altLang="zh-CN" sz="1700" b="1" dirty="0">
                <a:solidFill>
                  <a:schemeClr val="tx1"/>
                </a:solidFill>
                <a:latin typeface="+mn-ea"/>
                <a:ea typeface="+mn-ea"/>
              </a:rPr>
              <a:t>5-</a:t>
            </a:r>
            <a:r>
              <a:rPr lang="en" altLang="zh-CN" sz="1700" b="1" dirty="0">
                <a:solidFill>
                  <a:schemeClr val="tx1"/>
                </a:solidFill>
                <a:latin typeface="+mn-ea"/>
                <a:ea typeface="+mn-ea"/>
              </a:rPr>
              <a:t>HT</a:t>
            </a:r>
            <a:r>
              <a:rPr lang="zh-CN" altLang="en" sz="1700" b="1" dirty="0">
                <a:solidFill>
                  <a:schemeClr val="tx1"/>
                </a:solidFill>
                <a:latin typeface="+mn-ea"/>
                <a:ea typeface="+mn-ea"/>
              </a:rPr>
              <a:t>、</a:t>
            </a:r>
            <a:r>
              <a:rPr lang="en" altLang="zh-CN" sz="1700" b="1" dirty="0">
                <a:solidFill>
                  <a:schemeClr val="tx1"/>
                </a:solidFill>
                <a:latin typeface="+mn-ea"/>
                <a:ea typeface="+mn-ea"/>
              </a:rPr>
              <a:t>NE</a:t>
            </a:r>
            <a:r>
              <a:rPr lang="zh-CN" altLang="en-US" sz="1700" b="1" dirty="0">
                <a:solidFill>
                  <a:schemeClr val="tx1"/>
                </a:solidFill>
                <a:latin typeface="+mn-ea"/>
                <a:ea typeface="+mn-ea"/>
              </a:rPr>
              <a:t>和</a:t>
            </a:r>
            <a:r>
              <a:rPr lang="en" altLang="zh-CN" sz="1700" b="1" dirty="0">
                <a:solidFill>
                  <a:schemeClr val="tx1"/>
                </a:solidFill>
                <a:latin typeface="+mn-ea"/>
                <a:ea typeface="+mn-ea"/>
              </a:rPr>
              <a:t>DA</a:t>
            </a:r>
            <a:r>
              <a:rPr lang="zh-CN" altLang="en-US" sz="1700" b="1" dirty="0">
                <a:solidFill>
                  <a:schemeClr val="tx1"/>
                </a:solidFill>
                <a:latin typeface="+mn-ea"/>
                <a:ea typeface="+mn-ea"/>
              </a:rPr>
              <a:t>三重再摄取抑制作用</a:t>
            </a:r>
            <a:r>
              <a:rPr lang="zh-CN" altLang="en-US" sz="1700" b="0" i="0" dirty="0">
                <a:solidFill>
                  <a:srgbClr val="212121"/>
                </a:solidFill>
                <a:effectLst/>
                <a:latin typeface="Microsoft YaHei UI" panose="020B0503020204020204" pitchFamily="34" charset="-122"/>
                <a:ea typeface="Microsoft YaHei UI" panose="020B0503020204020204" pitchFamily="34" charset="-122"/>
              </a:rPr>
              <a:t>，增加了多巴胺（</a:t>
            </a:r>
            <a:r>
              <a:rPr lang="en" altLang="zh-CN" sz="1700" b="0" i="0" dirty="0">
                <a:solidFill>
                  <a:srgbClr val="212121"/>
                </a:solidFill>
                <a:effectLst/>
                <a:latin typeface="Microsoft YaHei UI" panose="020B0503020204020204" pitchFamily="34" charset="-122"/>
                <a:ea typeface="Microsoft YaHei UI" panose="020B0503020204020204" pitchFamily="34" charset="-122"/>
              </a:rPr>
              <a:t>DA</a:t>
            </a:r>
            <a:r>
              <a:rPr lang="zh-CN" altLang="en" sz="1700" b="0" i="0" dirty="0">
                <a:solidFill>
                  <a:srgbClr val="212121"/>
                </a:solidFill>
                <a:effectLst/>
                <a:latin typeface="Microsoft YaHei UI" panose="020B0503020204020204" pitchFamily="34" charset="-122"/>
                <a:ea typeface="Microsoft YaHei UI" panose="020B0503020204020204" pitchFamily="34" charset="-122"/>
              </a:rPr>
              <a:t>）</a:t>
            </a:r>
            <a:r>
              <a:rPr lang="zh-CN" altLang="en-US" sz="1700" b="0" i="0" dirty="0">
                <a:solidFill>
                  <a:srgbClr val="212121"/>
                </a:solidFill>
                <a:effectLst/>
                <a:latin typeface="Microsoft YaHei UI" panose="020B0503020204020204" pitchFamily="34" charset="-122"/>
                <a:ea typeface="Microsoft YaHei UI" panose="020B0503020204020204" pitchFamily="34" charset="-122"/>
              </a:rPr>
              <a:t>摄取抑制作用，具有更全面的抗抑郁疗效，更有助于实现社会功能的恢复。</a:t>
            </a:r>
            <a:endParaRPr lang="en-US" altLang="zh-CN" sz="1700" b="1" dirty="0">
              <a:solidFill>
                <a:srgbClr val="FF0000"/>
              </a:solidFill>
              <a:latin typeface="+mn-ea"/>
              <a:ea typeface="+mn-ea"/>
            </a:endParaRPr>
          </a:p>
          <a:p>
            <a:pPr>
              <a:lnSpc>
                <a:spcPct val="150000"/>
              </a:lnSpc>
              <a:spcAft>
                <a:spcPts val="600"/>
              </a:spcAft>
            </a:pPr>
            <a:r>
              <a:rPr lang="en-US" altLang="zh-CN" sz="1700" b="1" dirty="0">
                <a:solidFill>
                  <a:srgbClr val="FF0000"/>
                </a:solidFill>
                <a:latin typeface="+mn-ea"/>
                <a:ea typeface="+mn-ea"/>
              </a:rPr>
              <a:t>2</a:t>
            </a:r>
            <a:r>
              <a:rPr lang="zh-CN" altLang="en-US" sz="1700" b="1" dirty="0">
                <a:solidFill>
                  <a:srgbClr val="FF0000"/>
                </a:solidFill>
                <a:latin typeface="+mn-ea"/>
                <a:ea typeface="+mn-ea"/>
              </a:rPr>
              <a:t>、临床效果好：</a:t>
            </a:r>
            <a:r>
              <a:rPr lang="en-US" altLang="zh-CN" sz="1700" dirty="0">
                <a:solidFill>
                  <a:schemeClr val="tx1"/>
                </a:solidFill>
                <a:latin typeface="+mn-ea"/>
                <a:ea typeface="+mn-ea"/>
              </a:rPr>
              <a:t>meta</a:t>
            </a:r>
            <a:r>
              <a:rPr lang="zh-CN" altLang="en-US" sz="1700" dirty="0">
                <a:solidFill>
                  <a:schemeClr val="tx1"/>
                </a:solidFill>
                <a:latin typeface="+mn-ea"/>
                <a:ea typeface="+mn-ea"/>
              </a:rPr>
              <a:t>分析显示有</a:t>
            </a:r>
            <a:r>
              <a:rPr lang="zh-CN" altLang="en-US" sz="1700" b="1" dirty="0">
                <a:solidFill>
                  <a:schemeClr val="tx1"/>
                </a:solidFill>
                <a:latin typeface="+mn-ea"/>
                <a:ea typeface="+mn-ea"/>
              </a:rPr>
              <a:t>更高的有效率和缓解率</a:t>
            </a:r>
            <a:r>
              <a:rPr lang="zh-CN" altLang="en-US" sz="1700" dirty="0">
                <a:solidFill>
                  <a:schemeClr val="tx1"/>
                </a:solidFill>
                <a:latin typeface="+mn-ea"/>
                <a:ea typeface="+mn-ea"/>
              </a:rPr>
              <a:t>；</a:t>
            </a:r>
            <a:r>
              <a:rPr lang="zh-CN" altLang="en-US" sz="1700" b="1" dirty="0">
                <a:solidFill>
                  <a:schemeClr val="tx1"/>
                </a:solidFill>
                <a:latin typeface="+mn-ea"/>
                <a:ea typeface="+mn-ea"/>
              </a:rPr>
              <a:t>全面改善</a:t>
            </a:r>
            <a:r>
              <a:rPr lang="zh-CN" altLang="en-US" sz="1700" dirty="0">
                <a:solidFill>
                  <a:schemeClr val="tx1"/>
                </a:solidFill>
                <a:latin typeface="+mn-ea"/>
                <a:ea typeface="+mn-ea"/>
              </a:rPr>
              <a:t>多维抑郁症状，尤其对快感缺失、焦虑、阻滞和认知障碍等</a:t>
            </a:r>
            <a:r>
              <a:rPr lang="zh-CN" altLang="en-US" sz="1700" b="1" dirty="0">
                <a:solidFill>
                  <a:schemeClr val="tx1"/>
                </a:solidFill>
                <a:latin typeface="+mn-ea"/>
                <a:ea typeface="+mn-ea"/>
              </a:rPr>
              <a:t>常见残留症状</a:t>
            </a:r>
            <a:r>
              <a:rPr lang="zh-CN" altLang="en-US" sz="1700" dirty="0">
                <a:solidFill>
                  <a:schemeClr val="tx1"/>
                </a:solidFill>
                <a:latin typeface="+mn-ea"/>
                <a:ea typeface="+mn-ea"/>
              </a:rPr>
              <a:t>改善突出；</a:t>
            </a:r>
          </a:p>
          <a:p>
            <a:pPr>
              <a:lnSpc>
                <a:spcPct val="150000"/>
              </a:lnSpc>
              <a:spcAft>
                <a:spcPts val="600"/>
              </a:spcAft>
            </a:pPr>
            <a:r>
              <a:rPr lang="en-US" altLang="zh-CN" sz="1700" b="1" dirty="0">
                <a:solidFill>
                  <a:srgbClr val="FF0000"/>
                </a:solidFill>
                <a:latin typeface="+mn-ea"/>
                <a:ea typeface="+mn-ea"/>
              </a:rPr>
              <a:t>3</a:t>
            </a:r>
            <a:r>
              <a:rPr lang="zh-CN" altLang="en-US" sz="1700" b="1" dirty="0">
                <a:solidFill>
                  <a:srgbClr val="FF0000"/>
                </a:solidFill>
                <a:latin typeface="+mn-ea"/>
                <a:ea typeface="+mn-ea"/>
              </a:rPr>
              <a:t>、安全耐受高：</a:t>
            </a:r>
            <a:r>
              <a:rPr lang="zh-CN" altLang="en-US" sz="1700" b="1" dirty="0">
                <a:solidFill>
                  <a:schemeClr val="tx1"/>
                </a:solidFill>
                <a:latin typeface="+mn-ea"/>
                <a:ea typeface="+mn-ea"/>
              </a:rPr>
              <a:t>不引起嗜睡，不影响性功能、体重和脂代谢</a:t>
            </a:r>
            <a:r>
              <a:rPr lang="zh-CN" altLang="en-US" sz="1700" dirty="0">
                <a:solidFill>
                  <a:schemeClr val="tx1"/>
                </a:solidFill>
                <a:latin typeface="+mn-ea"/>
                <a:ea typeface="+mn-ea"/>
              </a:rPr>
              <a:t>，药物相互作用风险低，</a:t>
            </a:r>
            <a:r>
              <a:rPr lang="zh-CN" altLang="en-US" sz="1700" b="1" dirty="0">
                <a:solidFill>
                  <a:schemeClr val="tx1"/>
                </a:solidFill>
                <a:latin typeface="+mn-ea"/>
                <a:ea typeface="+mn-ea"/>
              </a:rPr>
              <a:t>利于患者长期、规范服药</a:t>
            </a:r>
            <a:r>
              <a:rPr lang="zh-CN" altLang="en-US" sz="1700" dirty="0">
                <a:solidFill>
                  <a:schemeClr val="tx1"/>
                </a:solidFill>
                <a:latin typeface="+mn-ea"/>
                <a:ea typeface="+mn-ea"/>
              </a:rPr>
              <a:t>；而且</a:t>
            </a:r>
            <a:r>
              <a:rPr lang="zh-CN" altLang="zh-CN" sz="1700" dirty="0">
                <a:solidFill>
                  <a:schemeClr val="tx1"/>
                </a:solidFill>
                <a:latin typeface="+mn-ea"/>
                <a:ea typeface="+mn-ea"/>
              </a:rPr>
              <a:t>克服了参照品的肝毒性缺陷</a:t>
            </a:r>
            <a:r>
              <a:rPr lang="zh-CN" altLang="en-US" sz="1700" dirty="0">
                <a:solidFill>
                  <a:schemeClr val="tx1"/>
                </a:solidFill>
                <a:latin typeface="+mn-ea"/>
                <a:ea typeface="+mn-ea"/>
              </a:rPr>
              <a:t>。</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0" y="47148"/>
            <a:ext cx="2207494" cy="907694"/>
            <a:chOff x="0" y="1985818"/>
            <a:chExt cx="2817091" cy="1265382"/>
          </a:xfrm>
          <a:solidFill>
            <a:schemeClr val="accent5"/>
          </a:solidFill>
        </p:grpSpPr>
        <p:sp>
          <p:nvSpPr>
            <p:cNvPr id="7" name="流程图: 终止 6"/>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8" name="矩形 7"/>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9" name="文本框 8"/>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dirty="0">
                <a:solidFill>
                  <a:schemeClr val="bg1"/>
                </a:solidFill>
                <a:latin typeface="+mn-ea"/>
                <a:ea typeface="+mn-ea"/>
              </a:rPr>
              <a:t>01</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10" name="文本框 9"/>
          <p:cNvSpPr txBox="1"/>
          <p:nvPr/>
        </p:nvSpPr>
        <p:spPr>
          <a:xfrm>
            <a:off x="2097578" y="391954"/>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0" i="0" u="none" strike="noStrike" cap="none" spc="0" normalizeH="0" baseline="0" dirty="0">
                <a:ln>
                  <a:noFill/>
                </a:ln>
                <a:solidFill>
                  <a:schemeClr val="accent1"/>
                </a:solidFill>
                <a:effectLst/>
                <a:uFillTx/>
                <a:latin typeface="+mn-ea"/>
                <a:ea typeface="+mn-ea"/>
                <a:cs typeface="Relative"/>
                <a:sym typeface="Relative"/>
              </a:rPr>
              <a:t>药品基本信息</a:t>
            </a:r>
          </a:p>
        </p:txBody>
      </p:sp>
      <p:sp>
        <p:nvSpPr>
          <p:cNvPr id="14" name="矩形 13"/>
          <p:cNvSpPr/>
          <p:nvPr/>
        </p:nvSpPr>
        <p:spPr>
          <a:xfrm>
            <a:off x="2097578" y="1246905"/>
            <a:ext cx="2420853" cy="353943"/>
          </a:xfrm>
          <a:prstGeom prst="rect">
            <a:avLst/>
          </a:prstGeom>
        </p:spPr>
        <p:txBody>
          <a:bodyPr wrap="square">
            <a:spAutoFit/>
          </a:bodyPr>
          <a:lstStyle/>
          <a:p>
            <a:r>
              <a:rPr lang="zh-CN" altLang="en-US" sz="1700" dirty="0">
                <a:solidFill>
                  <a:schemeClr val="accent4"/>
                </a:solidFill>
                <a:latin typeface="+mn-ea"/>
                <a:ea typeface="+mn-ea"/>
              </a:rPr>
              <a:t>所治疗疾病</a:t>
            </a:r>
            <a:r>
              <a:rPr lang="zh-CN" altLang="en-US" sz="1700">
                <a:solidFill>
                  <a:schemeClr val="accent4"/>
                </a:solidFill>
                <a:latin typeface="+mn-ea"/>
                <a:ea typeface="+mn-ea"/>
              </a:rPr>
              <a:t>基本情况</a:t>
            </a:r>
            <a:endParaRPr lang="zh-CN" altLang="en-US" sz="1700" dirty="0">
              <a:solidFill>
                <a:schemeClr val="accent4"/>
              </a:solidFill>
              <a:latin typeface="+mn-ea"/>
              <a:ea typeface="+mn-ea"/>
            </a:endParaRPr>
          </a:p>
        </p:txBody>
      </p:sp>
      <p:sp>
        <p:nvSpPr>
          <p:cNvPr id="16" name="矩形 15"/>
          <p:cNvSpPr/>
          <p:nvPr/>
        </p:nvSpPr>
        <p:spPr>
          <a:xfrm>
            <a:off x="870139" y="1870681"/>
            <a:ext cx="4824113" cy="3554819"/>
          </a:xfrm>
          <a:prstGeom prst="rect">
            <a:avLst/>
          </a:prstGeom>
        </p:spPr>
        <p:txBody>
          <a:bodyPr wrap="square">
            <a:spAutoFit/>
          </a:bodyPr>
          <a:lstStyle/>
          <a:p>
            <a:pPr marL="342900" lvl="0" indent="-342900">
              <a:lnSpc>
                <a:spcPct val="150000"/>
              </a:lnSpc>
              <a:buFont typeface="+mj-lt"/>
              <a:buAutoNum type="arabicPeriod"/>
            </a:pPr>
            <a:r>
              <a:rPr lang="zh-CN" altLang="en-US" sz="1800" b="1" dirty="0">
                <a:solidFill>
                  <a:schemeClr val="tx1"/>
                </a:solidFill>
                <a:latin typeface="+mn-ea"/>
                <a:ea typeface="+mn-ea"/>
                <a:cs typeface="仿宋" panose="02010609060101010101" pitchFamily="49" charset="-122"/>
              </a:rPr>
              <a:t>抑郁症</a:t>
            </a:r>
            <a:r>
              <a:rPr lang="zh-CN" altLang="en-US" sz="1600" dirty="0">
                <a:solidFill>
                  <a:schemeClr val="tx1"/>
                </a:solidFill>
                <a:latin typeface="+mn-ea"/>
                <a:ea typeface="+mn-ea"/>
                <a:cs typeface="仿宋" panose="02010609060101010101" pitchFamily="49" charset="-122"/>
              </a:rPr>
              <a:t>是各种原因引起的以显著和持久的抑郁症状群为主要临床特征并损害社会功能的一类心境障碍。抑郁症伴随</a:t>
            </a:r>
            <a:r>
              <a:rPr lang="zh-CN" altLang="en-US" sz="1600" dirty="0">
                <a:solidFill>
                  <a:srgbClr val="FF0000"/>
                </a:solidFill>
                <a:latin typeface="+mn-ea"/>
                <a:ea typeface="+mn-ea"/>
                <a:cs typeface="仿宋" panose="02010609060101010101" pitchFamily="49" charset="-122"/>
              </a:rPr>
              <a:t>高复发率、高自杀率、高致残率，</a:t>
            </a:r>
            <a:r>
              <a:rPr lang="zh-CN" altLang="en-US" sz="1600" dirty="0">
                <a:solidFill>
                  <a:schemeClr val="tx1"/>
                </a:solidFill>
                <a:latin typeface="+mn-ea"/>
                <a:ea typeface="+mn-ea"/>
                <a:cs typeface="仿宋" panose="02010609060101010101" pitchFamily="49" charset="-122"/>
              </a:rPr>
              <a:t>严重影响家庭和社会。</a:t>
            </a:r>
          </a:p>
          <a:p>
            <a:pPr marL="342900" lvl="0" indent="-342900">
              <a:lnSpc>
                <a:spcPct val="150000"/>
              </a:lnSpc>
              <a:buFont typeface="+mj-lt"/>
              <a:buAutoNum type="arabicPeriod"/>
            </a:pPr>
            <a:r>
              <a:rPr lang="zh-CN" altLang="en-US" sz="1600" dirty="0">
                <a:solidFill>
                  <a:schemeClr val="tx1"/>
                </a:solidFill>
                <a:latin typeface="+mn-ea"/>
                <a:ea typeface="+mn-ea"/>
                <a:cs typeface="仿宋" panose="02010609060101010101" pitchFamily="49" charset="-122"/>
              </a:rPr>
              <a:t>我国抑郁症</a:t>
            </a:r>
            <a:r>
              <a:rPr lang="zh-CN" altLang="en-US" sz="1600" dirty="0">
                <a:solidFill>
                  <a:srgbClr val="FF0000"/>
                </a:solidFill>
                <a:latin typeface="+mn-ea"/>
                <a:ea typeface="+mn-ea"/>
                <a:cs typeface="仿宋" panose="02010609060101010101" pitchFamily="49" charset="-122"/>
              </a:rPr>
              <a:t>患病率为</a:t>
            </a:r>
            <a:r>
              <a:rPr lang="en-US" altLang="zh-CN" sz="1600" dirty="0">
                <a:solidFill>
                  <a:srgbClr val="FF0000"/>
                </a:solidFill>
                <a:latin typeface="+mn-ea"/>
                <a:ea typeface="+mn-ea"/>
                <a:cs typeface="仿宋" panose="02010609060101010101" pitchFamily="49" charset="-122"/>
              </a:rPr>
              <a:t>3.4%</a:t>
            </a:r>
            <a:r>
              <a:rPr lang="zh-CN" altLang="en-US" sz="1600" dirty="0">
                <a:solidFill>
                  <a:srgbClr val="C00000"/>
                </a:solidFill>
                <a:latin typeface="+mn-ea"/>
                <a:ea typeface="+mn-ea"/>
                <a:cs typeface="仿宋" panose="02010609060101010101" pitchFamily="49" charset="-122"/>
              </a:rPr>
              <a:t>，</a:t>
            </a:r>
            <a:r>
              <a:rPr lang="zh-CN" altLang="en-US" sz="1600" dirty="0">
                <a:solidFill>
                  <a:schemeClr val="tx1"/>
                </a:solidFill>
                <a:latin typeface="+mn-ea"/>
                <a:ea typeface="+mn-ea"/>
                <a:cs typeface="仿宋" panose="02010609060101010101" pitchFamily="49" charset="-122"/>
              </a:rPr>
              <a:t>患者超</a:t>
            </a:r>
            <a:r>
              <a:rPr lang="en-US" altLang="zh-CN" sz="1600" dirty="0">
                <a:solidFill>
                  <a:schemeClr val="tx1"/>
                </a:solidFill>
                <a:latin typeface="+mn-ea"/>
                <a:ea typeface="+mn-ea"/>
                <a:cs typeface="仿宋" panose="02010609060101010101" pitchFamily="49" charset="-122"/>
              </a:rPr>
              <a:t>5000</a:t>
            </a:r>
            <a:r>
              <a:rPr lang="zh-CN" altLang="en-US" sz="1600" dirty="0">
                <a:solidFill>
                  <a:schemeClr val="tx1"/>
                </a:solidFill>
                <a:latin typeface="+mn-ea"/>
                <a:ea typeface="+mn-ea"/>
                <a:cs typeface="仿宋" panose="02010609060101010101" pitchFamily="49" charset="-122"/>
              </a:rPr>
              <a:t>万人，终生患病率为</a:t>
            </a:r>
            <a:r>
              <a:rPr lang="en-US" altLang="zh-CN" sz="1600" dirty="0">
                <a:solidFill>
                  <a:schemeClr val="tx1"/>
                </a:solidFill>
                <a:latin typeface="+mn-ea"/>
                <a:ea typeface="+mn-ea"/>
                <a:cs typeface="仿宋" panose="02010609060101010101" pitchFamily="49" charset="-122"/>
              </a:rPr>
              <a:t>6.8%</a:t>
            </a:r>
            <a:r>
              <a:rPr lang="zh-CN" altLang="en-US" sz="1600" dirty="0">
                <a:solidFill>
                  <a:schemeClr val="tx1"/>
                </a:solidFill>
                <a:latin typeface="+mn-ea"/>
                <a:ea typeface="+mn-ea"/>
                <a:cs typeface="仿宋" panose="02010609060101010101" pitchFamily="49" charset="-122"/>
              </a:rPr>
              <a:t>，</a:t>
            </a:r>
            <a:r>
              <a:rPr lang="en-US" altLang="zh-CN" sz="1600" dirty="0">
                <a:solidFill>
                  <a:schemeClr val="tx1"/>
                </a:solidFill>
                <a:latin typeface="+mn-ea"/>
                <a:ea typeface="+mn-ea"/>
                <a:cs typeface="仿宋" panose="02010609060101010101" pitchFamily="49" charset="-122"/>
              </a:rPr>
              <a:t>12</a:t>
            </a:r>
            <a:r>
              <a:rPr lang="zh-CN" altLang="en-US" sz="1600" dirty="0">
                <a:solidFill>
                  <a:schemeClr val="tx1"/>
                </a:solidFill>
                <a:latin typeface="+mn-ea"/>
                <a:ea typeface="+mn-ea"/>
                <a:cs typeface="仿宋" panose="02010609060101010101" pitchFamily="49" charset="-122"/>
              </a:rPr>
              <a:t>个月患病率为</a:t>
            </a:r>
            <a:r>
              <a:rPr lang="en-US" altLang="zh-CN" sz="1600" dirty="0">
                <a:solidFill>
                  <a:schemeClr val="tx1"/>
                </a:solidFill>
                <a:latin typeface="+mn-ea"/>
                <a:ea typeface="+mn-ea"/>
                <a:cs typeface="仿宋" panose="02010609060101010101" pitchFamily="49" charset="-122"/>
              </a:rPr>
              <a:t>3.6%</a:t>
            </a:r>
            <a:r>
              <a:rPr lang="zh-CN" altLang="en-US" sz="1600" dirty="0">
                <a:solidFill>
                  <a:schemeClr val="tx1"/>
                </a:solidFill>
                <a:latin typeface="+mn-ea"/>
                <a:ea typeface="+mn-ea"/>
                <a:cs typeface="仿宋" panose="02010609060101010101" pitchFamily="49" charset="-122"/>
              </a:rPr>
              <a:t>，</a:t>
            </a:r>
            <a:r>
              <a:rPr lang="zh-CN" altLang="en-US" sz="1600" dirty="0">
                <a:solidFill>
                  <a:srgbClr val="FF0000"/>
                </a:solidFill>
                <a:latin typeface="+mn-ea"/>
                <a:ea typeface="+mn-ea"/>
                <a:cs typeface="仿宋" panose="02010609060101010101" pitchFamily="49" charset="-122"/>
              </a:rPr>
              <a:t>复发率</a:t>
            </a:r>
            <a:r>
              <a:rPr lang="en-US" altLang="zh-CN" sz="1600" dirty="0">
                <a:solidFill>
                  <a:srgbClr val="FF0000"/>
                </a:solidFill>
                <a:latin typeface="+mn-ea"/>
                <a:ea typeface="+mn-ea"/>
                <a:cs typeface="仿宋" panose="02010609060101010101" pitchFamily="49" charset="-122"/>
              </a:rPr>
              <a:t>50%</a:t>
            </a:r>
            <a:r>
              <a:rPr lang="zh-CN" altLang="en-US" sz="1600" dirty="0">
                <a:solidFill>
                  <a:srgbClr val="FF0000"/>
                </a:solidFill>
                <a:latin typeface="+mn-ea"/>
                <a:ea typeface="+mn-ea"/>
                <a:cs typeface="仿宋" panose="02010609060101010101" pitchFamily="49" charset="-122"/>
              </a:rPr>
              <a:t>～</a:t>
            </a:r>
            <a:r>
              <a:rPr lang="en-US" altLang="zh-CN" sz="1600" dirty="0">
                <a:solidFill>
                  <a:srgbClr val="FF0000"/>
                </a:solidFill>
                <a:latin typeface="+mn-ea"/>
                <a:ea typeface="+mn-ea"/>
                <a:cs typeface="仿宋" panose="02010609060101010101" pitchFamily="49" charset="-122"/>
              </a:rPr>
              <a:t>85%</a:t>
            </a:r>
            <a:r>
              <a:rPr lang="zh-CN" altLang="en-US" sz="1600" dirty="0">
                <a:solidFill>
                  <a:schemeClr val="tx1"/>
                </a:solidFill>
                <a:latin typeface="+mn-ea"/>
                <a:ea typeface="+mn-ea"/>
                <a:cs typeface="仿宋" panose="02010609060101010101" pitchFamily="49" charset="-122"/>
              </a:rPr>
              <a:t>。</a:t>
            </a:r>
            <a:endParaRPr lang="en-US" altLang="zh-CN" sz="1600" dirty="0">
              <a:solidFill>
                <a:schemeClr val="tx1"/>
              </a:solidFill>
              <a:latin typeface="+mn-ea"/>
              <a:ea typeface="+mn-ea"/>
              <a:cs typeface="仿宋" panose="02010609060101010101" pitchFamily="49" charset="-122"/>
            </a:endParaRPr>
          </a:p>
          <a:p>
            <a:pPr marL="342900" lvl="0" indent="-342900">
              <a:lnSpc>
                <a:spcPct val="150000"/>
              </a:lnSpc>
              <a:buFont typeface="+mj-lt"/>
              <a:buAutoNum type="arabicPeriod"/>
            </a:pPr>
            <a:r>
              <a:rPr lang="en-US" altLang="zh-CN" sz="1600" dirty="0">
                <a:solidFill>
                  <a:schemeClr val="tx1"/>
                </a:solidFill>
                <a:latin typeface="+mn-ea"/>
                <a:ea typeface="+mn-ea"/>
                <a:cs typeface="仿宋" panose="02010609060101010101" pitchFamily="49" charset="-122"/>
              </a:rPr>
              <a:t>WHO</a:t>
            </a:r>
            <a:r>
              <a:rPr lang="zh-CN" altLang="en-US" sz="1600" dirty="0">
                <a:solidFill>
                  <a:schemeClr val="tx1"/>
                </a:solidFill>
                <a:latin typeface="+mn-ea"/>
                <a:ea typeface="+mn-ea"/>
                <a:cs typeface="仿宋" panose="02010609060101010101" pitchFamily="49" charset="-122"/>
              </a:rPr>
              <a:t>预计</a:t>
            </a:r>
            <a:r>
              <a:rPr lang="en-US" altLang="zh-CN" sz="1600" dirty="0">
                <a:solidFill>
                  <a:schemeClr val="tx1"/>
                </a:solidFill>
                <a:latin typeface="+mn-ea"/>
                <a:ea typeface="+mn-ea"/>
                <a:cs typeface="仿宋" panose="02010609060101010101" pitchFamily="49" charset="-122"/>
              </a:rPr>
              <a:t>2030</a:t>
            </a:r>
            <a:r>
              <a:rPr lang="zh-CN" altLang="en-US" sz="1600" dirty="0">
                <a:solidFill>
                  <a:schemeClr val="tx1"/>
                </a:solidFill>
                <a:latin typeface="+mn-ea"/>
                <a:ea typeface="+mn-ea"/>
                <a:cs typeface="仿宋" panose="02010609060101010101" pitchFamily="49" charset="-122"/>
              </a:rPr>
              <a:t>年抑郁症将成为</a:t>
            </a:r>
            <a:r>
              <a:rPr lang="zh-CN" altLang="en-US" sz="1800" b="1" dirty="0">
                <a:solidFill>
                  <a:srgbClr val="FF0000"/>
                </a:solidFill>
                <a:latin typeface="+mn-ea"/>
                <a:ea typeface="+mn-ea"/>
                <a:cs typeface="仿宋" panose="02010609060101010101" pitchFamily="49" charset="-122"/>
              </a:rPr>
              <a:t>全球疾病总负担第一位。</a:t>
            </a:r>
            <a:endParaRPr lang="zh-CN" altLang="en-US" sz="1600" b="1" dirty="0">
              <a:solidFill>
                <a:srgbClr val="FF0000"/>
              </a:solidFill>
              <a:latin typeface="+mn-ea"/>
              <a:ea typeface="+mn-ea"/>
              <a:cs typeface="仿宋" panose="02010609060101010101" pitchFamily="49" charset="-122"/>
            </a:endParaRPr>
          </a:p>
        </p:txBody>
      </p:sp>
      <p:sp>
        <p:nvSpPr>
          <p:cNvPr id="18" name="矩形 17"/>
          <p:cNvSpPr/>
          <p:nvPr/>
        </p:nvSpPr>
        <p:spPr>
          <a:xfrm>
            <a:off x="6520180" y="1831975"/>
            <a:ext cx="4471035" cy="3584575"/>
          </a:xfrm>
          <a:prstGeom prst="rect">
            <a:avLst/>
          </a:prstGeom>
        </p:spPr>
        <p:txBody>
          <a:bodyPr wrap="square">
            <a:noAutofit/>
          </a:bodyPr>
          <a:lstStyle/>
          <a:p>
            <a:pPr marL="342900" lvl="0" indent="-342900">
              <a:lnSpc>
                <a:spcPct val="150000"/>
              </a:lnSpc>
              <a:buFont typeface="+mj-lt"/>
              <a:buAutoNum type="arabicPeriod"/>
            </a:pPr>
            <a:r>
              <a:rPr lang="zh-CN" altLang="en-US" sz="1600" b="1" dirty="0">
                <a:solidFill>
                  <a:srgbClr val="FF0000"/>
                </a:solidFill>
                <a:latin typeface="+mn-ea"/>
                <a:ea typeface="+mn-ea"/>
                <a:cs typeface="仿宋" panose="02010609060101010101" pitchFamily="49" charset="-122"/>
              </a:rPr>
              <a:t>有效率和治愈率低：</a:t>
            </a:r>
            <a:r>
              <a:rPr lang="zh-CN" altLang="en-US" sz="1600" dirty="0">
                <a:solidFill>
                  <a:schemeClr val="tx1"/>
                </a:solidFill>
                <a:latin typeface="+mn-ea"/>
                <a:ea typeface="+mn-ea"/>
                <a:cs typeface="仿宋" panose="02010609060101010101" pitchFamily="49" charset="-122"/>
              </a:rPr>
              <a:t>12周内治疗缓解率仅有12.5%。</a:t>
            </a:r>
            <a:endParaRPr lang="en-US" altLang="zh-CN" sz="1600" dirty="0">
              <a:solidFill>
                <a:schemeClr val="tx1"/>
              </a:solidFill>
              <a:latin typeface="+mn-ea"/>
              <a:ea typeface="+mn-ea"/>
              <a:cs typeface="仿宋" panose="02010609060101010101" pitchFamily="49" charset="-122"/>
            </a:endParaRPr>
          </a:p>
          <a:p>
            <a:pPr marL="342900" indent="-342900">
              <a:lnSpc>
                <a:spcPct val="150000"/>
              </a:lnSpc>
              <a:buFont typeface="+mj-lt"/>
              <a:buAutoNum type="arabicPeriod"/>
            </a:pPr>
            <a:r>
              <a:rPr lang="zh-CN" altLang="en-US" sz="1600" b="1" dirty="0">
                <a:solidFill>
                  <a:srgbClr val="FF0000"/>
                </a:solidFill>
                <a:latin typeface="+mn-ea"/>
                <a:ea typeface="+mn-ea"/>
                <a:cs typeface="仿宋" panose="02010609060101010101" pitchFamily="49" charset="-122"/>
              </a:rPr>
              <a:t>残留症状多，复发风险高</a:t>
            </a:r>
            <a:r>
              <a:rPr lang="zh-CN" altLang="en-US" sz="1600" b="1" dirty="0">
                <a:solidFill>
                  <a:schemeClr val="tx1"/>
                </a:solidFill>
                <a:latin typeface="+mn-ea"/>
                <a:ea typeface="+mn-ea"/>
                <a:cs typeface="仿宋" panose="02010609060101010101" pitchFamily="49" charset="-122"/>
              </a:rPr>
              <a:t>：</a:t>
            </a:r>
            <a:r>
              <a:rPr lang="zh-CN" altLang="en-US" sz="1600" dirty="0">
                <a:solidFill>
                  <a:schemeClr val="tx1"/>
                </a:solidFill>
                <a:latin typeface="+mn-ea"/>
                <a:ea typeface="+mn-ea"/>
                <a:cs typeface="仿宋" panose="02010609060101010101" pitchFamily="49" charset="-122"/>
              </a:rPr>
              <a:t>主要包括焦虑、认知损害、疲劳、快感缺失等，严重损害社会功能。</a:t>
            </a:r>
          </a:p>
          <a:p>
            <a:pPr marL="342900" indent="-342900">
              <a:lnSpc>
                <a:spcPct val="150000"/>
              </a:lnSpc>
              <a:buFont typeface="+mj-lt"/>
              <a:buAutoNum type="arabicPeriod"/>
            </a:pPr>
            <a:r>
              <a:rPr lang="zh-CN" altLang="en-US" sz="1600" b="1" dirty="0">
                <a:solidFill>
                  <a:srgbClr val="FF0000"/>
                </a:solidFill>
                <a:latin typeface="+mn-ea"/>
                <a:ea typeface="+mn-ea"/>
                <a:cs typeface="仿宋" panose="02010609060101010101" pitchFamily="49" charset="-122"/>
              </a:rPr>
              <a:t>不良反应多</a:t>
            </a:r>
            <a:r>
              <a:rPr lang="zh-CN" altLang="en-US" sz="1600" b="1" dirty="0">
                <a:solidFill>
                  <a:schemeClr val="tx1"/>
                </a:solidFill>
                <a:latin typeface="+mn-ea"/>
                <a:ea typeface="+mn-ea"/>
                <a:cs typeface="仿宋" panose="02010609060101010101" pitchFamily="49" charset="-122"/>
              </a:rPr>
              <a:t>：</a:t>
            </a:r>
            <a:r>
              <a:rPr lang="zh-CN" altLang="en-US" sz="1600" dirty="0">
                <a:solidFill>
                  <a:schemeClr val="tx1"/>
                </a:solidFill>
                <a:latin typeface="+mn-ea"/>
                <a:ea typeface="+mn-ea"/>
                <a:cs typeface="仿宋" panose="02010609060101010101" pitchFamily="49" charset="-122"/>
              </a:rPr>
              <a:t>易引发性功能障碍、体重增加、情感迟钝、嗜睡等不良反应，影响患者的用药依从性，也成为导致预后差的重要因素。</a:t>
            </a:r>
          </a:p>
        </p:txBody>
      </p:sp>
      <p:sp>
        <p:nvSpPr>
          <p:cNvPr id="20" name="矩形 19"/>
          <p:cNvSpPr/>
          <p:nvPr/>
        </p:nvSpPr>
        <p:spPr>
          <a:xfrm>
            <a:off x="7709384" y="1256041"/>
            <a:ext cx="2420853" cy="353943"/>
          </a:xfrm>
          <a:prstGeom prst="rect">
            <a:avLst/>
          </a:prstGeom>
        </p:spPr>
        <p:txBody>
          <a:bodyPr wrap="square">
            <a:spAutoFit/>
          </a:bodyPr>
          <a:lstStyle/>
          <a:p>
            <a:r>
              <a:rPr lang="zh-CN" altLang="en-US" sz="1700">
                <a:solidFill>
                  <a:schemeClr val="accent4"/>
                </a:solidFill>
                <a:latin typeface="+mn-ea"/>
                <a:ea typeface="+mn-ea"/>
              </a:rPr>
              <a:t>未满足的临床需求</a:t>
            </a:r>
            <a:endParaRPr lang="zh-CN" altLang="en-US" sz="1700" dirty="0">
              <a:solidFill>
                <a:schemeClr val="accent4"/>
              </a:solidFill>
              <a:latin typeface="+mn-ea"/>
              <a:ea typeface="+mn-ea"/>
            </a:endParaRPr>
          </a:p>
        </p:txBody>
      </p:sp>
      <p:sp>
        <p:nvSpPr>
          <p:cNvPr id="11" name="矩形 10"/>
          <p:cNvSpPr/>
          <p:nvPr/>
        </p:nvSpPr>
        <p:spPr>
          <a:xfrm>
            <a:off x="895947" y="1660097"/>
            <a:ext cx="4824113" cy="3900194"/>
          </a:xfrm>
          <a:prstGeom prst="rect">
            <a:avLst/>
          </a:prstGeom>
          <a:noFill/>
        </p:spPr>
        <p:style>
          <a:lnRef idx="2">
            <a:schemeClr val="accent4"/>
          </a:lnRef>
          <a:fillRef idx="1">
            <a:schemeClr val="lt1"/>
          </a:fillRef>
          <a:effectRef idx="0">
            <a:schemeClr val="accent4"/>
          </a:effectRef>
          <a:fontRef idx="minor">
            <a:schemeClr val="dk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22" name="矩形 21"/>
          <p:cNvSpPr/>
          <p:nvPr/>
        </p:nvSpPr>
        <p:spPr>
          <a:xfrm>
            <a:off x="6343513" y="1660097"/>
            <a:ext cx="4824113" cy="3900194"/>
          </a:xfrm>
          <a:prstGeom prst="rect">
            <a:avLst/>
          </a:prstGeom>
          <a:noFill/>
        </p:spPr>
        <p:style>
          <a:lnRef idx="2">
            <a:schemeClr val="accent4"/>
          </a:lnRef>
          <a:fillRef idx="1">
            <a:schemeClr val="lt1"/>
          </a:fillRef>
          <a:effectRef idx="0">
            <a:schemeClr val="accent4"/>
          </a:effectRef>
          <a:fontRef idx="minor">
            <a:schemeClr val="dk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923635" y="1038016"/>
            <a:ext cx="2909921" cy="459870"/>
          </a:xfrm>
          <a:prstGeom prst="rect">
            <a:avLst/>
          </a:prstGeom>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0" tIns="0" rIns="0" bIns="0" numCol="1" spcCol="38100" rtlCol="0" anchor="ctr">
            <a:noAutofit/>
          </a:bodyPr>
          <a:lstStyle/>
          <a:p>
            <a:pPr marL="0" marR="0" indent="0" algn="ctr" defTabSz="520065" rtl="0" fontAlgn="auto" latinLnBrk="0" hangingPunct="0">
              <a:lnSpc>
                <a:spcPct val="100000"/>
              </a:lnSpc>
              <a:spcBef>
                <a:spcPts val="0"/>
              </a:spcBef>
              <a:spcAft>
                <a:spcPts val="0"/>
              </a:spcAft>
              <a:buClrTx/>
              <a:buSzTx/>
              <a:buFontTx/>
              <a:buNone/>
            </a:pPr>
            <a:r>
              <a:rPr kumimoji="0" lang="en-US" altLang="zh-CN" sz="1600" b="0" i="0" u="none" strike="noStrike" cap="none" spc="0" normalizeH="0" baseline="0" dirty="0">
                <a:ln>
                  <a:noFill/>
                </a:ln>
                <a:solidFill>
                  <a:schemeClr val="bg1"/>
                </a:solidFill>
                <a:effectLst/>
                <a:uFillTx/>
                <a:latin typeface="+mn-ea"/>
                <a:ea typeface="+mn-ea"/>
                <a:cs typeface="Relative"/>
                <a:sym typeface="Relative"/>
              </a:rPr>
              <a:t>1</a:t>
            </a:r>
            <a:r>
              <a:rPr kumimoji="0" lang="zh-CN" altLang="en-US" sz="1600" b="0" i="0" u="none" strike="noStrike" cap="none" spc="0" normalizeH="0" baseline="0" dirty="0">
                <a:ln>
                  <a:noFill/>
                </a:ln>
                <a:solidFill>
                  <a:schemeClr val="bg1"/>
                </a:solidFill>
                <a:effectLst/>
                <a:uFillTx/>
                <a:latin typeface="+mn-ea"/>
                <a:ea typeface="+mn-ea"/>
                <a:cs typeface="Relative"/>
                <a:sym typeface="Relative"/>
              </a:rPr>
              <a:t>、说明书收载不良反应信息</a:t>
            </a:r>
          </a:p>
        </p:txBody>
      </p:sp>
      <p:sp>
        <p:nvSpPr>
          <p:cNvPr id="11" name="矩形 10"/>
          <p:cNvSpPr/>
          <p:nvPr/>
        </p:nvSpPr>
        <p:spPr>
          <a:xfrm>
            <a:off x="858959" y="1590519"/>
            <a:ext cx="11064702" cy="1054135"/>
          </a:xfrm>
          <a:prstGeom prst="rect">
            <a:avLst/>
          </a:prstGeom>
        </p:spPr>
        <p:txBody>
          <a:bodyPr wrap="square">
            <a:spAutoFit/>
          </a:bodyPr>
          <a:lstStyle/>
          <a:p>
            <a:pPr>
              <a:lnSpc>
                <a:spcPts val="2500"/>
              </a:lnSpc>
            </a:pPr>
            <a:r>
              <a:rPr lang="zh-CN" altLang="en-US" sz="1500" dirty="0">
                <a:latin typeface="+mn-ea"/>
                <a:ea typeface="+mn-ea"/>
              </a:rPr>
              <a:t>在</a:t>
            </a:r>
            <a:r>
              <a:rPr lang="en-US" altLang="zh-CN" sz="1500" dirty="0">
                <a:latin typeface="+mn-ea"/>
                <a:ea typeface="+mn-ea"/>
              </a:rPr>
              <a:t>2</a:t>
            </a:r>
            <a:r>
              <a:rPr lang="zh-CN" altLang="en-US" sz="1500" dirty="0">
                <a:latin typeface="+mn-ea"/>
                <a:ea typeface="+mn-ea"/>
              </a:rPr>
              <a:t>项治疗抑郁症的安慰剂对照试验中，盐酸托鲁地文拉法辛缓释片治疗组有</a:t>
            </a:r>
            <a:r>
              <a:rPr lang="en-US" altLang="zh-CN" sz="1500" dirty="0">
                <a:latin typeface="+mn-ea"/>
                <a:ea typeface="+mn-ea"/>
              </a:rPr>
              <a:t>5.75%</a:t>
            </a:r>
            <a:r>
              <a:rPr lang="zh-CN" altLang="en-US" sz="1500" dirty="0">
                <a:latin typeface="+mn-ea"/>
                <a:ea typeface="+mn-ea"/>
              </a:rPr>
              <a:t>（</a:t>
            </a:r>
            <a:r>
              <a:rPr lang="en-US" altLang="zh-CN" sz="1500" dirty="0">
                <a:latin typeface="+mn-ea"/>
                <a:ea typeface="+mn-ea"/>
              </a:rPr>
              <a:t>33/574</a:t>
            </a:r>
            <a:r>
              <a:rPr lang="zh-CN" altLang="en-US" sz="1500" dirty="0">
                <a:latin typeface="+mn-ea"/>
                <a:ea typeface="+mn-ea"/>
              </a:rPr>
              <a:t>）的患者因不良反应导致治疗终止，安慰剂组有</a:t>
            </a:r>
            <a:r>
              <a:rPr lang="en-US" altLang="zh-CN" sz="1500" dirty="0">
                <a:latin typeface="+mn-ea"/>
                <a:ea typeface="+mn-ea"/>
              </a:rPr>
              <a:t>2.15%</a:t>
            </a:r>
            <a:r>
              <a:rPr lang="zh-CN" altLang="en-US" sz="1500" dirty="0">
                <a:latin typeface="+mn-ea"/>
                <a:ea typeface="+mn-ea"/>
              </a:rPr>
              <a:t>（</a:t>
            </a:r>
            <a:r>
              <a:rPr lang="en-US" altLang="zh-CN" sz="1500" dirty="0">
                <a:latin typeface="+mn-ea"/>
                <a:ea typeface="+mn-ea"/>
              </a:rPr>
              <a:t>5/233</a:t>
            </a:r>
            <a:r>
              <a:rPr lang="zh-CN" altLang="en-US" sz="1500" dirty="0">
                <a:latin typeface="+mn-ea"/>
                <a:ea typeface="+mn-ea"/>
              </a:rPr>
              <a:t>）的患者因不良反应导致治疗终止。在推荐治疗剂量</a:t>
            </a:r>
            <a:r>
              <a:rPr lang="en-US" altLang="zh-CN" sz="1500" dirty="0">
                <a:latin typeface="+mn-ea"/>
                <a:ea typeface="+mn-ea"/>
              </a:rPr>
              <a:t>80 mg</a:t>
            </a:r>
            <a:r>
              <a:rPr lang="zh-CN" altLang="en-US" sz="1500" dirty="0">
                <a:latin typeface="+mn-ea"/>
                <a:ea typeface="+mn-ea"/>
              </a:rPr>
              <a:t>和</a:t>
            </a:r>
            <a:r>
              <a:rPr lang="en-US" altLang="zh-CN" sz="1500" dirty="0">
                <a:latin typeface="+mn-ea"/>
                <a:ea typeface="+mn-ea"/>
              </a:rPr>
              <a:t>160 mg</a:t>
            </a:r>
            <a:r>
              <a:rPr lang="zh-CN" altLang="en-US" sz="1500" dirty="0">
                <a:latin typeface="+mn-ea"/>
                <a:ea typeface="+mn-ea"/>
              </a:rPr>
              <a:t>组中分别有</a:t>
            </a:r>
            <a:r>
              <a:rPr lang="en-US" altLang="zh-CN" sz="1500" dirty="0">
                <a:latin typeface="+mn-ea"/>
                <a:ea typeface="+mn-ea"/>
              </a:rPr>
              <a:t>4.24%</a:t>
            </a:r>
            <a:r>
              <a:rPr lang="zh-CN" altLang="en-US" sz="1500" dirty="0">
                <a:latin typeface="+mn-ea"/>
                <a:ea typeface="+mn-ea"/>
              </a:rPr>
              <a:t>（</a:t>
            </a:r>
            <a:r>
              <a:rPr lang="en-US" altLang="zh-CN" sz="1500" dirty="0">
                <a:latin typeface="+mn-ea"/>
                <a:ea typeface="+mn-ea"/>
              </a:rPr>
              <a:t>10/236</a:t>
            </a:r>
            <a:r>
              <a:rPr lang="zh-CN" altLang="en-US" sz="1500" dirty="0">
                <a:latin typeface="+mn-ea"/>
                <a:ea typeface="+mn-ea"/>
              </a:rPr>
              <a:t>），</a:t>
            </a:r>
            <a:r>
              <a:rPr lang="en-US" altLang="zh-CN" sz="1500" dirty="0">
                <a:latin typeface="+mn-ea"/>
                <a:ea typeface="+mn-ea"/>
              </a:rPr>
              <a:t>7.66%</a:t>
            </a:r>
            <a:r>
              <a:rPr lang="zh-CN" altLang="en-US" sz="1500" dirty="0">
                <a:latin typeface="+mn-ea"/>
                <a:ea typeface="+mn-ea"/>
              </a:rPr>
              <a:t>（</a:t>
            </a:r>
            <a:r>
              <a:rPr lang="en-US" altLang="zh-CN" sz="1500" dirty="0">
                <a:latin typeface="+mn-ea"/>
                <a:ea typeface="+mn-ea"/>
              </a:rPr>
              <a:t>18/235</a:t>
            </a:r>
            <a:r>
              <a:rPr lang="zh-CN" altLang="en-US" sz="1500" dirty="0">
                <a:latin typeface="+mn-ea"/>
                <a:ea typeface="+mn-ea"/>
              </a:rPr>
              <a:t>）的患者因不良反应导致治疗终止。</a:t>
            </a:r>
            <a:endParaRPr lang="zh-CN" altLang="en-US" sz="1500" dirty="0">
              <a:solidFill>
                <a:srgbClr val="FF0000"/>
              </a:solidFill>
              <a:latin typeface="+mn-ea"/>
              <a:ea typeface="+mn-ea"/>
            </a:endParaRPr>
          </a:p>
        </p:txBody>
      </p:sp>
      <p:sp>
        <p:nvSpPr>
          <p:cNvPr id="15" name="矩形 14"/>
          <p:cNvSpPr/>
          <p:nvPr/>
        </p:nvSpPr>
        <p:spPr>
          <a:xfrm>
            <a:off x="896390" y="3304487"/>
            <a:ext cx="10870737" cy="1374735"/>
          </a:xfrm>
          <a:prstGeom prst="rect">
            <a:avLst/>
          </a:prstGeom>
        </p:spPr>
        <p:txBody>
          <a:bodyPr wrap="square">
            <a:spAutoFit/>
          </a:bodyPr>
          <a:lstStyle/>
          <a:p>
            <a:pPr marL="285750" indent="-285750">
              <a:lnSpc>
                <a:spcPts val="2500"/>
              </a:lnSpc>
              <a:buFont typeface="Wingdings" panose="05000000000000000000" pitchFamily="2" charset="2"/>
              <a:buChar char="Ø"/>
            </a:pPr>
            <a:r>
              <a:rPr lang="zh-CN" altLang="zh-CN" sz="1500" dirty="0">
                <a:latin typeface="+mn-ea"/>
                <a:ea typeface="+mn-ea"/>
              </a:rPr>
              <a:t>发生率</a:t>
            </a:r>
            <a:r>
              <a:rPr lang="en-US" altLang="zh-CN" sz="1500" dirty="0">
                <a:latin typeface="+mn-ea"/>
                <a:ea typeface="+mn-ea"/>
              </a:rPr>
              <a:t>≥5%</a:t>
            </a:r>
            <a:r>
              <a:rPr lang="zh-CN" altLang="zh-CN" sz="1500" dirty="0">
                <a:latin typeface="+mn-ea"/>
                <a:ea typeface="+mn-ea"/>
              </a:rPr>
              <a:t>的不良反应</a:t>
            </a:r>
            <a:r>
              <a:rPr lang="zh-CN" altLang="en-US" sz="1500" dirty="0">
                <a:latin typeface="+mn-ea"/>
                <a:ea typeface="+mn-ea"/>
              </a:rPr>
              <a:t>有：恶心、头晕、口干、困倦、头痛。</a:t>
            </a:r>
          </a:p>
          <a:p>
            <a:pPr marL="285750" indent="-285750">
              <a:lnSpc>
                <a:spcPts val="2500"/>
              </a:lnSpc>
              <a:buFont typeface="Wingdings" panose="05000000000000000000" pitchFamily="2" charset="2"/>
              <a:buChar char="Ø"/>
            </a:pPr>
            <a:r>
              <a:rPr lang="zh-CN" altLang="en-US" sz="1500" dirty="0">
                <a:latin typeface="+mn-ea"/>
                <a:ea typeface="+mn-ea"/>
              </a:rPr>
              <a:t>发生率≥</a:t>
            </a:r>
            <a:r>
              <a:rPr lang="en-US" altLang="zh-CN" sz="1500" dirty="0">
                <a:latin typeface="+mn-ea"/>
                <a:ea typeface="+mn-ea"/>
              </a:rPr>
              <a:t>1%</a:t>
            </a:r>
            <a:r>
              <a:rPr lang="zh-CN" altLang="en-US" sz="1500" dirty="0">
                <a:latin typeface="+mn-ea"/>
                <a:ea typeface="+mn-ea"/>
              </a:rPr>
              <a:t>且＜</a:t>
            </a:r>
            <a:r>
              <a:rPr lang="en-US" altLang="zh-CN" sz="1500" dirty="0">
                <a:latin typeface="+mn-ea"/>
                <a:ea typeface="+mn-ea"/>
              </a:rPr>
              <a:t>5%</a:t>
            </a:r>
            <a:r>
              <a:rPr lang="zh-CN" altLang="en-US" sz="1500" dirty="0">
                <a:latin typeface="+mn-ea"/>
                <a:ea typeface="+mn-ea"/>
              </a:rPr>
              <a:t>的不良反应有：心悸、食欲减退、便秘、乏力、腹部不适、呕吐、多汗、嗜睡、体重降低、血催乳素升高、视物模糊、心率升高、失眠、腹泻、血压升高、腹痛、胸部不适、腹胀、丙氨酸氨基转移酶升高、血胆红素升高、</a:t>
            </a:r>
            <a:r>
              <a:rPr lang="en-US" altLang="zh-CN" sz="1500" dirty="0">
                <a:latin typeface="+mn-ea"/>
                <a:ea typeface="+mn-ea"/>
              </a:rPr>
              <a:t>γ-</a:t>
            </a:r>
            <a:r>
              <a:rPr lang="zh-CN" altLang="en-US" sz="1500" dirty="0">
                <a:latin typeface="+mn-ea"/>
                <a:ea typeface="+mn-ea"/>
              </a:rPr>
              <a:t>谷氨酰转移酶升高、心电图 </a:t>
            </a:r>
            <a:r>
              <a:rPr lang="en-US" altLang="zh-CN" sz="1500" dirty="0">
                <a:latin typeface="+mn-ea"/>
                <a:ea typeface="+mn-ea"/>
              </a:rPr>
              <a:t>T </a:t>
            </a:r>
            <a:r>
              <a:rPr lang="zh-CN" altLang="en-US" sz="1500" dirty="0">
                <a:latin typeface="+mn-ea"/>
                <a:ea typeface="+mn-ea"/>
              </a:rPr>
              <a:t>波异常、疲乏。</a:t>
            </a:r>
          </a:p>
        </p:txBody>
      </p:sp>
      <p:sp>
        <p:nvSpPr>
          <p:cNvPr id="13" name="矩形 12"/>
          <p:cNvSpPr/>
          <p:nvPr/>
        </p:nvSpPr>
        <p:spPr>
          <a:xfrm>
            <a:off x="923635" y="5362139"/>
            <a:ext cx="10796846" cy="784830"/>
          </a:xfrm>
          <a:prstGeom prst="rect">
            <a:avLst/>
          </a:prstGeom>
        </p:spPr>
        <p:txBody>
          <a:bodyPr wrap="square">
            <a:spAutoFit/>
          </a:bodyPr>
          <a:lstStyle/>
          <a:p>
            <a:pPr marL="285750" indent="-285750">
              <a:lnSpc>
                <a:spcPct val="150000"/>
              </a:lnSpc>
              <a:buFont typeface="Wingdings" panose="05000000000000000000" pitchFamily="2" charset="2"/>
              <a:buChar char="Ø"/>
            </a:pPr>
            <a:r>
              <a:rPr lang="zh-CN" altLang="en-US" sz="1500" dirty="0">
                <a:solidFill>
                  <a:srgbClr val="FF0000"/>
                </a:solidFill>
                <a:latin typeface="+mn-ea"/>
                <a:ea typeface="+mn-ea"/>
              </a:rPr>
              <a:t>不影响性功能、体重及脂代谢，不引起嗜睡</a:t>
            </a:r>
            <a:r>
              <a:rPr lang="zh-CN" altLang="en-US" sz="1500" dirty="0">
                <a:latin typeface="+mn-ea"/>
                <a:ea typeface="+mn-ea"/>
              </a:rPr>
              <a:t>；与参照品相比，不引起肝毒性。</a:t>
            </a:r>
            <a:endParaRPr lang="en-US" altLang="zh-CN" sz="1500" dirty="0">
              <a:latin typeface="+mn-ea"/>
              <a:ea typeface="+mn-ea"/>
            </a:endParaRPr>
          </a:p>
          <a:p>
            <a:pPr marL="285750" indent="-285750">
              <a:lnSpc>
                <a:spcPct val="150000"/>
              </a:lnSpc>
              <a:buFont typeface="Wingdings" panose="05000000000000000000" pitchFamily="2" charset="2"/>
              <a:buChar char="Ø"/>
            </a:pPr>
            <a:r>
              <a:rPr lang="zh-CN" altLang="en-US" sz="1500" dirty="0">
                <a:latin typeface="+mn-ea"/>
                <a:ea typeface="+mn-ea"/>
              </a:rPr>
              <a:t>不经肝脏</a:t>
            </a:r>
            <a:r>
              <a:rPr lang="en-US" altLang="zh-CN" sz="1500" dirty="0">
                <a:latin typeface="+mn-ea"/>
                <a:ea typeface="+mn-ea"/>
              </a:rPr>
              <a:t>CYP450</a:t>
            </a:r>
            <a:r>
              <a:rPr lang="zh-CN" altLang="en-US" sz="1500" dirty="0">
                <a:latin typeface="+mn-ea"/>
                <a:ea typeface="+mn-ea"/>
              </a:rPr>
              <a:t>酶系代谢，对</a:t>
            </a:r>
            <a:r>
              <a:rPr lang="en-US" altLang="zh-CN" sz="1500" dirty="0">
                <a:latin typeface="+mn-ea"/>
                <a:ea typeface="+mn-ea"/>
              </a:rPr>
              <a:t>CYP450</a:t>
            </a:r>
            <a:r>
              <a:rPr lang="zh-CN" altLang="en-US" sz="1500" dirty="0">
                <a:latin typeface="+mn-ea"/>
                <a:ea typeface="+mn-ea"/>
              </a:rPr>
              <a:t>酶系无抑制或诱导作用，具有</a:t>
            </a:r>
            <a:r>
              <a:rPr lang="zh-CN" altLang="en-US" sz="1500" dirty="0">
                <a:solidFill>
                  <a:srgbClr val="FF0000"/>
                </a:solidFill>
                <a:latin typeface="+mn-ea"/>
                <a:ea typeface="+mn-ea"/>
              </a:rPr>
              <a:t>较低的药物相互作用风险。</a:t>
            </a:r>
          </a:p>
        </p:txBody>
      </p:sp>
      <p:sp>
        <p:nvSpPr>
          <p:cNvPr id="19" name="文本框 18"/>
          <p:cNvSpPr txBox="1"/>
          <p:nvPr/>
        </p:nvSpPr>
        <p:spPr>
          <a:xfrm>
            <a:off x="923635" y="2816480"/>
            <a:ext cx="2909921" cy="459870"/>
          </a:xfrm>
          <a:prstGeom prst="rect">
            <a:avLst/>
          </a:prstGeom>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0" tIns="0" rIns="0" bIns="0" numCol="1" spcCol="38100" rtlCol="0" anchor="ctr">
            <a:noAutofit/>
          </a:bodyPr>
          <a:lstStyle/>
          <a:p>
            <a:pPr algn="ctr"/>
            <a:r>
              <a:rPr lang="en-US" altLang="zh-CN" sz="1600" dirty="0">
                <a:solidFill>
                  <a:schemeClr val="bg1"/>
                </a:solidFill>
                <a:latin typeface="+mn-ea"/>
                <a:cs typeface="Relative"/>
              </a:rPr>
              <a:t>2</a:t>
            </a:r>
            <a:r>
              <a:rPr lang="zh-CN" altLang="en-US" sz="1600" dirty="0">
                <a:solidFill>
                  <a:schemeClr val="bg1"/>
                </a:solidFill>
                <a:latin typeface="+mn-ea"/>
                <a:cs typeface="Relative"/>
              </a:rPr>
              <a:t>、国内外不良反应发生情况</a:t>
            </a:r>
            <a:endParaRPr lang="zh-CN" altLang="en-US" sz="1600" dirty="0">
              <a:solidFill>
                <a:schemeClr val="bg1"/>
              </a:solidFill>
              <a:highlight>
                <a:srgbClr val="FF0000"/>
              </a:highlight>
              <a:latin typeface="+mn-ea"/>
              <a:cs typeface="Relative"/>
            </a:endParaRPr>
          </a:p>
        </p:txBody>
      </p:sp>
      <p:sp>
        <p:nvSpPr>
          <p:cNvPr id="20" name="文本框 19"/>
          <p:cNvSpPr txBox="1"/>
          <p:nvPr/>
        </p:nvSpPr>
        <p:spPr>
          <a:xfrm>
            <a:off x="923634" y="4781291"/>
            <a:ext cx="2909921" cy="459870"/>
          </a:xfrm>
          <a:prstGeom prst="rect">
            <a:avLst/>
          </a:prstGeom>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0" tIns="0" rIns="0" bIns="0" numCol="1" spcCol="38100" rtlCol="0" anchor="ctr">
            <a:noAutofit/>
          </a:bodyPr>
          <a:lstStyle/>
          <a:p>
            <a:r>
              <a:rPr lang="en-US" altLang="zh-CN" sz="1600" dirty="0">
                <a:solidFill>
                  <a:schemeClr val="bg1"/>
                </a:solidFill>
                <a:latin typeface="+mn-ea"/>
                <a:cs typeface="Relative"/>
              </a:rPr>
              <a:t>   3</a:t>
            </a:r>
            <a:r>
              <a:rPr lang="zh-CN" altLang="en-US" sz="1600" dirty="0">
                <a:solidFill>
                  <a:schemeClr val="bg1"/>
                </a:solidFill>
                <a:latin typeface="+mn-ea"/>
                <a:cs typeface="Relative"/>
              </a:rPr>
              <a:t>、与同类药品相比</a:t>
            </a:r>
          </a:p>
        </p:txBody>
      </p:sp>
      <p:grpSp>
        <p:nvGrpSpPr>
          <p:cNvPr id="21" name="组合 20"/>
          <p:cNvGrpSpPr/>
          <p:nvPr/>
        </p:nvGrpSpPr>
        <p:grpSpPr>
          <a:xfrm>
            <a:off x="0" y="47148"/>
            <a:ext cx="2207494" cy="866171"/>
            <a:chOff x="0" y="1985818"/>
            <a:chExt cx="2817091" cy="1265382"/>
          </a:xfrm>
          <a:solidFill>
            <a:schemeClr val="accent5"/>
          </a:solidFill>
        </p:grpSpPr>
        <p:sp>
          <p:nvSpPr>
            <p:cNvPr id="22" name="流程图: 终止 21"/>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23" name="矩形 22"/>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24" name="文本框 23"/>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a:solidFill>
                  <a:schemeClr val="bg1"/>
                </a:solidFill>
                <a:latin typeface="+mn-ea"/>
                <a:ea typeface="+mn-ea"/>
              </a:rPr>
              <a:t>02</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25" name="文本框 24"/>
          <p:cNvSpPr txBox="1"/>
          <p:nvPr/>
        </p:nvSpPr>
        <p:spPr>
          <a:xfrm>
            <a:off x="1753993" y="371452"/>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0" i="0" u="none" strike="noStrike" cap="none" spc="0" normalizeH="0" baseline="0">
                <a:ln>
                  <a:noFill/>
                </a:ln>
                <a:solidFill>
                  <a:schemeClr val="accent1"/>
                </a:solidFill>
                <a:effectLst/>
                <a:uFillTx/>
                <a:latin typeface="+mn-ea"/>
                <a:ea typeface="+mn-ea"/>
                <a:cs typeface="Relative"/>
                <a:sym typeface="Relative"/>
              </a:rPr>
              <a:t>安全性</a:t>
            </a:r>
            <a:endParaRPr kumimoji="0" lang="zh-CN" altLang="en-US" sz="2400" b="0" i="0" u="none" strike="noStrike" cap="none" spc="0" normalizeH="0" baseline="0" dirty="0">
              <a:ln>
                <a:noFill/>
              </a:ln>
              <a:solidFill>
                <a:schemeClr val="accent1"/>
              </a:solidFill>
              <a:effectLst/>
              <a:uFillTx/>
              <a:latin typeface="+mn-ea"/>
              <a:ea typeface="+mn-ea"/>
              <a:cs typeface="Relative"/>
              <a:sym typeface="Relative"/>
            </a:endParaRPr>
          </a:p>
        </p:txBody>
      </p:sp>
      <p:sp>
        <p:nvSpPr>
          <p:cNvPr id="26" name="矩形 25"/>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p:cNvGrpSpPr/>
          <p:nvPr/>
        </p:nvGrpSpPr>
        <p:grpSpPr>
          <a:xfrm>
            <a:off x="0" y="47148"/>
            <a:ext cx="2207494" cy="866171"/>
            <a:chOff x="0" y="1985818"/>
            <a:chExt cx="2817091" cy="1265382"/>
          </a:xfrm>
          <a:solidFill>
            <a:schemeClr val="accent5"/>
          </a:solidFill>
        </p:grpSpPr>
        <p:sp>
          <p:nvSpPr>
            <p:cNvPr id="22" name="流程图: 终止 21"/>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23" name="矩形 22"/>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24" name="文本框 23"/>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a:solidFill>
                  <a:schemeClr val="bg1"/>
                </a:solidFill>
                <a:latin typeface="+mn-ea"/>
                <a:ea typeface="+mn-ea"/>
              </a:rPr>
              <a:t>03</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25" name="文本框 24"/>
          <p:cNvSpPr txBox="1"/>
          <p:nvPr/>
        </p:nvSpPr>
        <p:spPr>
          <a:xfrm>
            <a:off x="1753993" y="342664"/>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lang="zh-CN" altLang="en-US" sz="2400">
                <a:solidFill>
                  <a:schemeClr val="accent1"/>
                </a:solidFill>
                <a:latin typeface="+mn-ea"/>
                <a:ea typeface="+mn-ea"/>
              </a:rPr>
              <a:t>有效</a:t>
            </a:r>
            <a:r>
              <a:rPr kumimoji="0" lang="zh-CN" altLang="en-US" sz="2400" b="0" i="0" u="none" strike="noStrike" cap="none" spc="0" normalizeH="0" baseline="0">
                <a:ln>
                  <a:noFill/>
                </a:ln>
                <a:solidFill>
                  <a:schemeClr val="accent1"/>
                </a:solidFill>
                <a:effectLst/>
                <a:uFillTx/>
                <a:latin typeface="+mn-ea"/>
                <a:ea typeface="+mn-ea"/>
                <a:cs typeface="Relative"/>
                <a:sym typeface="Relative"/>
              </a:rPr>
              <a:t>性</a:t>
            </a:r>
            <a:endParaRPr kumimoji="0" lang="zh-CN" altLang="en-US" sz="2400" b="0" i="0" u="none" strike="noStrike" cap="none" spc="0" normalizeH="0" baseline="0" dirty="0">
              <a:ln>
                <a:noFill/>
              </a:ln>
              <a:solidFill>
                <a:schemeClr val="accent1"/>
              </a:solidFill>
              <a:effectLst/>
              <a:uFillTx/>
              <a:latin typeface="+mn-ea"/>
              <a:ea typeface="+mn-ea"/>
              <a:cs typeface="Relative"/>
              <a:sym typeface="Relative"/>
            </a:endParaRPr>
          </a:p>
        </p:txBody>
      </p:sp>
      <p:sp>
        <p:nvSpPr>
          <p:cNvPr id="26" name="矩形 25"/>
          <p:cNvSpPr/>
          <p:nvPr/>
        </p:nvSpPr>
        <p:spPr>
          <a:xfrm>
            <a:off x="0" y="6530111"/>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6660469" y="1844293"/>
            <a:ext cx="5344563" cy="3147694"/>
          </a:xfrm>
          <a:prstGeom prst="rect">
            <a:avLst/>
          </a:prstGeom>
          <a:solidFill>
            <a:srgbClr val="EFEFEF"/>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边形 5"/>
          <p:cNvSpPr/>
          <p:nvPr/>
        </p:nvSpPr>
        <p:spPr>
          <a:xfrm>
            <a:off x="6775716" y="1217940"/>
            <a:ext cx="4442523" cy="576064"/>
          </a:xfrm>
          <a:custGeom>
            <a:avLst/>
            <a:gdLst/>
            <a:ahLst/>
            <a:cxnLst/>
            <a:rect l="l" t="t" r="r" b="b"/>
            <a:pathLst>
              <a:path w="2736056" h="576064">
                <a:moveTo>
                  <a:pt x="0" y="0"/>
                </a:moveTo>
                <a:lnTo>
                  <a:pt x="2448024" y="0"/>
                </a:lnTo>
                <a:lnTo>
                  <a:pt x="2736056" y="288032"/>
                </a:lnTo>
                <a:lnTo>
                  <a:pt x="2448024" y="576064"/>
                </a:lnTo>
                <a:lnTo>
                  <a:pt x="0" y="576064"/>
                </a:lnTo>
                <a:lnTo>
                  <a:pt x="288032" y="288032"/>
                </a:lnTo>
                <a:close/>
              </a:path>
            </a:pathLst>
          </a:custGeom>
          <a:solidFill>
            <a:srgbClr val="365B7C"/>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Rectangle 42"/>
          <p:cNvSpPr/>
          <p:nvPr/>
        </p:nvSpPr>
        <p:spPr>
          <a:xfrm flipH="1">
            <a:off x="7334108" y="1286152"/>
            <a:ext cx="3657164" cy="441425"/>
          </a:xfrm>
          <a:prstGeom prst="rect">
            <a:avLst/>
          </a:prstGeom>
          <a:noFill/>
          <a:ln w="12700" cap="flat" cmpd="sng" algn="ctr">
            <a:noFill/>
            <a:prstDash val="solid"/>
          </a:ln>
          <a:effectLst/>
        </p:spPr>
        <p:txBody>
          <a:bodyPr lIns="91440" tIns="0" rIns="91440" bIns="0" rtlCol="0" anchor="t"/>
          <a:lstStyle/>
          <a:p>
            <a:pPr algn="ctr"/>
            <a:r>
              <a:rPr lang="zh-CN" altLang="en-US" sz="1600" b="1" dirty="0">
                <a:solidFill>
                  <a:schemeClr val="bg1"/>
                </a:solidFill>
                <a:latin typeface="+mn-ea"/>
                <a:ea typeface="+mn-ea"/>
                <a:cs typeface="Arial" panose="020B0604020202020204" pitchFamily="34" charset="0"/>
              </a:rPr>
              <a:t>药品审评中心出具的</a:t>
            </a:r>
            <a:r>
              <a:rPr lang="en-US" altLang="zh-CN" sz="1600" b="1" dirty="0">
                <a:solidFill>
                  <a:schemeClr val="bg1"/>
                </a:solidFill>
                <a:latin typeface="+mn-ea"/>
                <a:ea typeface="+mn-ea"/>
                <a:cs typeface="Arial" panose="020B0604020202020204" pitchFamily="34" charset="0"/>
              </a:rPr>
              <a:t>《</a:t>
            </a:r>
            <a:r>
              <a:rPr lang="zh-CN" altLang="en-US" sz="1600" b="1" dirty="0">
                <a:solidFill>
                  <a:schemeClr val="bg1"/>
                </a:solidFill>
                <a:latin typeface="+mn-ea"/>
                <a:ea typeface="+mn-ea"/>
                <a:cs typeface="Arial" panose="020B0604020202020204" pitchFamily="34" charset="0"/>
              </a:rPr>
              <a:t>技术评审报告</a:t>
            </a:r>
            <a:r>
              <a:rPr lang="en-US" altLang="zh-CN" sz="1600" b="1" dirty="0">
                <a:solidFill>
                  <a:schemeClr val="bg1"/>
                </a:solidFill>
                <a:latin typeface="+mn-ea"/>
                <a:ea typeface="+mn-ea"/>
                <a:cs typeface="Arial" panose="020B0604020202020204" pitchFamily="34" charset="0"/>
              </a:rPr>
              <a:t>》</a:t>
            </a:r>
            <a:r>
              <a:rPr lang="zh-CN" altLang="en-US" sz="1600" b="1" dirty="0">
                <a:solidFill>
                  <a:schemeClr val="bg1"/>
                </a:solidFill>
                <a:latin typeface="+mn-ea"/>
                <a:ea typeface="+mn-ea"/>
                <a:cs typeface="Arial" panose="020B0604020202020204" pitchFamily="34" charset="0"/>
              </a:rPr>
              <a:t>中有效性描述</a:t>
            </a:r>
          </a:p>
        </p:txBody>
      </p:sp>
      <p:sp>
        <p:nvSpPr>
          <p:cNvPr id="31" name="矩形 30"/>
          <p:cNvSpPr/>
          <p:nvPr/>
        </p:nvSpPr>
        <p:spPr>
          <a:xfrm>
            <a:off x="6660469" y="1931527"/>
            <a:ext cx="5500271" cy="3000821"/>
          </a:xfrm>
          <a:prstGeom prst="rect">
            <a:avLst/>
          </a:prstGeom>
        </p:spPr>
        <p:txBody>
          <a:bodyPr wrap="square">
            <a:spAutoFit/>
          </a:bodyPr>
          <a:lstStyle/>
          <a:p>
            <a:pPr>
              <a:lnSpc>
                <a:spcPct val="150000"/>
              </a:lnSpc>
            </a:pPr>
            <a:r>
              <a:rPr lang="zh-CN" altLang="zh-CN" sz="1400" dirty="0">
                <a:latin typeface="+mn-ea"/>
                <a:ea typeface="+mn-ea"/>
              </a:rPr>
              <a:t>主要疗效指标</a:t>
            </a:r>
            <a:r>
              <a:rPr lang="en-US" altLang="zh-CN" sz="1400" dirty="0">
                <a:latin typeface="+mn-ea"/>
                <a:ea typeface="+mn-ea"/>
              </a:rPr>
              <a:t>MADRS</a:t>
            </a:r>
            <a:r>
              <a:rPr lang="zh-CN" altLang="zh-CN" sz="1400" dirty="0">
                <a:latin typeface="+mn-ea"/>
                <a:ea typeface="+mn-ea"/>
              </a:rPr>
              <a:t>总分较基线的变化方面，</a:t>
            </a:r>
            <a:r>
              <a:rPr lang="en-US" altLang="zh-CN" sz="1400" dirty="0">
                <a:latin typeface="+mn-ea"/>
                <a:ea typeface="+mn-ea"/>
              </a:rPr>
              <a:t>FAS</a:t>
            </a:r>
            <a:r>
              <a:rPr lang="zh-CN" altLang="zh-CN" sz="1400" dirty="0">
                <a:latin typeface="+mn-ea"/>
                <a:ea typeface="+mn-ea"/>
              </a:rPr>
              <a:t>中试验药盐酸托鲁地文拉法辛缓释片</a:t>
            </a:r>
            <a:r>
              <a:rPr lang="en-US" altLang="zh-CN" sz="1400" dirty="0">
                <a:latin typeface="+mn-ea"/>
                <a:ea typeface="+mn-ea"/>
              </a:rPr>
              <a:t>80mg</a:t>
            </a:r>
            <a:r>
              <a:rPr lang="zh-CN" altLang="zh-CN" sz="1400" dirty="0">
                <a:latin typeface="+mn-ea"/>
                <a:ea typeface="+mn-ea"/>
              </a:rPr>
              <a:t>和</a:t>
            </a:r>
            <a:r>
              <a:rPr lang="en-US" altLang="zh-CN" sz="1400" dirty="0">
                <a:latin typeface="+mn-ea"/>
                <a:ea typeface="+mn-ea"/>
              </a:rPr>
              <a:t>160mg</a:t>
            </a:r>
            <a:r>
              <a:rPr lang="zh-CN" altLang="zh-CN" sz="1400" dirty="0">
                <a:latin typeface="+mn-ea"/>
                <a:ea typeface="+mn-ea"/>
              </a:rPr>
              <a:t>剂量组均显著优于安慰剂组</a:t>
            </a:r>
            <a:r>
              <a:rPr lang="zh-CN" altLang="en-US" sz="1400" dirty="0">
                <a:latin typeface="+mn-ea"/>
                <a:ea typeface="+mn-ea"/>
              </a:rPr>
              <a:t>。次要疗效指标方面，与安慰剂组比较，盐酸托鲁地文拉法辛缓释片</a:t>
            </a:r>
            <a:r>
              <a:rPr lang="en-US" altLang="zh-CN" sz="1400" dirty="0">
                <a:latin typeface="+mn-ea"/>
                <a:ea typeface="+mn-ea"/>
              </a:rPr>
              <a:t>80mg</a:t>
            </a:r>
            <a:r>
              <a:rPr lang="zh-CN" altLang="en-US" sz="1400" dirty="0">
                <a:latin typeface="+mn-ea"/>
                <a:ea typeface="+mn-ea"/>
              </a:rPr>
              <a:t>和</a:t>
            </a:r>
            <a:r>
              <a:rPr lang="en-US" altLang="zh-CN" sz="1400" dirty="0">
                <a:latin typeface="+mn-ea"/>
                <a:ea typeface="+mn-ea"/>
              </a:rPr>
              <a:t>160mg</a:t>
            </a:r>
            <a:r>
              <a:rPr lang="zh-CN" altLang="en-US" sz="1400" dirty="0">
                <a:latin typeface="+mn-ea"/>
                <a:ea typeface="+mn-ea"/>
              </a:rPr>
              <a:t>组在</a:t>
            </a:r>
            <a:r>
              <a:rPr lang="en-US" altLang="zh-CN" sz="1400" dirty="0">
                <a:latin typeface="+mn-ea"/>
                <a:ea typeface="+mn-ea"/>
              </a:rPr>
              <a:t>HAM-D17</a:t>
            </a:r>
            <a:r>
              <a:rPr lang="zh-CN" altLang="en-US" sz="1400" dirty="0">
                <a:latin typeface="+mn-ea"/>
                <a:ea typeface="+mn-ea"/>
              </a:rPr>
              <a:t>总分、</a:t>
            </a:r>
            <a:r>
              <a:rPr lang="en-US" altLang="zh-CN" sz="1400" dirty="0">
                <a:latin typeface="+mn-ea"/>
                <a:ea typeface="+mn-ea"/>
              </a:rPr>
              <a:t>HAM-D17</a:t>
            </a:r>
            <a:r>
              <a:rPr lang="zh-CN" altLang="en-US" sz="1400" dirty="0">
                <a:latin typeface="+mn-ea"/>
                <a:ea typeface="+mn-ea"/>
              </a:rPr>
              <a:t>焦虑</a:t>
            </a:r>
            <a:r>
              <a:rPr lang="en-US" altLang="zh-CN" sz="1400" dirty="0">
                <a:latin typeface="+mn-ea"/>
                <a:ea typeface="+mn-ea"/>
              </a:rPr>
              <a:t>/</a:t>
            </a:r>
            <a:r>
              <a:rPr lang="zh-CN" altLang="en-US" sz="1400" dirty="0">
                <a:latin typeface="+mn-ea"/>
                <a:ea typeface="+mn-ea"/>
              </a:rPr>
              <a:t>躯体化因子、认知障碍因子、阻滞因子评分、</a:t>
            </a:r>
            <a:r>
              <a:rPr lang="en-US" altLang="zh-CN" sz="1400" dirty="0">
                <a:latin typeface="+mn-ea"/>
                <a:ea typeface="+mn-ea"/>
              </a:rPr>
              <a:t>HAMA</a:t>
            </a:r>
            <a:r>
              <a:rPr lang="zh-CN" altLang="en-US" sz="1400" dirty="0">
                <a:latin typeface="+mn-ea"/>
                <a:ea typeface="+mn-ea"/>
              </a:rPr>
              <a:t>总分及精神性焦虑因子、躯体性焦虑因子评分、</a:t>
            </a:r>
            <a:r>
              <a:rPr lang="en-US" altLang="zh-CN" sz="1400" dirty="0">
                <a:latin typeface="+mn-ea"/>
                <a:ea typeface="+mn-ea"/>
              </a:rPr>
              <a:t>SDS</a:t>
            </a:r>
            <a:r>
              <a:rPr lang="zh-CN" altLang="en-US" sz="1400" dirty="0">
                <a:latin typeface="+mn-ea"/>
                <a:ea typeface="+mn-ea"/>
              </a:rPr>
              <a:t>评分、</a:t>
            </a:r>
            <a:r>
              <a:rPr lang="en-US" altLang="zh-CN" sz="1400" dirty="0">
                <a:latin typeface="+mn-ea"/>
                <a:ea typeface="+mn-ea"/>
              </a:rPr>
              <a:t>CGI-S</a:t>
            </a:r>
            <a:r>
              <a:rPr lang="zh-CN" altLang="en-US" sz="1400" dirty="0">
                <a:latin typeface="+mn-ea"/>
                <a:ea typeface="+mn-ea"/>
              </a:rPr>
              <a:t>评分、</a:t>
            </a:r>
            <a:r>
              <a:rPr lang="en-US" altLang="zh-CN" sz="1400" dirty="0">
                <a:latin typeface="+mn-ea"/>
                <a:ea typeface="+mn-ea"/>
              </a:rPr>
              <a:t>CGI-I</a:t>
            </a:r>
            <a:r>
              <a:rPr lang="zh-CN" altLang="en-US" sz="1400" dirty="0">
                <a:latin typeface="+mn-ea"/>
                <a:ea typeface="+mn-ea"/>
              </a:rPr>
              <a:t>评分、</a:t>
            </a:r>
            <a:r>
              <a:rPr lang="en-US" altLang="zh-CN" sz="1400" dirty="0">
                <a:latin typeface="+mn-ea"/>
                <a:ea typeface="+mn-ea"/>
              </a:rPr>
              <a:t>MADRS </a:t>
            </a:r>
            <a:r>
              <a:rPr lang="zh-CN" altLang="en-US" sz="1400" dirty="0">
                <a:latin typeface="+mn-ea"/>
                <a:ea typeface="+mn-ea"/>
              </a:rPr>
              <a:t>和</a:t>
            </a:r>
            <a:r>
              <a:rPr lang="en-US" altLang="zh-CN" sz="1400" dirty="0">
                <a:latin typeface="+mn-ea"/>
                <a:ea typeface="+mn-ea"/>
              </a:rPr>
              <a:t>HAM-D17</a:t>
            </a:r>
            <a:r>
              <a:rPr lang="zh-CN" altLang="en-US" sz="1400" dirty="0">
                <a:latin typeface="+mn-ea"/>
                <a:ea typeface="+mn-ea"/>
              </a:rPr>
              <a:t>的</a:t>
            </a:r>
            <a:r>
              <a:rPr lang="zh-CN" altLang="en-US" sz="1400" b="1" dirty="0">
                <a:solidFill>
                  <a:srgbClr val="FF0000"/>
                </a:solidFill>
                <a:latin typeface="+mn-ea"/>
                <a:ea typeface="+mn-ea"/>
              </a:rPr>
              <a:t>有效率和缓解率均有更进一步的改善</a:t>
            </a:r>
            <a:r>
              <a:rPr lang="zh-CN" altLang="en-US" sz="1400" dirty="0">
                <a:solidFill>
                  <a:srgbClr val="FF0000"/>
                </a:solidFill>
                <a:latin typeface="+mn-ea"/>
                <a:ea typeface="+mn-ea"/>
              </a:rPr>
              <a:t>，进一步支持主要疗效指标的结果</a:t>
            </a:r>
            <a:r>
              <a:rPr lang="zh-CN" altLang="en-US" sz="1400" dirty="0">
                <a:latin typeface="+mn-ea"/>
                <a:ea typeface="+mn-ea"/>
              </a:rPr>
              <a:t>。提示本品在短程试验中</a:t>
            </a:r>
            <a:r>
              <a:rPr lang="zh-CN" altLang="en-US" sz="1400" dirty="0">
                <a:solidFill>
                  <a:srgbClr val="FF0000"/>
                </a:solidFill>
                <a:latin typeface="+mn-ea"/>
                <a:ea typeface="+mn-ea"/>
              </a:rPr>
              <a:t>可改善抑郁症状，</a:t>
            </a:r>
            <a:r>
              <a:rPr lang="zh-CN" altLang="en-US" sz="1400" b="1" dirty="0">
                <a:solidFill>
                  <a:srgbClr val="FF0000"/>
                </a:solidFill>
                <a:latin typeface="+mn-ea"/>
                <a:ea typeface="+mn-ea"/>
              </a:rPr>
              <a:t>尤其体现在缓解焦虑和阻滞症状、改善认知功能方面。</a:t>
            </a:r>
          </a:p>
        </p:txBody>
      </p:sp>
      <p:sp>
        <p:nvSpPr>
          <p:cNvPr id="36" name="矩形 35"/>
          <p:cNvSpPr/>
          <p:nvPr/>
        </p:nvSpPr>
        <p:spPr>
          <a:xfrm>
            <a:off x="151152" y="1754902"/>
            <a:ext cx="6207125" cy="4352594"/>
          </a:xfrm>
          <a:prstGeom prst="rect">
            <a:avLst/>
          </a:prstGeom>
          <a:solidFill>
            <a:srgbClr val="EFEFEF"/>
          </a:solidFill>
          <a:ln w="19050">
            <a:gradFill>
              <a:gsLst>
                <a:gs pos="89000">
                  <a:schemeClr val="bg1">
                    <a:lumMod val="85000"/>
                  </a:schemeClr>
                </a:gs>
                <a:gs pos="0">
                  <a:schemeClr val="bg1"/>
                </a:gs>
              </a:gsLst>
              <a:lin ang="7200000" scaled="0"/>
            </a:grad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五边形 5"/>
          <p:cNvSpPr/>
          <p:nvPr/>
        </p:nvSpPr>
        <p:spPr>
          <a:xfrm>
            <a:off x="963881" y="1191341"/>
            <a:ext cx="4442523" cy="576064"/>
          </a:xfrm>
          <a:custGeom>
            <a:avLst/>
            <a:gdLst/>
            <a:ahLst/>
            <a:cxnLst/>
            <a:rect l="l" t="t" r="r" b="b"/>
            <a:pathLst>
              <a:path w="2736056" h="576064">
                <a:moveTo>
                  <a:pt x="0" y="0"/>
                </a:moveTo>
                <a:lnTo>
                  <a:pt x="2448024" y="0"/>
                </a:lnTo>
                <a:lnTo>
                  <a:pt x="2736056" y="288032"/>
                </a:lnTo>
                <a:lnTo>
                  <a:pt x="2448024" y="576064"/>
                </a:lnTo>
                <a:lnTo>
                  <a:pt x="0" y="576064"/>
                </a:lnTo>
                <a:lnTo>
                  <a:pt x="288032" y="288032"/>
                </a:lnTo>
                <a:close/>
              </a:path>
            </a:pathLst>
          </a:custGeom>
        </p:spPr>
        <p:style>
          <a:lnRef idx="3">
            <a:schemeClr val="lt1"/>
          </a:lnRef>
          <a:fillRef idx="1">
            <a:schemeClr val="accent1"/>
          </a:fillRef>
          <a:effectRef idx="1">
            <a:schemeClr val="accent1"/>
          </a:effectRef>
          <a:fontRef idx="minor">
            <a:schemeClr val="lt1"/>
          </a:fontRef>
        </p:style>
        <p:txBody>
          <a:bodyPr rtlCol="0" anchor="ctr"/>
          <a:lstStyle/>
          <a:p>
            <a:pPr algn="ctr"/>
            <a:endParaRPr lang="zh-CN" altLang="en-US"/>
          </a:p>
        </p:txBody>
      </p:sp>
      <p:sp>
        <p:nvSpPr>
          <p:cNvPr id="38" name="Rectangle 42"/>
          <p:cNvSpPr/>
          <p:nvPr/>
        </p:nvSpPr>
        <p:spPr>
          <a:xfrm flipH="1">
            <a:off x="1356561" y="1256140"/>
            <a:ext cx="3657164" cy="441425"/>
          </a:xfrm>
          <a:prstGeom prst="rect">
            <a:avLst/>
          </a:prstGeom>
          <a:noFill/>
          <a:ln w="12700" cap="flat" cmpd="sng" algn="ctr">
            <a:noFill/>
            <a:prstDash val="solid"/>
          </a:ln>
          <a:effectLst/>
        </p:spPr>
        <p:txBody>
          <a:bodyPr lIns="91440" tIns="0" rIns="91440" bIns="0" rtlCol="0" anchor="ctr"/>
          <a:lstStyle/>
          <a:p>
            <a:pPr algn="ctr"/>
            <a:r>
              <a:rPr lang="zh-CN" altLang="en-US" sz="1600" b="1">
                <a:solidFill>
                  <a:schemeClr val="bg1"/>
                </a:solidFill>
                <a:latin typeface="+mn-ea"/>
                <a:ea typeface="+mn-ea"/>
                <a:cs typeface="Arial" panose="020B0604020202020204" pitchFamily="34" charset="0"/>
              </a:rPr>
              <a:t>与对照品或同治疗领域药品相比</a:t>
            </a:r>
          </a:p>
        </p:txBody>
      </p:sp>
      <p:sp>
        <p:nvSpPr>
          <p:cNvPr id="3" name="矩形 2"/>
          <p:cNvSpPr/>
          <p:nvPr/>
        </p:nvSpPr>
        <p:spPr>
          <a:xfrm>
            <a:off x="6660938" y="4991992"/>
            <a:ext cx="5389293" cy="1128511"/>
          </a:xfrm>
          <a:prstGeom prst="rect">
            <a:avLst/>
          </a:prstGeom>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a:lnSpc>
                <a:spcPct val="150000"/>
              </a:lnSpc>
            </a:pPr>
            <a:r>
              <a:rPr lang="zh-CN" altLang="en-US" sz="1400" dirty="0">
                <a:solidFill>
                  <a:schemeClr val="bg1"/>
                </a:solidFill>
                <a:latin typeface="+mn-ea"/>
              </a:rPr>
              <a:t>临床指南诊疗规范推荐：</a:t>
            </a:r>
            <a:endParaRPr lang="en-US" altLang="zh-CN" sz="1400" dirty="0">
              <a:solidFill>
                <a:schemeClr val="bg1"/>
              </a:solidFill>
              <a:latin typeface="+mn-ea"/>
            </a:endParaRPr>
          </a:p>
          <a:p>
            <a:pPr>
              <a:lnSpc>
                <a:spcPct val="150000"/>
              </a:lnSpc>
            </a:pPr>
            <a:r>
              <a:rPr lang="zh-CN" altLang="en-US" sz="1400" dirty="0">
                <a:solidFill>
                  <a:schemeClr val="bg1"/>
                </a:solidFill>
                <a:latin typeface="+mn-ea"/>
              </a:rPr>
              <a:t>暂无。</a:t>
            </a:r>
            <a:r>
              <a:rPr lang="en-US" altLang="zh-CN" sz="1400" dirty="0">
                <a:solidFill>
                  <a:schemeClr val="bg1"/>
                </a:solidFill>
                <a:latin typeface="+mn-ea"/>
              </a:rPr>
              <a:t>2022</a:t>
            </a:r>
            <a:r>
              <a:rPr lang="zh-CN" altLang="en-US" sz="1400" dirty="0">
                <a:solidFill>
                  <a:schemeClr val="bg1"/>
                </a:solidFill>
                <a:latin typeface="+mn-ea"/>
              </a:rPr>
              <a:t>年</a:t>
            </a:r>
            <a:r>
              <a:rPr lang="en-US" altLang="zh-CN" sz="1400" dirty="0">
                <a:solidFill>
                  <a:schemeClr val="bg1"/>
                </a:solidFill>
                <a:latin typeface="+mn-ea"/>
              </a:rPr>
              <a:t>11</a:t>
            </a:r>
            <a:r>
              <a:rPr lang="zh-CN" altLang="en-US" sz="1400" dirty="0">
                <a:solidFill>
                  <a:schemeClr val="bg1"/>
                </a:solidFill>
                <a:latin typeface="+mn-ea"/>
              </a:rPr>
              <a:t>月全球首个上市，此后没有指南出版，故没有被现有指南收录。</a:t>
            </a:r>
            <a:endParaRPr lang="en-US" altLang="zh-CN" sz="1400" dirty="0">
              <a:solidFill>
                <a:schemeClr val="bg1"/>
              </a:solidFill>
              <a:latin typeface="+mn-ea"/>
            </a:endParaRPr>
          </a:p>
        </p:txBody>
      </p:sp>
      <p:sp>
        <p:nvSpPr>
          <p:cNvPr id="7" name="文本框 6"/>
          <p:cNvSpPr txBox="1"/>
          <p:nvPr/>
        </p:nvSpPr>
        <p:spPr>
          <a:xfrm>
            <a:off x="254270" y="1896714"/>
            <a:ext cx="6210735" cy="1701252"/>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a:lnSpc>
                <a:spcPct val="170000"/>
              </a:lnSpc>
            </a:pPr>
            <a:r>
              <a:rPr lang="zh-CN" altLang="en-US" sz="1600" b="1" dirty="0">
                <a:solidFill>
                  <a:srgbClr val="FF0000"/>
                </a:solidFill>
                <a:latin typeface="+mj-ea"/>
                <a:ea typeface="+mj-ea"/>
              </a:rPr>
              <a:t>1、</a:t>
            </a:r>
            <a:r>
              <a:rPr lang="en-US" altLang="zh-CN" sz="1600" b="1" dirty="0">
                <a:solidFill>
                  <a:srgbClr val="FF0000"/>
                </a:solidFill>
                <a:latin typeface="+mj-ea"/>
                <a:ea typeface="+mj-ea"/>
              </a:rPr>
              <a:t>III</a:t>
            </a:r>
            <a:r>
              <a:rPr lang="zh-CN" altLang="en-US" sz="1600" b="1" dirty="0">
                <a:solidFill>
                  <a:srgbClr val="FF0000"/>
                </a:solidFill>
                <a:latin typeface="+mj-ea"/>
                <a:ea typeface="+mj-ea"/>
              </a:rPr>
              <a:t>期临床</a:t>
            </a:r>
            <a:r>
              <a:rPr lang="zh-CN" altLang="en-US" sz="1600" b="1">
                <a:solidFill>
                  <a:srgbClr val="FF0000"/>
                </a:solidFill>
                <a:latin typeface="+mj-ea"/>
                <a:ea typeface="+mj-ea"/>
              </a:rPr>
              <a:t>研究：</a:t>
            </a:r>
            <a:r>
              <a:rPr lang="zh-CN" altLang="en-US" sz="1600">
                <a:solidFill>
                  <a:schemeClr val="bg2"/>
                </a:solidFill>
                <a:latin typeface="+mj-ea"/>
                <a:ea typeface="+mj-ea"/>
              </a:rPr>
              <a:t>本品</a:t>
            </a:r>
            <a:r>
              <a:rPr lang="en-US" altLang="zh-CN" sz="1600">
                <a:solidFill>
                  <a:schemeClr val="bg2"/>
                </a:solidFill>
                <a:latin typeface="+mj-ea"/>
                <a:ea typeface="+mj-ea"/>
              </a:rPr>
              <a:t>80mg</a:t>
            </a:r>
            <a:r>
              <a:rPr lang="zh-CN" altLang="en-US" sz="1600">
                <a:solidFill>
                  <a:schemeClr val="bg2"/>
                </a:solidFill>
                <a:latin typeface="+mj-ea"/>
                <a:ea typeface="+mj-ea"/>
              </a:rPr>
              <a:t>和</a:t>
            </a:r>
            <a:r>
              <a:rPr lang="en-US" altLang="zh-CN" sz="1600">
                <a:solidFill>
                  <a:schemeClr val="bg2"/>
                </a:solidFill>
                <a:latin typeface="+mj-ea"/>
                <a:ea typeface="+mj-ea"/>
              </a:rPr>
              <a:t>160 mg </a:t>
            </a:r>
            <a:r>
              <a:rPr lang="en-US" sz="1600">
                <a:solidFill>
                  <a:schemeClr val="bg2"/>
                </a:solidFill>
                <a:latin typeface="+mj-ea"/>
                <a:ea typeface="+mj-ea"/>
              </a:rPr>
              <a:t>MADRS</a:t>
            </a:r>
            <a:r>
              <a:rPr lang="zh-CN" altLang="en-US" sz="1600" dirty="0">
                <a:solidFill>
                  <a:schemeClr val="bg2"/>
                </a:solidFill>
                <a:latin typeface="+mj-ea"/>
                <a:ea typeface="+mj-ea"/>
              </a:rPr>
              <a:t>量表总分改善（差值为</a:t>
            </a:r>
            <a:r>
              <a:rPr lang="en-US" sz="1600" dirty="0">
                <a:solidFill>
                  <a:schemeClr val="bg2"/>
                </a:solidFill>
                <a:latin typeface="+mj-ea"/>
                <a:ea typeface="+mj-ea"/>
              </a:rPr>
              <a:t>-5.46</a:t>
            </a:r>
            <a:r>
              <a:rPr lang="zh-CN" altLang="en-US" sz="1600" dirty="0">
                <a:solidFill>
                  <a:schemeClr val="bg2"/>
                </a:solidFill>
                <a:latin typeface="+mj-ea"/>
                <a:ea typeface="+mj-ea"/>
              </a:rPr>
              <a:t>、</a:t>
            </a:r>
            <a:r>
              <a:rPr lang="en-US" sz="1600" dirty="0">
                <a:solidFill>
                  <a:schemeClr val="bg2"/>
                </a:solidFill>
                <a:latin typeface="+mj-ea"/>
                <a:ea typeface="+mj-ea"/>
              </a:rPr>
              <a:t>-5.06</a:t>
            </a:r>
            <a:r>
              <a:rPr lang="zh-CN" altLang="en-US" sz="1600" dirty="0">
                <a:solidFill>
                  <a:schemeClr val="bg2"/>
                </a:solidFill>
                <a:latin typeface="+mj-ea"/>
                <a:ea typeface="+mj-ea"/>
              </a:rPr>
              <a:t>）、</a:t>
            </a:r>
            <a:r>
              <a:rPr lang="en-US" sz="1600" dirty="0">
                <a:solidFill>
                  <a:schemeClr val="bg2"/>
                </a:solidFill>
                <a:latin typeface="+mj-ea"/>
                <a:ea typeface="+mj-ea"/>
              </a:rPr>
              <a:t>MADRS</a:t>
            </a:r>
            <a:r>
              <a:rPr lang="zh-CN" altLang="en-US" sz="1600" b="1" dirty="0">
                <a:solidFill>
                  <a:schemeClr val="bg2"/>
                </a:solidFill>
                <a:latin typeface="+mj-ea"/>
                <a:ea typeface="+mj-ea"/>
              </a:rPr>
              <a:t>有效率（</a:t>
            </a:r>
            <a:r>
              <a:rPr lang="en-US" sz="1600" b="1" dirty="0">
                <a:solidFill>
                  <a:schemeClr val="bg2"/>
                </a:solidFill>
                <a:latin typeface="+mj-ea"/>
                <a:ea typeface="+mj-ea"/>
              </a:rPr>
              <a:t>79.89%</a:t>
            </a:r>
            <a:r>
              <a:rPr lang="zh-CN" altLang="en-US" sz="1600" b="1" dirty="0">
                <a:solidFill>
                  <a:schemeClr val="bg2"/>
                </a:solidFill>
                <a:latin typeface="+mj-ea"/>
                <a:ea typeface="+mj-ea"/>
              </a:rPr>
              <a:t>、</a:t>
            </a:r>
            <a:r>
              <a:rPr lang="en-US" sz="1600" b="1" dirty="0">
                <a:solidFill>
                  <a:schemeClr val="bg2"/>
                </a:solidFill>
                <a:latin typeface="+mj-ea"/>
                <a:ea typeface="+mj-ea"/>
              </a:rPr>
              <a:t>73.91%</a:t>
            </a:r>
            <a:r>
              <a:rPr lang="zh-CN" altLang="en-US" sz="1600" b="1" dirty="0">
                <a:solidFill>
                  <a:schemeClr val="bg2"/>
                </a:solidFill>
                <a:latin typeface="+mj-ea"/>
                <a:ea typeface="+mj-ea"/>
              </a:rPr>
              <a:t>）、缓解率（</a:t>
            </a:r>
            <a:r>
              <a:rPr lang="en-US" sz="1600" b="1" dirty="0">
                <a:solidFill>
                  <a:schemeClr val="bg2"/>
                </a:solidFill>
                <a:latin typeface="+mj-ea"/>
                <a:ea typeface="+mj-ea"/>
              </a:rPr>
              <a:t>51.63%</a:t>
            </a:r>
            <a:r>
              <a:rPr lang="zh-CN" altLang="en-US" sz="1600" b="1" dirty="0">
                <a:solidFill>
                  <a:schemeClr val="bg2"/>
                </a:solidFill>
                <a:latin typeface="+mj-ea"/>
                <a:ea typeface="+mj-ea"/>
              </a:rPr>
              <a:t>、</a:t>
            </a:r>
            <a:r>
              <a:rPr lang="en-US" sz="1600" b="1" dirty="0">
                <a:solidFill>
                  <a:schemeClr val="bg2"/>
                </a:solidFill>
                <a:latin typeface="+mj-ea"/>
                <a:ea typeface="+mj-ea"/>
              </a:rPr>
              <a:t>52.17</a:t>
            </a:r>
            <a:r>
              <a:rPr lang="en-US" sz="1600" b="1">
                <a:solidFill>
                  <a:schemeClr val="bg2"/>
                </a:solidFill>
                <a:latin typeface="+mj-ea"/>
                <a:ea typeface="+mj-ea"/>
              </a:rPr>
              <a:t>%</a:t>
            </a:r>
            <a:r>
              <a:rPr lang="zh-CN" altLang="en-US" sz="1600" b="1">
                <a:solidFill>
                  <a:schemeClr val="bg2"/>
                </a:solidFill>
                <a:latin typeface="+mj-ea"/>
                <a:ea typeface="+mj-ea"/>
              </a:rPr>
              <a:t>），远高于安慰剂有效率（</a:t>
            </a:r>
            <a:r>
              <a:rPr lang="en-US" altLang="zh-CN" sz="1600" b="1">
                <a:solidFill>
                  <a:schemeClr val="bg2"/>
                </a:solidFill>
                <a:latin typeface="+mj-ea"/>
                <a:ea typeface="+mj-ea"/>
              </a:rPr>
              <a:t>42.39%</a:t>
            </a:r>
            <a:r>
              <a:rPr lang="zh-CN" altLang="en-US" sz="1600" b="1">
                <a:solidFill>
                  <a:schemeClr val="bg2"/>
                </a:solidFill>
                <a:latin typeface="+mj-ea"/>
                <a:ea typeface="+mj-ea"/>
              </a:rPr>
              <a:t>）、缓解率（</a:t>
            </a:r>
            <a:r>
              <a:rPr lang="en-US" altLang="zh-CN" sz="1600" b="1">
                <a:solidFill>
                  <a:schemeClr val="bg2"/>
                </a:solidFill>
                <a:latin typeface="+mj-ea"/>
                <a:ea typeface="+mj-ea"/>
              </a:rPr>
              <a:t>30.98%</a:t>
            </a:r>
            <a:r>
              <a:rPr lang="zh-CN" altLang="en-US" sz="1600" b="1">
                <a:solidFill>
                  <a:schemeClr val="bg2"/>
                </a:solidFill>
                <a:latin typeface="+mj-ea"/>
                <a:ea typeface="+mj-ea"/>
              </a:rPr>
              <a:t>）</a:t>
            </a:r>
            <a:r>
              <a:rPr lang="zh-CN" altLang="en-US" sz="1600">
                <a:solidFill>
                  <a:schemeClr val="bg2"/>
                </a:solidFill>
                <a:latin typeface="+mj-ea"/>
                <a:ea typeface="+mj-ea"/>
              </a:rPr>
              <a:t>，</a:t>
            </a:r>
            <a:r>
              <a:rPr lang="en-US" sz="1600">
                <a:solidFill>
                  <a:schemeClr val="bg2"/>
                </a:solidFill>
                <a:latin typeface="+mj-ea"/>
                <a:ea typeface="+mj-ea"/>
              </a:rPr>
              <a:t>HAM-D17</a:t>
            </a:r>
            <a:r>
              <a:rPr lang="zh-CN" altLang="en-US" sz="1600" dirty="0">
                <a:solidFill>
                  <a:schemeClr val="bg2"/>
                </a:solidFill>
                <a:latin typeface="+mj-ea"/>
                <a:ea typeface="+mj-ea"/>
              </a:rPr>
              <a:t>、</a:t>
            </a:r>
            <a:r>
              <a:rPr lang="en-US" sz="1600" dirty="0">
                <a:solidFill>
                  <a:schemeClr val="bg2"/>
                </a:solidFill>
                <a:latin typeface="+mj-ea"/>
                <a:ea typeface="+mj-ea"/>
              </a:rPr>
              <a:t>CGI-S</a:t>
            </a:r>
            <a:r>
              <a:rPr lang="zh-CN" altLang="en-US" sz="1600" dirty="0">
                <a:solidFill>
                  <a:schemeClr val="bg2"/>
                </a:solidFill>
                <a:latin typeface="+mj-ea"/>
                <a:ea typeface="+mj-ea"/>
              </a:rPr>
              <a:t>等量表评分均显著优于安慰剂。</a:t>
            </a:r>
          </a:p>
          <a:p>
            <a:pPr marR="0" algn="l" defTabSz="520065" rtl="0" fontAlgn="auto" latinLnBrk="0" hangingPunct="0">
              <a:lnSpc>
                <a:spcPct val="170000"/>
              </a:lnSpc>
              <a:buClrTx/>
              <a:buSzTx/>
            </a:pPr>
            <a:r>
              <a:rPr kumimoji="0" lang="zh-CN" altLang="en-US" sz="1600" b="1" i="0" u="none" strike="noStrike" cap="none" spc="0" normalizeH="0" baseline="0" dirty="0">
                <a:ln>
                  <a:noFill/>
                </a:ln>
                <a:solidFill>
                  <a:srgbClr val="FF0000"/>
                </a:solidFill>
                <a:effectLst/>
                <a:uFillTx/>
                <a:latin typeface="+mj-ea"/>
                <a:ea typeface="+mj-ea"/>
                <a:sym typeface="Relative"/>
              </a:rPr>
              <a:t>2、Meta分析</a:t>
            </a:r>
            <a:r>
              <a:rPr lang="zh-CN" altLang="en-US" sz="1600" b="1" dirty="0">
                <a:solidFill>
                  <a:srgbClr val="FF0000"/>
                </a:solidFill>
                <a:latin typeface="+mj-ea"/>
                <a:ea typeface="+mj-ea"/>
              </a:rPr>
              <a:t>研究</a:t>
            </a:r>
            <a:r>
              <a:rPr kumimoji="0" lang="zh-CN" altLang="en-US" sz="1600" b="1" i="0" u="none" strike="noStrike" cap="none" spc="0" normalizeH="0" baseline="0" dirty="0">
                <a:ln>
                  <a:noFill/>
                </a:ln>
                <a:solidFill>
                  <a:srgbClr val="FF0000"/>
                </a:solidFill>
                <a:effectLst/>
                <a:uFillTx/>
                <a:latin typeface="+mj-ea"/>
                <a:ea typeface="+mj-ea"/>
                <a:sym typeface="Relative"/>
              </a:rPr>
              <a:t>：</a:t>
            </a:r>
            <a:r>
              <a:rPr kumimoji="0" lang="zh-CN" altLang="en-US" sz="1600" b="0" i="0" u="none" strike="noStrike" cap="none" spc="0" normalizeH="0" baseline="0" dirty="0">
                <a:ln>
                  <a:noFill/>
                </a:ln>
                <a:solidFill>
                  <a:schemeClr val="bg2"/>
                </a:solidFill>
                <a:effectLst/>
                <a:uFillTx/>
                <a:latin typeface="+mj-ea"/>
                <a:ea typeface="+mj-ea"/>
                <a:cs typeface="Relative"/>
                <a:sym typeface="Relative"/>
              </a:rPr>
              <a:t>抗抑郁治疗有效率显著优于21种临床常用抗抑郁药物（如：伏硫西汀、阿戈美拉汀、艾司西酞普兰、文拉法辛、度洛西汀等）。</a:t>
            </a:r>
            <a:endParaRPr kumimoji="0" lang="en-US" altLang="zh-CN" sz="1600" b="0" i="0" u="none" strike="noStrike" cap="none" spc="0" normalizeH="0" baseline="0" dirty="0">
              <a:ln>
                <a:noFill/>
              </a:ln>
              <a:solidFill>
                <a:schemeClr val="bg2"/>
              </a:solidFill>
              <a:effectLst/>
              <a:uFillTx/>
              <a:latin typeface="+mj-ea"/>
              <a:ea typeface="+mj-ea"/>
              <a:cs typeface="Relative"/>
              <a:sym typeface="Relative"/>
            </a:endParaRPr>
          </a:p>
          <a:p>
            <a:pPr>
              <a:lnSpc>
                <a:spcPct val="170000"/>
              </a:lnSpc>
            </a:pPr>
            <a:r>
              <a:rPr lang="en-US" altLang="zh-CN" sz="1600" b="1" dirty="0">
                <a:solidFill>
                  <a:srgbClr val="FF0000"/>
                </a:solidFill>
                <a:latin typeface="+mj-ea"/>
                <a:ea typeface="+mj-ea"/>
              </a:rPr>
              <a:t>3</a:t>
            </a:r>
            <a:r>
              <a:rPr lang="zh-CN" altLang="en-US" sz="1600" b="1" dirty="0">
                <a:solidFill>
                  <a:srgbClr val="FF0000"/>
                </a:solidFill>
                <a:latin typeface="+mj-ea"/>
                <a:ea typeface="+mj-ea"/>
              </a:rPr>
              <a:t>、临床治疗特点：</a:t>
            </a:r>
            <a:r>
              <a:rPr lang="zh-CN" altLang="en-US" sz="1600" dirty="0">
                <a:solidFill>
                  <a:schemeClr val="bg2"/>
                </a:solidFill>
                <a:latin typeface="+mj-ea"/>
                <a:ea typeface="+mj-ea"/>
              </a:rPr>
              <a:t>全面改善抑郁症状、焦虑状态、快感缺失、阻滞、认知和社会功能，不引起嗜睡、不影响性功能，促进社会功能恢复，有助于患者</a:t>
            </a:r>
            <a:r>
              <a:rPr lang="zh-CN" altLang="en-US" sz="1600">
                <a:solidFill>
                  <a:schemeClr val="bg2"/>
                </a:solidFill>
                <a:latin typeface="+mj-ea"/>
                <a:ea typeface="+mj-ea"/>
              </a:rPr>
              <a:t>回归家庭、回归</a:t>
            </a:r>
            <a:r>
              <a:rPr lang="zh-CN" altLang="en-US" sz="1600" dirty="0">
                <a:solidFill>
                  <a:schemeClr val="bg2"/>
                </a:solidFill>
                <a:latin typeface="+mj-ea"/>
                <a:ea typeface="+mj-ea"/>
              </a:rPr>
              <a:t>社会。</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
            <a:ext cx="12192000" cy="8128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812794"/>
            <a:ext cx="12192000" cy="1293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p:cNvGrpSpPr/>
          <p:nvPr/>
        </p:nvGrpSpPr>
        <p:grpSpPr>
          <a:xfrm>
            <a:off x="0" y="47148"/>
            <a:ext cx="2207494" cy="866171"/>
            <a:chOff x="0" y="1985818"/>
            <a:chExt cx="2817091" cy="1265382"/>
          </a:xfrm>
          <a:solidFill>
            <a:schemeClr val="accent5"/>
          </a:solidFill>
        </p:grpSpPr>
        <p:sp>
          <p:nvSpPr>
            <p:cNvPr id="22" name="流程图: 终止 21"/>
            <p:cNvSpPr/>
            <p:nvPr userDrawn="1"/>
          </p:nvSpPr>
          <p:spPr>
            <a:xfrm>
              <a:off x="0" y="1985818"/>
              <a:ext cx="2817091" cy="1265382"/>
            </a:xfrm>
            <a:prstGeom prst="flowChartTerminator">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23" name="矩形 22"/>
            <p:cNvSpPr/>
            <p:nvPr userDrawn="1"/>
          </p:nvSpPr>
          <p:spPr>
            <a:xfrm>
              <a:off x="0" y="1985818"/>
              <a:ext cx="1302327" cy="1265382"/>
            </a:xfrm>
            <a:prstGeom prst="rect">
              <a:avLst/>
            </a:prstGeom>
            <a:ln>
              <a:noFill/>
            </a:ln>
          </p:spPr>
          <p:style>
            <a:lnRef idx="3">
              <a:schemeClr val="lt1"/>
            </a:lnRef>
            <a:fillRef idx="1">
              <a:schemeClr val="accent4"/>
            </a:fillRef>
            <a:effectRef idx="1">
              <a:schemeClr val="accent4"/>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grpSp>
      <p:sp>
        <p:nvSpPr>
          <p:cNvPr id="24" name="文本框 23"/>
          <p:cNvSpPr txBox="1"/>
          <p:nvPr/>
        </p:nvSpPr>
        <p:spPr>
          <a:xfrm>
            <a:off x="1222902" y="382187"/>
            <a:ext cx="531091" cy="5726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dist" defTabSz="520065" rtl="0" fontAlgn="auto" latinLnBrk="0" hangingPunct="0">
              <a:lnSpc>
                <a:spcPct val="100000"/>
              </a:lnSpc>
              <a:spcBef>
                <a:spcPts val="0"/>
              </a:spcBef>
              <a:spcAft>
                <a:spcPts val="0"/>
              </a:spcAft>
              <a:buClrTx/>
              <a:buSzTx/>
              <a:buFontTx/>
              <a:buNone/>
            </a:pPr>
            <a:r>
              <a:rPr lang="en-US" altLang="zh-CN" sz="2800">
                <a:solidFill>
                  <a:schemeClr val="bg1"/>
                </a:solidFill>
                <a:latin typeface="+mn-ea"/>
                <a:ea typeface="+mn-ea"/>
              </a:rPr>
              <a:t>04</a:t>
            </a:r>
            <a:endParaRPr kumimoji="0" lang="zh-CN" altLang="en-US" sz="2800" b="0" i="0" u="none" strike="noStrike" cap="none" spc="0" normalizeH="0" baseline="0" dirty="0">
              <a:ln>
                <a:noFill/>
              </a:ln>
              <a:solidFill>
                <a:schemeClr val="bg1"/>
              </a:solidFill>
              <a:effectLst/>
              <a:uFillTx/>
              <a:latin typeface="+mn-ea"/>
              <a:ea typeface="+mn-ea"/>
              <a:cs typeface="Relative"/>
              <a:sym typeface="Relative"/>
            </a:endParaRPr>
          </a:p>
        </p:txBody>
      </p:sp>
      <p:sp>
        <p:nvSpPr>
          <p:cNvPr id="25" name="文本框 24"/>
          <p:cNvSpPr txBox="1"/>
          <p:nvPr/>
        </p:nvSpPr>
        <p:spPr>
          <a:xfrm>
            <a:off x="1748458" y="340667"/>
            <a:ext cx="2456873" cy="6742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2400" b="0" i="0" u="none" strike="noStrike" cap="none" spc="0" normalizeH="0" baseline="0">
                <a:ln>
                  <a:noFill/>
                </a:ln>
                <a:solidFill>
                  <a:schemeClr val="accent1"/>
                </a:solidFill>
                <a:effectLst/>
                <a:uFillTx/>
                <a:latin typeface="+mn-ea"/>
                <a:ea typeface="+mn-ea"/>
                <a:cs typeface="Relative"/>
                <a:sym typeface="Relative"/>
              </a:rPr>
              <a:t>创新性</a:t>
            </a:r>
            <a:endParaRPr kumimoji="0" lang="zh-CN" altLang="en-US" sz="2400" b="0" i="0" u="none" strike="noStrike" cap="none" spc="0" normalizeH="0" baseline="0" dirty="0">
              <a:ln>
                <a:noFill/>
              </a:ln>
              <a:solidFill>
                <a:schemeClr val="accent1"/>
              </a:solidFill>
              <a:effectLst/>
              <a:uFillTx/>
              <a:latin typeface="+mn-ea"/>
              <a:ea typeface="+mn-ea"/>
              <a:cs typeface="Relative"/>
              <a:sym typeface="Relative"/>
            </a:endParaRPr>
          </a:p>
        </p:txBody>
      </p:sp>
      <p:sp>
        <p:nvSpPr>
          <p:cNvPr id="26" name="矩形 25"/>
          <p:cNvSpPr/>
          <p:nvPr/>
        </p:nvSpPr>
        <p:spPr>
          <a:xfrm>
            <a:off x="0" y="6511636"/>
            <a:ext cx="12192000" cy="3463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6410033"/>
            <a:ext cx="12192000" cy="1200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810637" y="1020915"/>
            <a:ext cx="10815782" cy="923330"/>
          </a:xfrm>
          <a:prstGeom prst="rect">
            <a:avLst/>
          </a:prstGeom>
        </p:spPr>
        <p:txBody>
          <a:bodyPr wrap="square">
            <a:spAutoFit/>
          </a:bodyPr>
          <a:lstStyle/>
          <a:p>
            <a:pPr>
              <a:lnSpc>
                <a:spcPct val="150000"/>
              </a:lnSpc>
            </a:pPr>
            <a:r>
              <a:rPr lang="zh-CN" altLang="en-US" sz="1800" dirty="0">
                <a:latin typeface="微软雅黑" panose="020B0503020204020204" pitchFamily="34" charset="-122"/>
                <a:ea typeface="微软雅黑" panose="020B0503020204020204" pitchFamily="34" charset="-122"/>
              </a:rPr>
              <a:t>具有新作用机制、新化合物结构、自主知识产权的</a:t>
            </a:r>
            <a:r>
              <a:rPr lang="en-US" altLang="zh-CN" sz="1800" dirty="0">
                <a:latin typeface="微软雅黑" panose="020B0503020204020204" pitchFamily="34" charset="-122"/>
                <a:ea typeface="微软雅黑" panose="020B0503020204020204" pitchFamily="34" charset="-122"/>
              </a:rPr>
              <a:t>1</a:t>
            </a:r>
            <a:r>
              <a:rPr lang="zh-CN" altLang="en-US" sz="1800" dirty="0">
                <a:latin typeface="微软雅黑" panose="020B0503020204020204" pitchFamily="34" charset="-122"/>
                <a:ea typeface="微软雅黑" panose="020B0503020204020204" pitchFamily="34" charset="-122"/>
              </a:rPr>
              <a:t>类抗抑郁药</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zh-CN" altLang="zh-CN" sz="1800" dirty="0">
                <a:latin typeface="微软雅黑" panose="020B0503020204020204" pitchFamily="34" charset="-122"/>
                <a:ea typeface="微软雅黑" panose="020B0503020204020204" pitchFamily="34" charset="-122"/>
              </a:rPr>
              <a:t>连续列入国家十一五、十二五和十三五</a:t>
            </a:r>
            <a:r>
              <a:rPr lang="en-US" altLang="zh-CN" sz="1800" dirty="0">
                <a:latin typeface="微软雅黑" panose="020B0503020204020204" pitchFamily="34" charset="-122"/>
                <a:ea typeface="微软雅黑" panose="020B0503020204020204" pitchFamily="34" charset="-122"/>
              </a:rPr>
              <a:t> “</a:t>
            </a:r>
            <a:r>
              <a:rPr lang="zh-CN" altLang="zh-CN" sz="1800" dirty="0">
                <a:latin typeface="微软雅黑" panose="020B0503020204020204" pitchFamily="34" charset="-122"/>
                <a:ea typeface="微软雅黑" panose="020B0503020204020204" pitchFamily="34" charset="-122"/>
              </a:rPr>
              <a:t>重大新药创制</a:t>
            </a:r>
            <a:r>
              <a:rPr lang="en-US" altLang="zh-CN" sz="1800" dirty="0">
                <a:latin typeface="微软雅黑" panose="020B0503020204020204" pitchFamily="34" charset="-122"/>
                <a:ea typeface="微软雅黑" panose="020B0503020204020204" pitchFamily="34" charset="-122"/>
              </a:rPr>
              <a:t>”</a:t>
            </a:r>
            <a:r>
              <a:rPr lang="zh-CN" altLang="zh-CN" sz="1800" dirty="0">
                <a:latin typeface="微软雅黑" panose="020B0503020204020204" pitchFamily="34" charset="-122"/>
                <a:ea typeface="微软雅黑" panose="020B0503020204020204" pitchFamily="34" charset="-122"/>
              </a:rPr>
              <a:t>科技重大专项课题。</a:t>
            </a:r>
            <a:endParaRPr lang="zh-CN" altLang="en-US" sz="1600" dirty="0">
              <a:latin typeface="微软雅黑" panose="020B0503020204020204" pitchFamily="34" charset="-122"/>
              <a:ea typeface="微软雅黑" panose="020B0503020204020204" pitchFamily="34" charset="-122"/>
            </a:endParaRPr>
          </a:p>
        </p:txBody>
      </p:sp>
      <p:grpSp>
        <p:nvGrpSpPr>
          <p:cNvPr id="15" name="组合 14"/>
          <p:cNvGrpSpPr/>
          <p:nvPr/>
        </p:nvGrpSpPr>
        <p:grpSpPr>
          <a:xfrm>
            <a:off x="834397" y="2173346"/>
            <a:ext cx="10589596" cy="1246784"/>
            <a:chOff x="4304043" y="1286668"/>
            <a:chExt cx="4009295" cy="2757793"/>
          </a:xfrm>
          <a:effectLst>
            <a:outerShdw blurRad="381000" dist="254000" dir="8100000" algn="tr" rotWithShape="0">
              <a:prstClr val="black">
                <a:alpha val="40000"/>
              </a:prstClr>
            </a:outerShdw>
          </a:effectLst>
        </p:grpSpPr>
        <p:sp>
          <p:nvSpPr>
            <p:cNvPr id="16" name="圆角矩形 15"/>
            <p:cNvSpPr/>
            <p:nvPr/>
          </p:nvSpPr>
          <p:spPr>
            <a:xfrm>
              <a:off x="4304043" y="1286668"/>
              <a:ext cx="4009295"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圆角矩形 16"/>
            <p:cNvSpPr/>
            <p:nvPr/>
          </p:nvSpPr>
          <p:spPr>
            <a:xfrm>
              <a:off x="4351931" y="1367704"/>
              <a:ext cx="3901958"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 name="圆角矩形 4"/>
          <p:cNvSpPr/>
          <p:nvPr/>
        </p:nvSpPr>
        <p:spPr>
          <a:xfrm>
            <a:off x="960882" y="2214867"/>
            <a:ext cx="679789" cy="1168628"/>
          </a:xfrm>
          <a:prstGeom prst="roundRect">
            <a:avLst/>
          </a:prstGeom>
        </p:spPr>
        <p:style>
          <a:lnRef idx="3">
            <a:schemeClr val="lt1"/>
          </a:lnRef>
          <a:fillRef idx="1">
            <a:schemeClr val="accent5"/>
          </a:fillRef>
          <a:effectRef idx="1">
            <a:schemeClr val="accent5"/>
          </a:effectRef>
          <a:fontRef idx="minor">
            <a:schemeClr val="lt1"/>
          </a:fontRef>
        </p:style>
        <p:txBody>
          <a:bodyPr rot="0" spcFirstLastPara="1" vertOverflow="overflow" horzOverflow="overflow" vert="eaVert"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1800" b="1" i="0" u="none" strike="noStrike" cap="none" spc="0" normalizeH="0" baseline="0">
                <a:ln>
                  <a:noFill/>
                </a:ln>
                <a:solidFill>
                  <a:schemeClr val="bg1"/>
                </a:solidFill>
                <a:effectLst/>
                <a:uFillTx/>
                <a:latin typeface="+mn-ea"/>
                <a:cs typeface="Relative"/>
                <a:sym typeface="Relative"/>
              </a:rPr>
              <a:t>创新点</a:t>
            </a:r>
            <a:endParaRPr kumimoji="0" lang="en-US" altLang="zh-CN" sz="1800" b="1" i="0" u="none" strike="noStrike" cap="none" spc="0" normalizeH="0" baseline="0">
              <a:ln>
                <a:noFill/>
              </a:ln>
              <a:solidFill>
                <a:schemeClr val="bg1"/>
              </a:solidFill>
              <a:effectLst/>
              <a:uFillTx/>
              <a:latin typeface="+mn-ea"/>
              <a:cs typeface="Relative"/>
              <a:sym typeface="Relative"/>
            </a:endParaRPr>
          </a:p>
          <a:p>
            <a:pPr marL="0" marR="0" indent="0" algn="ctr" defTabSz="520065" rtl="0" fontAlgn="auto" latinLnBrk="0" hangingPunct="0">
              <a:lnSpc>
                <a:spcPct val="100000"/>
              </a:lnSpc>
              <a:spcBef>
                <a:spcPts val="0"/>
              </a:spcBef>
              <a:spcAft>
                <a:spcPts val="0"/>
              </a:spcAft>
              <a:buClrTx/>
              <a:buSzTx/>
              <a:buFontTx/>
              <a:buNone/>
            </a:pPr>
            <a:r>
              <a:rPr kumimoji="0" lang="zh-CN" altLang="en-US" sz="1800" b="1" i="0" u="none" strike="noStrike" cap="none" spc="0" normalizeH="0" baseline="0">
                <a:ln>
                  <a:noFill/>
                </a:ln>
                <a:solidFill>
                  <a:schemeClr val="bg1"/>
                </a:solidFill>
                <a:effectLst/>
                <a:uFillTx/>
                <a:latin typeface="+mn-ea"/>
                <a:cs typeface="Relative"/>
                <a:sym typeface="Relative"/>
              </a:rPr>
              <a:t>机理</a:t>
            </a:r>
            <a:endParaRPr kumimoji="0" lang="zh-CN" altLang="en-US" sz="1800" b="1" i="0" u="none" strike="noStrike" cap="none" spc="0" normalizeH="0" baseline="0" dirty="0" err="1">
              <a:ln>
                <a:noFill/>
              </a:ln>
              <a:solidFill>
                <a:schemeClr val="bg1"/>
              </a:solidFill>
              <a:effectLst/>
              <a:uFillTx/>
              <a:latin typeface="+mn-ea"/>
              <a:cs typeface="Relative"/>
              <a:sym typeface="Relative"/>
            </a:endParaRPr>
          </a:p>
        </p:txBody>
      </p:sp>
      <p:grpSp>
        <p:nvGrpSpPr>
          <p:cNvPr id="20" name="组合 19"/>
          <p:cNvGrpSpPr/>
          <p:nvPr/>
        </p:nvGrpSpPr>
        <p:grpSpPr>
          <a:xfrm>
            <a:off x="810121" y="4411735"/>
            <a:ext cx="10589596" cy="1727676"/>
            <a:chOff x="4304043" y="1286668"/>
            <a:chExt cx="3837944" cy="2757793"/>
          </a:xfrm>
          <a:effectLst>
            <a:outerShdw blurRad="381000" dist="254000" dir="8100000" algn="tr" rotWithShape="0">
              <a:prstClr val="black">
                <a:alpha val="40000"/>
              </a:prstClr>
            </a:outerShdw>
          </a:effectLst>
        </p:grpSpPr>
        <p:sp>
          <p:nvSpPr>
            <p:cNvPr id="28" name="圆角矩形 27"/>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0" name="圆角矩形 29"/>
          <p:cNvSpPr/>
          <p:nvPr/>
        </p:nvSpPr>
        <p:spPr>
          <a:xfrm>
            <a:off x="975054" y="4608940"/>
            <a:ext cx="679789" cy="1330734"/>
          </a:xfrm>
          <a:prstGeom prst="roundRect">
            <a:avLst/>
          </a:prstGeom>
        </p:spPr>
        <p:style>
          <a:lnRef idx="3">
            <a:schemeClr val="lt1"/>
          </a:lnRef>
          <a:fillRef idx="1">
            <a:schemeClr val="accent5"/>
          </a:fillRef>
          <a:effectRef idx="1">
            <a:schemeClr val="accent5"/>
          </a:effectRef>
          <a:fontRef idx="minor">
            <a:schemeClr val="lt1"/>
          </a:fontRef>
        </p:style>
        <p:txBody>
          <a:bodyPr rot="0" spcFirstLastPara="1" vertOverflow="overflow" horzOverflow="overflow" vert="eaVert" wrap="square" lIns="45719" tIns="45719" rIns="45719" bIns="45719" numCol="1" spcCol="38100" rtlCol="0" anchor="ctr" anchorCtr="0">
            <a:noAutofit/>
          </a:bodyPr>
          <a:lstStyle/>
          <a:p>
            <a:pPr marL="0" marR="0" indent="0" algn="ctr" defTabSz="520065" rtl="0" fontAlgn="auto" latinLnBrk="0" hangingPunct="0">
              <a:lnSpc>
                <a:spcPct val="100000"/>
              </a:lnSpc>
              <a:spcBef>
                <a:spcPts val="0"/>
              </a:spcBef>
              <a:spcAft>
                <a:spcPts val="0"/>
              </a:spcAft>
              <a:buClrTx/>
              <a:buSzTx/>
              <a:buFontTx/>
              <a:buNone/>
            </a:pPr>
            <a:r>
              <a:rPr kumimoji="0" lang="zh-CN" altLang="en-US" sz="1800" b="1" i="0" u="none" strike="noStrike" cap="none" spc="0" normalizeH="0" baseline="0" dirty="0">
                <a:ln>
                  <a:noFill/>
                </a:ln>
                <a:solidFill>
                  <a:schemeClr val="bg1"/>
                </a:solidFill>
                <a:effectLst/>
                <a:uFillTx/>
                <a:latin typeface="+mn-ea"/>
                <a:cs typeface="Relative"/>
                <a:sym typeface="Relative"/>
              </a:rPr>
              <a:t>创新带来的</a:t>
            </a:r>
            <a:endParaRPr kumimoji="0" lang="en-US" altLang="zh-CN" sz="1800" b="1" i="0" u="none" strike="noStrike" cap="none" spc="0" normalizeH="0" baseline="0" dirty="0">
              <a:ln>
                <a:noFill/>
              </a:ln>
              <a:solidFill>
                <a:schemeClr val="bg1"/>
              </a:solidFill>
              <a:effectLst/>
              <a:uFillTx/>
              <a:latin typeface="+mn-ea"/>
              <a:cs typeface="Relative"/>
              <a:sym typeface="Relative"/>
            </a:endParaRPr>
          </a:p>
          <a:p>
            <a:pPr marL="0" marR="0" indent="0" algn="ctr" defTabSz="520065" rtl="0" fontAlgn="auto" latinLnBrk="0" hangingPunct="0">
              <a:lnSpc>
                <a:spcPct val="100000"/>
              </a:lnSpc>
              <a:spcBef>
                <a:spcPts val="0"/>
              </a:spcBef>
              <a:spcAft>
                <a:spcPts val="0"/>
              </a:spcAft>
              <a:buClrTx/>
              <a:buSzTx/>
              <a:buFontTx/>
              <a:buNone/>
            </a:pPr>
            <a:r>
              <a:rPr kumimoji="0" lang="zh-CN" altLang="en-US" sz="1800" b="1" i="0" u="none" strike="noStrike" cap="none" spc="0" normalizeH="0" baseline="0" dirty="0">
                <a:ln>
                  <a:noFill/>
                </a:ln>
                <a:solidFill>
                  <a:schemeClr val="bg1"/>
                </a:solidFill>
                <a:effectLst/>
                <a:uFillTx/>
                <a:latin typeface="+mn-ea"/>
                <a:cs typeface="Relative"/>
                <a:sym typeface="Relative"/>
              </a:rPr>
              <a:t>患者获益</a:t>
            </a:r>
          </a:p>
        </p:txBody>
      </p:sp>
      <p:sp>
        <p:nvSpPr>
          <p:cNvPr id="13" name="矩形 12"/>
          <p:cNvSpPr/>
          <p:nvPr/>
        </p:nvSpPr>
        <p:spPr>
          <a:xfrm>
            <a:off x="1767156" y="2403769"/>
            <a:ext cx="9330998" cy="830933"/>
          </a:xfrm>
          <a:prstGeom prst="rect">
            <a:avLst/>
          </a:prstGeom>
        </p:spPr>
        <p:txBody>
          <a:bodyPr wrap="square">
            <a:spAutoFit/>
          </a:bodyPr>
          <a:lstStyle/>
          <a:p>
            <a:pPr marL="285750" indent="-285750">
              <a:lnSpc>
                <a:spcPct val="150000"/>
              </a:lnSpc>
              <a:buFont typeface="Arial" panose="020B0604020202020204" pitchFamily="34" charset="0"/>
              <a:buChar char="•"/>
            </a:pPr>
            <a:r>
              <a:rPr lang="zh-CN" altLang="en-US" sz="1700" dirty="0">
                <a:solidFill>
                  <a:schemeClr val="accent1"/>
                </a:solidFill>
                <a:latin typeface="+mn-ea"/>
                <a:ea typeface="+mn-ea"/>
              </a:rPr>
              <a:t>同时靶向</a:t>
            </a:r>
            <a:r>
              <a:rPr lang="en-US" altLang="zh-CN" sz="1700" dirty="0">
                <a:solidFill>
                  <a:schemeClr val="accent1"/>
                </a:solidFill>
                <a:latin typeface="+mn-ea"/>
                <a:ea typeface="+mn-ea"/>
              </a:rPr>
              <a:t>SERT</a:t>
            </a:r>
            <a:r>
              <a:rPr lang="zh-CN" altLang="en-US" sz="1700" dirty="0">
                <a:solidFill>
                  <a:schemeClr val="accent1"/>
                </a:solidFill>
                <a:latin typeface="+mn-ea"/>
                <a:ea typeface="+mn-ea"/>
              </a:rPr>
              <a:t>、</a:t>
            </a:r>
            <a:r>
              <a:rPr lang="en-US" altLang="zh-CN" sz="1700" dirty="0">
                <a:solidFill>
                  <a:schemeClr val="accent1"/>
                </a:solidFill>
                <a:latin typeface="+mn-ea"/>
                <a:ea typeface="+mn-ea"/>
              </a:rPr>
              <a:t>NET</a:t>
            </a:r>
            <a:r>
              <a:rPr lang="zh-CN" altLang="en-US" sz="1700" dirty="0">
                <a:solidFill>
                  <a:schemeClr val="accent1"/>
                </a:solidFill>
                <a:latin typeface="+mn-ea"/>
                <a:ea typeface="+mn-ea"/>
              </a:rPr>
              <a:t>和</a:t>
            </a:r>
            <a:r>
              <a:rPr lang="en-US" altLang="zh-CN" sz="1700" dirty="0">
                <a:solidFill>
                  <a:schemeClr val="accent1"/>
                </a:solidFill>
                <a:latin typeface="+mn-ea"/>
                <a:ea typeface="+mn-ea"/>
              </a:rPr>
              <a:t>DAT</a:t>
            </a:r>
            <a:r>
              <a:rPr lang="zh-CN" altLang="en-US" sz="1700" dirty="0">
                <a:solidFill>
                  <a:schemeClr val="accent1"/>
                </a:solidFill>
                <a:latin typeface="+mn-ea"/>
                <a:ea typeface="+mn-ea"/>
              </a:rPr>
              <a:t>等</a:t>
            </a:r>
            <a:r>
              <a:rPr lang="en-US" altLang="zh-CN" sz="1700" dirty="0">
                <a:solidFill>
                  <a:schemeClr val="accent1"/>
                </a:solidFill>
                <a:latin typeface="+mn-ea"/>
                <a:ea typeface="+mn-ea"/>
              </a:rPr>
              <a:t>3</a:t>
            </a:r>
            <a:r>
              <a:rPr lang="zh-CN" altLang="en-US" sz="1700" dirty="0">
                <a:solidFill>
                  <a:schemeClr val="accent1"/>
                </a:solidFill>
                <a:latin typeface="+mn-ea"/>
                <a:ea typeface="+mn-ea"/>
              </a:rPr>
              <a:t>个靶点，与现有常用抗抑郁药物相比，</a:t>
            </a:r>
            <a:r>
              <a:rPr lang="zh-CN" altLang="en-US" sz="1700" dirty="0">
                <a:solidFill>
                  <a:srgbClr val="FF0000"/>
                </a:solidFill>
                <a:latin typeface="+mn-ea"/>
                <a:ea typeface="+mn-ea"/>
              </a:rPr>
              <a:t>显示出独有的</a:t>
            </a:r>
            <a:r>
              <a:rPr lang="en-US" altLang="zh-CN" sz="1700" dirty="0">
                <a:solidFill>
                  <a:srgbClr val="FF0000"/>
                </a:solidFill>
                <a:latin typeface="+mn-ea"/>
                <a:ea typeface="+mn-ea"/>
              </a:rPr>
              <a:t>5-HT</a:t>
            </a:r>
            <a:r>
              <a:rPr lang="zh-CN" altLang="en-US" sz="1700" dirty="0">
                <a:solidFill>
                  <a:srgbClr val="FF0000"/>
                </a:solidFill>
                <a:latin typeface="+mn-ea"/>
                <a:ea typeface="+mn-ea"/>
              </a:rPr>
              <a:t>、</a:t>
            </a:r>
            <a:r>
              <a:rPr lang="en-US" altLang="zh-CN" sz="1700" dirty="0">
                <a:solidFill>
                  <a:srgbClr val="FF0000"/>
                </a:solidFill>
                <a:latin typeface="+mn-ea"/>
                <a:ea typeface="+mn-ea"/>
              </a:rPr>
              <a:t>NE</a:t>
            </a:r>
            <a:r>
              <a:rPr lang="zh-CN" altLang="en-US" sz="1700" dirty="0">
                <a:solidFill>
                  <a:srgbClr val="FF0000"/>
                </a:solidFill>
                <a:latin typeface="+mn-ea"/>
                <a:ea typeface="+mn-ea"/>
              </a:rPr>
              <a:t>和</a:t>
            </a:r>
            <a:r>
              <a:rPr lang="en-US" altLang="zh-CN" sz="1700" dirty="0">
                <a:solidFill>
                  <a:srgbClr val="FF0000"/>
                </a:solidFill>
                <a:latin typeface="+mn-ea"/>
                <a:ea typeface="+mn-ea"/>
              </a:rPr>
              <a:t>DA</a:t>
            </a:r>
            <a:r>
              <a:rPr lang="zh-CN" altLang="en-US" sz="1700" dirty="0">
                <a:solidFill>
                  <a:srgbClr val="FF0000"/>
                </a:solidFill>
                <a:latin typeface="+mn-ea"/>
                <a:ea typeface="+mn-ea"/>
              </a:rPr>
              <a:t>三重再摄取抑制（</a:t>
            </a:r>
            <a:r>
              <a:rPr lang="en-US" altLang="zh-CN" sz="1700" dirty="0">
                <a:solidFill>
                  <a:srgbClr val="FF0000"/>
                </a:solidFill>
                <a:latin typeface="+mn-ea"/>
                <a:ea typeface="+mn-ea"/>
              </a:rPr>
              <a:t>SNDRI</a:t>
            </a:r>
            <a:r>
              <a:rPr lang="zh-CN" altLang="en-US" sz="1700" dirty="0">
                <a:solidFill>
                  <a:srgbClr val="FF0000"/>
                </a:solidFill>
                <a:latin typeface="+mn-ea"/>
                <a:ea typeface="+mn-ea"/>
              </a:rPr>
              <a:t>）特点</a:t>
            </a:r>
            <a:r>
              <a:rPr lang="zh-CN" altLang="en-US" sz="1700" dirty="0">
                <a:solidFill>
                  <a:schemeClr val="accent1"/>
                </a:solidFill>
                <a:latin typeface="+mn-ea"/>
                <a:ea typeface="+mn-ea"/>
              </a:rPr>
              <a:t>。</a:t>
            </a:r>
          </a:p>
        </p:txBody>
      </p:sp>
      <p:sp>
        <p:nvSpPr>
          <p:cNvPr id="6" name="下箭头 5"/>
          <p:cNvSpPr/>
          <p:nvPr/>
        </p:nvSpPr>
        <p:spPr>
          <a:xfrm>
            <a:off x="5384800" y="3719507"/>
            <a:ext cx="591127" cy="657037"/>
          </a:xfrm>
          <a:prstGeom prst="downArrow">
            <a:avLst/>
          </a:prstGeom>
        </p:spPr>
        <p:style>
          <a:lnRef idx="3">
            <a:schemeClr val="lt1"/>
          </a:lnRef>
          <a:fillRef idx="1">
            <a:schemeClr val="accent6"/>
          </a:fillRef>
          <a:effectRef idx="1">
            <a:schemeClr val="accent6"/>
          </a:effectRef>
          <a:fontRef idx="minor">
            <a:schemeClr val="lt1"/>
          </a:fontRef>
        </p:style>
        <p:txBody>
          <a:bodyPr rot="0" spcFirstLastPara="1" vertOverflow="overflow" horzOverflow="overflow" vert="horz" wrap="square" lIns="45719" tIns="45719" rIns="45719" bIns="45719" numCol="1" spcCol="38100" rtlCol="0" anchor="t" anchorCtr="0">
            <a:noAutofit/>
          </a:bodyPr>
          <a:lstStyle/>
          <a:p>
            <a:pPr marL="0" marR="0" indent="0" algn="l" defTabSz="520065"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dirty="0" err="1">
              <a:ln>
                <a:noFill/>
              </a:ln>
              <a:solidFill>
                <a:srgbClr val="000000"/>
              </a:solidFill>
              <a:effectLst/>
              <a:uFillTx/>
              <a:latin typeface="+mn-lt"/>
              <a:ea typeface="Relative"/>
              <a:cs typeface="Relative"/>
              <a:sym typeface="Relative"/>
            </a:endParaRPr>
          </a:p>
        </p:txBody>
      </p:sp>
      <p:sp>
        <p:nvSpPr>
          <p:cNvPr id="7" name="矩形 6"/>
          <p:cNvSpPr/>
          <p:nvPr/>
        </p:nvSpPr>
        <p:spPr>
          <a:xfrm>
            <a:off x="1800865" y="4521125"/>
            <a:ext cx="8835326" cy="1526187"/>
          </a:xfrm>
          <a:prstGeom prst="rect">
            <a:avLst/>
          </a:prstGeom>
        </p:spPr>
        <p:txBody>
          <a:bodyPr wrap="square">
            <a:spAutoFit/>
          </a:bodyPr>
          <a:lstStyle/>
          <a:p>
            <a:pPr>
              <a:lnSpc>
                <a:spcPct val="150000"/>
              </a:lnSpc>
            </a:pPr>
            <a:r>
              <a:rPr lang="en-US" altLang="zh-CN" sz="1600" dirty="0">
                <a:solidFill>
                  <a:schemeClr val="accent1"/>
                </a:solidFill>
                <a:latin typeface="+mn-ea"/>
                <a:ea typeface="+mn-ea"/>
              </a:rPr>
              <a:t>III</a:t>
            </a:r>
            <a:r>
              <a:rPr lang="zh-CN" altLang="en-US" sz="1600" dirty="0">
                <a:solidFill>
                  <a:schemeClr val="accent1"/>
                </a:solidFill>
                <a:latin typeface="+mn-ea"/>
                <a:ea typeface="+mn-ea"/>
              </a:rPr>
              <a:t>期临床和</a:t>
            </a:r>
            <a:r>
              <a:rPr lang="en-US" altLang="zh-CN" sz="1600" dirty="0">
                <a:solidFill>
                  <a:schemeClr val="accent1"/>
                </a:solidFill>
                <a:latin typeface="+mn-ea"/>
                <a:ea typeface="+mn-ea"/>
              </a:rPr>
              <a:t>Meta</a:t>
            </a:r>
            <a:r>
              <a:rPr lang="zh-CN" altLang="en-US" sz="1600" dirty="0">
                <a:solidFill>
                  <a:schemeClr val="accent1"/>
                </a:solidFill>
                <a:latin typeface="+mn-ea"/>
                <a:ea typeface="+mn-ea"/>
              </a:rPr>
              <a:t>分析结果显示，与临床常用药物有明显区分：</a:t>
            </a:r>
            <a:endParaRPr lang="en-US" altLang="zh-CN" sz="1600" dirty="0">
              <a:solidFill>
                <a:schemeClr val="accent1"/>
              </a:solidFill>
              <a:latin typeface="+mn-ea"/>
              <a:ea typeface="+mn-ea"/>
            </a:endParaRPr>
          </a:p>
          <a:p>
            <a:pPr marL="285750" indent="-285750">
              <a:lnSpc>
                <a:spcPct val="150000"/>
              </a:lnSpc>
              <a:buFont typeface="Arial" panose="020B0604020202020204" pitchFamily="34" charset="0"/>
              <a:buChar char="•"/>
            </a:pPr>
            <a:r>
              <a:rPr lang="zh-CN" altLang="en-US" sz="1600" dirty="0">
                <a:solidFill>
                  <a:srgbClr val="FF0000"/>
                </a:solidFill>
                <a:latin typeface="+mn-ea"/>
                <a:ea typeface="+mn-ea"/>
              </a:rPr>
              <a:t>与全球范围内</a:t>
            </a:r>
            <a:r>
              <a:rPr lang="en-US" sz="1600" dirty="0">
                <a:solidFill>
                  <a:srgbClr val="FF0000"/>
                </a:solidFill>
                <a:latin typeface="+mn-ea"/>
                <a:ea typeface="+mn-ea"/>
              </a:rPr>
              <a:t>21</a:t>
            </a:r>
            <a:r>
              <a:rPr lang="zh-CN" altLang="en-US" sz="1600" dirty="0">
                <a:solidFill>
                  <a:srgbClr val="FF0000"/>
                </a:solidFill>
                <a:latin typeface="+mn-ea"/>
                <a:ea typeface="+mn-ea"/>
              </a:rPr>
              <a:t>个常用抗抑郁药相比具有更好的有效率</a:t>
            </a:r>
            <a:r>
              <a:rPr lang="zh-CN" altLang="en-US" sz="1600" dirty="0">
                <a:solidFill>
                  <a:schemeClr val="accent1"/>
                </a:solidFill>
                <a:latin typeface="+mn-ea"/>
                <a:ea typeface="+mn-ea"/>
              </a:rPr>
              <a:t>，且显著改善患者快感缺失、阻滞状态、焦虑症状和认知功能，不引起嗜睡，不影响性功能、体重、脂代谢。</a:t>
            </a:r>
            <a:endParaRPr lang="en-US" altLang="zh-CN" sz="1600" dirty="0">
              <a:solidFill>
                <a:schemeClr val="accent1"/>
              </a:solidFill>
              <a:latin typeface="+mn-ea"/>
              <a:ea typeface="+mn-ea"/>
            </a:endParaRPr>
          </a:p>
          <a:p>
            <a:pPr marL="285750" indent="-285750">
              <a:lnSpc>
                <a:spcPct val="150000"/>
              </a:lnSpc>
              <a:buFont typeface="Arial" panose="020B0604020202020204" pitchFamily="34" charset="0"/>
              <a:buChar char="•"/>
            </a:pPr>
            <a:r>
              <a:rPr lang="zh-CN" altLang="en-US" sz="1600" dirty="0">
                <a:solidFill>
                  <a:srgbClr val="FF0000"/>
                </a:solidFill>
                <a:latin typeface="+mn-ea"/>
                <a:ea typeface="+mn-ea"/>
              </a:rPr>
              <a:t>显著改善社会功能</a:t>
            </a:r>
            <a:r>
              <a:rPr lang="zh-CN" altLang="en-US" sz="1600" dirty="0">
                <a:solidFill>
                  <a:schemeClr val="accent1"/>
                </a:solidFill>
                <a:latin typeface="+mn-ea"/>
                <a:ea typeface="+mn-ea"/>
              </a:rPr>
              <a:t>（</a:t>
            </a:r>
            <a:r>
              <a:rPr lang="en-US" altLang="zh-CN" sz="1600" dirty="0">
                <a:solidFill>
                  <a:schemeClr val="accent1"/>
                </a:solidFill>
                <a:latin typeface="+mn-ea"/>
                <a:ea typeface="+mn-ea"/>
              </a:rPr>
              <a:t> SDS</a:t>
            </a:r>
            <a:r>
              <a:rPr lang="zh-CN" altLang="en-US" sz="1600" dirty="0">
                <a:solidFill>
                  <a:schemeClr val="accent1"/>
                </a:solidFill>
                <a:latin typeface="+mn-ea"/>
                <a:ea typeface="+mn-ea"/>
              </a:rPr>
              <a:t>评分），提示：促进患者回归家庭、回归社会。</a:t>
            </a:r>
            <a:endParaRPr lang="en-US" altLang="zh-CN" sz="1600" dirty="0">
              <a:solidFill>
                <a:schemeClr val="accent1"/>
              </a:solidFill>
              <a:latin typeface="+mn-ea"/>
              <a:ea typeface="+mn-ea"/>
            </a:endParaRPr>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WVjMWM0OTA5NjA4OWQyZThhMWIyNzkwZGUzNzk2NmQifQ=="/>
</p:tagLst>
</file>

<file path=ppt/theme/theme1.xml><?xml version="1.0" encoding="utf-8"?>
<a:theme xmlns:a="http://schemas.openxmlformats.org/drawingml/2006/main" name="LuYe Pharma PPT Theme">
  <a:themeElements>
    <a:clrScheme name="LUYE Pharma colour theme">
      <a:dk1>
        <a:srgbClr val="000000"/>
      </a:dk1>
      <a:lt1>
        <a:srgbClr val="FFFFFF"/>
      </a:lt1>
      <a:dk2>
        <a:srgbClr val="A7A7A7"/>
      </a:dk2>
      <a:lt2>
        <a:srgbClr val="404041"/>
      </a:lt2>
      <a:accent1>
        <a:srgbClr val="002999"/>
      </a:accent1>
      <a:accent2>
        <a:srgbClr val="2CCCC0"/>
      </a:accent2>
      <a:accent3>
        <a:srgbClr val="F05F39"/>
      </a:accent3>
      <a:accent4>
        <a:srgbClr val="286ADC"/>
      </a:accent4>
      <a:accent5>
        <a:srgbClr val="1381A6"/>
      </a:accent5>
      <a:accent6>
        <a:srgbClr val="404041"/>
      </a:accent6>
      <a:hlink>
        <a:srgbClr val="1381A6"/>
      </a:hlink>
      <a:folHlink>
        <a:srgbClr val="002999"/>
      </a:folHlink>
    </a:clrScheme>
    <a:fontScheme name="自定义 27">
      <a:majorFont>
        <a:latin typeface="Calibri"/>
        <a:ea typeface="微软雅黑"/>
        <a:cs typeface=""/>
      </a:majorFont>
      <a:minorFont>
        <a:latin typeface="Calibri"/>
        <a:ea typeface="微软雅黑"/>
        <a:cs typeface=""/>
      </a:minorFont>
    </a:fontScheme>
    <a:fmtScheme name="LuYe PPT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cap="flat">
          <a:noFill/>
          <a:prstDash val="solid"/>
          <a:miter lim="800000"/>
        </a:ln>
      </a:spPr>
      <a:bodyPr rot="0" spcFirstLastPara="1" vertOverflow="overflow" horzOverflow="overflow" vert="horz" wrap="square" lIns="45719" tIns="45719" rIns="45719" bIns="45719" numCol="1" spcCol="38100" rtlCol="0" anchor="t" anchorCtr="0">
        <a:noAutofit/>
      </a:bodyPr>
      <a:lstStyle>
        <a:defPPr marL="0" marR="0" indent="0" algn="l" defTabSz="520065" rtl="0" fontAlgn="auto" latinLnBrk="0" hangingPunct="0">
          <a:lnSpc>
            <a:spcPct val="100000"/>
          </a:lnSpc>
          <a:spcBef>
            <a:spcPts val="0"/>
          </a:spcBef>
          <a:spcAft>
            <a:spcPts val="0"/>
          </a:spcAft>
          <a:buClrTx/>
          <a:buSzTx/>
          <a:buFontTx/>
          <a:buNone/>
          <a:defRPr kumimoji="0" sz="1800" b="0" i="0" u="none" strike="noStrike" cap="none" spc="0" normalizeH="0" baseline="0" dirty="0" err="1" smtClean="0">
            <a:ln>
              <a:noFill/>
            </a:ln>
            <a:solidFill>
              <a:srgbClr val="000000"/>
            </a:solidFill>
            <a:effectLst/>
            <a:uFillTx/>
            <a:latin typeface="+mn-lt"/>
            <a:ea typeface="Relative"/>
            <a:cs typeface="Relative"/>
            <a:sym typeface="Relative"/>
          </a:defRPr>
        </a:def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0" tIns="0" rIns="0" bIns="0" numCol="1" spcCol="38100" rtlCol="0" anchor="t">
        <a:noAutofit/>
      </a:bodyPr>
      <a:lstStyle>
        <a:defPPr marL="0" marR="0" indent="0" algn="l" defTabSz="520065" rtl="0" fontAlgn="auto" latinLnBrk="0" hangingPunct="0">
          <a:lnSpc>
            <a:spcPct val="100000"/>
          </a:lnSpc>
          <a:spcBef>
            <a:spcPts val="0"/>
          </a:spcBef>
          <a:spcAft>
            <a:spcPts val="0"/>
          </a:spcAft>
          <a:buClrTx/>
          <a:buSzTx/>
          <a:buFontTx/>
          <a:buNone/>
          <a:defRPr kumimoji="0" sz="1800" b="0" i="0" u="none" strike="noStrike" cap="none" spc="0" normalizeH="0" baseline="0" dirty="0" smtClean="0">
            <a:ln>
              <a:noFill/>
            </a:ln>
            <a:solidFill>
              <a:schemeClr val="bg2"/>
            </a:solidFill>
            <a:effectLst/>
            <a:uFillTx/>
            <a:latin typeface="+mn-lt"/>
            <a:ea typeface="Relative"/>
            <a:cs typeface="Relative"/>
            <a:sym typeface="Relative"/>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uYe PPT Theme">
  <a:themeElements>
    <a:clrScheme name="LuYe PPT Theme">
      <a:dk1>
        <a:srgbClr val="000000"/>
      </a:dk1>
      <a:lt1>
        <a:srgbClr val="FFFFFF"/>
      </a:lt1>
      <a:dk2>
        <a:srgbClr val="A7A7A7"/>
      </a:dk2>
      <a:lt2>
        <a:srgbClr val="535353"/>
      </a:lt2>
      <a:accent1>
        <a:srgbClr val="3300C1"/>
      </a:accent1>
      <a:accent2>
        <a:srgbClr val="5DBCFF"/>
      </a:accent2>
      <a:accent3>
        <a:srgbClr val="F05F39"/>
      </a:accent3>
      <a:accent4>
        <a:srgbClr val="1D42CC"/>
      </a:accent4>
      <a:accent5>
        <a:srgbClr val="2CCCC0"/>
      </a:accent5>
      <a:accent6>
        <a:srgbClr val="4A68D6"/>
      </a:accent6>
      <a:hlink>
        <a:srgbClr val="0000FF"/>
      </a:hlink>
      <a:folHlink>
        <a:srgbClr val="FF00FF"/>
      </a:folHlink>
    </a:clrScheme>
    <a:fontScheme name="LuYe PPT Theme">
      <a:majorFont>
        <a:latin typeface="Helvetica"/>
        <a:ea typeface="Helvetica"/>
        <a:cs typeface="Helvetica"/>
      </a:majorFont>
      <a:minorFont>
        <a:latin typeface="Calibri"/>
        <a:ea typeface="Calibri"/>
        <a:cs typeface="Calibri"/>
      </a:minorFont>
    </a:fontScheme>
    <a:fmtScheme name="LuYe PPT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0" tIns="0" rIns="0" bIns="0" numCol="1" spcCol="38100" rtlCol="0" anchor="t">
        <a:spAutoFit/>
      </a:bodyPr>
      <a:lstStyle>
        <a:defPPr marL="0" marR="0" indent="0" algn="l" defTabSz="520065" rtl="0" fontAlgn="auto" latinLnBrk="0" hangingPunct="0">
          <a:lnSpc>
            <a:spcPct val="100000"/>
          </a:lnSpc>
          <a:spcBef>
            <a:spcPts val="0"/>
          </a:spcBef>
          <a:spcAft>
            <a:spcPts val="0"/>
          </a:spcAft>
          <a:buClrTx/>
          <a:buSzTx/>
          <a:buFontTx/>
          <a:buNone/>
          <a:defRPr kumimoji="0" sz="2000" b="0" i="0" u="none" strike="noStrike" cap="none" spc="0" normalizeH="0" baseline="0">
            <a:ln>
              <a:noFill/>
            </a:ln>
            <a:solidFill>
              <a:srgbClr val="000000"/>
            </a:solidFill>
            <a:effectLst/>
            <a:uFillTx/>
            <a:latin typeface="Relative"/>
            <a:ea typeface="Relative"/>
            <a:cs typeface="Relative"/>
            <a:sym typeface="Relative"/>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1615</Words>
  <Application>Microsoft Office PowerPoint</Application>
  <PresentationFormat>宽屏</PresentationFormat>
  <Paragraphs>90</Paragraphs>
  <Slides>10</Slides>
  <Notes>7</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10</vt:i4>
      </vt:variant>
    </vt:vector>
  </HeadingPairs>
  <TitlesOfParts>
    <vt:vector size="22" baseType="lpstr">
      <vt:lpstr>Microsoft YaHei UI</vt:lpstr>
      <vt:lpstr>Relative</vt:lpstr>
      <vt:lpstr>等线</vt:lpstr>
      <vt:lpstr>等线 Light</vt:lpstr>
      <vt:lpstr>仿宋</vt:lpstr>
      <vt:lpstr>微软雅黑</vt:lpstr>
      <vt:lpstr>Arial</vt:lpstr>
      <vt:lpstr>Calibri</vt:lpstr>
      <vt:lpstr>Wingdings</vt:lpstr>
      <vt:lpstr>LuYe Pharma PPT Theme</vt:lpstr>
      <vt:lpstr>自定义设计方案</vt:lpstr>
      <vt:lpstr>1_自定义设计方案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苏雯婷</dc:creator>
  <cp:lastModifiedBy>路海红</cp:lastModifiedBy>
  <cp:revision>1186</cp:revision>
  <dcterms:created xsi:type="dcterms:W3CDTF">2021-04-27T11:37:00Z</dcterms:created>
  <dcterms:modified xsi:type="dcterms:W3CDTF">2023-07-13T02:12:39Z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55E5B8E6FA9F4A93881FB843CE974BAC_13</vt:lpwstr>
  </property>
  <property fmtid="{D5CDD505-2E9C-101B-9397-08002B2CF9AE}" pid="3" name="KSOProductBuildVer">
    <vt:lpwstr>2052-12.1.0.15066</vt:lpwstr>
  </property>
</Properties>
</file>