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7" r:id="rId2"/>
    <p:sldId id="305" r:id="rId3"/>
    <p:sldId id="301" r:id="rId4"/>
    <p:sldId id="303" r:id="rId5"/>
    <p:sldId id="275" r:id="rId6"/>
    <p:sldId id="299" r:id="rId7"/>
    <p:sldId id="300" r:id="rId8"/>
    <p:sldId id="269" r:id="rId9"/>
    <p:sldId id="280" r:id="rId10"/>
  </p:sldIdLst>
  <p:sldSz cx="12192000" cy="6858000"/>
  <p:notesSz cx="6735763" cy="9866313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7" userDrawn="1">
          <p15:clr>
            <a:srgbClr val="A4A3A4"/>
          </p15:clr>
        </p15:guide>
        <p15:guide id="2" pos="207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5225"/>
    <a:srgbClr val="E46C0A"/>
    <a:srgbClr val="FFFDFB"/>
    <a:srgbClr val="E179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02" autoAdjust="0"/>
    <p:restoredTop sz="95214" autoAdjust="0"/>
  </p:normalViewPr>
  <p:slideViewPr>
    <p:cSldViewPr snapToGrid="0" showGuides="1">
      <p:cViewPr varScale="1">
        <p:scale>
          <a:sx n="82" d="100"/>
          <a:sy n="82" d="100"/>
        </p:scale>
        <p:origin x="72" y="272"/>
      </p:cViewPr>
      <p:guideLst>
        <p:guide orient="horz" pos="337"/>
        <p:guide pos="20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EB23C-218D-487D-8D03-6224493DA768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54C6D-764D-46AA-9A9C-D941FE2981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875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54C6D-764D-46AA-9A9C-D941FE29815B}" type="slidenum">
              <a:rPr lang="zh-CN" altLang="en-US" smtClean="0">
                <a:solidFill>
                  <a:prstClr val="black"/>
                </a:solidFill>
              </a:rPr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688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DEAE63-D6C4-437F-B8DA-DA689F991AA7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3</a:t>
            </a:fld>
            <a:endParaRPr lang="en-US" altLang="zh-CN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3141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DEAE63-D6C4-437F-B8DA-DA689F991AA7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4</a:t>
            </a:fld>
            <a:endParaRPr lang="en-US" altLang="zh-CN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7906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DEAE63-D6C4-437F-B8DA-DA689F991A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793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DEAE63-D6C4-437F-B8DA-DA689F991A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6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644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DEAE63-D6C4-437F-B8DA-DA689F991A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8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248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DEAE63-D6C4-437F-B8DA-DA689F991A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637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4f5192d-445f-45da-aab4-238cc0b47be7"/>
  <p:tag name="COMMONDATA" val="eyJoZGlkIjoiN2QyZTkwYTVkNzhlZDk3OTZlYTVkMmFlNDA0YWRhZ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34851;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4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7</Words>
  <Application>Microsoft Office PowerPoint</Application>
  <PresentationFormat>宽屏</PresentationFormat>
  <Paragraphs>7</Paragraphs>
  <Slides>9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3" baseType="lpstr">
      <vt:lpstr>等线</vt:lpstr>
      <vt:lpstr>Arial</vt:lpstr>
      <vt:lpstr>Calibri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</dc:creator>
  <cp:lastModifiedBy>andy yan</cp:lastModifiedBy>
  <cp:revision>328</cp:revision>
  <cp:lastPrinted>2023-07-12T02:42:00Z</cp:lastPrinted>
  <dcterms:created xsi:type="dcterms:W3CDTF">2023-06-21T12:48:00Z</dcterms:created>
  <dcterms:modified xsi:type="dcterms:W3CDTF">2023-07-13T00:41:29Z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D5FFF0B1C8784942BCD4B90F1D5D255C_12</vt:lpwstr>
  </property>
  <property fmtid="{D5CDD505-2E9C-101B-9397-08002B2CF9AE}" pid="3" name="KSOProductBuildVer">
    <vt:lpwstr>2052-11.1.0.14309</vt:lpwstr>
  </property>
</Properties>
</file>