
<file path=[Content_Types].xml><?xml version="1.0" encoding="utf-8"?>
<Types xmlns="http://schemas.openxmlformats.org/package/2006/content-types">
  <Default Extension="xlsx" ContentType="application/vnd.openxmlformats-officedocument.spreadsheetml.shee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9" r:id="rId6"/>
    <p:sldId id="258" r:id="rId7"/>
    <p:sldId id="260" r:id="rId8"/>
    <p:sldId id="268" r:id="rId9"/>
    <p:sldId id="262" r:id="rId10"/>
    <p:sldId id="263" r:id="rId11"/>
    <p:sldId id="264" r:id="rId12"/>
    <p:sldId id="265" r:id="rId13"/>
    <p:sldId id="266" r:id="rId14"/>
    <p:sldId id="267" r:id="rId15"/>
  </p:sldIdLst>
  <p:sldSz cx="12192000" cy="6858000"/>
  <p:notesSz cx="6858000" cy="9144000"/>
  <p:custDataLst>
    <p:tags r:id="rId20"/>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xiaoxin" initials="cx"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C3C2611-4C71-4FC5-86AE-919BDF0F9419}" styleName="">
    <a:wholeTbl>
      <a:tcTxStyle>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E2"/>
          </a:solidFill>
        </a:fill>
      </a:tcStyle>
    </a:wholeTbl>
    <a:band2H>
      <a:tcStyle>
        <a:tcBdr/>
        <a:fill>
          <a:solidFill>
            <a:srgbClr val="E8EBF1"/>
          </a:solidFill>
        </a:fill>
      </a:tcStyle>
    </a:band2H>
    <a:firstCol>
      <a:tcTxStyle b="on">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43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9.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0" i="0" u="none" strike="noStrike" kern="1200" cap="none" spc="20" baseline="0">
                <a:solidFill>
                  <a:schemeClr val="dk1">
                    <a:lumMod val="50000"/>
                    <a:lumOff val="50000"/>
                  </a:schemeClr>
                </a:solidFill>
                <a:latin typeface="+mn-lt"/>
                <a:ea typeface="+mn-ea"/>
                <a:cs typeface="+mn-cs"/>
              </a:defRPr>
            </a:pPr>
            <a:r>
              <a:t>病毒载量变化情况</a:t>
            </a:r>
          </a:p>
        </c:rich>
      </c:tx>
      <c:layout>
        <c:manualLayout>
          <c:xMode val="edge"/>
          <c:yMode val="edge"/>
          <c:x val="0.342549"/>
          <c:y val="0"/>
          <c:w val="0.168328"/>
          <c:h val="0.16855"/>
        </c:manualLayout>
      </c:layout>
      <c:overlay val="1"/>
      <c:spPr>
        <a:noFill/>
        <a:ln>
          <a:noFill/>
        </a:ln>
        <a:effectLst/>
      </c:spPr>
    </c:title>
    <c:autoTitleDeleted val="0"/>
    <c:plotArea>
      <c:layout>
        <c:manualLayout>
          <c:layoutTarget val="inner"/>
          <c:xMode val="edge"/>
          <c:yMode val="edge"/>
          <c:x val="0.140048"/>
          <c:y val="0.16855"/>
          <c:w val="0.70959"/>
          <c:h val="0.695399"/>
        </c:manualLayout>
      </c:layout>
      <c:lineChart>
        <c:grouping val="standard"/>
        <c:varyColors val="0"/>
        <c:ser>
          <c:idx val="0"/>
          <c:order val="0"/>
          <c:tx>
            <c:strRef>
              <c:f>Sheet1!$B$1</c:f>
              <c:strCache>
                <c:ptCount val="1"/>
                <c:pt idx="0">
                  <c:v>安慰剂组</c:v>
                </c:pt>
              </c:strCache>
            </c:strRef>
          </c:tx>
          <c:spPr>
            <a:ln w="22225" cap="rnd" cmpd="sng" algn="ctr">
              <a:solidFill>
                <a:schemeClr val="accent1"/>
              </a:solidFill>
              <a:round/>
            </a:ln>
            <a:effectLst/>
          </c:spPr>
          <c:marker>
            <c:symbol val="none"/>
          </c:marker>
          <c:dLbls>
            <c:delete val="1"/>
          </c:dLbls>
          <c:errBars>
            <c:errDir val="y"/>
            <c:errBarType val="both"/>
            <c:errValType val="stdErr"/>
            <c:noEndCap val="0"/>
            <c:spPr>
              <a:noFill/>
              <a:ln w="9525">
                <a:solidFill>
                  <a:schemeClr val="dk1">
                    <a:lumMod val="65000"/>
                    <a:lumOff val="35000"/>
                  </a:schemeClr>
                </a:solidFill>
              </a:ln>
              <a:effectLst/>
            </c:spPr>
          </c:errBars>
          <c:cat>
            <c:strRef>
              <c:f>Sheet1!$A$2:$A$6</c:f>
              <c:strCache>
                <c:ptCount val="5"/>
                <c:pt idx="0">
                  <c:v>基线</c:v>
                </c:pt>
                <c:pt idx="1">
                  <c:v>D4</c:v>
                </c:pt>
                <c:pt idx="2">
                  <c:v>D6</c:v>
                </c:pt>
                <c:pt idx="3">
                  <c:v>D10</c:v>
                </c:pt>
                <c:pt idx="4">
                  <c:v>D15</c:v>
                </c:pt>
              </c:strCache>
            </c:strRef>
          </c:cat>
          <c:val>
            <c:numRef>
              <c:f>Sheet1!$B$2:$B$6</c:f>
              <c:numCache>
                <c:formatCode>General</c:formatCode>
                <c:ptCount val="5"/>
                <c:pt idx="0">
                  <c:v>7.303</c:v>
                </c:pt>
                <c:pt idx="1">
                  <c:v>5.808</c:v>
                </c:pt>
                <c:pt idx="2">
                  <c:v>4.47</c:v>
                </c:pt>
                <c:pt idx="3">
                  <c:v>2.679</c:v>
                </c:pt>
                <c:pt idx="4">
                  <c:v>1.798</c:v>
                </c:pt>
              </c:numCache>
            </c:numRef>
          </c:val>
          <c:smooth val="0"/>
        </c:ser>
        <c:ser>
          <c:idx val="1"/>
          <c:order val="1"/>
          <c:tx>
            <c:strRef>
              <c:f>Sheet1!$C$1</c:f>
              <c:strCache>
                <c:ptCount val="1"/>
                <c:pt idx="0">
                  <c:v>来瑞特韦片组</c:v>
                </c:pt>
              </c:strCache>
            </c:strRef>
          </c:tx>
          <c:spPr>
            <a:ln w="22225" cap="rnd" cmpd="sng" algn="ctr">
              <a:solidFill>
                <a:schemeClr val="accent2"/>
              </a:solidFill>
              <a:round/>
            </a:ln>
            <a:effectLst/>
          </c:spPr>
          <c:marker>
            <c:symbol val="none"/>
          </c:marker>
          <c:dLbls>
            <c:delete val="1"/>
          </c:dLbls>
          <c:errBars>
            <c:errDir val="y"/>
            <c:errBarType val="both"/>
            <c:errValType val="stdErr"/>
            <c:noEndCap val="0"/>
            <c:spPr>
              <a:noFill/>
              <a:ln w="9525">
                <a:solidFill>
                  <a:schemeClr val="dk1">
                    <a:lumMod val="65000"/>
                    <a:lumOff val="35000"/>
                  </a:schemeClr>
                </a:solidFill>
              </a:ln>
              <a:effectLst/>
            </c:spPr>
          </c:errBars>
          <c:cat>
            <c:strRef>
              <c:f>Sheet1!$A$2:$A$6</c:f>
              <c:strCache>
                <c:ptCount val="5"/>
                <c:pt idx="0">
                  <c:v>基线</c:v>
                </c:pt>
                <c:pt idx="1">
                  <c:v>D4</c:v>
                </c:pt>
                <c:pt idx="2">
                  <c:v>D6</c:v>
                </c:pt>
                <c:pt idx="3">
                  <c:v>D10</c:v>
                </c:pt>
                <c:pt idx="4">
                  <c:v>D15</c:v>
                </c:pt>
              </c:strCache>
            </c:strRef>
          </c:cat>
          <c:val>
            <c:numRef>
              <c:f>Sheet1!$C$2:$C$6</c:f>
              <c:numCache>
                <c:formatCode>General</c:formatCode>
                <c:ptCount val="5"/>
                <c:pt idx="0">
                  <c:v>7.141</c:v>
                </c:pt>
                <c:pt idx="1">
                  <c:v>4.913</c:v>
                </c:pt>
                <c:pt idx="2">
                  <c:v>3.967</c:v>
                </c:pt>
                <c:pt idx="3">
                  <c:v>2.606</c:v>
                </c:pt>
                <c:pt idx="4">
                  <c:v>1.725</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0"/>
        <c:smooth val="0"/>
        <c:axId val="2094734552"/>
        <c:axId val="2094734553"/>
      </c:lineChart>
      <c:catAx>
        <c:axId val="2094734552"/>
        <c:scaling>
          <c:orientation val="minMax"/>
        </c:scaling>
        <c:delete val="0"/>
        <c:axPos val="b"/>
        <c:numFmt formatCode="General" sourceLinked="0"/>
        <c:majorTickMark val="none"/>
        <c:minorTickMark val="none"/>
        <c:tickLblPos val="low"/>
        <c:spPr>
          <a:noFill/>
          <a:ln w="9525" cap="flat" cmpd="sng" algn="ctr">
            <a:solidFill>
              <a:schemeClr val="dk1">
                <a:lumMod val="15000"/>
                <a:lumOff val="85000"/>
              </a:schemeClr>
            </a:solidFill>
            <a:round/>
          </a:ln>
          <a:effectLst/>
        </c:spPr>
        <c:txPr>
          <a:bodyPr rot="0" spcFirstLastPara="0" vertOverflow="ellipsis" vert="horz" wrap="square" anchor="ctr" anchorCtr="1"/>
          <a:lstStyle/>
          <a:p>
            <a:pPr>
              <a:defRPr lang="zh-CN" sz="900" b="0" i="0" u="none" strike="noStrike" kern="1200" spc="20" baseline="0">
                <a:solidFill>
                  <a:schemeClr val="dk1">
                    <a:lumMod val="65000"/>
                    <a:lumOff val="35000"/>
                  </a:schemeClr>
                </a:solidFill>
                <a:latin typeface="+mn-lt"/>
                <a:ea typeface="+mn-ea"/>
                <a:cs typeface="+mn-cs"/>
              </a:defRPr>
            </a:pPr>
          </a:p>
        </c:txPr>
        <c:crossAx val="2094734553"/>
        <c:crosses val="autoZero"/>
        <c:auto val="1"/>
        <c:lblAlgn val="ctr"/>
        <c:lblOffset val="100"/>
        <c:noMultiLvlLbl val="1"/>
      </c:catAx>
      <c:valAx>
        <c:axId val="2094734553"/>
        <c:scaling>
          <c:orientation val="minMax"/>
          <c:max val="7.5"/>
          <c:min val="1"/>
        </c:scaling>
        <c:delete val="0"/>
        <c:axPos val="l"/>
        <c:title>
          <c:tx>
            <c:rich>
              <a:bodyPr rot="-5400000" spcFirstLastPara="0" vertOverflow="ellipsis" vert="horz" wrap="square" anchor="ctr" anchorCtr="1"/>
              <a:lstStyle/>
              <a:p>
                <a:pPr>
                  <a:defRPr lang="zh-CN" sz="900" b="0" i="0" u="none" strike="noStrike" kern="1200" cap="all" baseline="0">
                    <a:solidFill>
                      <a:schemeClr val="dk1">
                        <a:lumMod val="65000"/>
                        <a:lumOff val="35000"/>
                      </a:schemeClr>
                    </a:solidFill>
                    <a:latin typeface="+mn-lt"/>
                    <a:ea typeface="+mn-ea"/>
                    <a:cs typeface="+mn-cs"/>
                  </a:defRPr>
                </a:pPr>
                <a:r>
                  <a:t>病毒载量变化（log10 copies/ml)</a:t>
                </a:r>
              </a:p>
            </c:rich>
          </c:tx>
          <c:layout/>
          <c:overlay val="1"/>
          <c:spPr>
            <a:noFill/>
            <a:ln>
              <a:noFill/>
            </a:ln>
            <a:effectLst/>
          </c:spPr>
        </c:title>
        <c:numFmt formatCode="#,##0.00_);\(#,##0.00\)" sourceLinked="0"/>
        <c:majorTickMark val="none"/>
        <c:minorTickMark val="none"/>
        <c:tickLblPos val="nextTo"/>
        <c:spPr>
          <a:noFill/>
          <a:ln>
            <a:noFill/>
          </a:ln>
          <a:effectLst/>
        </c:spPr>
        <c:txPr>
          <a:bodyPr rot="0" spcFirstLastPara="0" vertOverflow="ellipsis" vert="horz" wrap="square" anchor="ctr" anchorCtr="1"/>
          <a:lstStyle/>
          <a:p>
            <a:pPr>
              <a:defRPr lang="zh-CN" sz="900" b="0" i="0" u="none" strike="noStrike" kern="1200" spc="20" baseline="0">
                <a:solidFill>
                  <a:schemeClr val="dk1">
                    <a:lumMod val="65000"/>
                    <a:lumOff val="35000"/>
                  </a:schemeClr>
                </a:solidFill>
                <a:latin typeface="+mn-lt"/>
                <a:ea typeface="+mn-ea"/>
                <a:cs typeface="+mn-cs"/>
              </a:defRPr>
            </a:pPr>
          </a:p>
        </c:txPr>
        <c:crossAx val="2094734552"/>
        <c:crosses val="autoZero"/>
        <c:crossBetween val="between"/>
        <c:majorUnit val="1.08333"/>
        <c:minorUnit val="0.541667"/>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dk1">
                  <a:lumMod val="65000"/>
                  <a:lumOff val="35000"/>
                </a:schemeClr>
              </a:solidFill>
              <a:latin typeface="+mn-lt"/>
              <a:ea typeface="+mn-ea"/>
              <a:cs typeface="+mn-cs"/>
            </a:defRPr>
          </a:pPr>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800" b="0" i="0" u="none" strike="noStrike" kern="1200" baseline="0">
                <a:solidFill>
                  <a:srgbClr val="595959"/>
                </a:solidFill>
                <a:latin typeface="Arial" panose="020B0604020202020204"/>
                <a:ea typeface="+mn-ea"/>
                <a:cs typeface="+mn-cs"/>
              </a:defRPr>
            </a:pPr>
            <a:r>
              <a:rPr lang="zh-CN" altLang="en-US" sz="800" b="0" i="0" u="none" strike="noStrike">
                <a:solidFill>
                  <a:srgbClr val="595959"/>
                </a:solidFill>
                <a:latin typeface="Arial" panose="020B0604020202020204"/>
              </a:rPr>
              <a:t>病毒载量变化情况</a:t>
            </a:r>
            <a:endParaRPr lang="zh-CN" altLang="en-US" sz="800" b="0" i="0" u="none" strike="noStrike">
              <a:solidFill>
                <a:srgbClr val="595959"/>
              </a:solidFill>
              <a:latin typeface="Arial" panose="020B0604020202020204"/>
            </a:endParaRPr>
          </a:p>
        </c:rich>
      </c:tx>
      <c:layout>
        <c:manualLayout>
          <c:xMode val="edge"/>
          <c:yMode val="edge"/>
          <c:x val="0.394353"/>
          <c:y val="0"/>
          <c:w val="0.201012"/>
          <c:h val="0.191111"/>
        </c:manualLayout>
      </c:layout>
      <c:overlay val="1"/>
      <c:spPr>
        <a:noFill/>
        <a:effectLst/>
      </c:spPr>
    </c:title>
    <c:autoTitleDeleted val="0"/>
    <c:plotArea>
      <c:layout>
        <c:manualLayout>
          <c:layoutTarget val="inner"/>
          <c:xMode val="edge"/>
          <c:yMode val="edge"/>
          <c:x val="0.213008"/>
          <c:y val="0.191111"/>
          <c:w val="0.771056"/>
          <c:h val="0.636908"/>
        </c:manualLayout>
      </c:layout>
      <c:lineChart>
        <c:grouping val="standard"/>
        <c:varyColors val="0"/>
        <c:ser>
          <c:idx val="0"/>
          <c:order val="0"/>
          <c:tx>
            <c:strRef>
              <c:f>Sheet1!$B$1</c:f>
              <c:strCache>
                <c:ptCount val="1"/>
                <c:pt idx="0">
                  <c:v>安慰剂组</c:v>
                </c:pt>
              </c:strCache>
            </c:strRef>
          </c:tx>
          <c:spPr>
            <a:ln w="28575" cap="rnd" cmpd="sng" algn="ctr">
              <a:solidFill>
                <a:schemeClr val="accent1"/>
              </a:solidFill>
              <a:prstDash val="solid"/>
              <a:round/>
            </a:ln>
            <a:effectLst/>
          </c:spPr>
          <c:marker>
            <c:symbol val="circle"/>
            <c:size val="2"/>
            <c:spPr>
              <a:solidFill>
                <a:schemeClr val="accent1"/>
              </a:solidFill>
              <a:ln w="9525" cap="flat" cmpd="sng" algn="ctr">
                <a:solidFill>
                  <a:schemeClr val="accent1"/>
                </a:solidFill>
                <a:prstDash val="solid"/>
                <a:miter lim="800000"/>
              </a:ln>
              <a:effectLst/>
            </c:spPr>
          </c:marker>
          <c:dLbls>
            <c:delete val="1"/>
          </c:dLbls>
          <c:errBars>
            <c:errDir val="y"/>
            <c:errBarType val="both"/>
            <c:errValType val="stdErr"/>
            <c:noEndCap val="0"/>
            <c:spPr>
              <a:noFill/>
              <a:ln w="9525" cap="flat" cmpd="sng" algn="ctr">
                <a:solidFill>
                  <a:srgbClr val="595959"/>
                </a:solidFill>
                <a:prstDash val="solid"/>
                <a:round/>
              </a:ln>
              <a:effectLst/>
            </c:spPr>
          </c:errBars>
          <c:cat>
            <c:strRef>
              <c:f>Sheet1!$A$2:$A$6</c:f>
              <c:strCache>
                <c:ptCount val="5"/>
                <c:pt idx="0">
                  <c:v>基线</c:v>
                </c:pt>
                <c:pt idx="1">
                  <c:v>D4</c:v>
                </c:pt>
                <c:pt idx="2">
                  <c:v>D6</c:v>
                </c:pt>
                <c:pt idx="3">
                  <c:v>D10</c:v>
                </c:pt>
                <c:pt idx="4">
                  <c:v>D15</c:v>
                </c:pt>
              </c:strCache>
            </c:strRef>
          </c:cat>
          <c:val>
            <c:numRef>
              <c:f>Sheet1!$B$2:$B$6</c:f>
              <c:numCache>
                <c:formatCode>General</c:formatCode>
                <c:ptCount val="5"/>
                <c:pt idx="0">
                  <c:v>7.303</c:v>
                </c:pt>
                <c:pt idx="1">
                  <c:v>5.808</c:v>
                </c:pt>
                <c:pt idx="2">
                  <c:v>4.47</c:v>
                </c:pt>
                <c:pt idx="3">
                  <c:v>2.679</c:v>
                </c:pt>
                <c:pt idx="4">
                  <c:v>1.798</c:v>
                </c:pt>
              </c:numCache>
            </c:numRef>
          </c:val>
          <c:smooth val="0"/>
        </c:ser>
        <c:ser>
          <c:idx val="1"/>
          <c:order val="1"/>
          <c:tx>
            <c:strRef>
              <c:f>Sheet1!$C$1</c:f>
              <c:strCache>
                <c:ptCount val="1"/>
                <c:pt idx="0">
                  <c:v>来瑞特韦片组</c:v>
                </c:pt>
              </c:strCache>
            </c:strRef>
          </c:tx>
          <c:spPr>
            <a:ln w="28575" cap="rnd" cmpd="sng" algn="ctr">
              <a:solidFill>
                <a:schemeClr val="accent2"/>
              </a:solidFill>
              <a:prstDash val="solid"/>
              <a:round/>
            </a:ln>
            <a:effectLst/>
          </c:spPr>
          <c:marker>
            <c:symbol val="circle"/>
            <c:size val="2"/>
            <c:spPr>
              <a:solidFill>
                <a:schemeClr val="accent2"/>
              </a:solidFill>
              <a:ln w="9525" cap="flat" cmpd="sng" algn="ctr">
                <a:solidFill>
                  <a:schemeClr val="accent2"/>
                </a:solidFill>
                <a:prstDash val="solid"/>
                <a:miter lim="800000"/>
              </a:ln>
              <a:effectLst/>
            </c:spPr>
          </c:marker>
          <c:dLbls>
            <c:delete val="1"/>
          </c:dLbls>
          <c:errBars>
            <c:errDir val="y"/>
            <c:errBarType val="both"/>
            <c:errValType val="stdErr"/>
            <c:noEndCap val="0"/>
            <c:spPr>
              <a:noFill/>
              <a:ln w="9525" cap="flat" cmpd="sng" algn="ctr">
                <a:solidFill>
                  <a:srgbClr val="595959"/>
                </a:solidFill>
                <a:prstDash val="solid"/>
                <a:round/>
              </a:ln>
              <a:effectLst/>
            </c:spPr>
          </c:errBars>
          <c:cat>
            <c:strRef>
              <c:f>Sheet1!$A$2:$A$6</c:f>
              <c:strCache>
                <c:ptCount val="5"/>
                <c:pt idx="0">
                  <c:v>基线</c:v>
                </c:pt>
                <c:pt idx="1">
                  <c:v>D4</c:v>
                </c:pt>
                <c:pt idx="2">
                  <c:v>D6</c:v>
                </c:pt>
                <c:pt idx="3">
                  <c:v>D10</c:v>
                </c:pt>
                <c:pt idx="4">
                  <c:v>D15</c:v>
                </c:pt>
              </c:strCache>
            </c:strRef>
          </c:cat>
          <c:val>
            <c:numRef>
              <c:f>Sheet1!$C$2:$C$6</c:f>
              <c:numCache>
                <c:formatCode>General</c:formatCode>
                <c:ptCount val="5"/>
                <c:pt idx="0">
                  <c:v>7.141</c:v>
                </c:pt>
                <c:pt idx="1">
                  <c:v>4.913</c:v>
                </c:pt>
                <c:pt idx="2">
                  <c:v>3.967</c:v>
                </c:pt>
                <c:pt idx="3">
                  <c:v>2.606</c:v>
                </c:pt>
                <c:pt idx="4">
                  <c:v>1.725</c:v>
                </c:pt>
              </c:numCache>
            </c:numRef>
          </c:val>
          <c:smooth val="0"/>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cmpd="sng" algn="ctr">
            <a:solidFill>
              <a:srgbClr val="D9D9D9"/>
            </a:solidFill>
            <a:prstDash val="solid"/>
            <a:round/>
          </a:ln>
        </c:spPr>
        <c:txPr>
          <a:bodyPr rot="0" spcFirstLastPara="0" vertOverflow="ellipsis" vert="horz" wrap="square" anchor="ctr" anchorCtr="1"/>
          <a:lstStyle/>
          <a:p>
            <a:pPr>
              <a:defRPr lang="zh-CN" sz="1000" b="0" i="0" u="none" strike="noStrike" kern="1200" baseline="0">
                <a:solidFill>
                  <a:srgbClr val="595959"/>
                </a:solidFill>
                <a:latin typeface="Arial" panose="020B0604020202020204"/>
                <a:ea typeface="+mn-ea"/>
                <a:cs typeface="+mn-cs"/>
              </a:defRPr>
            </a:pPr>
          </a:p>
        </c:txPr>
        <c:crossAx val="2094734553"/>
        <c:crosses val="autoZero"/>
        <c:auto val="1"/>
        <c:lblAlgn val="ctr"/>
        <c:lblOffset val="100"/>
        <c:noMultiLvlLbl val="1"/>
      </c:catAx>
      <c:valAx>
        <c:axId val="2094734553"/>
        <c:scaling>
          <c:orientation val="minMax"/>
          <c:max val="7.5"/>
          <c:min val="1"/>
        </c:scaling>
        <c:delete val="0"/>
        <c:axPos val="l"/>
        <c:title>
          <c:tx>
            <c:rich>
              <a:bodyPr rot="-5400000" spcFirstLastPara="0" vertOverflow="ellipsis" vert="horz" wrap="square" anchor="ctr" anchorCtr="1"/>
              <a:lstStyle/>
              <a:p>
                <a:pPr>
                  <a:defRPr lang="zh-CN" sz="800" b="0" i="0" u="none" strike="noStrike" kern="1200" baseline="0">
                    <a:solidFill>
                      <a:srgbClr val="595959"/>
                    </a:solidFill>
                    <a:latin typeface="Arial" panose="020B0604020202020204"/>
                    <a:ea typeface="+mn-ea"/>
                    <a:cs typeface="+mn-cs"/>
                  </a:defRPr>
                </a:pPr>
                <a:r>
                  <a:rPr lang="zh-CN" altLang="en-US" sz="800" b="0" i="0" u="none" strike="noStrike">
                    <a:solidFill>
                      <a:srgbClr val="595959"/>
                    </a:solidFill>
                    <a:latin typeface="Arial" panose="020B0604020202020204"/>
                  </a:rPr>
                  <a:t>病毒载量变化（</a:t>
                </a:r>
                <a:r>
                  <a:rPr lang="en-US" sz="800" b="0" i="0" u="none" strike="noStrike">
                    <a:solidFill>
                      <a:srgbClr val="595959"/>
                    </a:solidFill>
                    <a:latin typeface="Arial" panose="020B0604020202020204"/>
                  </a:rPr>
                  <a:t>log10 copies/ml)</a:t>
                </a:r>
                <a:endParaRPr lang="en-US" sz="800" b="0" i="0" u="none" strike="noStrike">
                  <a:solidFill>
                    <a:srgbClr val="595959"/>
                  </a:solidFill>
                  <a:latin typeface="Arial" panose="020B0604020202020204"/>
                </a:endParaRPr>
              </a:p>
            </c:rich>
          </c:tx>
          <c:layout/>
          <c:overlay val="1"/>
        </c:title>
        <c:numFmt formatCode="#,##0.00&quot; &quot;;\(#,##0.00\)" sourceLinked="0"/>
        <c:majorTickMark val="none"/>
        <c:minorTickMark val="none"/>
        <c:tickLblPos val="nextTo"/>
        <c:spPr>
          <a:ln w="12700" cap="flat" cmpd="sng" algn="ctr">
            <a:noFill/>
            <a:prstDash val="solid"/>
            <a:round/>
          </a:ln>
        </c:spPr>
        <c:txPr>
          <a:bodyPr rot="0" spcFirstLastPara="0" vertOverflow="ellipsis" vert="horz" wrap="square" anchor="ctr" anchorCtr="1"/>
          <a:lstStyle/>
          <a:p>
            <a:pPr>
              <a:defRPr lang="zh-CN" sz="700" b="0" i="0" u="none" strike="noStrike" kern="1200" baseline="0">
                <a:solidFill>
                  <a:srgbClr val="00B050"/>
                </a:solidFill>
                <a:latin typeface="Arial" panose="020B0604020202020204"/>
                <a:ea typeface="+mn-ea"/>
                <a:cs typeface="+mn-cs"/>
              </a:defRPr>
            </a:pPr>
          </a:p>
        </c:txPr>
        <c:crossAx val="2094734552"/>
        <c:crosses val="autoZero"/>
        <c:crossBetween val="between"/>
        <c:majorUnit val="1.08333"/>
        <c:minorUnit val="0.541667"/>
      </c:valAx>
      <c:spPr>
        <a:noFill/>
        <a:ln w="12700" cap="flat">
          <a:noFill/>
          <a:miter lim="400000"/>
        </a:ln>
        <a:effectLst/>
      </c:spPr>
    </c:plotArea>
    <c:legend>
      <c:legendPos val="r"/>
      <c:layout>
        <c:manualLayout>
          <c:xMode val="edge"/>
          <c:yMode val="edge"/>
          <c:x val="0.590308"/>
          <c:y val="0.104014"/>
          <c:w val="0.409692"/>
          <c:h val="0.218996"/>
        </c:manualLayout>
      </c:layout>
      <c:overlay val="1"/>
      <c:spPr>
        <a:noFill/>
        <a:ln w="12700" cap="flat">
          <a:noFill/>
          <a:miter lim="400000"/>
        </a:ln>
        <a:effectLst/>
      </c:spPr>
      <c:txPr>
        <a:bodyPr rot="0" spcFirstLastPara="0" vertOverflow="ellipsis" vert="horz" wrap="square" anchor="ctr" anchorCtr="1"/>
        <a:lstStyle/>
        <a:p>
          <a:pPr>
            <a:defRPr lang="zh-CN" sz="800" b="0" i="0" u="none" strike="noStrike" kern="1200" baseline="0">
              <a:solidFill>
                <a:srgbClr val="595959"/>
              </a:solidFill>
              <a:latin typeface="Arial" panose="020B0604020202020204"/>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8" name="Shape 748"/>
          <p:cNvSpPr>
            <a:spLocks noGrp="1" noRot="1" noChangeAspect="1"/>
          </p:cNvSpPr>
          <p:nvPr>
            <p:ph type="sldImg"/>
          </p:nvPr>
        </p:nvSpPr>
        <p:spPr>
          <a:xfrm>
            <a:off x="1143000" y="685800"/>
            <a:ext cx="4572000" cy="3429000"/>
          </a:xfrm>
          <a:prstGeom prst="rect">
            <a:avLst/>
          </a:prstGeom>
        </p:spPr>
        <p:txBody>
          <a:bodyPr/>
          <a:lstStyle/>
          <a:p/>
        </p:txBody>
      </p:sp>
      <p:sp>
        <p:nvSpPr>
          <p:cNvPr id="749" name="Shape 749"/>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等线" panose="02010600030101010101" charset="-122"/>
      </a:defRPr>
    </a:lvl1pPr>
    <a:lvl2pPr indent="228600" latinLnBrk="0">
      <a:defRPr sz="1200">
        <a:latin typeface="+mj-lt"/>
        <a:ea typeface="+mj-ea"/>
        <a:cs typeface="+mj-cs"/>
        <a:sym typeface="等线" panose="02010600030101010101" charset="-122"/>
      </a:defRPr>
    </a:lvl2pPr>
    <a:lvl3pPr indent="457200" latinLnBrk="0">
      <a:defRPr sz="1200">
        <a:latin typeface="+mj-lt"/>
        <a:ea typeface="+mj-ea"/>
        <a:cs typeface="+mj-cs"/>
        <a:sym typeface="等线" panose="02010600030101010101" charset="-122"/>
      </a:defRPr>
    </a:lvl3pPr>
    <a:lvl4pPr indent="685800" latinLnBrk="0">
      <a:defRPr sz="1200">
        <a:latin typeface="+mj-lt"/>
        <a:ea typeface="+mj-ea"/>
        <a:cs typeface="+mj-cs"/>
        <a:sym typeface="等线" panose="02010600030101010101" charset="-122"/>
      </a:defRPr>
    </a:lvl4pPr>
    <a:lvl5pPr indent="914400" latinLnBrk="0">
      <a:defRPr sz="1200">
        <a:latin typeface="+mj-lt"/>
        <a:ea typeface="+mj-ea"/>
        <a:cs typeface="+mj-cs"/>
        <a:sym typeface="等线" panose="02010600030101010101" charset="-122"/>
      </a:defRPr>
    </a:lvl5pPr>
    <a:lvl6pPr indent="1143000" latinLnBrk="0">
      <a:defRPr sz="1200">
        <a:latin typeface="+mj-lt"/>
        <a:ea typeface="+mj-ea"/>
        <a:cs typeface="+mj-cs"/>
        <a:sym typeface="等线" panose="02010600030101010101" charset="-122"/>
      </a:defRPr>
    </a:lvl6pPr>
    <a:lvl7pPr indent="1371600" latinLnBrk="0">
      <a:defRPr sz="1200">
        <a:latin typeface="+mj-lt"/>
        <a:ea typeface="+mj-ea"/>
        <a:cs typeface="+mj-cs"/>
        <a:sym typeface="等线" panose="02010600030101010101" charset="-122"/>
      </a:defRPr>
    </a:lvl7pPr>
    <a:lvl8pPr indent="1600200" latinLnBrk="0">
      <a:defRPr sz="1200">
        <a:latin typeface="+mj-lt"/>
        <a:ea typeface="+mj-ea"/>
        <a:cs typeface="+mj-cs"/>
        <a:sym typeface="等线" panose="02010600030101010101" charset="-122"/>
      </a:defRPr>
    </a:lvl8pPr>
    <a:lvl9pPr indent="1828800" latinLnBrk="0">
      <a:defRPr sz="1200">
        <a:latin typeface="+mj-lt"/>
        <a:ea typeface="+mj-ea"/>
        <a:cs typeface="+mj-cs"/>
        <a:sym typeface="等线" panose="02010600030101010101"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4" Type="http://schemas.openxmlformats.org/officeDocument/2006/relationships/image" Target="../media/image5.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4" Type="http://schemas.openxmlformats.org/officeDocument/2006/relationships/image" Target="../media/image6.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4" Type="http://schemas.openxmlformats.org/officeDocument/2006/relationships/image" Target="../media/image5.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4" Type="http://schemas.openxmlformats.org/officeDocument/2006/relationships/image" Target="../media/image6.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p:cSld name="仅标题">
    <p:spTree>
      <p:nvGrpSpPr>
        <p:cNvPr id="1" name=""/>
        <p:cNvGrpSpPr/>
        <p:nvPr/>
      </p:nvGrpSpPr>
      <p:grpSpPr>
        <a:xfrm>
          <a:off x="0" y="0"/>
          <a:ext cx="0" cy="0"/>
          <a:chOff x="0" y="0"/>
          <a:chExt cx="0" cy="0"/>
        </a:xfrm>
      </p:grpSpPr>
      <p:sp>
        <p:nvSpPr>
          <p:cNvPr id="14"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p:cSld name="1_空白">
    <p:spTree>
      <p:nvGrpSpPr>
        <p:cNvPr id="1" name=""/>
        <p:cNvGrpSpPr/>
        <p:nvPr/>
      </p:nvGrpSpPr>
      <p:grpSpPr>
        <a:xfrm>
          <a:off x="0" y="0"/>
          <a:ext cx="0" cy="0"/>
          <a:chOff x="0" y="0"/>
          <a:chExt cx="0" cy="0"/>
        </a:xfrm>
      </p:grpSpPr>
      <p:sp>
        <p:nvSpPr>
          <p:cNvPr id="104"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105"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106" name="object 5"/>
          <p:cNvSpPr/>
          <p:nvPr/>
        </p:nvSpPr>
        <p:spPr>
          <a:xfrm>
            <a:off x="0" y="12697"/>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107" name="标题文本"/>
          <p:cNvSpPr txBox="1">
            <a:spLocks noGrp="1"/>
          </p:cNvSpPr>
          <p:nvPr>
            <p:ph type="title" hasCustomPrompt="1"/>
          </p:nvPr>
        </p:nvSpPr>
        <p:spPr>
          <a:xfrm>
            <a:off x="499978" y="176212"/>
            <a:ext cx="11196722" cy="663577"/>
          </a:xfrm>
          <a:prstGeom prst="rect">
            <a:avLst/>
          </a:prstGeom>
        </p:spPr>
        <p:txBody>
          <a:bodyPr/>
          <a:lstStyle>
            <a:lvl1pPr>
              <a:defRPr sz="2800" b="1">
                <a:latin typeface="Times New Roman" panose="02020603050405020304"/>
                <a:ea typeface="Times New Roman" panose="02020603050405020304"/>
                <a:cs typeface="Times New Roman" panose="02020603050405020304"/>
                <a:sym typeface="Times New Roman" panose="02020603050405020304"/>
              </a:defRPr>
            </a:lvl1pPr>
          </a:lstStyle>
          <a:p>
            <a:r>
              <a:t>标题文本</a:t>
            </a:r>
          </a:p>
        </p:txBody>
      </p:sp>
      <p:sp>
        <p:nvSpPr>
          <p:cNvPr id="108" name="文本框 8"/>
          <p:cNvSpPr txBox="1"/>
          <p:nvPr/>
        </p:nvSpPr>
        <p:spPr>
          <a:xfrm>
            <a:off x="528319" y="6438900"/>
            <a:ext cx="3007362" cy="370837"/>
          </a:xfrm>
          <a:prstGeom prst="rect">
            <a:avLst/>
          </a:prstGeom>
          <a:ln w="12700">
            <a:miter lim="400000"/>
          </a:ln>
        </p:spPr>
        <p:txBody>
          <a:bodyPr lIns="45718" tIns="45718" rIns="45718" bIns="45718">
            <a:spAutoFit/>
          </a:bodyPr>
          <a:lstStyle>
            <a:lvl1pPr>
              <a:defRPr>
                <a:solidFill>
                  <a:srgbClr val="BFBFBF"/>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t>Confidential Document</a:t>
            </a:r>
          </a:p>
        </p:txBody>
      </p:sp>
      <p:pic>
        <p:nvPicPr>
          <p:cNvPr id="109"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110" name="幻灯片编号"/>
          <p:cNvSpPr txBox="1">
            <a:spLocks noGrp="1"/>
          </p:cNvSpPr>
          <p:nvPr>
            <p:ph type="sldNum" sz="quarter" idx="2"/>
          </p:nvPr>
        </p:nvSpPr>
        <p:spPr>
          <a:xfrm>
            <a:off x="11097265" y="6401181"/>
            <a:ext cx="256537" cy="275463"/>
          </a:xfrm>
          <a:prstGeom prst="rect">
            <a:avLst/>
          </a:prstGeom>
        </p:spPr>
        <p:txBody>
          <a:bodyPr/>
          <a:lstStyle>
            <a:lvl1pPr>
              <a:defRPr>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p:cSld name="2_Title and Content">
    <p:spTree>
      <p:nvGrpSpPr>
        <p:cNvPr id="1" name=""/>
        <p:cNvGrpSpPr/>
        <p:nvPr/>
      </p:nvGrpSpPr>
      <p:grpSpPr>
        <a:xfrm>
          <a:off x="0" y="0"/>
          <a:ext cx="0" cy="0"/>
          <a:chOff x="0" y="0"/>
          <a:chExt cx="0" cy="0"/>
        </a:xfrm>
      </p:grpSpPr>
      <p:sp>
        <p:nvSpPr>
          <p:cNvPr id="117"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118"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119"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p:cSld name="标题幻灯片">
    <p:spTree>
      <p:nvGrpSpPr>
        <p:cNvPr id="1" name=""/>
        <p:cNvGrpSpPr/>
        <p:nvPr/>
      </p:nvGrpSpPr>
      <p:grpSpPr>
        <a:xfrm>
          <a:off x="0" y="0"/>
          <a:ext cx="0" cy="0"/>
          <a:chOff x="0" y="0"/>
          <a:chExt cx="0" cy="0"/>
        </a:xfrm>
      </p:grpSpPr>
      <p:sp>
        <p:nvSpPr>
          <p:cNvPr id="126"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127"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128" name="标题文本"/>
          <p:cNvSpPr txBox="1">
            <a:spLocks noGrp="1"/>
          </p:cNvSpPr>
          <p:nvPr>
            <p:ph type="title" hasCustomPrompt="1"/>
          </p:nvPr>
        </p:nvSpPr>
        <p:spPr>
          <a:xfrm>
            <a:off x="1524000" y="1122362"/>
            <a:ext cx="9144000" cy="2387601"/>
          </a:xfrm>
          <a:prstGeom prst="rect">
            <a:avLst/>
          </a:prstGeom>
        </p:spPr>
        <p:txBody>
          <a:bodyPr anchor="b"/>
          <a:lstStyle>
            <a:lvl1pPr algn="ctr">
              <a:defRPr sz="6000" b="1">
                <a:latin typeface="Arial" panose="020B0604020202020204"/>
                <a:ea typeface="Arial" panose="020B0604020202020204"/>
                <a:cs typeface="Arial" panose="020B0604020202020204"/>
                <a:sym typeface="Arial" panose="020B0604020202020204"/>
              </a:defRPr>
            </a:lvl1pPr>
          </a:lstStyle>
          <a:p>
            <a:r>
              <a:t>标题文本</a:t>
            </a:r>
          </a:p>
        </p:txBody>
      </p:sp>
      <p:sp>
        <p:nvSpPr>
          <p:cNvPr id="129" name="正文级别 1…"/>
          <p:cNvSpPr txBox="1">
            <a:spLocks noGrp="1"/>
          </p:cNvSpPr>
          <p:nvPr>
            <p:ph type="body" sz="quarter" idx="1" hasCustomPrompt="1"/>
          </p:nvPr>
        </p:nvSpPr>
        <p:spPr>
          <a:xfrm>
            <a:off x="1524000" y="3602037"/>
            <a:ext cx="9144000" cy="1655765"/>
          </a:xfrm>
          <a:prstGeom prst="rect">
            <a:avLst/>
          </a:prstGeom>
        </p:spPr>
        <p:txBody>
          <a:bodyPr/>
          <a:lstStyle>
            <a:lvl1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1pPr>
            <a:lvl2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2pPr>
            <a:lvl3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3pPr>
            <a:lvl4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4pPr>
            <a:lvl5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5pPr>
          </a:lstStyle>
          <a:p>
            <a:r>
              <a:t>正文级别 1</a:t>
            </a:r>
          </a:p>
          <a:p>
            <a:pPr lvl="1"/>
          </a:p>
          <a:p>
            <a:pPr lvl="2"/>
          </a:p>
          <a:p>
            <a:pPr lvl="3"/>
          </a:p>
          <a:p>
            <a:pPr lvl="4"/>
          </a:p>
        </p:txBody>
      </p:sp>
      <p:sp>
        <p:nvSpPr>
          <p:cNvPr id="130" name="幻灯片编号"/>
          <p:cNvSpPr txBox="1">
            <a:spLocks noGrp="1"/>
          </p:cNvSpPr>
          <p:nvPr>
            <p:ph type="sldNum" sz="quarter" idx="2"/>
          </p:nvPr>
        </p:nvSpPr>
        <p:spPr>
          <a:xfrm>
            <a:off x="11097265" y="6401181"/>
            <a:ext cx="256537" cy="275463"/>
          </a:xfrm>
          <a:prstGeom prst="rect">
            <a:avLst/>
          </a:prstGeom>
        </p:spPr>
        <p:txBody>
          <a:bodyPr/>
          <a:lstStyle>
            <a:lvl1pPr>
              <a:defRPr>
                <a:latin typeface="Times New Roman" panose="02020603050405020304"/>
                <a:ea typeface="Times New Roman" panose="02020603050405020304"/>
                <a:cs typeface="Times New Roman" panose="02020603050405020304"/>
                <a:sym typeface="Times New Roman" panose="02020603050405020304"/>
              </a:defRPr>
            </a:lvl1pPr>
          </a:lstStyle>
          <a:p>
            <a:fld id="{86CB4B4D-7CA3-9044-876B-883B54F8677D}" type="slidenum">
              <a:rPr/>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p:cSld name="1_空白">
    <p:spTree>
      <p:nvGrpSpPr>
        <p:cNvPr id="1" name=""/>
        <p:cNvGrpSpPr/>
        <p:nvPr/>
      </p:nvGrpSpPr>
      <p:grpSpPr>
        <a:xfrm>
          <a:off x="0" y="0"/>
          <a:ext cx="0" cy="0"/>
          <a:chOff x="0" y="0"/>
          <a:chExt cx="0" cy="0"/>
        </a:xfrm>
      </p:grpSpPr>
      <p:sp>
        <p:nvSpPr>
          <p:cNvPr id="137"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138"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139" name="object 5"/>
          <p:cNvSpPr/>
          <p:nvPr/>
        </p:nvSpPr>
        <p:spPr>
          <a:xfrm>
            <a:off x="0" y="12697"/>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140" name="标题文本"/>
          <p:cNvSpPr txBox="1">
            <a:spLocks noGrp="1"/>
          </p:cNvSpPr>
          <p:nvPr>
            <p:ph type="title" hasCustomPrompt="1"/>
          </p:nvPr>
        </p:nvSpPr>
        <p:spPr>
          <a:xfrm>
            <a:off x="499978" y="176212"/>
            <a:ext cx="11196722" cy="663577"/>
          </a:xfrm>
          <a:prstGeom prst="rect">
            <a:avLst/>
          </a:prstGeom>
        </p:spPr>
        <p:txBody>
          <a:bodyPr/>
          <a:lstStyle>
            <a:lvl1pPr>
              <a:defRPr sz="2800" b="1">
                <a:latin typeface="Times New Roman" panose="02020603050405020304"/>
                <a:ea typeface="Times New Roman" panose="02020603050405020304"/>
                <a:cs typeface="Times New Roman" panose="02020603050405020304"/>
                <a:sym typeface="Times New Roman" panose="02020603050405020304"/>
              </a:defRPr>
            </a:lvl1pPr>
          </a:lstStyle>
          <a:p>
            <a:r>
              <a:t>标题文本</a:t>
            </a:r>
          </a:p>
        </p:txBody>
      </p:sp>
      <p:sp>
        <p:nvSpPr>
          <p:cNvPr id="141" name="文本框 8"/>
          <p:cNvSpPr txBox="1"/>
          <p:nvPr/>
        </p:nvSpPr>
        <p:spPr>
          <a:xfrm>
            <a:off x="528319" y="6438900"/>
            <a:ext cx="3007362" cy="370837"/>
          </a:xfrm>
          <a:prstGeom prst="rect">
            <a:avLst/>
          </a:prstGeom>
          <a:ln w="12700">
            <a:miter lim="400000"/>
          </a:ln>
        </p:spPr>
        <p:txBody>
          <a:bodyPr lIns="45718" tIns="45718" rIns="45718" bIns="45718">
            <a:spAutoFit/>
          </a:bodyPr>
          <a:lstStyle>
            <a:lvl1pPr>
              <a:defRPr>
                <a:solidFill>
                  <a:srgbClr val="BFBFBF"/>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t>Confidential Document</a:t>
            </a:r>
          </a:p>
        </p:txBody>
      </p:sp>
      <p:pic>
        <p:nvPicPr>
          <p:cNvPr id="142"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143" name="幻灯片编号"/>
          <p:cNvSpPr txBox="1">
            <a:spLocks noGrp="1"/>
          </p:cNvSpPr>
          <p:nvPr>
            <p:ph type="sldNum" sz="quarter" idx="2"/>
          </p:nvPr>
        </p:nvSpPr>
        <p:spPr>
          <a:xfrm>
            <a:off x="11097265" y="6401181"/>
            <a:ext cx="256537" cy="275463"/>
          </a:xfrm>
          <a:prstGeom prst="rect">
            <a:avLst/>
          </a:prstGeom>
        </p:spPr>
        <p:txBody>
          <a:bodyPr/>
          <a:lstStyle>
            <a:lvl1pPr>
              <a:defRPr>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fld id="{86CB4B4D-7CA3-9044-876B-883B54F8677D}" type="slidenum">
              <a:rPr/>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p:cSld name="仅标题">
    <p:spTree>
      <p:nvGrpSpPr>
        <p:cNvPr id="1" name=""/>
        <p:cNvGrpSpPr/>
        <p:nvPr/>
      </p:nvGrpSpPr>
      <p:grpSpPr>
        <a:xfrm>
          <a:off x="0" y="0"/>
          <a:ext cx="0" cy="0"/>
          <a:chOff x="0" y="0"/>
          <a:chExt cx="0" cy="0"/>
        </a:xfrm>
      </p:grpSpPr>
      <p:sp>
        <p:nvSpPr>
          <p:cNvPr id="150"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151"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152" name="object 2"/>
          <p:cNvSpPr/>
          <p:nvPr/>
        </p:nvSpPr>
        <p:spPr>
          <a:xfrm>
            <a:off x="0" y="0"/>
            <a:ext cx="12192000" cy="6857518"/>
          </a:xfrm>
          <a:prstGeom prst="rect">
            <a:avLst/>
          </a:prstGeom>
          <a:solidFill>
            <a:srgbClr val="00AE95"/>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153"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p:cSld name="2_Title and Content">
    <p:spTree>
      <p:nvGrpSpPr>
        <p:cNvPr id="1" name=""/>
        <p:cNvGrpSpPr/>
        <p:nvPr/>
      </p:nvGrpSpPr>
      <p:grpSpPr>
        <a:xfrm>
          <a:off x="0" y="0"/>
          <a:ext cx="0" cy="0"/>
          <a:chOff x="0" y="0"/>
          <a:chExt cx="0" cy="0"/>
        </a:xfrm>
      </p:grpSpPr>
      <p:sp>
        <p:nvSpPr>
          <p:cNvPr id="160"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161"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162"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p:cSld name="1_Two Content">
    <p:spTree>
      <p:nvGrpSpPr>
        <p:cNvPr id="1" name=""/>
        <p:cNvGrpSpPr/>
        <p:nvPr/>
      </p:nvGrpSpPr>
      <p:grpSpPr>
        <a:xfrm>
          <a:off x="0" y="0"/>
          <a:ext cx="0" cy="0"/>
          <a:chOff x="0" y="0"/>
          <a:chExt cx="0" cy="0"/>
        </a:xfrm>
      </p:grpSpPr>
      <p:sp>
        <p:nvSpPr>
          <p:cNvPr id="169" name="object 5"/>
          <p:cNvSpPr/>
          <p:nvPr/>
        </p:nvSpPr>
        <p:spPr>
          <a:xfrm>
            <a:off x="0" y="-1"/>
            <a:ext cx="12192000" cy="840836"/>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170" name="标题文本"/>
          <p:cNvSpPr txBox="1">
            <a:spLocks noGrp="1"/>
          </p:cNvSpPr>
          <p:nvPr>
            <p:ph type="title" hasCustomPrompt="1"/>
          </p:nvPr>
        </p:nvSpPr>
        <p:spPr>
          <a:xfrm>
            <a:off x="482600" y="148662"/>
            <a:ext cx="11214100" cy="712562"/>
          </a:xfrm>
          <a:prstGeom prst="rect">
            <a:avLst/>
          </a:prstGeom>
        </p:spPr>
        <p:txBody>
          <a:bodyPr/>
          <a:lstStyle>
            <a:lvl1pPr>
              <a:defRPr sz="2800" b="1">
                <a:latin typeface="Arial" panose="020B0604020202020204"/>
                <a:ea typeface="Arial" panose="020B0604020202020204"/>
                <a:cs typeface="Arial" panose="020B0604020202020204"/>
                <a:sym typeface="Arial" panose="020B0604020202020204"/>
              </a:defRPr>
            </a:lvl1pPr>
          </a:lstStyle>
          <a:p>
            <a:r>
              <a:t>标题文本</a:t>
            </a:r>
          </a:p>
        </p:txBody>
      </p:sp>
      <p:pic>
        <p:nvPicPr>
          <p:cNvPr id="171"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172"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p:cSld name="标题幻灯片">
    <p:spTree>
      <p:nvGrpSpPr>
        <p:cNvPr id="1" name=""/>
        <p:cNvGrpSpPr/>
        <p:nvPr/>
      </p:nvGrpSpPr>
      <p:grpSpPr>
        <a:xfrm>
          <a:off x="0" y="0"/>
          <a:ext cx="0" cy="0"/>
          <a:chOff x="0" y="0"/>
          <a:chExt cx="0" cy="0"/>
        </a:xfrm>
      </p:grpSpPr>
      <p:sp>
        <p:nvSpPr>
          <p:cNvPr id="179" name="标题文本"/>
          <p:cNvSpPr txBox="1">
            <a:spLocks noGrp="1"/>
          </p:cNvSpPr>
          <p:nvPr>
            <p:ph type="title" hasCustomPrompt="1"/>
          </p:nvPr>
        </p:nvSpPr>
        <p:spPr>
          <a:xfrm>
            <a:off x="1524000" y="1122362"/>
            <a:ext cx="9144001" cy="2387601"/>
          </a:xfrm>
          <a:prstGeom prst="rect">
            <a:avLst/>
          </a:prstGeom>
        </p:spPr>
        <p:txBody>
          <a:bodyPr anchor="b"/>
          <a:lstStyle>
            <a:lvl1pPr algn="ctr">
              <a:defRPr sz="6000"/>
            </a:lvl1pPr>
          </a:lstStyle>
          <a:p>
            <a:r>
              <a:t>标题文本</a:t>
            </a:r>
          </a:p>
        </p:txBody>
      </p:sp>
      <p:sp>
        <p:nvSpPr>
          <p:cNvPr id="180" name="正文级别 1…"/>
          <p:cNvSpPr txBox="1">
            <a:spLocks noGrp="1"/>
          </p:cNvSpPr>
          <p:nvPr>
            <p:ph type="body" sz="quarter" idx="1" hasCustomPrompt="1"/>
          </p:nvPr>
        </p:nvSpPr>
        <p:spPr>
          <a:xfrm>
            <a:off x="1524000" y="3602037"/>
            <a:ext cx="9144001"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正文级别 1</a:t>
            </a:r>
          </a:p>
          <a:p>
            <a:pPr lvl="1"/>
          </a:p>
          <a:p>
            <a:pPr lvl="2"/>
          </a:p>
          <a:p>
            <a:pPr lvl="3"/>
          </a:p>
          <a:p>
            <a:pPr lvl="4"/>
          </a:p>
        </p:txBody>
      </p:sp>
      <p:sp>
        <p:nvSpPr>
          <p:cNvPr id="18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188" name="标题文本"/>
          <p:cNvSpPr txBox="1">
            <a:spLocks noGrp="1"/>
          </p:cNvSpPr>
          <p:nvPr>
            <p:ph type="title" hasCustomPrompt="1"/>
          </p:nvPr>
        </p:nvSpPr>
        <p:spPr>
          <a:prstGeom prst="rect">
            <a:avLst/>
          </a:prstGeom>
        </p:spPr>
        <p:txBody>
          <a:bodyPr/>
          <a:lstStyle/>
          <a:p>
            <a:r>
              <a:t>标题文本</a:t>
            </a:r>
          </a:p>
        </p:txBody>
      </p:sp>
      <p:sp>
        <p:nvSpPr>
          <p:cNvPr id="189" name="正文级别 1…"/>
          <p:cNvSpPr txBox="1">
            <a:spLocks noGrp="1"/>
          </p:cNvSpPr>
          <p:nvPr>
            <p:ph type="body" idx="1" hasCustomPrompt="1"/>
          </p:nvPr>
        </p:nvSpPr>
        <p:spPr>
          <a:prstGeom prst="rect">
            <a:avLst/>
          </a:prstGeom>
        </p:spPr>
        <p:txBody>
          <a:bodyPr/>
          <a:lstStyle/>
          <a:p>
            <a:r>
              <a:t>正文级别 1</a:t>
            </a:r>
          </a:p>
          <a:p>
            <a:pPr lvl="1"/>
          </a:p>
          <a:p>
            <a:pPr lvl="2"/>
          </a:p>
          <a:p>
            <a:pPr lvl="3"/>
          </a:p>
          <a:p>
            <a:pPr lvl="4"/>
          </a:p>
        </p:txBody>
      </p:sp>
      <p:sp>
        <p:nvSpPr>
          <p:cNvPr id="19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p:cSld name="节标题">
    <p:spTree>
      <p:nvGrpSpPr>
        <p:cNvPr id="1" name=""/>
        <p:cNvGrpSpPr/>
        <p:nvPr/>
      </p:nvGrpSpPr>
      <p:grpSpPr>
        <a:xfrm>
          <a:off x="0" y="0"/>
          <a:ext cx="0" cy="0"/>
          <a:chOff x="0" y="0"/>
          <a:chExt cx="0" cy="0"/>
        </a:xfrm>
      </p:grpSpPr>
      <p:sp>
        <p:nvSpPr>
          <p:cNvPr id="197" name="标题文本"/>
          <p:cNvSpPr txBox="1">
            <a:spLocks noGrp="1"/>
          </p:cNvSpPr>
          <p:nvPr>
            <p:ph type="title" hasCustomPrompt="1"/>
          </p:nvPr>
        </p:nvSpPr>
        <p:spPr>
          <a:xfrm>
            <a:off x="831850" y="1709739"/>
            <a:ext cx="10515600" cy="2852737"/>
          </a:xfrm>
          <a:prstGeom prst="rect">
            <a:avLst/>
          </a:prstGeom>
        </p:spPr>
        <p:txBody>
          <a:bodyPr anchor="b"/>
          <a:lstStyle>
            <a:lvl1pPr>
              <a:defRPr sz="6000"/>
            </a:lvl1pPr>
          </a:lstStyle>
          <a:p>
            <a:r>
              <a:t>标题文本</a:t>
            </a:r>
          </a:p>
        </p:txBody>
      </p:sp>
      <p:sp>
        <p:nvSpPr>
          <p:cNvPr id="198" name="正文级别 1…"/>
          <p:cNvSpPr txBox="1">
            <a:spLocks noGrp="1"/>
          </p:cNvSpPr>
          <p:nvPr>
            <p:ph type="body" sz="quarter" idx="1" hasCustomPrompt="1"/>
          </p:nvPr>
        </p:nvSpPr>
        <p:spPr>
          <a:xfrm>
            <a:off x="831850" y="4589464"/>
            <a:ext cx="10515600" cy="1500190"/>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正文级别 1</a:t>
            </a:r>
          </a:p>
          <a:p>
            <a:pPr lvl="1"/>
          </a:p>
          <a:p>
            <a:pPr lvl="2"/>
          </a:p>
          <a:p>
            <a:pPr lvl="3"/>
          </a:p>
          <a:p>
            <a:pPr lvl="4"/>
          </a:p>
        </p:txBody>
      </p:sp>
      <p:sp>
        <p:nvSpPr>
          <p:cNvPr id="19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p:cSld name="Two Content">
    <p:spTree>
      <p:nvGrpSpPr>
        <p:cNvPr id="1" name=""/>
        <p:cNvGrpSpPr/>
        <p:nvPr/>
      </p:nvGrpSpPr>
      <p:grpSpPr>
        <a:xfrm>
          <a:off x="0" y="0"/>
          <a:ext cx="0" cy="0"/>
          <a:chOff x="0" y="0"/>
          <a:chExt cx="0" cy="0"/>
        </a:xfrm>
      </p:grpSpPr>
      <p:sp>
        <p:nvSpPr>
          <p:cNvPr id="21" name="正文级别 1…"/>
          <p:cNvSpPr txBox="1">
            <a:spLocks noGrp="1"/>
          </p:cNvSpPr>
          <p:nvPr>
            <p:ph type="body" idx="1" hasCustomPrompt="1"/>
          </p:nvPr>
        </p:nvSpPr>
        <p:spPr>
          <a:xfrm>
            <a:off x="827947" y="1128240"/>
            <a:ext cx="10489897" cy="5027020"/>
          </a:xfrm>
          <a:prstGeom prst="rect">
            <a:avLst/>
          </a:prstGeom>
        </p:spPr>
        <p:txBody>
          <a:bodyPr lIns="0" tIns="0" rIns="0" bIns="0"/>
          <a:lstStyle>
            <a:lvl1pPr algn="just">
              <a:buSzTx/>
              <a:buFontTx/>
              <a:buNone/>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vl2pPr marL="609600" indent="-152400" algn="just">
              <a:buFontTx/>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1097280" indent="-182880" algn="just">
              <a:buFontTx/>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1574800" indent="-203200" algn="just">
              <a:buFontTx/>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2032000" indent="-203200" algn="just">
              <a:buFontTx/>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5pPr>
          </a:lstStyle>
          <a:p>
            <a:r>
              <a:t>正文级别 1</a:t>
            </a:r>
          </a:p>
          <a:p>
            <a:pPr lvl="1"/>
          </a:p>
          <a:p>
            <a:pPr lvl="2"/>
          </a:p>
          <a:p>
            <a:pPr lvl="3"/>
          </a:p>
          <a:p>
            <a:pPr lvl="4"/>
          </a:p>
        </p:txBody>
      </p:sp>
      <p:sp>
        <p:nvSpPr>
          <p:cNvPr id="22" name="object 5"/>
          <p:cNvSpPr/>
          <p:nvPr/>
        </p:nvSpPr>
        <p:spPr>
          <a:xfrm>
            <a:off x="0" y="-1"/>
            <a:ext cx="12192000" cy="840836"/>
          </a:xfrm>
          <a:prstGeom prst="rect">
            <a:avLst/>
          </a:prstGeom>
          <a:solidFill>
            <a:srgbClr val="F2F2F2"/>
          </a:solidFill>
          <a:ln w="12700">
            <a:miter lim="400000"/>
          </a:ln>
        </p:spPr>
        <p:txBody>
          <a:bodyPr lIns="0" tIns="0" rIns="0" bIns="0"/>
          <a:lstStyle/>
          <a:p>
            <a:pPr>
              <a:defRPr>
                <a:latin typeface="+mj-lt"/>
                <a:ea typeface="+mj-ea"/>
                <a:cs typeface="+mj-cs"/>
                <a:sym typeface="等线" panose="02010600030101010101" charset="-122"/>
              </a:defRPr>
            </a:pPr>
          </a:p>
        </p:txBody>
      </p:sp>
      <p:sp>
        <p:nvSpPr>
          <p:cNvPr id="23" name="标题文本"/>
          <p:cNvSpPr txBox="1">
            <a:spLocks noGrp="1"/>
          </p:cNvSpPr>
          <p:nvPr>
            <p:ph type="title" hasCustomPrompt="1"/>
          </p:nvPr>
        </p:nvSpPr>
        <p:spPr>
          <a:xfrm>
            <a:off x="827945" y="0"/>
            <a:ext cx="9114340" cy="841366"/>
          </a:xfrm>
          <a:prstGeom prst="rect">
            <a:avLst/>
          </a:prstGeom>
        </p:spPr>
        <p:txBody>
          <a:bodyPr lIns="0" tIns="0" rIns="0" bIns="0"/>
          <a:lstStyle>
            <a:lvl1pPr>
              <a:defRPr sz="3200" b="1">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标题文本</a:t>
            </a:r>
          </a:p>
        </p:txBody>
      </p:sp>
      <p:pic>
        <p:nvPicPr>
          <p:cNvPr id="24" name="Picture 2" descr="Picture 2"/>
          <p:cNvPicPr>
            <a:picLocks noChangeAspect="1"/>
          </p:cNvPicPr>
          <p:nvPr/>
        </p:nvPicPr>
        <p:blipFill>
          <a:blip r:embed="rId2"/>
          <a:stretch>
            <a:fillRect/>
          </a:stretch>
        </p:blipFill>
        <p:spPr>
          <a:xfrm>
            <a:off x="10073040" y="319312"/>
            <a:ext cx="1628427" cy="281390"/>
          </a:xfrm>
          <a:prstGeom prst="rect">
            <a:avLst/>
          </a:prstGeom>
          <a:ln w="12700">
            <a:miter lim="400000"/>
            <a:headEnd/>
            <a:tailEnd/>
          </a:ln>
        </p:spPr>
      </p:pic>
      <p:sp>
        <p:nvSpPr>
          <p:cNvPr id="25"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p:cSld name="两栏内容">
    <p:spTree>
      <p:nvGrpSpPr>
        <p:cNvPr id="1" name=""/>
        <p:cNvGrpSpPr/>
        <p:nvPr/>
      </p:nvGrpSpPr>
      <p:grpSpPr>
        <a:xfrm>
          <a:off x="0" y="0"/>
          <a:ext cx="0" cy="0"/>
          <a:chOff x="0" y="0"/>
          <a:chExt cx="0" cy="0"/>
        </a:xfrm>
      </p:grpSpPr>
      <p:sp>
        <p:nvSpPr>
          <p:cNvPr id="206" name="标题文本"/>
          <p:cNvSpPr txBox="1">
            <a:spLocks noGrp="1"/>
          </p:cNvSpPr>
          <p:nvPr>
            <p:ph type="title" hasCustomPrompt="1"/>
          </p:nvPr>
        </p:nvSpPr>
        <p:spPr>
          <a:prstGeom prst="rect">
            <a:avLst/>
          </a:prstGeom>
        </p:spPr>
        <p:txBody>
          <a:bodyPr/>
          <a:lstStyle/>
          <a:p>
            <a:r>
              <a:t>标题文本</a:t>
            </a:r>
          </a:p>
        </p:txBody>
      </p:sp>
      <p:sp>
        <p:nvSpPr>
          <p:cNvPr id="207" name="正文级别 1…"/>
          <p:cNvSpPr txBox="1">
            <a:spLocks noGrp="1"/>
          </p:cNvSpPr>
          <p:nvPr>
            <p:ph type="body" sz="half" idx="1" hasCustomPrompt="1"/>
          </p:nvPr>
        </p:nvSpPr>
        <p:spPr>
          <a:xfrm>
            <a:off x="838200" y="1825625"/>
            <a:ext cx="5181602" cy="4351338"/>
          </a:xfrm>
          <a:prstGeom prst="rect">
            <a:avLst/>
          </a:prstGeom>
        </p:spPr>
        <p:txBody>
          <a:bodyPr/>
          <a:lstStyle/>
          <a:p>
            <a:r>
              <a:t>正文级别 1</a:t>
            </a:r>
          </a:p>
          <a:p>
            <a:pPr lvl="1"/>
          </a:p>
          <a:p>
            <a:pPr lvl="2"/>
          </a:p>
          <a:p>
            <a:pPr lvl="3"/>
          </a:p>
          <a:p>
            <a:pPr lvl="4"/>
          </a:p>
        </p:txBody>
      </p:sp>
      <p:grpSp>
        <p:nvGrpSpPr>
          <p:cNvPr id="210" name="组合 7"/>
          <p:cNvGrpSpPr/>
          <p:nvPr/>
        </p:nvGrpSpPr>
        <p:grpSpPr>
          <a:xfrm>
            <a:off x="-2" y="-35307"/>
            <a:ext cx="12191152" cy="558765"/>
            <a:chOff x="0" y="0"/>
            <a:chExt cx="12191150" cy="558764"/>
          </a:xfrm>
        </p:grpSpPr>
        <p:sp>
          <p:nvSpPr>
            <p:cNvPr id="208" name="object 5"/>
            <p:cNvSpPr/>
            <p:nvPr/>
          </p:nvSpPr>
          <p:spPr>
            <a:xfrm>
              <a:off x="-1" y="-1"/>
              <a:ext cx="12191152" cy="558765"/>
            </a:xfrm>
            <a:prstGeom prst="rect">
              <a:avLst/>
            </a:prstGeom>
            <a:solidFill>
              <a:srgbClr val="00AE95"/>
            </a:solidFill>
            <a:ln w="12700" cap="flat">
              <a:noFill/>
              <a:miter lim="400000"/>
            </a:ln>
            <a:effectLst/>
          </p:spPr>
          <p:txBody>
            <a:bodyPr wrap="square" lIns="0" tIns="0" rIns="0" bIns="0" numCol="1" anchor="t">
              <a:noAutofit/>
            </a:bodyPr>
            <a:lstStyle/>
            <a:p>
              <a:pPr>
                <a:defRPr sz="1000">
                  <a:solidFill>
                    <a:srgbClr val="2E2B21"/>
                  </a:solidFill>
                  <a:latin typeface="Tw Cen MT" panose="020B0602020104020603"/>
                  <a:ea typeface="Tw Cen MT" panose="020B0602020104020603"/>
                  <a:cs typeface="Tw Cen MT" panose="020B0602020104020603"/>
                  <a:sym typeface="Tw Cen MT" panose="020B0602020104020603"/>
                </a:defRPr>
              </a:pPr>
            </a:p>
          </p:txBody>
        </p:sp>
        <p:pic>
          <p:nvPicPr>
            <p:cNvPr id="209" name="Picture 2" descr="Picture 2"/>
            <p:cNvPicPr>
              <a:picLocks noChangeAspect="1"/>
            </p:cNvPicPr>
            <p:nvPr/>
          </p:nvPicPr>
          <p:blipFill>
            <a:blip r:embed="rId2"/>
            <a:stretch>
              <a:fillRect/>
            </a:stretch>
          </p:blipFill>
          <p:spPr>
            <a:xfrm>
              <a:off x="9607791" y="183556"/>
              <a:ext cx="1524860" cy="265230"/>
            </a:xfrm>
            <a:prstGeom prst="rect">
              <a:avLst/>
            </a:prstGeom>
            <a:ln w="12700" cap="flat">
              <a:noFill/>
              <a:miter lim="400000"/>
              <a:headEnd/>
              <a:tailEnd/>
            </a:ln>
            <a:effectLst/>
          </p:spPr>
        </p:pic>
      </p:grpSp>
      <p:sp>
        <p:nvSpPr>
          <p:cNvPr id="21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p:cSld name="比较">
    <p:spTree>
      <p:nvGrpSpPr>
        <p:cNvPr id="1" name=""/>
        <p:cNvGrpSpPr/>
        <p:nvPr/>
      </p:nvGrpSpPr>
      <p:grpSpPr>
        <a:xfrm>
          <a:off x="0" y="0"/>
          <a:ext cx="0" cy="0"/>
          <a:chOff x="0" y="0"/>
          <a:chExt cx="0" cy="0"/>
        </a:xfrm>
      </p:grpSpPr>
      <p:sp>
        <p:nvSpPr>
          <p:cNvPr id="218" name="标题文本"/>
          <p:cNvSpPr txBox="1">
            <a:spLocks noGrp="1"/>
          </p:cNvSpPr>
          <p:nvPr>
            <p:ph type="title" hasCustomPrompt="1"/>
          </p:nvPr>
        </p:nvSpPr>
        <p:spPr>
          <a:xfrm>
            <a:off x="839787" y="365125"/>
            <a:ext cx="10515601" cy="1325564"/>
          </a:xfrm>
          <a:prstGeom prst="rect">
            <a:avLst/>
          </a:prstGeom>
        </p:spPr>
        <p:txBody>
          <a:bodyPr/>
          <a:lstStyle/>
          <a:p>
            <a:r>
              <a:t>标题文本</a:t>
            </a:r>
          </a:p>
        </p:txBody>
      </p:sp>
      <p:sp>
        <p:nvSpPr>
          <p:cNvPr id="219" name="正文级别 1…"/>
          <p:cNvSpPr txBox="1">
            <a:spLocks noGrp="1"/>
          </p:cNvSpPr>
          <p:nvPr>
            <p:ph type="body" sz="quarter" idx="1" hasCustomPrompt="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正文级别 1</a:t>
            </a:r>
          </a:p>
          <a:p>
            <a:pPr lvl="1"/>
          </a:p>
          <a:p>
            <a:pPr lvl="2"/>
          </a:p>
          <a:p>
            <a:pPr lvl="3"/>
          </a:p>
          <a:p>
            <a:pPr lvl="4"/>
          </a:p>
        </p:txBody>
      </p:sp>
      <p:sp>
        <p:nvSpPr>
          <p:cNvPr id="220" name="文本占位符 4"/>
          <p:cNvSpPr>
            <a:spLocks noGrp="1"/>
          </p:cNvSpPr>
          <p:nvPr>
            <p:ph type="body" sz="quarter" idx="21"/>
          </p:nvPr>
        </p:nvSpPr>
        <p:spPr>
          <a:xfrm>
            <a:off x="6172201" y="1681163"/>
            <a:ext cx="5183190" cy="823914"/>
          </a:xfrm>
          <a:prstGeom prst="rect">
            <a:avLst/>
          </a:prstGeom>
        </p:spPr>
        <p:txBody>
          <a:bodyPr anchor="b"/>
          <a:lstStyle/>
          <a:p/>
        </p:txBody>
      </p:sp>
      <p:sp>
        <p:nvSpPr>
          <p:cNvPr id="22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p:cSld name="仅标题">
    <p:spTree>
      <p:nvGrpSpPr>
        <p:cNvPr id="1" name=""/>
        <p:cNvGrpSpPr/>
        <p:nvPr/>
      </p:nvGrpSpPr>
      <p:grpSpPr>
        <a:xfrm>
          <a:off x="0" y="0"/>
          <a:ext cx="0" cy="0"/>
          <a:chOff x="0" y="0"/>
          <a:chExt cx="0" cy="0"/>
        </a:xfrm>
      </p:grpSpPr>
      <p:sp>
        <p:nvSpPr>
          <p:cNvPr id="228" name="标题文本"/>
          <p:cNvSpPr txBox="1">
            <a:spLocks noGrp="1"/>
          </p:cNvSpPr>
          <p:nvPr>
            <p:ph type="title" hasCustomPrompt="1"/>
          </p:nvPr>
        </p:nvSpPr>
        <p:spPr>
          <a:prstGeom prst="rect">
            <a:avLst/>
          </a:prstGeom>
        </p:spPr>
        <p:txBody>
          <a:bodyPr/>
          <a:lstStyle/>
          <a:p>
            <a:r>
              <a:t>标题文本</a:t>
            </a:r>
          </a:p>
        </p:txBody>
      </p:sp>
      <p:sp>
        <p:nvSpPr>
          <p:cNvPr id="22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0">
  <p:cSld name="空白">
    <p:spTree>
      <p:nvGrpSpPr>
        <p:cNvPr id="1" name=""/>
        <p:cNvGrpSpPr/>
        <p:nvPr/>
      </p:nvGrpSpPr>
      <p:grpSpPr>
        <a:xfrm>
          <a:off x="0" y="0"/>
          <a:ext cx="0" cy="0"/>
          <a:chOff x="0" y="0"/>
          <a:chExt cx="0" cy="0"/>
        </a:xfrm>
      </p:grpSpPr>
      <p:sp>
        <p:nvSpPr>
          <p:cNvPr id="23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0">
  <p:cSld name="内容与标题">
    <p:spTree>
      <p:nvGrpSpPr>
        <p:cNvPr id="1" name=""/>
        <p:cNvGrpSpPr/>
        <p:nvPr/>
      </p:nvGrpSpPr>
      <p:grpSpPr>
        <a:xfrm>
          <a:off x="0" y="0"/>
          <a:ext cx="0" cy="0"/>
          <a:chOff x="0" y="0"/>
          <a:chExt cx="0" cy="0"/>
        </a:xfrm>
      </p:grpSpPr>
      <p:sp>
        <p:nvSpPr>
          <p:cNvPr id="243" name="标题文本"/>
          <p:cNvSpPr txBox="1">
            <a:spLocks noGrp="1"/>
          </p:cNvSpPr>
          <p:nvPr>
            <p:ph type="title" hasCustomPrompt="1"/>
          </p:nvPr>
        </p:nvSpPr>
        <p:spPr>
          <a:xfrm>
            <a:off x="839787" y="457200"/>
            <a:ext cx="3932242" cy="1600200"/>
          </a:xfrm>
          <a:prstGeom prst="rect">
            <a:avLst/>
          </a:prstGeom>
        </p:spPr>
        <p:txBody>
          <a:bodyPr anchor="b"/>
          <a:lstStyle>
            <a:lvl1pPr>
              <a:defRPr sz="3200"/>
            </a:lvl1pPr>
          </a:lstStyle>
          <a:p>
            <a:r>
              <a:t>标题文本</a:t>
            </a:r>
          </a:p>
        </p:txBody>
      </p:sp>
      <p:sp>
        <p:nvSpPr>
          <p:cNvPr id="244" name="正文级别 1…"/>
          <p:cNvSpPr txBox="1">
            <a:spLocks noGrp="1"/>
          </p:cNvSpPr>
          <p:nvPr>
            <p:ph type="body" sz="half" idx="1" hasCustomPrompt="1"/>
          </p:nvPr>
        </p:nvSpPr>
        <p:spPr>
          <a:xfrm>
            <a:off x="5183187" y="987425"/>
            <a:ext cx="6172203" cy="4873627"/>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p>
          <a:p>
            <a:pPr lvl="2"/>
          </a:p>
          <a:p>
            <a:pPr lvl="3"/>
          </a:p>
          <a:p>
            <a:pPr lvl="4"/>
          </a:p>
        </p:txBody>
      </p:sp>
      <p:sp>
        <p:nvSpPr>
          <p:cNvPr id="245" name="文本占位符 3"/>
          <p:cNvSpPr>
            <a:spLocks noGrp="1"/>
          </p:cNvSpPr>
          <p:nvPr>
            <p:ph type="body" sz="quarter" idx="21"/>
          </p:nvPr>
        </p:nvSpPr>
        <p:spPr>
          <a:xfrm>
            <a:off x="839787" y="2057400"/>
            <a:ext cx="3932242" cy="3811588"/>
          </a:xfrm>
          <a:prstGeom prst="rect">
            <a:avLst/>
          </a:prstGeom>
        </p:spPr>
        <p:txBody>
          <a:bodyPr/>
          <a:lstStyle/>
          <a:p/>
        </p:txBody>
      </p:sp>
      <p:sp>
        <p:nvSpPr>
          <p:cNvPr id="24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0">
  <p:cSld name="图片与标题">
    <p:spTree>
      <p:nvGrpSpPr>
        <p:cNvPr id="1" name=""/>
        <p:cNvGrpSpPr/>
        <p:nvPr/>
      </p:nvGrpSpPr>
      <p:grpSpPr>
        <a:xfrm>
          <a:off x="0" y="0"/>
          <a:ext cx="0" cy="0"/>
          <a:chOff x="0" y="0"/>
          <a:chExt cx="0" cy="0"/>
        </a:xfrm>
      </p:grpSpPr>
      <p:sp>
        <p:nvSpPr>
          <p:cNvPr id="253" name="标题文本"/>
          <p:cNvSpPr txBox="1">
            <a:spLocks noGrp="1"/>
          </p:cNvSpPr>
          <p:nvPr>
            <p:ph type="title" hasCustomPrompt="1"/>
          </p:nvPr>
        </p:nvSpPr>
        <p:spPr>
          <a:xfrm>
            <a:off x="839787" y="457200"/>
            <a:ext cx="3932242" cy="1600200"/>
          </a:xfrm>
          <a:prstGeom prst="rect">
            <a:avLst/>
          </a:prstGeom>
        </p:spPr>
        <p:txBody>
          <a:bodyPr anchor="b"/>
          <a:lstStyle>
            <a:lvl1pPr>
              <a:defRPr sz="3200"/>
            </a:lvl1pPr>
          </a:lstStyle>
          <a:p>
            <a:r>
              <a:t>标题文本</a:t>
            </a:r>
          </a:p>
        </p:txBody>
      </p:sp>
      <p:sp>
        <p:nvSpPr>
          <p:cNvPr id="254" name="图片占位符 2"/>
          <p:cNvSpPr>
            <a:spLocks noGrp="1"/>
          </p:cNvSpPr>
          <p:nvPr>
            <p:ph type="pic" sz="half" idx="21"/>
          </p:nvPr>
        </p:nvSpPr>
        <p:spPr>
          <a:xfrm>
            <a:off x="5183187" y="987425"/>
            <a:ext cx="6172203" cy="4873627"/>
          </a:xfrm>
          <a:prstGeom prst="rect">
            <a:avLst/>
          </a:prstGeom>
        </p:spPr>
        <p:txBody>
          <a:bodyPr lIns="91439" tIns="45719" rIns="91439" bIns="45719">
            <a:noAutofit/>
          </a:bodyPr>
          <a:lstStyle/>
          <a:p/>
        </p:txBody>
      </p:sp>
      <p:sp>
        <p:nvSpPr>
          <p:cNvPr id="255" name="正文级别 1…"/>
          <p:cNvSpPr txBox="1">
            <a:spLocks noGrp="1"/>
          </p:cNvSpPr>
          <p:nvPr>
            <p:ph type="body" sz="quarter" idx="1" hasCustomPrompt="1"/>
          </p:nvPr>
        </p:nvSpPr>
        <p:spPr>
          <a:xfrm>
            <a:off x="839787" y="2057400"/>
            <a:ext cx="3932242"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正文级别 1</a:t>
            </a:r>
          </a:p>
          <a:p>
            <a:pPr lvl="1"/>
          </a:p>
          <a:p>
            <a:pPr lvl="2"/>
          </a:p>
          <a:p>
            <a:pPr lvl="3"/>
          </a:p>
          <a:p>
            <a:pPr lvl="4"/>
          </a:p>
        </p:txBody>
      </p:sp>
      <p:sp>
        <p:nvSpPr>
          <p:cNvPr id="25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0">
  <p:cSld name="Title and Content">
    <p:spTree>
      <p:nvGrpSpPr>
        <p:cNvPr id="1" name=""/>
        <p:cNvGrpSpPr/>
        <p:nvPr/>
      </p:nvGrpSpPr>
      <p:grpSpPr>
        <a:xfrm>
          <a:off x="0" y="0"/>
          <a:ext cx="0" cy="0"/>
          <a:chOff x="0" y="0"/>
          <a:chExt cx="0" cy="0"/>
        </a:xfrm>
      </p:grpSpPr>
      <p:sp>
        <p:nvSpPr>
          <p:cNvPr id="263"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0">
  <p:cSld name="标题幻灯片">
    <p:spTree>
      <p:nvGrpSpPr>
        <p:cNvPr id="1" name=""/>
        <p:cNvGrpSpPr/>
        <p:nvPr/>
      </p:nvGrpSpPr>
      <p:grpSpPr>
        <a:xfrm>
          <a:off x="0" y="0"/>
          <a:ext cx="0" cy="0"/>
          <a:chOff x="0" y="0"/>
          <a:chExt cx="0" cy="0"/>
        </a:xfrm>
      </p:grpSpPr>
      <p:sp>
        <p:nvSpPr>
          <p:cNvPr id="270"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271" name="Picture 2" descr="Picture 2"/>
          <p:cNvPicPr>
            <a:picLocks noChangeAspect="1"/>
          </p:cNvPicPr>
          <p:nvPr/>
        </p:nvPicPr>
        <p:blipFill>
          <a:blip r:embed="rId2"/>
          <a:stretch>
            <a:fillRect/>
          </a:stretch>
        </p:blipFill>
        <p:spPr>
          <a:xfrm>
            <a:off x="10315926" y="364249"/>
            <a:ext cx="1628426" cy="281390"/>
          </a:xfrm>
          <a:prstGeom prst="rect">
            <a:avLst/>
          </a:prstGeom>
          <a:ln w="12700">
            <a:miter lim="400000"/>
            <a:headEnd/>
            <a:tailEnd/>
          </a:ln>
        </p:spPr>
      </p:pic>
      <p:sp>
        <p:nvSpPr>
          <p:cNvPr id="272" name="标题文本"/>
          <p:cNvSpPr txBox="1">
            <a:spLocks noGrp="1"/>
          </p:cNvSpPr>
          <p:nvPr>
            <p:ph type="title" hasCustomPrompt="1"/>
          </p:nvPr>
        </p:nvSpPr>
        <p:spPr>
          <a:xfrm>
            <a:off x="1524000" y="1122362"/>
            <a:ext cx="9144001" cy="2387601"/>
          </a:xfrm>
          <a:prstGeom prst="rect">
            <a:avLst/>
          </a:prstGeom>
        </p:spPr>
        <p:txBody>
          <a:bodyPr anchor="b"/>
          <a:lstStyle>
            <a:lvl1pPr algn="ctr">
              <a:defRPr sz="6000" b="1">
                <a:latin typeface="Arial" panose="020B0604020202020204"/>
                <a:ea typeface="Arial" panose="020B0604020202020204"/>
                <a:cs typeface="Arial" panose="020B0604020202020204"/>
                <a:sym typeface="Arial" panose="020B0604020202020204"/>
              </a:defRPr>
            </a:lvl1pPr>
          </a:lstStyle>
          <a:p>
            <a:r>
              <a:t>标题文本</a:t>
            </a:r>
          </a:p>
        </p:txBody>
      </p:sp>
      <p:sp>
        <p:nvSpPr>
          <p:cNvPr id="273" name="正文级别 1…"/>
          <p:cNvSpPr txBox="1">
            <a:spLocks noGrp="1"/>
          </p:cNvSpPr>
          <p:nvPr>
            <p:ph type="body" sz="quarter" idx="1" hasCustomPrompt="1"/>
          </p:nvPr>
        </p:nvSpPr>
        <p:spPr>
          <a:xfrm>
            <a:off x="1524000" y="3602037"/>
            <a:ext cx="9144001" cy="1655765"/>
          </a:xfrm>
          <a:prstGeom prst="rect">
            <a:avLst/>
          </a:prstGeom>
        </p:spPr>
        <p:txBody>
          <a:bodyPr/>
          <a:lstStyle>
            <a:lvl1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1pPr>
            <a:lvl2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2pPr>
            <a:lvl3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3pPr>
            <a:lvl4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4pPr>
            <a:lvl5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5pPr>
          </a:lstStyle>
          <a:p>
            <a:r>
              <a:t>正文级别 1</a:t>
            </a:r>
          </a:p>
          <a:p>
            <a:pPr lvl="1"/>
          </a:p>
          <a:p>
            <a:pPr lvl="2"/>
          </a:p>
          <a:p>
            <a:pPr lvl="3"/>
          </a:p>
          <a:p>
            <a:pPr lvl="4"/>
          </a:p>
        </p:txBody>
      </p:sp>
      <p:sp>
        <p:nvSpPr>
          <p:cNvPr id="274" name="幻灯片编号"/>
          <p:cNvSpPr txBox="1">
            <a:spLocks noGrp="1"/>
          </p:cNvSpPr>
          <p:nvPr>
            <p:ph type="sldNum" sz="quarter" idx="2"/>
          </p:nvPr>
        </p:nvSpPr>
        <p:spPr>
          <a:xfrm>
            <a:off x="11097265" y="6401182"/>
            <a:ext cx="256537" cy="275463"/>
          </a:xfrm>
          <a:prstGeom prst="rect">
            <a:avLst/>
          </a:prstGeom>
        </p:spPr>
        <p:txBody>
          <a:bodyPr/>
          <a:lstStyle>
            <a:lvl1pPr>
              <a:defRPr>
                <a:latin typeface="Times New Roman" panose="02020603050405020304"/>
                <a:ea typeface="Times New Roman" panose="02020603050405020304"/>
                <a:cs typeface="Times New Roman" panose="02020603050405020304"/>
                <a:sym typeface="Times New Roman" panose="02020603050405020304"/>
              </a:defRPr>
            </a:lvl1pPr>
          </a:lstStyle>
          <a:p>
            <a:fld id="{86CB4B4D-7CA3-9044-876B-883B54F8677D}" type="slidenum">
              <a:rPr/>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0">
  <p:cSld name="1_空白">
    <p:spTree>
      <p:nvGrpSpPr>
        <p:cNvPr id="1" name=""/>
        <p:cNvGrpSpPr/>
        <p:nvPr/>
      </p:nvGrpSpPr>
      <p:grpSpPr>
        <a:xfrm>
          <a:off x="0" y="0"/>
          <a:ext cx="0" cy="0"/>
          <a:chOff x="0" y="0"/>
          <a:chExt cx="0" cy="0"/>
        </a:xfrm>
      </p:grpSpPr>
      <p:sp>
        <p:nvSpPr>
          <p:cNvPr id="281"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282" name="Picture 2" descr="Picture 2"/>
          <p:cNvPicPr>
            <a:picLocks noChangeAspect="1"/>
          </p:cNvPicPr>
          <p:nvPr/>
        </p:nvPicPr>
        <p:blipFill>
          <a:blip r:embed="rId2"/>
          <a:stretch>
            <a:fillRect/>
          </a:stretch>
        </p:blipFill>
        <p:spPr>
          <a:xfrm>
            <a:off x="10315926" y="364249"/>
            <a:ext cx="1628426" cy="281390"/>
          </a:xfrm>
          <a:prstGeom prst="rect">
            <a:avLst/>
          </a:prstGeom>
          <a:ln w="12700">
            <a:miter lim="400000"/>
            <a:headEnd/>
            <a:tailEnd/>
          </a:ln>
        </p:spPr>
      </p:pic>
      <p:sp>
        <p:nvSpPr>
          <p:cNvPr id="283" name="object 5"/>
          <p:cNvSpPr/>
          <p:nvPr/>
        </p:nvSpPr>
        <p:spPr>
          <a:xfrm>
            <a:off x="0" y="12697"/>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284" name="标题文本"/>
          <p:cNvSpPr txBox="1">
            <a:spLocks noGrp="1"/>
          </p:cNvSpPr>
          <p:nvPr>
            <p:ph type="title" hasCustomPrompt="1"/>
          </p:nvPr>
        </p:nvSpPr>
        <p:spPr>
          <a:xfrm>
            <a:off x="499978" y="176212"/>
            <a:ext cx="11196722" cy="663577"/>
          </a:xfrm>
          <a:prstGeom prst="rect">
            <a:avLst/>
          </a:prstGeom>
        </p:spPr>
        <p:txBody>
          <a:bodyPr/>
          <a:lstStyle>
            <a:lvl1pPr>
              <a:defRPr sz="2800" b="1">
                <a:latin typeface="Times New Roman" panose="02020603050405020304"/>
                <a:ea typeface="Times New Roman" panose="02020603050405020304"/>
                <a:cs typeface="Times New Roman" panose="02020603050405020304"/>
                <a:sym typeface="Times New Roman" panose="02020603050405020304"/>
              </a:defRPr>
            </a:lvl1pPr>
          </a:lstStyle>
          <a:p>
            <a:r>
              <a:t>标题文本</a:t>
            </a:r>
          </a:p>
        </p:txBody>
      </p:sp>
      <p:pic>
        <p:nvPicPr>
          <p:cNvPr id="285" name="Picture 2" descr="Picture 2"/>
          <p:cNvPicPr>
            <a:picLocks noChangeAspect="1"/>
          </p:cNvPicPr>
          <p:nvPr/>
        </p:nvPicPr>
        <p:blipFill>
          <a:blip r:embed="rId2"/>
          <a:stretch>
            <a:fillRect/>
          </a:stretch>
        </p:blipFill>
        <p:spPr>
          <a:xfrm>
            <a:off x="10315926" y="364249"/>
            <a:ext cx="1628426" cy="281390"/>
          </a:xfrm>
          <a:prstGeom prst="rect">
            <a:avLst/>
          </a:prstGeom>
          <a:ln w="12700">
            <a:miter lim="400000"/>
            <a:headEnd/>
            <a:tailEnd/>
          </a:ln>
        </p:spPr>
      </p:pic>
      <p:sp>
        <p:nvSpPr>
          <p:cNvPr id="286" name="幻灯片编号"/>
          <p:cNvSpPr txBox="1">
            <a:spLocks noGrp="1"/>
          </p:cNvSpPr>
          <p:nvPr>
            <p:ph type="sldNum" sz="quarter" idx="2"/>
          </p:nvPr>
        </p:nvSpPr>
        <p:spPr>
          <a:xfrm>
            <a:off x="11097265" y="6401182"/>
            <a:ext cx="256537" cy="275463"/>
          </a:xfrm>
          <a:prstGeom prst="rect">
            <a:avLst/>
          </a:prstGeom>
        </p:spPr>
        <p:txBody>
          <a:bodyPr/>
          <a:lstStyle>
            <a:lvl1pPr>
              <a:defRPr>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fld id="{86CB4B4D-7CA3-9044-876B-883B54F8677D}" type="slidenum">
              <a:rPr/>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0">
  <p:cSld name="2_Title and Content">
    <p:spTree>
      <p:nvGrpSpPr>
        <p:cNvPr id="1" name=""/>
        <p:cNvGrpSpPr/>
        <p:nvPr/>
      </p:nvGrpSpPr>
      <p:grpSpPr>
        <a:xfrm>
          <a:off x="0" y="0"/>
          <a:ext cx="0" cy="0"/>
          <a:chOff x="0" y="0"/>
          <a:chExt cx="0" cy="0"/>
        </a:xfrm>
      </p:grpSpPr>
      <p:sp>
        <p:nvSpPr>
          <p:cNvPr id="293"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294" name="Picture 2" descr="Picture 2"/>
          <p:cNvPicPr>
            <a:picLocks noChangeAspect="1"/>
          </p:cNvPicPr>
          <p:nvPr/>
        </p:nvPicPr>
        <p:blipFill>
          <a:blip r:embed="rId2"/>
          <a:stretch>
            <a:fillRect/>
          </a:stretch>
        </p:blipFill>
        <p:spPr>
          <a:xfrm>
            <a:off x="10315926" y="364249"/>
            <a:ext cx="1628426" cy="281390"/>
          </a:xfrm>
          <a:prstGeom prst="rect">
            <a:avLst/>
          </a:prstGeom>
          <a:ln w="12700">
            <a:miter lim="400000"/>
            <a:headEnd/>
            <a:tailEnd/>
          </a:ln>
        </p:spPr>
      </p:pic>
      <p:sp>
        <p:nvSpPr>
          <p:cNvPr id="295"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p:cSld name="Title and Content">
    <p:spTree>
      <p:nvGrpSpPr>
        <p:cNvPr id="1" name=""/>
        <p:cNvGrpSpPr/>
        <p:nvPr/>
      </p:nvGrpSpPr>
      <p:grpSpPr>
        <a:xfrm>
          <a:off x="0" y="0"/>
          <a:ext cx="0" cy="0"/>
          <a:chOff x="0" y="0"/>
          <a:chExt cx="0" cy="0"/>
        </a:xfrm>
      </p:grpSpPr>
      <p:sp>
        <p:nvSpPr>
          <p:cNvPr id="32"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showMasterSp="0">
  <p:cSld name="Two Content">
    <p:spTree>
      <p:nvGrpSpPr>
        <p:cNvPr id="1" name=""/>
        <p:cNvGrpSpPr/>
        <p:nvPr/>
      </p:nvGrpSpPr>
      <p:grpSpPr>
        <a:xfrm>
          <a:off x="0" y="0"/>
          <a:ext cx="0" cy="0"/>
          <a:chOff x="0" y="0"/>
          <a:chExt cx="0" cy="0"/>
        </a:xfrm>
      </p:grpSpPr>
      <p:sp>
        <p:nvSpPr>
          <p:cNvPr id="302" name="object 5"/>
          <p:cNvSpPr/>
          <p:nvPr/>
        </p:nvSpPr>
        <p:spPr>
          <a:xfrm>
            <a:off x="0" y="-1"/>
            <a:ext cx="12192000" cy="840836"/>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303" name="标题文本"/>
          <p:cNvSpPr txBox="1">
            <a:spLocks noGrp="1"/>
          </p:cNvSpPr>
          <p:nvPr>
            <p:ph type="title" hasCustomPrompt="1"/>
          </p:nvPr>
        </p:nvSpPr>
        <p:spPr>
          <a:xfrm>
            <a:off x="482600" y="148662"/>
            <a:ext cx="11214100" cy="712562"/>
          </a:xfrm>
          <a:prstGeom prst="rect">
            <a:avLst/>
          </a:prstGeom>
        </p:spPr>
        <p:txBody>
          <a:bodyPr/>
          <a:lstStyle>
            <a:lvl1pPr>
              <a:defRPr sz="2800" b="1">
                <a:latin typeface="Arial" panose="020B0604020202020204"/>
                <a:ea typeface="Arial" panose="020B0604020202020204"/>
                <a:cs typeface="Arial" panose="020B0604020202020204"/>
                <a:sym typeface="Arial" panose="020B0604020202020204"/>
              </a:defRPr>
            </a:lvl1pPr>
          </a:lstStyle>
          <a:p>
            <a:r>
              <a:t>标题文本</a:t>
            </a:r>
          </a:p>
        </p:txBody>
      </p:sp>
      <p:pic>
        <p:nvPicPr>
          <p:cNvPr id="304" name="Picture 2" descr="Picture 2"/>
          <p:cNvPicPr>
            <a:picLocks noChangeAspect="1"/>
          </p:cNvPicPr>
          <p:nvPr/>
        </p:nvPicPr>
        <p:blipFill>
          <a:blip r:embed="rId2"/>
          <a:stretch>
            <a:fillRect/>
          </a:stretch>
        </p:blipFill>
        <p:spPr>
          <a:xfrm>
            <a:off x="10315926" y="364249"/>
            <a:ext cx="1628426" cy="281390"/>
          </a:xfrm>
          <a:prstGeom prst="rect">
            <a:avLst/>
          </a:prstGeom>
          <a:ln w="12700">
            <a:miter lim="400000"/>
            <a:headEnd/>
            <a:tailEnd/>
          </a:ln>
        </p:spPr>
      </p:pic>
      <p:sp>
        <p:nvSpPr>
          <p:cNvPr id="305"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showMasterSp="0">
  <p:cSld name="1_标题和内容">
    <p:spTree>
      <p:nvGrpSpPr>
        <p:cNvPr id="1" name=""/>
        <p:cNvGrpSpPr/>
        <p:nvPr/>
      </p:nvGrpSpPr>
      <p:grpSpPr>
        <a:xfrm>
          <a:off x="0" y="0"/>
          <a:ext cx="0" cy="0"/>
          <a:chOff x="0" y="0"/>
          <a:chExt cx="0" cy="0"/>
        </a:xfrm>
      </p:grpSpPr>
      <p:sp>
        <p:nvSpPr>
          <p:cNvPr id="312" name="正文级别 1…"/>
          <p:cNvSpPr txBox="1">
            <a:spLocks noGrp="1"/>
          </p:cNvSpPr>
          <p:nvPr>
            <p:ph type="body" sz="half" idx="1" hasCustomPrompt="1"/>
          </p:nvPr>
        </p:nvSpPr>
        <p:spPr>
          <a:xfrm>
            <a:off x="539494" y="1199123"/>
            <a:ext cx="4416557" cy="3977645"/>
          </a:xfrm>
          <a:prstGeom prst="rect">
            <a:avLst/>
          </a:prstGeom>
        </p:spPr>
        <p:txBody>
          <a:bodyPr/>
          <a:lstStyle>
            <a:lvl1pPr marL="0" indent="0">
              <a:lnSpc>
                <a:spcPct val="150000"/>
              </a:lnSpc>
              <a:spcBef>
                <a:spcPts val="1200"/>
              </a:spcBef>
              <a:buSzTx/>
              <a:buFontTx/>
              <a:buNone/>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vl2pPr marL="0" indent="0">
              <a:lnSpc>
                <a:spcPct val="150000"/>
              </a:lnSpc>
              <a:spcBef>
                <a:spcPts val="1200"/>
              </a:spcBef>
              <a:buSzTx/>
              <a:buFontTx/>
              <a:buNone/>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0" indent="0">
              <a:lnSpc>
                <a:spcPct val="150000"/>
              </a:lnSpc>
              <a:spcBef>
                <a:spcPts val="1200"/>
              </a:spcBef>
              <a:buSzTx/>
              <a:buFontTx/>
              <a:buNone/>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0" indent="0">
              <a:lnSpc>
                <a:spcPct val="150000"/>
              </a:lnSpc>
              <a:spcBef>
                <a:spcPts val="1200"/>
              </a:spcBef>
              <a:buSzTx/>
              <a:buFontTx/>
              <a:buNone/>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0" indent="0">
              <a:lnSpc>
                <a:spcPct val="150000"/>
              </a:lnSpc>
              <a:spcBef>
                <a:spcPts val="1200"/>
              </a:spcBef>
              <a:buSzTx/>
              <a:buFontTx/>
              <a:buNone/>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5pPr>
          </a:lstStyle>
          <a:p>
            <a:r>
              <a:t>编辑母版文本样式</a:t>
            </a:r>
          </a:p>
          <a:p>
            <a:pPr lvl="1"/>
          </a:p>
          <a:p>
            <a:pPr lvl="2"/>
          </a:p>
          <a:p>
            <a:pPr lvl="3"/>
          </a:p>
          <a:p>
            <a:pPr lvl="4"/>
          </a:p>
        </p:txBody>
      </p:sp>
      <p:sp>
        <p:nvSpPr>
          <p:cNvPr id="313" name="object 5"/>
          <p:cNvSpPr/>
          <p:nvPr/>
        </p:nvSpPr>
        <p:spPr>
          <a:xfrm>
            <a:off x="0" y="9642"/>
            <a:ext cx="12192000" cy="851044"/>
          </a:xfrm>
          <a:prstGeom prst="rect">
            <a:avLst/>
          </a:prstGeom>
          <a:solidFill>
            <a:srgbClr val="F2F2F2"/>
          </a:solidFill>
          <a:ln w="12700">
            <a:miter lim="400000"/>
          </a:ln>
        </p:spPr>
        <p:txBody>
          <a:bodyPr lIns="0" tIns="0" rIns="0" bIns="0"/>
          <a:lstStyle/>
          <a:p>
            <a:pPr>
              <a:defRPr>
                <a:latin typeface="+mj-lt"/>
                <a:ea typeface="+mj-ea"/>
                <a:cs typeface="+mj-cs"/>
                <a:sym typeface="等线" panose="02010600030101010101" charset="-122"/>
              </a:defRPr>
            </a:pPr>
          </a:p>
        </p:txBody>
      </p:sp>
      <p:sp>
        <p:nvSpPr>
          <p:cNvPr id="314" name="标题文本"/>
          <p:cNvSpPr txBox="1">
            <a:spLocks noGrp="1"/>
          </p:cNvSpPr>
          <p:nvPr>
            <p:ph type="title" hasCustomPrompt="1"/>
          </p:nvPr>
        </p:nvSpPr>
        <p:spPr>
          <a:xfrm>
            <a:off x="539494" y="79149"/>
            <a:ext cx="10515603" cy="712562"/>
          </a:xfrm>
          <a:prstGeom prst="rect">
            <a:avLst/>
          </a:prstGeom>
        </p:spPr>
        <p:txBody>
          <a:bodyPr/>
          <a:lstStyle>
            <a:lvl1pPr>
              <a:defRPr sz="2800">
                <a:latin typeface="Times New Roman" panose="02020603050405020304"/>
                <a:ea typeface="Times New Roman" panose="02020603050405020304"/>
                <a:cs typeface="Times New Roman" panose="02020603050405020304"/>
                <a:sym typeface="Times New Roman" panose="02020603050405020304"/>
              </a:defRPr>
            </a:lvl1pPr>
          </a:lstStyle>
          <a:p>
            <a:r>
              <a:t>标题文本</a:t>
            </a:r>
          </a:p>
        </p:txBody>
      </p:sp>
      <p:pic>
        <p:nvPicPr>
          <p:cNvPr id="315" name="Picture 2" descr="Picture 2"/>
          <p:cNvPicPr>
            <a:picLocks noChangeAspect="1"/>
          </p:cNvPicPr>
          <p:nvPr/>
        </p:nvPicPr>
        <p:blipFill>
          <a:blip r:embed="rId2"/>
          <a:stretch>
            <a:fillRect/>
          </a:stretch>
        </p:blipFill>
        <p:spPr>
          <a:xfrm>
            <a:off x="10020103" y="294736"/>
            <a:ext cx="1628426" cy="281390"/>
          </a:xfrm>
          <a:prstGeom prst="rect">
            <a:avLst/>
          </a:prstGeom>
          <a:ln w="12700">
            <a:miter lim="400000"/>
            <a:headEnd/>
            <a:tailEnd/>
          </a:ln>
        </p:spPr>
      </p:pic>
      <p:sp>
        <p:nvSpPr>
          <p:cNvPr id="316" name="幻灯片编号"/>
          <p:cNvSpPr txBox="1">
            <a:spLocks noGrp="1"/>
          </p:cNvSpPr>
          <p:nvPr>
            <p:ph type="sldNum" sz="quarter" idx="2"/>
          </p:nvPr>
        </p:nvSpPr>
        <p:spPr>
          <a:xfrm>
            <a:off x="11374875" y="6251896"/>
            <a:ext cx="273653" cy="269237"/>
          </a:xfrm>
          <a:prstGeom prst="rect">
            <a:avLst/>
          </a:prstGeom>
        </p:spPr>
        <p:txBody>
          <a:bodyPr/>
          <a:lstStyle>
            <a:lvl1pPr>
              <a:defRPr>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fld id="{86CB4B4D-7CA3-9044-876B-883B54F8677D}" type="slidenum">
              <a:rPr/>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showMasterSp="0">
  <p:cSld name="Two Content">
    <p:spTree>
      <p:nvGrpSpPr>
        <p:cNvPr id="1" name=""/>
        <p:cNvGrpSpPr/>
        <p:nvPr/>
      </p:nvGrpSpPr>
      <p:grpSpPr>
        <a:xfrm>
          <a:off x="0" y="0"/>
          <a:ext cx="0" cy="0"/>
          <a:chOff x="0" y="0"/>
          <a:chExt cx="0" cy="0"/>
        </a:xfrm>
      </p:grpSpPr>
      <p:sp>
        <p:nvSpPr>
          <p:cNvPr id="323" name="object 5"/>
          <p:cNvSpPr/>
          <p:nvPr/>
        </p:nvSpPr>
        <p:spPr>
          <a:xfrm>
            <a:off x="0" y="-1"/>
            <a:ext cx="12192000" cy="840845"/>
          </a:xfrm>
          <a:prstGeom prst="rect">
            <a:avLst/>
          </a:prstGeom>
          <a:solidFill>
            <a:srgbClr val="F2F2F2"/>
          </a:solidFill>
          <a:ln w="12700">
            <a:miter lim="400000"/>
          </a:ln>
        </p:spPr>
        <p:txBody>
          <a:bodyPr lIns="0" tIns="0" rIns="0" bIns="0"/>
          <a:lstStyle/>
          <a:p>
            <a:pPr>
              <a:defRPr>
                <a:latin typeface="+mj-lt"/>
                <a:ea typeface="+mj-ea"/>
                <a:cs typeface="+mj-cs"/>
                <a:sym typeface="等线" panose="02010600030101010101" charset="-122"/>
              </a:defRPr>
            </a:pPr>
          </a:p>
        </p:txBody>
      </p:sp>
      <p:pic>
        <p:nvPicPr>
          <p:cNvPr id="324" name="Picture 2" descr="Picture 2"/>
          <p:cNvPicPr>
            <a:picLocks noChangeAspect="1"/>
          </p:cNvPicPr>
          <p:nvPr/>
        </p:nvPicPr>
        <p:blipFill>
          <a:blip r:embed="rId2"/>
          <a:stretch>
            <a:fillRect/>
          </a:stretch>
        </p:blipFill>
        <p:spPr>
          <a:xfrm>
            <a:off x="10072688" y="319088"/>
            <a:ext cx="1628778" cy="280987"/>
          </a:xfrm>
          <a:prstGeom prst="rect">
            <a:avLst/>
          </a:prstGeom>
          <a:ln w="12700">
            <a:miter lim="400000"/>
            <a:headEnd/>
            <a:tailEnd/>
          </a:ln>
        </p:spPr>
      </p:pic>
      <p:sp>
        <p:nvSpPr>
          <p:cNvPr id="325" name="正文级别 1…"/>
          <p:cNvSpPr txBox="1">
            <a:spLocks noGrp="1"/>
          </p:cNvSpPr>
          <p:nvPr>
            <p:ph type="body" idx="1" hasCustomPrompt="1"/>
          </p:nvPr>
        </p:nvSpPr>
        <p:spPr>
          <a:xfrm>
            <a:off x="827947" y="1128240"/>
            <a:ext cx="10489897" cy="5027020"/>
          </a:xfrm>
          <a:prstGeom prst="rect">
            <a:avLst/>
          </a:prstGeom>
        </p:spPr>
        <p:txBody>
          <a:bodyPr lIns="0" tIns="0" rIns="0" bIns="0"/>
          <a:lstStyle>
            <a:lvl1pPr algn="just">
              <a:buSzTx/>
              <a:buFontTx/>
              <a:buNone/>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vl2pPr marL="609600" indent="-152400" algn="just">
              <a:buFontTx/>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1097280" indent="-182880" algn="just">
              <a:buFontTx/>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1574800" indent="-203200" algn="just">
              <a:buFontTx/>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2032000" indent="-203200" algn="just">
              <a:buFontTx/>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5pPr>
          </a:lstStyle>
          <a:p>
            <a:r>
              <a:t>正文级别 1</a:t>
            </a:r>
          </a:p>
          <a:p>
            <a:pPr lvl="1"/>
          </a:p>
          <a:p>
            <a:pPr lvl="2"/>
          </a:p>
          <a:p>
            <a:pPr lvl="3"/>
          </a:p>
          <a:p>
            <a:pPr lvl="4"/>
          </a:p>
        </p:txBody>
      </p:sp>
      <p:sp>
        <p:nvSpPr>
          <p:cNvPr id="326" name="标题文本"/>
          <p:cNvSpPr txBox="1">
            <a:spLocks noGrp="1"/>
          </p:cNvSpPr>
          <p:nvPr>
            <p:ph type="title" hasCustomPrompt="1"/>
          </p:nvPr>
        </p:nvSpPr>
        <p:spPr>
          <a:xfrm>
            <a:off x="827945" y="0"/>
            <a:ext cx="9114340" cy="841366"/>
          </a:xfrm>
          <a:prstGeom prst="rect">
            <a:avLst/>
          </a:prstGeom>
        </p:spPr>
        <p:txBody>
          <a:bodyPr lIns="0" tIns="0" rIns="0" bIns="0"/>
          <a:lstStyle>
            <a:lvl1pPr>
              <a:defRPr sz="3200" b="1">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标题文本</a:t>
            </a:r>
          </a:p>
        </p:txBody>
      </p:sp>
      <p:sp>
        <p:nvSpPr>
          <p:cNvPr id="327" name="幻灯片编号"/>
          <p:cNvSpPr txBox="1">
            <a:spLocks noGrp="1"/>
          </p:cNvSpPr>
          <p:nvPr>
            <p:ph type="sldNum" sz="quarter" idx="2"/>
          </p:nvPr>
        </p:nvSpPr>
        <p:spPr>
          <a:xfrm>
            <a:off x="8463948" y="6221732"/>
            <a:ext cx="273653" cy="269237"/>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showMasterSp="0">
  <p:cSld name="空白">
    <p:spTree>
      <p:nvGrpSpPr>
        <p:cNvPr id="1" name=""/>
        <p:cNvGrpSpPr/>
        <p:nvPr/>
      </p:nvGrpSpPr>
      <p:grpSpPr>
        <a:xfrm>
          <a:off x="0" y="0"/>
          <a:ext cx="0" cy="0"/>
          <a:chOff x="0" y="0"/>
          <a:chExt cx="0" cy="0"/>
        </a:xfrm>
      </p:grpSpPr>
      <p:pic>
        <p:nvPicPr>
          <p:cNvPr id="334" name="图片 7" descr="图片 7"/>
          <p:cNvPicPr>
            <a:picLocks noChangeAspect="1"/>
          </p:cNvPicPr>
          <p:nvPr/>
        </p:nvPicPr>
        <p:blipFill>
          <a:blip r:embed="rId2"/>
          <a:srcRect r="83845"/>
          <a:stretch>
            <a:fillRect/>
          </a:stretch>
        </p:blipFill>
        <p:spPr>
          <a:xfrm>
            <a:off x="328929" y="194310"/>
            <a:ext cx="1877698" cy="572768"/>
          </a:xfrm>
          <a:prstGeom prst="rect">
            <a:avLst/>
          </a:prstGeom>
          <a:ln w="12700">
            <a:miter lim="400000"/>
            <a:headEnd/>
            <a:tailEnd/>
          </a:ln>
        </p:spPr>
      </p:pic>
      <p:pic>
        <p:nvPicPr>
          <p:cNvPr id="335" name="图片 8" descr="图片 8"/>
          <p:cNvPicPr>
            <a:picLocks noChangeAspect="1"/>
          </p:cNvPicPr>
          <p:nvPr/>
        </p:nvPicPr>
        <p:blipFill>
          <a:blip r:embed="rId2"/>
          <a:srcRect l="87336"/>
          <a:stretch>
            <a:fillRect/>
          </a:stretch>
        </p:blipFill>
        <p:spPr>
          <a:xfrm>
            <a:off x="2272664" y="271145"/>
            <a:ext cx="1035052" cy="403105"/>
          </a:xfrm>
          <a:prstGeom prst="rect">
            <a:avLst/>
          </a:prstGeom>
          <a:ln w="12700">
            <a:miter lim="400000"/>
            <a:headEnd/>
            <a:tailEnd/>
          </a:ln>
        </p:spPr>
      </p:pic>
      <p:pic>
        <p:nvPicPr>
          <p:cNvPr id="336" name="图片 9" descr="图片 9"/>
          <p:cNvPicPr>
            <a:picLocks noChangeAspect="1"/>
          </p:cNvPicPr>
          <p:nvPr/>
        </p:nvPicPr>
        <p:blipFill>
          <a:blip r:embed="rId3"/>
          <a:stretch>
            <a:fillRect/>
          </a:stretch>
        </p:blipFill>
        <p:spPr>
          <a:xfrm>
            <a:off x="7845425" y="285750"/>
            <a:ext cx="4062096" cy="454660"/>
          </a:xfrm>
          <a:prstGeom prst="rect">
            <a:avLst/>
          </a:prstGeom>
          <a:ln w="12700">
            <a:miter lim="400000"/>
            <a:headEnd/>
            <a:tailEnd/>
          </a:ln>
        </p:spPr>
      </p:pic>
      <p:pic>
        <p:nvPicPr>
          <p:cNvPr id="337" name="图片 1" descr="图片 1"/>
          <p:cNvPicPr>
            <a:picLocks noChangeAspect="1"/>
          </p:cNvPicPr>
          <p:nvPr/>
        </p:nvPicPr>
        <p:blipFill>
          <a:blip r:embed="rId4"/>
          <a:stretch>
            <a:fillRect/>
          </a:stretch>
        </p:blipFill>
        <p:spPr>
          <a:xfrm>
            <a:off x="0" y="0"/>
            <a:ext cx="12192000" cy="6858000"/>
          </a:xfrm>
          <a:prstGeom prst="rect">
            <a:avLst/>
          </a:prstGeom>
          <a:ln w="12700">
            <a:miter lim="400000"/>
            <a:headEnd/>
            <a:tailEnd/>
          </a:ln>
        </p:spPr>
      </p:pic>
      <p:sp>
        <p:nvSpPr>
          <p:cNvPr id="338" name="幻灯片编号"/>
          <p:cNvSpPr txBox="1">
            <a:spLocks noGrp="1"/>
          </p:cNvSpPr>
          <p:nvPr>
            <p:ph type="sldNum" sz="quarter" idx="2"/>
          </p:nvPr>
        </p:nvSpPr>
        <p:spPr>
          <a:xfrm>
            <a:off x="8610600" y="6356350"/>
            <a:ext cx="335862" cy="333084"/>
          </a:xfrm>
          <a:prstGeom prst="rect">
            <a:avLst/>
          </a:prstGeom>
        </p:spPr>
        <p:txBody>
          <a:bodyPr anchor="t"/>
          <a:lstStyle>
            <a:lvl1pPr algn="l" defTabSz="914400">
              <a:defRPr sz="1800">
                <a:solidFill>
                  <a:srgbClr val="000000"/>
                </a:solidFill>
                <a:latin typeface="Calibri" panose="020F0502020204030204"/>
                <a:ea typeface="Calibri" panose="020F0502020204030204"/>
                <a:cs typeface="Calibri" panose="020F0502020204030204"/>
                <a:sym typeface="Calibri" panose="020F0502020204030204"/>
              </a:defRPr>
            </a:lvl1pPr>
          </a:lstStyle>
          <a:p>
            <a:fld id="{86CB4B4D-7CA3-9044-876B-883B54F8677D}" type="slidenum">
              <a:rPr/>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showMasterSp="0">
  <p:cSld name="空白">
    <p:spTree>
      <p:nvGrpSpPr>
        <p:cNvPr id="1" name=""/>
        <p:cNvGrpSpPr/>
        <p:nvPr/>
      </p:nvGrpSpPr>
      <p:grpSpPr>
        <a:xfrm>
          <a:off x="0" y="0"/>
          <a:ext cx="0" cy="0"/>
          <a:chOff x="0" y="0"/>
          <a:chExt cx="0" cy="0"/>
        </a:xfrm>
      </p:grpSpPr>
      <p:pic>
        <p:nvPicPr>
          <p:cNvPr id="345" name="图片 7" descr="图片 7"/>
          <p:cNvPicPr>
            <a:picLocks noChangeAspect="1"/>
          </p:cNvPicPr>
          <p:nvPr/>
        </p:nvPicPr>
        <p:blipFill>
          <a:blip r:embed="rId2"/>
          <a:srcRect r="83845"/>
          <a:stretch>
            <a:fillRect/>
          </a:stretch>
        </p:blipFill>
        <p:spPr>
          <a:xfrm>
            <a:off x="328929" y="194310"/>
            <a:ext cx="1877698" cy="572768"/>
          </a:xfrm>
          <a:prstGeom prst="rect">
            <a:avLst/>
          </a:prstGeom>
          <a:ln w="12700">
            <a:miter lim="400000"/>
            <a:headEnd/>
            <a:tailEnd/>
          </a:ln>
        </p:spPr>
      </p:pic>
      <p:pic>
        <p:nvPicPr>
          <p:cNvPr id="346" name="图片 8" descr="图片 8"/>
          <p:cNvPicPr>
            <a:picLocks noChangeAspect="1"/>
          </p:cNvPicPr>
          <p:nvPr/>
        </p:nvPicPr>
        <p:blipFill>
          <a:blip r:embed="rId2"/>
          <a:srcRect l="87336"/>
          <a:stretch>
            <a:fillRect/>
          </a:stretch>
        </p:blipFill>
        <p:spPr>
          <a:xfrm>
            <a:off x="2272664" y="271145"/>
            <a:ext cx="1035052" cy="403105"/>
          </a:xfrm>
          <a:prstGeom prst="rect">
            <a:avLst/>
          </a:prstGeom>
          <a:ln w="12700">
            <a:miter lim="400000"/>
            <a:headEnd/>
            <a:tailEnd/>
          </a:ln>
        </p:spPr>
      </p:pic>
      <p:pic>
        <p:nvPicPr>
          <p:cNvPr id="347" name="图片 9" descr="图片 9"/>
          <p:cNvPicPr>
            <a:picLocks noChangeAspect="1"/>
          </p:cNvPicPr>
          <p:nvPr/>
        </p:nvPicPr>
        <p:blipFill>
          <a:blip r:embed="rId3"/>
          <a:stretch>
            <a:fillRect/>
          </a:stretch>
        </p:blipFill>
        <p:spPr>
          <a:xfrm>
            <a:off x="7845425" y="285750"/>
            <a:ext cx="4062096" cy="454660"/>
          </a:xfrm>
          <a:prstGeom prst="rect">
            <a:avLst/>
          </a:prstGeom>
          <a:ln w="12700">
            <a:miter lim="400000"/>
            <a:headEnd/>
            <a:tailEnd/>
          </a:ln>
        </p:spPr>
      </p:pic>
      <p:pic>
        <p:nvPicPr>
          <p:cNvPr id="348" name="图片 2" descr="图片 2"/>
          <p:cNvPicPr>
            <a:picLocks noChangeAspect="1"/>
          </p:cNvPicPr>
          <p:nvPr/>
        </p:nvPicPr>
        <p:blipFill>
          <a:blip r:embed="rId4"/>
          <a:stretch>
            <a:fillRect/>
          </a:stretch>
        </p:blipFill>
        <p:spPr>
          <a:xfrm>
            <a:off x="0" y="0"/>
            <a:ext cx="12192000" cy="6858000"/>
          </a:xfrm>
          <a:prstGeom prst="rect">
            <a:avLst/>
          </a:prstGeom>
          <a:ln w="12700">
            <a:miter lim="400000"/>
            <a:headEnd/>
            <a:tailEnd/>
          </a:ln>
        </p:spPr>
      </p:pic>
      <p:sp>
        <p:nvSpPr>
          <p:cNvPr id="349" name="幻灯片编号"/>
          <p:cNvSpPr txBox="1">
            <a:spLocks noGrp="1"/>
          </p:cNvSpPr>
          <p:nvPr>
            <p:ph type="sldNum" sz="quarter" idx="2"/>
          </p:nvPr>
        </p:nvSpPr>
        <p:spPr>
          <a:xfrm>
            <a:off x="8610600" y="6356350"/>
            <a:ext cx="335862" cy="333084"/>
          </a:xfrm>
          <a:prstGeom prst="rect">
            <a:avLst/>
          </a:prstGeom>
        </p:spPr>
        <p:txBody>
          <a:bodyPr anchor="t"/>
          <a:lstStyle>
            <a:lvl1pPr algn="l" defTabSz="914400">
              <a:defRPr sz="1800">
                <a:solidFill>
                  <a:srgbClr val="000000"/>
                </a:solidFill>
                <a:latin typeface="Calibri" panose="020F0502020204030204"/>
                <a:ea typeface="Calibri" panose="020F0502020204030204"/>
                <a:cs typeface="Calibri" panose="020F0502020204030204"/>
                <a:sym typeface="Calibri" panose="020F0502020204030204"/>
              </a:defRPr>
            </a:lvl1pPr>
          </a:lstStyle>
          <a:p>
            <a:fld id="{86CB4B4D-7CA3-9044-876B-883B54F8677D}" type="slidenum">
              <a:rPr/>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showMasterSp="0">
  <p:cSld name="Two Content">
    <p:spTree>
      <p:nvGrpSpPr>
        <p:cNvPr id="1" name=""/>
        <p:cNvGrpSpPr/>
        <p:nvPr/>
      </p:nvGrpSpPr>
      <p:grpSpPr>
        <a:xfrm>
          <a:off x="0" y="0"/>
          <a:ext cx="0" cy="0"/>
          <a:chOff x="0" y="0"/>
          <a:chExt cx="0" cy="0"/>
        </a:xfrm>
      </p:grpSpPr>
      <p:sp>
        <p:nvSpPr>
          <p:cNvPr id="356" name="正文级别 1…"/>
          <p:cNvSpPr txBox="1">
            <a:spLocks noGrp="1"/>
          </p:cNvSpPr>
          <p:nvPr>
            <p:ph type="body" idx="1" hasCustomPrompt="1"/>
          </p:nvPr>
        </p:nvSpPr>
        <p:spPr>
          <a:xfrm>
            <a:off x="827945" y="2183227"/>
            <a:ext cx="10489898" cy="4205204"/>
          </a:xfrm>
          <a:prstGeom prst="rect">
            <a:avLst/>
          </a:prstGeom>
        </p:spPr>
        <p:txBody>
          <a:bodyPr lIns="0" tIns="0" rIns="0" bIns="0"/>
          <a:lstStyle>
            <a:lvl1pPr marL="0" indent="0" defTabSz="554990">
              <a:lnSpc>
                <a:spcPct val="100000"/>
              </a:lnSpc>
              <a:spcBef>
                <a:spcPts val="0"/>
              </a:spcBef>
              <a:buSzTx/>
              <a:buFontTx/>
              <a:buNone/>
              <a:defRPr sz="12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vl2pPr marL="0" indent="0" defTabSz="554990">
              <a:lnSpc>
                <a:spcPct val="100000"/>
              </a:lnSpc>
              <a:spcBef>
                <a:spcPts val="0"/>
              </a:spcBef>
              <a:buSzTx/>
              <a:buFontTx/>
              <a:buNone/>
              <a:defRPr sz="12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0" indent="0" defTabSz="554990">
              <a:lnSpc>
                <a:spcPct val="100000"/>
              </a:lnSpc>
              <a:spcBef>
                <a:spcPts val="0"/>
              </a:spcBef>
              <a:buSzTx/>
              <a:buFontTx/>
              <a:buNone/>
              <a:defRPr sz="12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0" indent="0" defTabSz="554990">
              <a:lnSpc>
                <a:spcPct val="100000"/>
              </a:lnSpc>
              <a:spcBef>
                <a:spcPts val="0"/>
              </a:spcBef>
              <a:buSzTx/>
              <a:buFontTx/>
              <a:buNone/>
              <a:defRPr sz="12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0" indent="0" defTabSz="554990">
              <a:lnSpc>
                <a:spcPct val="100000"/>
              </a:lnSpc>
              <a:spcBef>
                <a:spcPts val="0"/>
              </a:spcBef>
              <a:buSzTx/>
              <a:buFontTx/>
              <a:buNone/>
              <a:defRPr sz="12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5pPr>
          </a:lstStyle>
          <a:p>
            <a:r>
              <a:t>正文级别 1</a:t>
            </a:r>
          </a:p>
          <a:p>
            <a:pPr lvl="1"/>
          </a:p>
          <a:p>
            <a:pPr lvl="2"/>
          </a:p>
          <a:p>
            <a:pPr lvl="3"/>
          </a:p>
          <a:p>
            <a:pPr lvl="4"/>
          </a:p>
        </p:txBody>
      </p:sp>
      <p:sp>
        <p:nvSpPr>
          <p:cNvPr id="357" name="object 5"/>
          <p:cNvSpPr/>
          <p:nvPr/>
        </p:nvSpPr>
        <p:spPr>
          <a:xfrm>
            <a:off x="-2" y="1682"/>
            <a:ext cx="12192004" cy="558805"/>
          </a:xfrm>
          <a:prstGeom prst="rect">
            <a:avLst/>
          </a:prstGeom>
          <a:solidFill>
            <a:schemeClr val="accent6">
              <a:lumOff val="-9565"/>
            </a:schemeClr>
          </a:solidFill>
          <a:ln w="12700">
            <a:miter lim="400000"/>
          </a:ln>
        </p:spPr>
        <p:txBody>
          <a:bodyPr lIns="0" tIns="0" rIns="0" bIns="0"/>
          <a:lstStyle/>
          <a:p>
            <a:pPr defTabSz="554990">
              <a:defRPr sz="1000">
                <a:latin typeface="Calibri" panose="020F0502020204030204"/>
                <a:ea typeface="Calibri" panose="020F0502020204030204"/>
                <a:cs typeface="Calibri" panose="020F0502020204030204"/>
                <a:sym typeface="Calibri" panose="020F0502020204030204"/>
              </a:defRPr>
            </a:pPr>
          </a:p>
        </p:txBody>
      </p:sp>
      <p:sp>
        <p:nvSpPr>
          <p:cNvPr id="358" name="标题文本"/>
          <p:cNvSpPr txBox="1">
            <a:spLocks noGrp="1"/>
          </p:cNvSpPr>
          <p:nvPr>
            <p:ph type="title" hasCustomPrompt="1"/>
          </p:nvPr>
        </p:nvSpPr>
        <p:spPr>
          <a:xfrm>
            <a:off x="827945" y="1359517"/>
            <a:ext cx="3142352" cy="373301"/>
          </a:xfrm>
          <a:prstGeom prst="rect">
            <a:avLst/>
          </a:prstGeom>
        </p:spPr>
        <p:txBody>
          <a:bodyPr lIns="0" tIns="0" rIns="0" bIns="0" anchor="t"/>
          <a:lstStyle>
            <a:lvl1pPr defTabSz="554990">
              <a:lnSpc>
                <a:spcPct val="100000"/>
              </a:lnSpc>
              <a:defRPr sz="2400" b="1">
                <a:solidFill>
                  <a:srgbClr val="ED6D0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标题文本</a:t>
            </a:r>
          </a:p>
        </p:txBody>
      </p:sp>
      <p:sp>
        <p:nvSpPr>
          <p:cNvPr id="359" name="幻灯片编号"/>
          <p:cNvSpPr txBox="1">
            <a:spLocks noGrp="1"/>
          </p:cNvSpPr>
          <p:nvPr>
            <p:ph type="sldNum" sz="quarter" idx="2"/>
          </p:nvPr>
        </p:nvSpPr>
        <p:spPr>
          <a:xfrm>
            <a:off x="8596163" y="6354910"/>
            <a:ext cx="141437" cy="137071"/>
          </a:xfrm>
          <a:prstGeom prst="rect">
            <a:avLst/>
          </a:prstGeom>
        </p:spPr>
        <p:txBody>
          <a:bodyPr lIns="0" tIns="0" rIns="0" bIns="0" anchor="t"/>
          <a:lstStyle>
            <a:lvl1pPr defTabSz="554990">
              <a:defRPr sz="1000">
                <a:latin typeface="Calibri" panose="020F0502020204030204"/>
                <a:ea typeface="Calibri" panose="020F0502020204030204"/>
                <a:cs typeface="Calibri" panose="020F0502020204030204"/>
                <a:sym typeface="Calibri" panose="020F0502020204030204"/>
              </a:defRPr>
            </a:lvl1pPr>
          </a:lstStyle>
          <a:p>
            <a:fld id="{86CB4B4D-7CA3-9044-876B-883B54F8677D}" type="slidenum">
              <a:rPr/>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showMasterSp="0">
  <p:cSld name="仅标题">
    <p:spTree>
      <p:nvGrpSpPr>
        <p:cNvPr id="1" name=""/>
        <p:cNvGrpSpPr/>
        <p:nvPr/>
      </p:nvGrpSpPr>
      <p:grpSpPr>
        <a:xfrm>
          <a:off x="0" y="0"/>
          <a:ext cx="0" cy="0"/>
          <a:chOff x="0" y="0"/>
          <a:chExt cx="0" cy="0"/>
        </a:xfrm>
      </p:grpSpPr>
      <p:sp>
        <p:nvSpPr>
          <p:cNvPr id="366"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showMasterSp="0">
  <p:cSld name="Two Content">
    <p:spTree>
      <p:nvGrpSpPr>
        <p:cNvPr id="1" name=""/>
        <p:cNvGrpSpPr/>
        <p:nvPr/>
      </p:nvGrpSpPr>
      <p:grpSpPr>
        <a:xfrm>
          <a:off x="0" y="0"/>
          <a:ext cx="0" cy="0"/>
          <a:chOff x="0" y="0"/>
          <a:chExt cx="0" cy="0"/>
        </a:xfrm>
      </p:grpSpPr>
      <p:sp>
        <p:nvSpPr>
          <p:cNvPr id="373" name="正文级别 1…"/>
          <p:cNvSpPr txBox="1">
            <a:spLocks noGrp="1"/>
          </p:cNvSpPr>
          <p:nvPr>
            <p:ph type="body" idx="1" hasCustomPrompt="1"/>
          </p:nvPr>
        </p:nvSpPr>
        <p:spPr>
          <a:xfrm>
            <a:off x="827947" y="1128240"/>
            <a:ext cx="10489897" cy="5027020"/>
          </a:xfrm>
          <a:prstGeom prst="rect">
            <a:avLst/>
          </a:prstGeom>
        </p:spPr>
        <p:txBody>
          <a:bodyPr lIns="0" tIns="0" rIns="0" bIns="0"/>
          <a:lstStyle>
            <a:lvl1pPr algn="just">
              <a:buSzTx/>
              <a:buFontTx/>
              <a:buNone/>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vl2pPr marL="609600" indent="-152400" algn="just">
              <a:buFontTx/>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1097280" indent="-182880" algn="just">
              <a:buFontTx/>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1574800" indent="-203200" algn="just">
              <a:buFontTx/>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2032000" indent="-203200" algn="just">
              <a:buFontTx/>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5pPr>
          </a:lstStyle>
          <a:p>
            <a:r>
              <a:t>正文级别 1</a:t>
            </a:r>
          </a:p>
          <a:p>
            <a:pPr lvl="1"/>
          </a:p>
          <a:p>
            <a:pPr lvl="2"/>
          </a:p>
          <a:p>
            <a:pPr lvl="3"/>
          </a:p>
          <a:p>
            <a:pPr lvl="4"/>
          </a:p>
        </p:txBody>
      </p:sp>
      <p:sp>
        <p:nvSpPr>
          <p:cNvPr id="374" name="object 5"/>
          <p:cNvSpPr/>
          <p:nvPr/>
        </p:nvSpPr>
        <p:spPr>
          <a:xfrm>
            <a:off x="0" y="-1"/>
            <a:ext cx="12192000" cy="840836"/>
          </a:xfrm>
          <a:prstGeom prst="rect">
            <a:avLst/>
          </a:prstGeom>
          <a:solidFill>
            <a:srgbClr val="F2F2F2"/>
          </a:solidFill>
          <a:ln w="12700">
            <a:miter lim="400000"/>
          </a:ln>
        </p:spPr>
        <p:txBody>
          <a:bodyPr lIns="0" tIns="0" rIns="0" bIns="0"/>
          <a:lstStyle/>
          <a:p>
            <a:pPr>
              <a:defRPr>
                <a:latin typeface="+mj-lt"/>
                <a:ea typeface="+mj-ea"/>
                <a:cs typeface="+mj-cs"/>
                <a:sym typeface="等线" panose="02010600030101010101" charset="-122"/>
              </a:defRPr>
            </a:pPr>
          </a:p>
        </p:txBody>
      </p:sp>
      <p:sp>
        <p:nvSpPr>
          <p:cNvPr id="375" name="标题文本"/>
          <p:cNvSpPr txBox="1">
            <a:spLocks noGrp="1"/>
          </p:cNvSpPr>
          <p:nvPr>
            <p:ph type="title" hasCustomPrompt="1"/>
          </p:nvPr>
        </p:nvSpPr>
        <p:spPr>
          <a:xfrm>
            <a:off x="827945" y="0"/>
            <a:ext cx="9114340" cy="841366"/>
          </a:xfrm>
          <a:prstGeom prst="rect">
            <a:avLst/>
          </a:prstGeom>
        </p:spPr>
        <p:txBody>
          <a:bodyPr lIns="0" tIns="0" rIns="0" bIns="0"/>
          <a:lstStyle>
            <a:lvl1pPr>
              <a:defRPr sz="3200" b="1">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标题文本</a:t>
            </a:r>
          </a:p>
        </p:txBody>
      </p:sp>
      <p:pic>
        <p:nvPicPr>
          <p:cNvPr id="376" name="Picture 2" descr="Picture 2"/>
          <p:cNvPicPr>
            <a:picLocks noChangeAspect="1"/>
          </p:cNvPicPr>
          <p:nvPr/>
        </p:nvPicPr>
        <p:blipFill>
          <a:blip r:embed="rId2"/>
          <a:stretch>
            <a:fillRect/>
          </a:stretch>
        </p:blipFill>
        <p:spPr>
          <a:xfrm>
            <a:off x="10073040" y="319312"/>
            <a:ext cx="1628427" cy="281390"/>
          </a:xfrm>
          <a:prstGeom prst="rect">
            <a:avLst/>
          </a:prstGeom>
          <a:ln w="12700">
            <a:miter lim="400000"/>
            <a:headEnd/>
            <a:tailEnd/>
          </a:ln>
        </p:spPr>
      </p:pic>
      <p:sp>
        <p:nvSpPr>
          <p:cNvPr id="377"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showMasterSp="0">
  <p:cSld name="Title and Content">
    <p:spTree>
      <p:nvGrpSpPr>
        <p:cNvPr id="1" name=""/>
        <p:cNvGrpSpPr/>
        <p:nvPr/>
      </p:nvGrpSpPr>
      <p:grpSpPr>
        <a:xfrm>
          <a:off x="0" y="0"/>
          <a:ext cx="0" cy="0"/>
          <a:chOff x="0" y="0"/>
          <a:chExt cx="0" cy="0"/>
        </a:xfrm>
      </p:grpSpPr>
      <p:sp>
        <p:nvSpPr>
          <p:cNvPr id="384"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showMasterSp="0">
  <p:cSld name="标题幻灯片">
    <p:spTree>
      <p:nvGrpSpPr>
        <p:cNvPr id="1" name=""/>
        <p:cNvGrpSpPr/>
        <p:nvPr/>
      </p:nvGrpSpPr>
      <p:grpSpPr>
        <a:xfrm>
          <a:off x="0" y="0"/>
          <a:ext cx="0" cy="0"/>
          <a:chOff x="0" y="0"/>
          <a:chExt cx="0" cy="0"/>
        </a:xfrm>
      </p:grpSpPr>
      <p:sp>
        <p:nvSpPr>
          <p:cNvPr id="391" name="标题文本"/>
          <p:cNvSpPr txBox="1">
            <a:spLocks noGrp="1"/>
          </p:cNvSpPr>
          <p:nvPr>
            <p:ph type="title" hasCustomPrompt="1"/>
          </p:nvPr>
        </p:nvSpPr>
        <p:spPr>
          <a:xfrm>
            <a:off x="1524000" y="1122362"/>
            <a:ext cx="9144000" cy="2387601"/>
          </a:xfrm>
          <a:prstGeom prst="rect">
            <a:avLst/>
          </a:prstGeom>
        </p:spPr>
        <p:txBody>
          <a:bodyPr anchor="b"/>
          <a:lstStyle>
            <a:lvl1pPr algn="ctr">
              <a:defRPr sz="6000">
                <a:solidFill>
                  <a:srgbClr val="0070C0"/>
                </a:solidFill>
              </a:defRPr>
            </a:lvl1pPr>
          </a:lstStyle>
          <a:p>
            <a:r>
              <a:t>标题文本</a:t>
            </a:r>
          </a:p>
        </p:txBody>
      </p:sp>
      <p:sp>
        <p:nvSpPr>
          <p:cNvPr id="392" name="正文级别 1…"/>
          <p:cNvSpPr txBox="1">
            <a:spLocks noGrp="1"/>
          </p:cNvSpPr>
          <p:nvPr>
            <p:ph type="body" sz="quarter" idx="1" hasCustomPrompt="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单击以编辑母版副标题样式</a:t>
            </a:r>
          </a:p>
          <a:p>
            <a:pPr lvl="1"/>
          </a:p>
          <a:p>
            <a:pPr lvl="2"/>
          </a:p>
          <a:p>
            <a:pPr lvl="3"/>
          </a:p>
          <a:p>
            <a:pPr lvl="4"/>
          </a:p>
        </p:txBody>
      </p:sp>
      <p:sp>
        <p:nvSpPr>
          <p:cNvPr id="393" name="幻灯片编号"/>
          <p:cNvSpPr txBox="1">
            <a:spLocks noGrp="1"/>
          </p:cNvSpPr>
          <p:nvPr>
            <p:ph type="sldNum" sz="quarter" idx="2"/>
          </p:nvPr>
        </p:nvSpPr>
        <p:spPr>
          <a:xfrm>
            <a:off x="0" y="0"/>
            <a:ext cx="358409" cy="370837"/>
          </a:xfrm>
          <a:prstGeom prst="rect">
            <a:avLst/>
          </a:prstGeom>
        </p:spPr>
        <p:txBody>
          <a:bodyPr anchor="t"/>
          <a:lstStyle>
            <a:lvl1pPr algn="l">
              <a:defRPr sz="1800">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p:cSld name="标题幻灯片">
    <p:spTree>
      <p:nvGrpSpPr>
        <p:cNvPr id="1" name=""/>
        <p:cNvGrpSpPr/>
        <p:nvPr/>
      </p:nvGrpSpPr>
      <p:grpSpPr>
        <a:xfrm>
          <a:off x="0" y="0"/>
          <a:ext cx="0" cy="0"/>
          <a:chOff x="0" y="0"/>
          <a:chExt cx="0" cy="0"/>
        </a:xfrm>
      </p:grpSpPr>
      <p:sp>
        <p:nvSpPr>
          <p:cNvPr id="39" name="标题文本"/>
          <p:cNvSpPr txBox="1">
            <a:spLocks noGrp="1"/>
          </p:cNvSpPr>
          <p:nvPr>
            <p:ph type="title" hasCustomPrompt="1"/>
          </p:nvPr>
        </p:nvSpPr>
        <p:spPr>
          <a:xfrm>
            <a:off x="1524000" y="1122362"/>
            <a:ext cx="9144000" cy="2387601"/>
          </a:xfrm>
          <a:prstGeom prst="rect">
            <a:avLst/>
          </a:prstGeom>
        </p:spPr>
        <p:txBody>
          <a:bodyPr anchor="b"/>
          <a:lstStyle>
            <a:lvl1pPr algn="ctr">
              <a:defRPr sz="6000">
                <a:solidFill>
                  <a:srgbClr val="0070C0"/>
                </a:solidFill>
              </a:defRPr>
            </a:lvl1pPr>
          </a:lstStyle>
          <a:p>
            <a:r>
              <a:t>标题文本</a:t>
            </a:r>
          </a:p>
        </p:txBody>
      </p:sp>
      <p:sp>
        <p:nvSpPr>
          <p:cNvPr id="40" name="正文级别 1…"/>
          <p:cNvSpPr txBox="1">
            <a:spLocks noGrp="1"/>
          </p:cNvSpPr>
          <p:nvPr>
            <p:ph type="body" sz="quarter" idx="1" hasCustomPrompt="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单击以编辑母版副标题样式</a:t>
            </a:r>
          </a:p>
          <a:p>
            <a:pPr lvl="1"/>
          </a:p>
          <a:p>
            <a:pPr lvl="2"/>
          </a:p>
          <a:p>
            <a:pPr lvl="3"/>
          </a:p>
          <a:p>
            <a:pPr lvl="4"/>
          </a:p>
        </p:txBody>
      </p:sp>
      <p:sp>
        <p:nvSpPr>
          <p:cNvPr id="41" name="幻灯片编号"/>
          <p:cNvSpPr txBox="1">
            <a:spLocks noGrp="1"/>
          </p:cNvSpPr>
          <p:nvPr>
            <p:ph type="sldNum" sz="quarter" idx="2"/>
          </p:nvPr>
        </p:nvSpPr>
        <p:spPr>
          <a:xfrm>
            <a:off x="0" y="0"/>
            <a:ext cx="358409" cy="370837"/>
          </a:xfrm>
          <a:prstGeom prst="rect">
            <a:avLst/>
          </a:prstGeom>
        </p:spPr>
        <p:txBody>
          <a:bodyPr anchor="t"/>
          <a:lstStyle>
            <a:lvl1pPr algn="l">
              <a:defRPr sz="1800">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showMasterSp="0">
  <p:cSld name="标题幻灯片">
    <p:spTree>
      <p:nvGrpSpPr>
        <p:cNvPr id="1" name=""/>
        <p:cNvGrpSpPr/>
        <p:nvPr/>
      </p:nvGrpSpPr>
      <p:grpSpPr>
        <a:xfrm>
          <a:off x="0" y="0"/>
          <a:ext cx="0" cy="0"/>
          <a:chOff x="0" y="0"/>
          <a:chExt cx="0" cy="0"/>
        </a:xfrm>
      </p:grpSpPr>
      <p:sp>
        <p:nvSpPr>
          <p:cNvPr id="400"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401" name="Picture 2" descr="Picture 2"/>
          <p:cNvPicPr>
            <a:picLocks noChangeAspect="1"/>
          </p:cNvPicPr>
          <p:nvPr/>
        </p:nvPicPr>
        <p:blipFill>
          <a:blip r:embed="rId2"/>
          <a:stretch>
            <a:fillRect/>
          </a:stretch>
        </p:blipFill>
        <p:spPr>
          <a:xfrm>
            <a:off x="10073040" y="364249"/>
            <a:ext cx="1628427" cy="281390"/>
          </a:xfrm>
          <a:prstGeom prst="rect">
            <a:avLst/>
          </a:prstGeom>
          <a:ln w="12700">
            <a:miter lim="400000"/>
            <a:headEnd/>
            <a:tailEnd/>
          </a:ln>
        </p:spPr>
      </p:pic>
      <p:sp>
        <p:nvSpPr>
          <p:cNvPr id="402" name="标题文本"/>
          <p:cNvSpPr txBox="1">
            <a:spLocks noGrp="1"/>
          </p:cNvSpPr>
          <p:nvPr>
            <p:ph type="title" hasCustomPrompt="1"/>
          </p:nvPr>
        </p:nvSpPr>
        <p:spPr>
          <a:xfrm>
            <a:off x="1524000" y="1122362"/>
            <a:ext cx="9144000" cy="2387601"/>
          </a:xfrm>
          <a:prstGeom prst="rect">
            <a:avLst/>
          </a:prstGeom>
        </p:spPr>
        <p:txBody>
          <a:bodyPr anchor="b"/>
          <a:lstStyle>
            <a:lvl1pPr algn="ctr">
              <a:defRPr sz="6000" b="1">
                <a:latin typeface="Arial" panose="020B0604020202020204"/>
                <a:ea typeface="Arial" panose="020B0604020202020204"/>
                <a:cs typeface="Arial" panose="020B0604020202020204"/>
                <a:sym typeface="Arial" panose="020B0604020202020204"/>
              </a:defRPr>
            </a:lvl1pPr>
          </a:lstStyle>
          <a:p>
            <a:r>
              <a:t>标题文本</a:t>
            </a:r>
          </a:p>
        </p:txBody>
      </p:sp>
      <p:sp>
        <p:nvSpPr>
          <p:cNvPr id="403" name="正文级别 1…"/>
          <p:cNvSpPr txBox="1">
            <a:spLocks noGrp="1"/>
          </p:cNvSpPr>
          <p:nvPr>
            <p:ph type="body" sz="quarter" idx="1" hasCustomPrompt="1"/>
          </p:nvPr>
        </p:nvSpPr>
        <p:spPr>
          <a:xfrm>
            <a:off x="1524000" y="3602037"/>
            <a:ext cx="9144000" cy="1655765"/>
          </a:xfrm>
          <a:prstGeom prst="rect">
            <a:avLst/>
          </a:prstGeom>
        </p:spPr>
        <p:txBody>
          <a:bodyPr/>
          <a:lstStyle>
            <a:lvl1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1pPr>
            <a:lvl2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2pPr>
            <a:lvl3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3pPr>
            <a:lvl4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4pPr>
            <a:lvl5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5pPr>
          </a:lstStyle>
          <a:p>
            <a:r>
              <a:t>正文级别 1</a:t>
            </a:r>
          </a:p>
          <a:p>
            <a:pPr lvl="1"/>
          </a:p>
          <a:p>
            <a:pPr lvl="2"/>
          </a:p>
          <a:p>
            <a:pPr lvl="3"/>
          </a:p>
          <a:p>
            <a:pPr lvl="4"/>
          </a:p>
        </p:txBody>
      </p:sp>
      <p:sp>
        <p:nvSpPr>
          <p:cNvPr id="404" name="幻灯片编号"/>
          <p:cNvSpPr txBox="1">
            <a:spLocks noGrp="1"/>
          </p:cNvSpPr>
          <p:nvPr>
            <p:ph type="sldNum" sz="quarter" idx="2"/>
          </p:nvPr>
        </p:nvSpPr>
        <p:spPr>
          <a:xfrm>
            <a:off x="11097265" y="6401181"/>
            <a:ext cx="256537" cy="275463"/>
          </a:xfrm>
          <a:prstGeom prst="rect">
            <a:avLst/>
          </a:prstGeom>
        </p:spPr>
        <p:txBody>
          <a:bodyPr/>
          <a:lstStyle>
            <a:lvl1pPr>
              <a:defRPr>
                <a:latin typeface="Times New Roman" panose="02020603050405020304"/>
                <a:ea typeface="Times New Roman" panose="02020603050405020304"/>
                <a:cs typeface="Times New Roman" panose="02020603050405020304"/>
                <a:sym typeface="Times New Roman" panose="02020603050405020304"/>
              </a:defRPr>
            </a:lvl1pPr>
          </a:lstStyle>
          <a:p>
            <a:fld id="{86CB4B4D-7CA3-9044-876B-883B54F8677D}" type="slidenum">
              <a:rPr/>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showMasterSp="0">
  <p:cSld name="1_空白">
    <p:spTree>
      <p:nvGrpSpPr>
        <p:cNvPr id="1" name=""/>
        <p:cNvGrpSpPr/>
        <p:nvPr/>
      </p:nvGrpSpPr>
      <p:grpSpPr>
        <a:xfrm>
          <a:off x="0" y="0"/>
          <a:ext cx="0" cy="0"/>
          <a:chOff x="0" y="0"/>
          <a:chExt cx="0" cy="0"/>
        </a:xfrm>
      </p:grpSpPr>
      <p:sp>
        <p:nvSpPr>
          <p:cNvPr id="411"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412" name="Picture 2" descr="Picture 2"/>
          <p:cNvPicPr>
            <a:picLocks noChangeAspect="1"/>
          </p:cNvPicPr>
          <p:nvPr/>
        </p:nvPicPr>
        <p:blipFill>
          <a:blip r:embed="rId2"/>
          <a:stretch>
            <a:fillRect/>
          </a:stretch>
        </p:blipFill>
        <p:spPr>
          <a:xfrm>
            <a:off x="10073040" y="364249"/>
            <a:ext cx="1628427" cy="281390"/>
          </a:xfrm>
          <a:prstGeom prst="rect">
            <a:avLst/>
          </a:prstGeom>
          <a:ln w="12700">
            <a:miter lim="400000"/>
            <a:headEnd/>
            <a:tailEnd/>
          </a:ln>
        </p:spPr>
      </p:pic>
      <p:sp>
        <p:nvSpPr>
          <p:cNvPr id="413" name="object 5"/>
          <p:cNvSpPr/>
          <p:nvPr/>
        </p:nvSpPr>
        <p:spPr>
          <a:xfrm>
            <a:off x="0" y="12697"/>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414" name="标题文本"/>
          <p:cNvSpPr txBox="1">
            <a:spLocks noGrp="1"/>
          </p:cNvSpPr>
          <p:nvPr>
            <p:ph type="title" hasCustomPrompt="1"/>
          </p:nvPr>
        </p:nvSpPr>
        <p:spPr>
          <a:xfrm>
            <a:off x="499978" y="176212"/>
            <a:ext cx="10515601" cy="663577"/>
          </a:xfrm>
          <a:prstGeom prst="rect">
            <a:avLst/>
          </a:prstGeom>
        </p:spPr>
        <p:txBody>
          <a:bodyPr/>
          <a:lstStyle>
            <a:lvl1pPr>
              <a:defRPr sz="2800" b="1">
                <a:solidFill>
                  <a:srgbClr val="3B3838"/>
                </a:solidFill>
                <a:latin typeface="Times New Roman" panose="02020603050405020304"/>
                <a:ea typeface="Times New Roman" panose="02020603050405020304"/>
                <a:cs typeface="Times New Roman" panose="02020603050405020304"/>
                <a:sym typeface="Times New Roman" panose="02020603050405020304"/>
              </a:defRPr>
            </a:lvl1pPr>
          </a:lstStyle>
          <a:p>
            <a:r>
              <a:t>标题文本</a:t>
            </a:r>
          </a:p>
        </p:txBody>
      </p:sp>
      <p:pic>
        <p:nvPicPr>
          <p:cNvPr id="415" name="Picture 2" descr="Picture 2"/>
          <p:cNvPicPr>
            <a:picLocks noChangeAspect="1"/>
          </p:cNvPicPr>
          <p:nvPr/>
        </p:nvPicPr>
        <p:blipFill>
          <a:blip r:embed="rId2"/>
          <a:stretch>
            <a:fillRect/>
          </a:stretch>
        </p:blipFill>
        <p:spPr>
          <a:xfrm>
            <a:off x="10073040" y="367305"/>
            <a:ext cx="1628427" cy="281390"/>
          </a:xfrm>
          <a:prstGeom prst="rect">
            <a:avLst/>
          </a:prstGeom>
          <a:ln w="12700">
            <a:miter lim="400000"/>
            <a:headEnd/>
            <a:tailEnd/>
          </a:ln>
        </p:spPr>
      </p:pic>
      <p:sp>
        <p:nvSpPr>
          <p:cNvPr id="416" name="文本框 8"/>
          <p:cNvSpPr txBox="1"/>
          <p:nvPr/>
        </p:nvSpPr>
        <p:spPr>
          <a:xfrm>
            <a:off x="528319" y="6438900"/>
            <a:ext cx="3007362" cy="370837"/>
          </a:xfrm>
          <a:prstGeom prst="rect">
            <a:avLst/>
          </a:prstGeom>
          <a:ln w="12700">
            <a:miter lim="400000"/>
          </a:ln>
        </p:spPr>
        <p:txBody>
          <a:bodyPr lIns="45718" tIns="45718" rIns="45718" bIns="45718">
            <a:spAutoFit/>
          </a:bodyPr>
          <a:lstStyle>
            <a:lvl1pPr>
              <a:defRPr>
                <a:solidFill>
                  <a:srgbClr val="BFBFBF"/>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t>Confidential Document</a:t>
            </a:r>
          </a:p>
        </p:txBody>
      </p:sp>
      <p:sp>
        <p:nvSpPr>
          <p:cNvPr id="417" name="幻灯片编号"/>
          <p:cNvSpPr txBox="1">
            <a:spLocks noGrp="1"/>
          </p:cNvSpPr>
          <p:nvPr>
            <p:ph type="sldNum" sz="quarter" idx="2"/>
          </p:nvPr>
        </p:nvSpPr>
        <p:spPr>
          <a:xfrm>
            <a:off x="11097265" y="6401181"/>
            <a:ext cx="256537" cy="275463"/>
          </a:xfrm>
          <a:prstGeom prst="rect">
            <a:avLst/>
          </a:prstGeom>
        </p:spPr>
        <p:txBody>
          <a:bodyPr/>
          <a:lstStyle>
            <a:lvl1pPr>
              <a:defRPr>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fld id="{86CB4B4D-7CA3-9044-876B-883B54F8677D}" type="slidenum">
              <a:rPr/>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showMasterSp="0">
  <p:cSld name="仅标题">
    <p:spTree>
      <p:nvGrpSpPr>
        <p:cNvPr id="1" name=""/>
        <p:cNvGrpSpPr/>
        <p:nvPr/>
      </p:nvGrpSpPr>
      <p:grpSpPr>
        <a:xfrm>
          <a:off x="0" y="0"/>
          <a:ext cx="0" cy="0"/>
          <a:chOff x="0" y="0"/>
          <a:chExt cx="0" cy="0"/>
        </a:xfrm>
      </p:grpSpPr>
      <p:sp>
        <p:nvSpPr>
          <p:cNvPr id="424"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425" name="Picture 2" descr="Picture 2"/>
          <p:cNvPicPr>
            <a:picLocks noChangeAspect="1"/>
          </p:cNvPicPr>
          <p:nvPr/>
        </p:nvPicPr>
        <p:blipFill>
          <a:blip r:embed="rId2"/>
          <a:stretch>
            <a:fillRect/>
          </a:stretch>
        </p:blipFill>
        <p:spPr>
          <a:xfrm>
            <a:off x="10073040" y="364249"/>
            <a:ext cx="1628427" cy="281390"/>
          </a:xfrm>
          <a:prstGeom prst="rect">
            <a:avLst/>
          </a:prstGeom>
          <a:ln w="12700">
            <a:miter lim="400000"/>
            <a:headEnd/>
            <a:tailEnd/>
          </a:ln>
        </p:spPr>
      </p:pic>
      <p:sp>
        <p:nvSpPr>
          <p:cNvPr id="426" name="object 2"/>
          <p:cNvSpPr/>
          <p:nvPr/>
        </p:nvSpPr>
        <p:spPr>
          <a:xfrm>
            <a:off x="0" y="0"/>
            <a:ext cx="12192000" cy="6857518"/>
          </a:xfrm>
          <a:prstGeom prst="rect">
            <a:avLst/>
          </a:prstGeom>
          <a:solidFill>
            <a:srgbClr val="00AE95"/>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427"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showMasterSp="0">
  <p:cSld name="Two Content">
    <p:spTree>
      <p:nvGrpSpPr>
        <p:cNvPr id="1" name=""/>
        <p:cNvGrpSpPr/>
        <p:nvPr/>
      </p:nvGrpSpPr>
      <p:grpSpPr>
        <a:xfrm>
          <a:off x="0" y="0"/>
          <a:ext cx="0" cy="0"/>
          <a:chOff x="0" y="0"/>
          <a:chExt cx="0" cy="0"/>
        </a:xfrm>
      </p:grpSpPr>
      <p:sp>
        <p:nvSpPr>
          <p:cNvPr id="434" name="正文级别 1…"/>
          <p:cNvSpPr txBox="1">
            <a:spLocks noGrp="1"/>
          </p:cNvSpPr>
          <p:nvPr>
            <p:ph type="body" idx="1" hasCustomPrompt="1"/>
          </p:nvPr>
        </p:nvSpPr>
        <p:spPr>
          <a:xfrm>
            <a:off x="827947" y="1128240"/>
            <a:ext cx="10489897" cy="5027020"/>
          </a:xfrm>
          <a:prstGeom prst="rect">
            <a:avLst/>
          </a:prstGeom>
        </p:spPr>
        <p:txBody>
          <a:bodyPr lIns="0" tIns="0" rIns="0" bIns="0"/>
          <a:lstStyle>
            <a:lvl1pPr marL="285750" indent="-285750" algn="just">
              <a:lnSpc>
                <a:spcPct val="120000"/>
              </a:lnSpc>
              <a:spcBef>
                <a:spcPts val="1200"/>
              </a:spcBef>
              <a:buClr>
                <a:srgbClr val="FF0000"/>
              </a:buClr>
              <a:buFontTx/>
              <a:buChar char="■"/>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vl2pPr marL="774700" indent="-317500" algn="just">
              <a:lnSpc>
                <a:spcPct val="120000"/>
              </a:lnSpc>
              <a:spcBef>
                <a:spcPts val="1200"/>
              </a:spcBef>
              <a:buClr>
                <a:srgbClr val="FF0000"/>
              </a:buClr>
              <a:buFontTx/>
              <a:buChar char="p"/>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1200150" indent="-285750" algn="just">
              <a:lnSpc>
                <a:spcPct val="120000"/>
              </a:lnSpc>
              <a:spcBef>
                <a:spcPts val="1200"/>
              </a:spcBef>
              <a:buClr>
                <a:srgbClr val="FF0000"/>
              </a:buClr>
              <a:buFontTx/>
              <a:buChar char="✓"/>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1625600" indent="-254000" algn="just">
              <a:lnSpc>
                <a:spcPct val="120000"/>
              </a:lnSpc>
              <a:spcBef>
                <a:spcPts val="1200"/>
              </a:spcBef>
              <a:buClr>
                <a:srgbClr val="FF0000"/>
              </a:buClr>
              <a:buFontTx/>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2082800" indent="-254000" algn="just">
              <a:lnSpc>
                <a:spcPct val="120000"/>
              </a:lnSpc>
              <a:spcBef>
                <a:spcPts val="1200"/>
              </a:spcBef>
              <a:buClr>
                <a:srgbClr val="FF0000"/>
              </a:buClr>
              <a:buFontTx/>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5pPr>
          </a:lstStyle>
          <a:p>
            <a:r>
              <a:t>Click to add text</a:t>
            </a:r>
          </a:p>
          <a:p>
            <a:pPr lvl="1"/>
          </a:p>
          <a:p>
            <a:pPr lvl="2"/>
          </a:p>
          <a:p>
            <a:pPr lvl="3"/>
          </a:p>
          <a:p>
            <a:pPr lvl="4"/>
          </a:p>
        </p:txBody>
      </p:sp>
      <p:sp>
        <p:nvSpPr>
          <p:cNvPr id="435" name="object 5"/>
          <p:cNvSpPr/>
          <p:nvPr/>
        </p:nvSpPr>
        <p:spPr>
          <a:xfrm>
            <a:off x="0" y="-1"/>
            <a:ext cx="12192000" cy="840836"/>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436" name="标题文本"/>
          <p:cNvSpPr txBox="1">
            <a:spLocks noGrp="1"/>
          </p:cNvSpPr>
          <p:nvPr>
            <p:ph type="title" hasCustomPrompt="1"/>
          </p:nvPr>
        </p:nvSpPr>
        <p:spPr>
          <a:xfrm>
            <a:off x="827945" y="0"/>
            <a:ext cx="9114340" cy="841366"/>
          </a:xfrm>
          <a:prstGeom prst="rect">
            <a:avLst/>
          </a:prstGeom>
        </p:spPr>
        <p:txBody>
          <a:bodyPr lIns="0" tIns="0" rIns="0" bIns="0"/>
          <a:lstStyle>
            <a:lvl1pPr>
              <a:defRPr sz="2800" b="1">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标题文本</a:t>
            </a:r>
          </a:p>
        </p:txBody>
      </p:sp>
      <p:pic>
        <p:nvPicPr>
          <p:cNvPr id="437" name="Picture 2" descr="Picture 2"/>
          <p:cNvPicPr>
            <a:picLocks noChangeAspect="1"/>
          </p:cNvPicPr>
          <p:nvPr/>
        </p:nvPicPr>
        <p:blipFill>
          <a:blip r:embed="rId2"/>
          <a:stretch>
            <a:fillRect/>
          </a:stretch>
        </p:blipFill>
        <p:spPr>
          <a:xfrm>
            <a:off x="10073040" y="319312"/>
            <a:ext cx="1628427" cy="281390"/>
          </a:xfrm>
          <a:prstGeom prst="rect">
            <a:avLst/>
          </a:prstGeom>
          <a:ln w="12700">
            <a:miter lim="400000"/>
            <a:headEnd/>
            <a:tailEnd/>
          </a:ln>
        </p:spPr>
      </p:pic>
      <p:sp>
        <p:nvSpPr>
          <p:cNvPr id="438"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showMasterSp="0">
  <p:cSld name="标题幻灯片">
    <p:spTree>
      <p:nvGrpSpPr>
        <p:cNvPr id="1" name=""/>
        <p:cNvGrpSpPr/>
        <p:nvPr/>
      </p:nvGrpSpPr>
      <p:grpSpPr>
        <a:xfrm>
          <a:off x="0" y="0"/>
          <a:ext cx="0" cy="0"/>
          <a:chOff x="0" y="0"/>
          <a:chExt cx="0" cy="0"/>
        </a:xfrm>
      </p:grpSpPr>
      <p:sp>
        <p:nvSpPr>
          <p:cNvPr id="445"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446"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447" name="标题文本"/>
          <p:cNvSpPr txBox="1">
            <a:spLocks noGrp="1"/>
          </p:cNvSpPr>
          <p:nvPr>
            <p:ph type="title" hasCustomPrompt="1"/>
          </p:nvPr>
        </p:nvSpPr>
        <p:spPr>
          <a:xfrm>
            <a:off x="1524000" y="1122362"/>
            <a:ext cx="9144000" cy="2387601"/>
          </a:xfrm>
          <a:prstGeom prst="rect">
            <a:avLst/>
          </a:prstGeom>
        </p:spPr>
        <p:txBody>
          <a:bodyPr anchor="b"/>
          <a:lstStyle>
            <a:lvl1pPr algn="ctr">
              <a:defRPr sz="6000" b="1">
                <a:latin typeface="Arial" panose="020B0604020202020204"/>
                <a:ea typeface="Arial" panose="020B0604020202020204"/>
                <a:cs typeface="Arial" panose="020B0604020202020204"/>
                <a:sym typeface="Arial" panose="020B0604020202020204"/>
              </a:defRPr>
            </a:lvl1pPr>
          </a:lstStyle>
          <a:p>
            <a:r>
              <a:t>标题文本</a:t>
            </a:r>
          </a:p>
        </p:txBody>
      </p:sp>
      <p:sp>
        <p:nvSpPr>
          <p:cNvPr id="448" name="正文级别 1…"/>
          <p:cNvSpPr txBox="1">
            <a:spLocks noGrp="1"/>
          </p:cNvSpPr>
          <p:nvPr>
            <p:ph type="body" sz="quarter" idx="1" hasCustomPrompt="1"/>
          </p:nvPr>
        </p:nvSpPr>
        <p:spPr>
          <a:xfrm>
            <a:off x="1524000" y="3602037"/>
            <a:ext cx="9144000" cy="1655765"/>
          </a:xfrm>
          <a:prstGeom prst="rect">
            <a:avLst/>
          </a:prstGeom>
        </p:spPr>
        <p:txBody>
          <a:bodyPr/>
          <a:lstStyle>
            <a:lvl1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1pPr>
            <a:lvl2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2pPr>
            <a:lvl3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3pPr>
            <a:lvl4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4pPr>
            <a:lvl5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5pPr>
          </a:lstStyle>
          <a:p>
            <a:r>
              <a:t>正文级别 1</a:t>
            </a:r>
          </a:p>
          <a:p>
            <a:pPr lvl="1"/>
          </a:p>
          <a:p>
            <a:pPr lvl="2"/>
          </a:p>
          <a:p>
            <a:pPr lvl="3"/>
          </a:p>
          <a:p>
            <a:pPr lvl="4"/>
          </a:p>
        </p:txBody>
      </p:sp>
      <p:sp>
        <p:nvSpPr>
          <p:cNvPr id="449" name="幻灯片编号"/>
          <p:cNvSpPr txBox="1">
            <a:spLocks noGrp="1"/>
          </p:cNvSpPr>
          <p:nvPr>
            <p:ph type="sldNum" sz="quarter" idx="2"/>
          </p:nvPr>
        </p:nvSpPr>
        <p:spPr>
          <a:xfrm>
            <a:off x="11097265" y="6401181"/>
            <a:ext cx="256537" cy="275463"/>
          </a:xfrm>
          <a:prstGeom prst="rect">
            <a:avLst/>
          </a:prstGeom>
        </p:spPr>
        <p:txBody>
          <a:bodyPr/>
          <a:lstStyle>
            <a:lvl1pPr>
              <a:defRPr>
                <a:latin typeface="Times New Roman" panose="02020603050405020304"/>
                <a:ea typeface="Times New Roman" panose="02020603050405020304"/>
                <a:cs typeface="Times New Roman" panose="02020603050405020304"/>
                <a:sym typeface="Times New Roman" panose="02020603050405020304"/>
              </a:defRPr>
            </a:lvl1pPr>
          </a:lstStyle>
          <a:p>
            <a:fld id="{86CB4B4D-7CA3-9044-876B-883B54F8677D}" type="slidenum">
              <a:rPr/>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showMasterSp="0">
  <p:cSld name="1_空白">
    <p:spTree>
      <p:nvGrpSpPr>
        <p:cNvPr id="1" name=""/>
        <p:cNvGrpSpPr/>
        <p:nvPr/>
      </p:nvGrpSpPr>
      <p:grpSpPr>
        <a:xfrm>
          <a:off x="0" y="0"/>
          <a:ext cx="0" cy="0"/>
          <a:chOff x="0" y="0"/>
          <a:chExt cx="0" cy="0"/>
        </a:xfrm>
      </p:grpSpPr>
      <p:sp>
        <p:nvSpPr>
          <p:cNvPr id="456"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457"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458" name="object 5"/>
          <p:cNvSpPr/>
          <p:nvPr/>
        </p:nvSpPr>
        <p:spPr>
          <a:xfrm>
            <a:off x="0" y="12697"/>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459" name="标题文本"/>
          <p:cNvSpPr txBox="1">
            <a:spLocks noGrp="1"/>
          </p:cNvSpPr>
          <p:nvPr>
            <p:ph type="title" hasCustomPrompt="1"/>
          </p:nvPr>
        </p:nvSpPr>
        <p:spPr>
          <a:xfrm>
            <a:off x="499978" y="176212"/>
            <a:ext cx="11196722" cy="663577"/>
          </a:xfrm>
          <a:prstGeom prst="rect">
            <a:avLst/>
          </a:prstGeom>
        </p:spPr>
        <p:txBody>
          <a:bodyPr/>
          <a:lstStyle>
            <a:lvl1pPr>
              <a:defRPr sz="2800" b="1">
                <a:latin typeface="Times New Roman" panose="02020603050405020304"/>
                <a:ea typeface="Times New Roman" panose="02020603050405020304"/>
                <a:cs typeface="Times New Roman" panose="02020603050405020304"/>
                <a:sym typeface="Times New Roman" panose="02020603050405020304"/>
              </a:defRPr>
            </a:lvl1pPr>
          </a:lstStyle>
          <a:p>
            <a:r>
              <a:t>标题文本</a:t>
            </a:r>
          </a:p>
        </p:txBody>
      </p:sp>
      <p:sp>
        <p:nvSpPr>
          <p:cNvPr id="460" name="文本框 8"/>
          <p:cNvSpPr txBox="1"/>
          <p:nvPr/>
        </p:nvSpPr>
        <p:spPr>
          <a:xfrm>
            <a:off x="528319" y="6438900"/>
            <a:ext cx="3007362" cy="370837"/>
          </a:xfrm>
          <a:prstGeom prst="rect">
            <a:avLst/>
          </a:prstGeom>
          <a:ln w="12700">
            <a:miter lim="400000"/>
          </a:ln>
        </p:spPr>
        <p:txBody>
          <a:bodyPr lIns="45718" tIns="45718" rIns="45718" bIns="45718">
            <a:spAutoFit/>
          </a:bodyPr>
          <a:lstStyle>
            <a:lvl1pPr>
              <a:defRPr>
                <a:solidFill>
                  <a:srgbClr val="BFBFBF"/>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t>Confidential Document</a:t>
            </a:r>
          </a:p>
        </p:txBody>
      </p:sp>
      <p:pic>
        <p:nvPicPr>
          <p:cNvPr id="461"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462" name="幻灯片编号"/>
          <p:cNvSpPr txBox="1">
            <a:spLocks noGrp="1"/>
          </p:cNvSpPr>
          <p:nvPr>
            <p:ph type="sldNum" sz="quarter" idx="2"/>
          </p:nvPr>
        </p:nvSpPr>
        <p:spPr>
          <a:xfrm>
            <a:off x="11097265" y="6401181"/>
            <a:ext cx="256537" cy="275463"/>
          </a:xfrm>
          <a:prstGeom prst="rect">
            <a:avLst/>
          </a:prstGeom>
        </p:spPr>
        <p:txBody>
          <a:bodyPr/>
          <a:lstStyle>
            <a:lvl1pPr>
              <a:defRPr>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fld id="{86CB4B4D-7CA3-9044-876B-883B54F8677D}" type="slidenum">
              <a:rPr/>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showMasterSp="0">
  <p:cSld name="2_Title and Content">
    <p:spTree>
      <p:nvGrpSpPr>
        <p:cNvPr id="1" name=""/>
        <p:cNvGrpSpPr/>
        <p:nvPr/>
      </p:nvGrpSpPr>
      <p:grpSpPr>
        <a:xfrm>
          <a:off x="0" y="0"/>
          <a:ext cx="0" cy="0"/>
          <a:chOff x="0" y="0"/>
          <a:chExt cx="0" cy="0"/>
        </a:xfrm>
      </p:grpSpPr>
      <p:sp>
        <p:nvSpPr>
          <p:cNvPr id="469"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470"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471"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showMasterSp="0">
  <p:cSld name="标题幻灯片">
    <p:spTree>
      <p:nvGrpSpPr>
        <p:cNvPr id="1" name=""/>
        <p:cNvGrpSpPr/>
        <p:nvPr/>
      </p:nvGrpSpPr>
      <p:grpSpPr>
        <a:xfrm>
          <a:off x="0" y="0"/>
          <a:ext cx="0" cy="0"/>
          <a:chOff x="0" y="0"/>
          <a:chExt cx="0" cy="0"/>
        </a:xfrm>
      </p:grpSpPr>
      <p:sp>
        <p:nvSpPr>
          <p:cNvPr id="478"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479"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480" name="标题文本"/>
          <p:cNvSpPr txBox="1">
            <a:spLocks noGrp="1"/>
          </p:cNvSpPr>
          <p:nvPr>
            <p:ph type="title" hasCustomPrompt="1"/>
          </p:nvPr>
        </p:nvSpPr>
        <p:spPr>
          <a:xfrm>
            <a:off x="1524000" y="1122362"/>
            <a:ext cx="9144000" cy="2387601"/>
          </a:xfrm>
          <a:prstGeom prst="rect">
            <a:avLst/>
          </a:prstGeom>
        </p:spPr>
        <p:txBody>
          <a:bodyPr anchor="b"/>
          <a:lstStyle>
            <a:lvl1pPr algn="ctr">
              <a:defRPr sz="6000" b="1">
                <a:latin typeface="Arial" panose="020B0604020202020204"/>
                <a:ea typeface="Arial" panose="020B0604020202020204"/>
                <a:cs typeface="Arial" panose="020B0604020202020204"/>
                <a:sym typeface="Arial" panose="020B0604020202020204"/>
              </a:defRPr>
            </a:lvl1pPr>
          </a:lstStyle>
          <a:p>
            <a:r>
              <a:t>标题文本</a:t>
            </a:r>
          </a:p>
        </p:txBody>
      </p:sp>
      <p:sp>
        <p:nvSpPr>
          <p:cNvPr id="481" name="正文级别 1…"/>
          <p:cNvSpPr txBox="1">
            <a:spLocks noGrp="1"/>
          </p:cNvSpPr>
          <p:nvPr>
            <p:ph type="body" sz="quarter" idx="1" hasCustomPrompt="1"/>
          </p:nvPr>
        </p:nvSpPr>
        <p:spPr>
          <a:xfrm>
            <a:off x="1524000" y="3602037"/>
            <a:ext cx="9144000" cy="1655765"/>
          </a:xfrm>
          <a:prstGeom prst="rect">
            <a:avLst/>
          </a:prstGeom>
        </p:spPr>
        <p:txBody>
          <a:bodyPr/>
          <a:lstStyle>
            <a:lvl1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1pPr>
            <a:lvl2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2pPr>
            <a:lvl3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3pPr>
            <a:lvl4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4pPr>
            <a:lvl5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5pPr>
          </a:lstStyle>
          <a:p>
            <a:r>
              <a:t>正文级别 1</a:t>
            </a:r>
          </a:p>
          <a:p>
            <a:pPr lvl="1"/>
          </a:p>
          <a:p>
            <a:pPr lvl="2"/>
          </a:p>
          <a:p>
            <a:pPr lvl="3"/>
          </a:p>
          <a:p>
            <a:pPr lvl="4"/>
          </a:p>
        </p:txBody>
      </p:sp>
      <p:sp>
        <p:nvSpPr>
          <p:cNvPr id="482" name="幻灯片编号"/>
          <p:cNvSpPr txBox="1">
            <a:spLocks noGrp="1"/>
          </p:cNvSpPr>
          <p:nvPr>
            <p:ph type="sldNum" sz="quarter" idx="2"/>
          </p:nvPr>
        </p:nvSpPr>
        <p:spPr>
          <a:xfrm>
            <a:off x="11097265" y="6401181"/>
            <a:ext cx="256537" cy="275463"/>
          </a:xfrm>
          <a:prstGeom prst="rect">
            <a:avLst/>
          </a:prstGeom>
        </p:spPr>
        <p:txBody>
          <a:bodyPr/>
          <a:lstStyle>
            <a:lvl1pPr>
              <a:defRPr>
                <a:latin typeface="Times New Roman" panose="02020603050405020304"/>
                <a:ea typeface="Times New Roman" panose="02020603050405020304"/>
                <a:cs typeface="Times New Roman" panose="02020603050405020304"/>
                <a:sym typeface="Times New Roman" panose="02020603050405020304"/>
              </a:defRPr>
            </a:lvl1pPr>
          </a:lstStyle>
          <a:p>
            <a:fld id="{86CB4B4D-7CA3-9044-876B-883B54F8677D}" type="slidenum">
              <a:rPr/>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showMasterSp="0">
  <p:cSld name="1_空白">
    <p:spTree>
      <p:nvGrpSpPr>
        <p:cNvPr id="1" name=""/>
        <p:cNvGrpSpPr/>
        <p:nvPr/>
      </p:nvGrpSpPr>
      <p:grpSpPr>
        <a:xfrm>
          <a:off x="0" y="0"/>
          <a:ext cx="0" cy="0"/>
          <a:chOff x="0" y="0"/>
          <a:chExt cx="0" cy="0"/>
        </a:xfrm>
      </p:grpSpPr>
      <p:sp>
        <p:nvSpPr>
          <p:cNvPr id="489"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490"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491" name="object 5"/>
          <p:cNvSpPr/>
          <p:nvPr/>
        </p:nvSpPr>
        <p:spPr>
          <a:xfrm>
            <a:off x="0" y="12697"/>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492" name="标题文本"/>
          <p:cNvSpPr txBox="1">
            <a:spLocks noGrp="1"/>
          </p:cNvSpPr>
          <p:nvPr>
            <p:ph type="title" hasCustomPrompt="1"/>
          </p:nvPr>
        </p:nvSpPr>
        <p:spPr>
          <a:xfrm>
            <a:off x="499978" y="176212"/>
            <a:ext cx="11196722" cy="663577"/>
          </a:xfrm>
          <a:prstGeom prst="rect">
            <a:avLst/>
          </a:prstGeom>
        </p:spPr>
        <p:txBody>
          <a:bodyPr/>
          <a:lstStyle>
            <a:lvl1pPr>
              <a:defRPr sz="2800" b="1">
                <a:latin typeface="Times New Roman" panose="02020603050405020304"/>
                <a:ea typeface="Times New Roman" panose="02020603050405020304"/>
                <a:cs typeface="Times New Roman" panose="02020603050405020304"/>
                <a:sym typeface="Times New Roman" panose="02020603050405020304"/>
              </a:defRPr>
            </a:lvl1pPr>
          </a:lstStyle>
          <a:p>
            <a:r>
              <a:t>标题文本</a:t>
            </a:r>
          </a:p>
        </p:txBody>
      </p:sp>
      <p:sp>
        <p:nvSpPr>
          <p:cNvPr id="493" name="文本框 8"/>
          <p:cNvSpPr txBox="1"/>
          <p:nvPr/>
        </p:nvSpPr>
        <p:spPr>
          <a:xfrm>
            <a:off x="528319" y="6438900"/>
            <a:ext cx="3007362" cy="370837"/>
          </a:xfrm>
          <a:prstGeom prst="rect">
            <a:avLst/>
          </a:prstGeom>
          <a:ln w="12700">
            <a:miter lim="400000"/>
          </a:ln>
        </p:spPr>
        <p:txBody>
          <a:bodyPr lIns="45718" tIns="45718" rIns="45718" bIns="45718">
            <a:spAutoFit/>
          </a:bodyPr>
          <a:lstStyle>
            <a:lvl1pPr>
              <a:defRPr>
                <a:solidFill>
                  <a:srgbClr val="BFBFBF"/>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t>Confidential Document</a:t>
            </a:r>
          </a:p>
        </p:txBody>
      </p:sp>
      <p:pic>
        <p:nvPicPr>
          <p:cNvPr id="494"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495" name="幻灯片编号"/>
          <p:cNvSpPr txBox="1">
            <a:spLocks noGrp="1"/>
          </p:cNvSpPr>
          <p:nvPr>
            <p:ph type="sldNum" sz="quarter" idx="2"/>
          </p:nvPr>
        </p:nvSpPr>
        <p:spPr>
          <a:xfrm>
            <a:off x="11097265" y="6401181"/>
            <a:ext cx="256537" cy="275463"/>
          </a:xfrm>
          <a:prstGeom prst="rect">
            <a:avLst/>
          </a:prstGeom>
        </p:spPr>
        <p:txBody>
          <a:bodyPr/>
          <a:lstStyle>
            <a:lvl1pPr>
              <a:defRPr>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fld id="{86CB4B4D-7CA3-9044-876B-883B54F8677D}" type="slidenum">
              <a:rPr/>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showMasterSp="0">
  <p:cSld name="仅标题">
    <p:spTree>
      <p:nvGrpSpPr>
        <p:cNvPr id="1" name=""/>
        <p:cNvGrpSpPr/>
        <p:nvPr/>
      </p:nvGrpSpPr>
      <p:grpSpPr>
        <a:xfrm>
          <a:off x="0" y="0"/>
          <a:ext cx="0" cy="0"/>
          <a:chOff x="0" y="0"/>
          <a:chExt cx="0" cy="0"/>
        </a:xfrm>
      </p:grpSpPr>
      <p:sp>
        <p:nvSpPr>
          <p:cNvPr id="502"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503"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504" name="object 2"/>
          <p:cNvSpPr/>
          <p:nvPr/>
        </p:nvSpPr>
        <p:spPr>
          <a:xfrm>
            <a:off x="0" y="0"/>
            <a:ext cx="12192000" cy="6857518"/>
          </a:xfrm>
          <a:prstGeom prst="rect">
            <a:avLst/>
          </a:prstGeom>
          <a:solidFill>
            <a:srgbClr val="00AE95"/>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505"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p:cSld name="标题幻灯片">
    <p:spTree>
      <p:nvGrpSpPr>
        <p:cNvPr id="1" name=""/>
        <p:cNvGrpSpPr/>
        <p:nvPr/>
      </p:nvGrpSpPr>
      <p:grpSpPr>
        <a:xfrm>
          <a:off x="0" y="0"/>
          <a:ext cx="0" cy="0"/>
          <a:chOff x="0" y="0"/>
          <a:chExt cx="0" cy="0"/>
        </a:xfrm>
      </p:grpSpPr>
      <p:sp>
        <p:nvSpPr>
          <p:cNvPr id="48"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49" name="Picture 2" descr="Picture 2"/>
          <p:cNvPicPr>
            <a:picLocks noChangeAspect="1"/>
          </p:cNvPicPr>
          <p:nvPr/>
        </p:nvPicPr>
        <p:blipFill>
          <a:blip r:embed="rId2"/>
          <a:stretch>
            <a:fillRect/>
          </a:stretch>
        </p:blipFill>
        <p:spPr>
          <a:xfrm>
            <a:off x="10073040" y="364249"/>
            <a:ext cx="1628427" cy="281390"/>
          </a:xfrm>
          <a:prstGeom prst="rect">
            <a:avLst/>
          </a:prstGeom>
          <a:ln w="12700">
            <a:miter lim="400000"/>
            <a:headEnd/>
            <a:tailEnd/>
          </a:ln>
        </p:spPr>
      </p:pic>
      <p:sp>
        <p:nvSpPr>
          <p:cNvPr id="50" name="标题文本"/>
          <p:cNvSpPr txBox="1">
            <a:spLocks noGrp="1"/>
          </p:cNvSpPr>
          <p:nvPr>
            <p:ph type="title" hasCustomPrompt="1"/>
          </p:nvPr>
        </p:nvSpPr>
        <p:spPr>
          <a:xfrm>
            <a:off x="1524000" y="1122362"/>
            <a:ext cx="9144000" cy="2387601"/>
          </a:xfrm>
          <a:prstGeom prst="rect">
            <a:avLst/>
          </a:prstGeom>
        </p:spPr>
        <p:txBody>
          <a:bodyPr anchor="b"/>
          <a:lstStyle>
            <a:lvl1pPr algn="ctr">
              <a:defRPr sz="6000" b="1">
                <a:latin typeface="Arial" panose="020B0604020202020204"/>
                <a:ea typeface="Arial" panose="020B0604020202020204"/>
                <a:cs typeface="Arial" panose="020B0604020202020204"/>
                <a:sym typeface="Arial" panose="020B0604020202020204"/>
              </a:defRPr>
            </a:lvl1pPr>
          </a:lstStyle>
          <a:p>
            <a:r>
              <a:t>标题文本</a:t>
            </a:r>
          </a:p>
        </p:txBody>
      </p:sp>
      <p:sp>
        <p:nvSpPr>
          <p:cNvPr id="51" name="正文级别 1…"/>
          <p:cNvSpPr txBox="1">
            <a:spLocks noGrp="1"/>
          </p:cNvSpPr>
          <p:nvPr>
            <p:ph type="body" sz="quarter" idx="1" hasCustomPrompt="1"/>
          </p:nvPr>
        </p:nvSpPr>
        <p:spPr>
          <a:xfrm>
            <a:off x="1524000" y="3602037"/>
            <a:ext cx="9144000" cy="1655765"/>
          </a:xfrm>
          <a:prstGeom prst="rect">
            <a:avLst/>
          </a:prstGeom>
        </p:spPr>
        <p:txBody>
          <a:bodyPr/>
          <a:lstStyle>
            <a:lvl1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1pPr>
            <a:lvl2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2pPr>
            <a:lvl3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3pPr>
            <a:lvl4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4pPr>
            <a:lvl5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5pPr>
          </a:lstStyle>
          <a:p>
            <a:r>
              <a:t>正文级别 1</a:t>
            </a:r>
          </a:p>
          <a:p>
            <a:pPr lvl="1"/>
          </a:p>
          <a:p>
            <a:pPr lvl="2"/>
          </a:p>
          <a:p>
            <a:pPr lvl="3"/>
          </a:p>
          <a:p>
            <a:pPr lvl="4"/>
          </a:p>
        </p:txBody>
      </p:sp>
      <p:sp>
        <p:nvSpPr>
          <p:cNvPr id="52" name="幻灯片编号"/>
          <p:cNvSpPr txBox="1">
            <a:spLocks noGrp="1"/>
          </p:cNvSpPr>
          <p:nvPr>
            <p:ph type="sldNum" sz="quarter" idx="2"/>
          </p:nvPr>
        </p:nvSpPr>
        <p:spPr>
          <a:xfrm>
            <a:off x="11097265" y="6401181"/>
            <a:ext cx="256537" cy="275463"/>
          </a:xfrm>
          <a:prstGeom prst="rect">
            <a:avLst/>
          </a:prstGeom>
        </p:spPr>
        <p:txBody>
          <a:bodyPr/>
          <a:lstStyle>
            <a:lvl1pPr>
              <a:defRPr>
                <a:latin typeface="Times New Roman" panose="02020603050405020304"/>
                <a:ea typeface="Times New Roman" panose="02020603050405020304"/>
                <a:cs typeface="Times New Roman" panose="02020603050405020304"/>
                <a:sym typeface="Times New Roman" panose="02020603050405020304"/>
              </a:defRPr>
            </a:lvl1pPr>
          </a:lstStyle>
          <a:p>
            <a:fld id="{86CB4B4D-7CA3-9044-876B-883B54F8677D}" type="slidenum">
              <a:rPr/>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showMasterSp="0">
  <p:cSld name="2_Title and Content">
    <p:spTree>
      <p:nvGrpSpPr>
        <p:cNvPr id="1" name=""/>
        <p:cNvGrpSpPr/>
        <p:nvPr/>
      </p:nvGrpSpPr>
      <p:grpSpPr>
        <a:xfrm>
          <a:off x="0" y="0"/>
          <a:ext cx="0" cy="0"/>
          <a:chOff x="0" y="0"/>
          <a:chExt cx="0" cy="0"/>
        </a:xfrm>
      </p:grpSpPr>
      <p:sp>
        <p:nvSpPr>
          <p:cNvPr id="512"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513"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514"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showMasterSp="0">
  <p:cSld name="1_Two Content">
    <p:spTree>
      <p:nvGrpSpPr>
        <p:cNvPr id="1" name=""/>
        <p:cNvGrpSpPr/>
        <p:nvPr/>
      </p:nvGrpSpPr>
      <p:grpSpPr>
        <a:xfrm>
          <a:off x="0" y="0"/>
          <a:ext cx="0" cy="0"/>
          <a:chOff x="0" y="0"/>
          <a:chExt cx="0" cy="0"/>
        </a:xfrm>
      </p:grpSpPr>
      <p:sp>
        <p:nvSpPr>
          <p:cNvPr id="521" name="object 5"/>
          <p:cNvSpPr/>
          <p:nvPr/>
        </p:nvSpPr>
        <p:spPr>
          <a:xfrm>
            <a:off x="0" y="-1"/>
            <a:ext cx="12192000" cy="840836"/>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522" name="标题文本"/>
          <p:cNvSpPr txBox="1">
            <a:spLocks noGrp="1"/>
          </p:cNvSpPr>
          <p:nvPr>
            <p:ph type="title" hasCustomPrompt="1"/>
          </p:nvPr>
        </p:nvSpPr>
        <p:spPr>
          <a:xfrm>
            <a:off x="482600" y="148662"/>
            <a:ext cx="11214100" cy="712562"/>
          </a:xfrm>
          <a:prstGeom prst="rect">
            <a:avLst/>
          </a:prstGeom>
        </p:spPr>
        <p:txBody>
          <a:bodyPr/>
          <a:lstStyle>
            <a:lvl1pPr>
              <a:defRPr sz="2800" b="1">
                <a:latin typeface="Arial" panose="020B0604020202020204"/>
                <a:ea typeface="Arial" panose="020B0604020202020204"/>
                <a:cs typeface="Arial" panose="020B0604020202020204"/>
                <a:sym typeface="Arial" panose="020B0604020202020204"/>
              </a:defRPr>
            </a:lvl1pPr>
          </a:lstStyle>
          <a:p>
            <a:r>
              <a:t>标题文本</a:t>
            </a:r>
          </a:p>
        </p:txBody>
      </p:sp>
      <p:pic>
        <p:nvPicPr>
          <p:cNvPr id="523"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524"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showMasterSp="0">
  <p:cSld name="标题幻灯片">
    <p:spTree>
      <p:nvGrpSpPr>
        <p:cNvPr id="1" name=""/>
        <p:cNvGrpSpPr/>
        <p:nvPr/>
      </p:nvGrpSpPr>
      <p:grpSpPr>
        <a:xfrm>
          <a:off x="0" y="0"/>
          <a:ext cx="0" cy="0"/>
          <a:chOff x="0" y="0"/>
          <a:chExt cx="0" cy="0"/>
        </a:xfrm>
      </p:grpSpPr>
      <p:sp>
        <p:nvSpPr>
          <p:cNvPr id="531" name="标题文本"/>
          <p:cNvSpPr txBox="1">
            <a:spLocks noGrp="1"/>
          </p:cNvSpPr>
          <p:nvPr>
            <p:ph type="title" hasCustomPrompt="1"/>
          </p:nvPr>
        </p:nvSpPr>
        <p:spPr>
          <a:xfrm>
            <a:off x="1524000" y="1122362"/>
            <a:ext cx="9144001" cy="2387601"/>
          </a:xfrm>
          <a:prstGeom prst="rect">
            <a:avLst/>
          </a:prstGeom>
        </p:spPr>
        <p:txBody>
          <a:bodyPr anchor="b"/>
          <a:lstStyle>
            <a:lvl1pPr algn="ctr">
              <a:defRPr sz="6000"/>
            </a:lvl1pPr>
          </a:lstStyle>
          <a:p>
            <a:r>
              <a:t>标题文本</a:t>
            </a:r>
          </a:p>
        </p:txBody>
      </p:sp>
      <p:sp>
        <p:nvSpPr>
          <p:cNvPr id="532" name="正文级别 1…"/>
          <p:cNvSpPr txBox="1">
            <a:spLocks noGrp="1"/>
          </p:cNvSpPr>
          <p:nvPr>
            <p:ph type="body" sz="quarter" idx="1" hasCustomPrompt="1"/>
          </p:nvPr>
        </p:nvSpPr>
        <p:spPr>
          <a:xfrm>
            <a:off x="1524000" y="3602037"/>
            <a:ext cx="9144001"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正文级别 1</a:t>
            </a:r>
          </a:p>
          <a:p>
            <a:pPr lvl="1"/>
          </a:p>
          <a:p>
            <a:pPr lvl="2"/>
          </a:p>
          <a:p>
            <a:pPr lvl="3"/>
          </a:p>
          <a:p>
            <a:pPr lvl="4"/>
          </a:p>
        </p:txBody>
      </p:sp>
      <p:sp>
        <p:nvSpPr>
          <p:cNvPr id="53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540" name="标题文本"/>
          <p:cNvSpPr txBox="1">
            <a:spLocks noGrp="1"/>
          </p:cNvSpPr>
          <p:nvPr>
            <p:ph type="title" hasCustomPrompt="1"/>
          </p:nvPr>
        </p:nvSpPr>
        <p:spPr>
          <a:prstGeom prst="rect">
            <a:avLst/>
          </a:prstGeom>
        </p:spPr>
        <p:txBody>
          <a:bodyPr/>
          <a:lstStyle/>
          <a:p>
            <a:r>
              <a:t>标题文本</a:t>
            </a:r>
          </a:p>
        </p:txBody>
      </p:sp>
      <p:sp>
        <p:nvSpPr>
          <p:cNvPr id="541" name="正文级别 1…"/>
          <p:cNvSpPr txBox="1">
            <a:spLocks noGrp="1"/>
          </p:cNvSpPr>
          <p:nvPr>
            <p:ph type="body" idx="1" hasCustomPrompt="1"/>
          </p:nvPr>
        </p:nvSpPr>
        <p:spPr>
          <a:prstGeom prst="rect">
            <a:avLst/>
          </a:prstGeom>
        </p:spPr>
        <p:txBody>
          <a:bodyPr/>
          <a:lstStyle/>
          <a:p>
            <a:r>
              <a:t>正文级别 1</a:t>
            </a:r>
          </a:p>
          <a:p>
            <a:pPr lvl="1"/>
          </a:p>
          <a:p>
            <a:pPr lvl="2"/>
          </a:p>
          <a:p>
            <a:pPr lvl="3"/>
          </a:p>
          <a:p>
            <a:pPr lvl="4"/>
          </a:p>
        </p:txBody>
      </p:sp>
      <p:sp>
        <p:nvSpPr>
          <p:cNvPr id="542"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showMasterSp="0">
  <p:cSld name="节标题">
    <p:spTree>
      <p:nvGrpSpPr>
        <p:cNvPr id="1" name=""/>
        <p:cNvGrpSpPr/>
        <p:nvPr/>
      </p:nvGrpSpPr>
      <p:grpSpPr>
        <a:xfrm>
          <a:off x="0" y="0"/>
          <a:ext cx="0" cy="0"/>
          <a:chOff x="0" y="0"/>
          <a:chExt cx="0" cy="0"/>
        </a:xfrm>
      </p:grpSpPr>
      <p:sp>
        <p:nvSpPr>
          <p:cNvPr id="549" name="标题文本"/>
          <p:cNvSpPr txBox="1">
            <a:spLocks noGrp="1"/>
          </p:cNvSpPr>
          <p:nvPr>
            <p:ph type="title" hasCustomPrompt="1"/>
          </p:nvPr>
        </p:nvSpPr>
        <p:spPr>
          <a:xfrm>
            <a:off x="831850" y="1709739"/>
            <a:ext cx="10515600" cy="2852737"/>
          </a:xfrm>
          <a:prstGeom prst="rect">
            <a:avLst/>
          </a:prstGeom>
        </p:spPr>
        <p:txBody>
          <a:bodyPr anchor="b"/>
          <a:lstStyle>
            <a:lvl1pPr>
              <a:defRPr sz="6000"/>
            </a:lvl1pPr>
          </a:lstStyle>
          <a:p>
            <a:r>
              <a:t>标题文本</a:t>
            </a:r>
          </a:p>
        </p:txBody>
      </p:sp>
      <p:sp>
        <p:nvSpPr>
          <p:cNvPr id="550" name="正文级别 1…"/>
          <p:cNvSpPr txBox="1">
            <a:spLocks noGrp="1"/>
          </p:cNvSpPr>
          <p:nvPr>
            <p:ph type="body" sz="quarter" idx="1" hasCustomPrompt="1"/>
          </p:nvPr>
        </p:nvSpPr>
        <p:spPr>
          <a:xfrm>
            <a:off x="831850" y="4589464"/>
            <a:ext cx="10515600" cy="1500190"/>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正文级别 1</a:t>
            </a:r>
          </a:p>
          <a:p>
            <a:pPr lvl="1"/>
          </a:p>
          <a:p>
            <a:pPr lvl="2"/>
          </a:p>
          <a:p>
            <a:pPr lvl="3"/>
          </a:p>
          <a:p>
            <a:pPr lvl="4"/>
          </a:p>
        </p:txBody>
      </p:sp>
      <p:sp>
        <p:nvSpPr>
          <p:cNvPr id="55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showMasterSp="0">
  <p:cSld name="两栏内容">
    <p:spTree>
      <p:nvGrpSpPr>
        <p:cNvPr id="1" name=""/>
        <p:cNvGrpSpPr/>
        <p:nvPr/>
      </p:nvGrpSpPr>
      <p:grpSpPr>
        <a:xfrm>
          <a:off x="0" y="0"/>
          <a:ext cx="0" cy="0"/>
          <a:chOff x="0" y="0"/>
          <a:chExt cx="0" cy="0"/>
        </a:xfrm>
      </p:grpSpPr>
      <p:sp>
        <p:nvSpPr>
          <p:cNvPr id="558" name="标题文本"/>
          <p:cNvSpPr txBox="1">
            <a:spLocks noGrp="1"/>
          </p:cNvSpPr>
          <p:nvPr>
            <p:ph type="title" hasCustomPrompt="1"/>
          </p:nvPr>
        </p:nvSpPr>
        <p:spPr>
          <a:prstGeom prst="rect">
            <a:avLst/>
          </a:prstGeom>
        </p:spPr>
        <p:txBody>
          <a:bodyPr/>
          <a:lstStyle/>
          <a:p>
            <a:r>
              <a:t>标题文本</a:t>
            </a:r>
          </a:p>
        </p:txBody>
      </p:sp>
      <p:sp>
        <p:nvSpPr>
          <p:cNvPr id="559" name="正文级别 1…"/>
          <p:cNvSpPr txBox="1">
            <a:spLocks noGrp="1"/>
          </p:cNvSpPr>
          <p:nvPr>
            <p:ph type="body" sz="half" idx="1" hasCustomPrompt="1"/>
          </p:nvPr>
        </p:nvSpPr>
        <p:spPr>
          <a:xfrm>
            <a:off x="838200" y="1825625"/>
            <a:ext cx="5181602" cy="4351338"/>
          </a:xfrm>
          <a:prstGeom prst="rect">
            <a:avLst/>
          </a:prstGeom>
        </p:spPr>
        <p:txBody>
          <a:bodyPr/>
          <a:lstStyle/>
          <a:p>
            <a:r>
              <a:t>正文级别 1</a:t>
            </a:r>
          </a:p>
          <a:p>
            <a:pPr lvl="1"/>
          </a:p>
          <a:p>
            <a:pPr lvl="2"/>
          </a:p>
          <a:p>
            <a:pPr lvl="3"/>
          </a:p>
          <a:p>
            <a:pPr lvl="4"/>
          </a:p>
        </p:txBody>
      </p:sp>
      <p:grpSp>
        <p:nvGrpSpPr>
          <p:cNvPr id="562" name="组合 7"/>
          <p:cNvGrpSpPr/>
          <p:nvPr/>
        </p:nvGrpSpPr>
        <p:grpSpPr>
          <a:xfrm>
            <a:off x="-2" y="-35307"/>
            <a:ext cx="12191152" cy="558765"/>
            <a:chOff x="0" y="0"/>
            <a:chExt cx="12191150" cy="558764"/>
          </a:xfrm>
        </p:grpSpPr>
        <p:sp>
          <p:nvSpPr>
            <p:cNvPr id="560" name="object 5"/>
            <p:cNvSpPr/>
            <p:nvPr/>
          </p:nvSpPr>
          <p:spPr>
            <a:xfrm>
              <a:off x="-1" y="-1"/>
              <a:ext cx="12191152" cy="558765"/>
            </a:xfrm>
            <a:prstGeom prst="rect">
              <a:avLst/>
            </a:prstGeom>
            <a:solidFill>
              <a:srgbClr val="00AE95"/>
            </a:solidFill>
            <a:ln w="12700" cap="flat">
              <a:noFill/>
              <a:miter lim="400000"/>
            </a:ln>
            <a:effectLst/>
          </p:spPr>
          <p:txBody>
            <a:bodyPr wrap="square" lIns="0" tIns="0" rIns="0" bIns="0" numCol="1" anchor="t">
              <a:noAutofit/>
            </a:bodyPr>
            <a:lstStyle/>
            <a:p>
              <a:pPr>
                <a:defRPr>
                  <a:solidFill>
                    <a:srgbClr val="2E2B21"/>
                  </a:solidFill>
                  <a:latin typeface="Tw Cen MT" panose="020B0602020104020603"/>
                  <a:ea typeface="Tw Cen MT" panose="020B0602020104020603"/>
                  <a:cs typeface="Tw Cen MT" panose="020B0602020104020603"/>
                  <a:sym typeface="Tw Cen MT" panose="020B0602020104020603"/>
                </a:defRPr>
              </a:pPr>
            </a:p>
          </p:txBody>
        </p:sp>
        <p:pic>
          <p:nvPicPr>
            <p:cNvPr id="561" name="Picture 2" descr="Picture 2"/>
            <p:cNvPicPr>
              <a:picLocks noChangeAspect="1"/>
            </p:cNvPicPr>
            <p:nvPr/>
          </p:nvPicPr>
          <p:blipFill>
            <a:blip r:embed="rId2"/>
            <a:stretch>
              <a:fillRect/>
            </a:stretch>
          </p:blipFill>
          <p:spPr>
            <a:xfrm>
              <a:off x="9607791" y="183556"/>
              <a:ext cx="1524860" cy="265230"/>
            </a:xfrm>
            <a:prstGeom prst="rect">
              <a:avLst/>
            </a:prstGeom>
            <a:ln w="12700" cap="flat">
              <a:noFill/>
              <a:miter lim="400000"/>
              <a:headEnd/>
              <a:tailEnd/>
            </a:ln>
            <a:effectLst/>
          </p:spPr>
        </p:pic>
      </p:grpSp>
      <p:sp>
        <p:nvSpPr>
          <p:cNvPr id="56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showMasterSp="0">
  <p:cSld name="比较">
    <p:spTree>
      <p:nvGrpSpPr>
        <p:cNvPr id="1" name=""/>
        <p:cNvGrpSpPr/>
        <p:nvPr/>
      </p:nvGrpSpPr>
      <p:grpSpPr>
        <a:xfrm>
          <a:off x="0" y="0"/>
          <a:ext cx="0" cy="0"/>
          <a:chOff x="0" y="0"/>
          <a:chExt cx="0" cy="0"/>
        </a:xfrm>
      </p:grpSpPr>
      <p:sp>
        <p:nvSpPr>
          <p:cNvPr id="570" name="标题文本"/>
          <p:cNvSpPr txBox="1">
            <a:spLocks noGrp="1"/>
          </p:cNvSpPr>
          <p:nvPr>
            <p:ph type="title" hasCustomPrompt="1"/>
          </p:nvPr>
        </p:nvSpPr>
        <p:spPr>
          <a:xfrm>
            <a:off x="839787" y="365125"/>
            <a:ext cx="10515601" cy="1325564"/>
          </a:xfrm>
          <a:prstGeom prst="rect">
            <a:avLst/>
          </a:prstGeom>
        </p:spPr>
        <p:txBody>
          <a:bodyPr/>
          <a:lstStyle/>
          <a:p>
            <a:r>
              <a:t>标题文本</a:t>
            </a:r>
          </a:p>
        </p:txBody>
      </p:sp>
      <p:sp>
        <p:nvSpPr>
          <p:cNvPr id="571" name="正文级别 1…"/>
          <p:cNvSpPr txBox="1">
            <a:spLocks noGrp="1"/>
          </p:cNvSpPr>
          <p:nvPr>
            <p:ph type="body" sz="quarter" idx="1" hasCustomPrompt="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正文级别 1</a:t>
            </a:r>
          </a:p>
          <a:p>
            <a:pPr lvl="1"/>
          </a:p>
          <a:p>
            <a:pPr lvl="2"/>
          </a:p>
          <a:p>
            <a:pPr lvl="3"/>
          </a:p>
          <a:p>
            <a:pPr lvl="4"/>
          </a:p>
        </p:txBody>
      </p:sp>
      <p:sp>
        <p:nvSpPr>
          <p:cNvPr id="572" name="文本占位符 4"/>
          <p:cNvSpPr>
            <a:spLocks noGrp="1"/>
          </p:cNvSpPr>
          <p:nvPr>
            <p:ph type="body" sz="quarter" idx="21"/>
          </p:nvPr>
        </p:nvSpPr>
        <p:spPr>
          <a:xfrm>
            <a:off x="6172201" y="1681163"/>
            <a:ext cx="5183190" cy="823914"/>
          </a:xfrm>
          <a:prstGeom prst="rect">
            <a:avLst/>
          </a:prstGeom>
        </p:spPr>
        <p:txBody>
          <a:bodyPr anchor="b"/>
          <a:lstStyle/>
          <a:p/>
        </p:txBody>
      </p:sp>
      <p:sp>
        <p:nvSpPr>
          <p:cNvPr id="57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showMasterSp="0">
  <p:cSld name="仅标题">
    <p:spTree>
      <p:nvGrpSpPr>
        <p:cNvPr id="1" name=""/>
        <p:cNvGrpSpPr/>
        <p:nvPr/>
      </p:nvGrpSpPr>
      <p:grpSpPr>
        <a:xfrm>
          <a:off x="0" y="0"/>
          <a:ext cx="0" cy="0"/>
          <a:chOff x="0" y="0"/>
          <a:chExt cx="0" cy="0"/>
        </a:xfrm>
      </p:grpSpPr>
      <p:sp>
        <p:nvSpPr>
          <p:cNvPr id="580" name="标题文本"/>
          <p:cNvSpPr txBox="1">
            <a:spLocks noGrp="1"/>
          </p:cNvSpPr>
          <p:nvPr>
            <p:ph type="title" hasCustomPrompt="1"/>
          </p:nvPr>
        </p:nvSpPr>
        <p:spPr>
          <a:prstGeom prst="rect">
            <a:avLst/>
          </a:prstGeom>
        </p:spPr>
        <p:txBody>
          <a:bodyPr/>
          <a:lstStyle/>
          <a:p>
            <a:r>
              <a:t>标题文本</a:t>
            </a:r>
          </a:p>
        </p:txBody>
      </p:sp>
      <p:sp>
        <p:nvSpPr>
          <p:cNvPr id="58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showMasterSp="0">
  <p:cSld name="空白">
    <p:spTree>
      <p:nvGrpSpPr>
        <p:cNvPr id="1" name=""/>
        <p:cNvGrpSpPr/>
        <p:nvPr/>
      </p:nvGrpSpPr>
      <p:grpSpPr>
        <a:xfrm>
          <a:off x="0" y="0"/>
          <a:ext cx="0" cy="0"/>
          <a:chOff x="0" y="0"/>
          <a:chExt cx="0" cy="0"/>
        </a:xfrm>
      </p:grpSpPr>
      <p:sp>
        <p:nvSpPr>
          <p:cNvPr id="58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showMasterSp="0">
  <p:cSld name="内容与标题">
    <p:spTree>
      <p:nvGrpSpPr>
        <p:cNvPr id="1" name=""/>
        <p:cNvGrpSpPr/>
        <p:nvPr/>
      </p:nvGrpSpPr>
      <p:grpSpPr>
        <a:xfrm>
          <a:off x="0" y="0"/>
          <a:ext cx="0" cy="0"/>
          <a:chOff x="0" y="0"/>
          <a:chExt cx="0" cy="0"/>
        </a:xfrm>
      </p:grpSpPr>
      <p:sp>
        <p:nvSpPr>
          <p:cNvPr id="595" name="标题文本"/>
          <p:cNvSpPr txBox="1">
            <a:spLocks noGrp="1"/>
          </p:cNvSpPr>
          <p:nvPr>
            <p:ph type="title" hasCustomPrompt="1"/>
          </p:nvPr>
        </p:nvSpPr>
        <p:spPr>
          <a:xfrm>
            <a:off x="839787" y="457200"/>
            <a:ext cx="3932242" cy="1600200"/>
          </a:xfrm>
          <a:prstGeom prst="rect">
            <a:avLst/>
          </a:prstGeom>
        </p:spPr>
        <p:txBody>
          <a:bodyPr anchor="b"/>
          <a:lstStyle>
            <a:lvl1pPr>
              <a:defRPr sz="3200"/>
            </a:lvl1pPr>
          </a:lstStyle>
          <a:p>
            <a:r>
              <a:t>标题文本</a:t>
            </a:r>
          </a:p>
        </p:txBody>
      </p:sp>
      <p:sp>
        <p:nvSpPr>
          <p:cNvPr id="596" name="正文级别 1…"/>
          <p:cNvSpPr txBox="1">
            <a:spLocks noGrp="1"/>
          </p:cNvSpPr>
          <p:nvPr>
            <p:ph type="body" sz="half" idx="1" hasCustomPrompt="1"/>
          </p:nvPr>
        </p:nvSpPr>
        <p:spPr>
          <a:xfrm>
            <a:off x="5183187" y="987425"/>
            <a:ext cx="6172203" cy="4873627"/>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p>
          <a:p>
            <a:pPr lvl="2"/>
          </a:p>
          <a:p>
            <a:pPr lvl="3"/>
          </a:p>
          <a:p>
            <a:pPr lvl="4"/>
          </a:p>
        </p:txBody>
      </p:sp>
      <p:sp>
        <p:nvSpPr>
          <p:cNvPr id="597" name="文本占位符 3"/>
          <p:cNvSpPr>
            <a:spLocks noGrp="1"/>
          </p:cNvSpPr>
          <p:nvPr>
            <p:ph type="body" sz="quarter" idx="21"/>
          </p:nvPr>
        </p:nvSpPr>
        <p:spPr>
          <a:xfrm>
            <a:off x="839787" y="2057400"/>
            <a:ext cx="3932242" cy="3811588"/>
          </a:xfrm>
          <a:prstGeom prst="rect">
            <a:avLst/>
          </a:prstGeom>
        </p:spPr>
        <p:txBody>
          <a:bodyPr/>
          <a:lstStyle/>
          <a:p/>
        </p:txBody>
      </p:sp>
      <p:sp>
        <p:nvSpPr>
          <p:cNvPr id="59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p:cSld name="1_空白">
    <p:spTree>
      <p:nvGrpSpPr>
        <p:cNvPr id="1" name=""/>
        <p:cNvGrpSpPr/>
        <p:nvPr/>
      </p:nvGrpSpPr>
      <p:grpSpPr>
        <a:xfrm>
          <a:off x="0" y="0"/>
          <a:ext cx="0" cy="0"/>
          <a:chOff x="0" y="0"/>
          <a:chExt cx="0" cy="0"/>
        </a:xfrm>
      </p:grpSpPr>
      <p:sp>
        <p:nvSpPr>
          <p:cNvPr id="59"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60" name="Picture 2" descr="Picture 2"/>
          <p:cNvPicPr>
            <a:picLocks noChangeAspect="1"/>
          </p:cNvPicPr>
          <p:nvPr/>
        </p:nvPicPr>
        <p:blipFill>
          <a:blip r:embed="rId2"/>
          <a:stretch>
            <a:fillRect/>
          </a:stretch>
        </p:blipFill>
        <p:spPr>
          <a:xfrm>
            <a:off x="10073040" y="364249"/>
            <a:ext cx="1628427" cy="281390"/>
          </a:xfrm>
          <a:prstGeom prst="rect">
            <a:avLst/>
          </a:prstGeom>
          <a:ln w="12700">
            <a:miter lim="400000"/>
            <a:headEnd/>
            <a:tailEnd/>
          </a:ln>
        </p:spPr>
      </p:pic>
      <p:sp>
        <p:nvSpPr>
          <p:cNvPr id="61" name="object 5"/>
          <p:cNvSpPr/>
          <p:nvPr/>
        </p:nvSpPr>
        <p:spPr>
          <a:xfrm>
            <a:off x="0" y="12697"/>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62" name="标题文本"/>
          <p:cNvSpPr txBox="1">
            <a:spLocks noGrp="1"/>
          </p:cNvSpPr>
          <p:nvPr>
            <p:ph type="title" hasCustomPrompt="1"/>
          </p:nvPr>
        </p:nvSpPr>
        <p:spPr>
          <a:xfrm>
            <a:off x="499978" y="176212"/>
            <a:ext cx="10515601" cy="663577"/>
          </a:xfrm>
          <a:prstGeom prst="rect">
            <a:avLst/>
          </a:prstGeom>
        </p:spPr>
        <p:txBody>
          <a:bodyPr/>
          <a:lstStyle>
            <a:lvl1pPr>
              <a:defRPr sz="2800" b="1">
                <a:solidFill>
                  <a:srgbClr val="3B3838"/>
                </a:solidFill>
                <a:latin typeface="Times New Roman" panose="02020603050405020304"/>
                <a:ea typeface="Times New Roman" panose="02020603050405020304"/>
                <a:cs typeface="Times New Roman" panose="02020603050405020304"/>
                <a:sym typeface="Times New Roman" panose="02020603050405020304"/>
              </a:defRPr>
            </a:lvl1pPr>
          </a:lstStyle>
          <a:p>
            <a:r>
              <a:t>标题文本</a:t>
            </a:r>
          </a:p>
        </p:txBody>
      </p:sp>
      <p:pic>
        <p:nvPicPr>
          <p:cNvPr id="63" name="Picture 2" descr="Picture 2"/>
          <p:cNvPicPr>
            <a:picLocks noChangeAspect="1"/>
          </p:cNvPicPr>
          <p:nvPr/>
        </p:nvPicPr>
        <p:blipFill>
          <a:blip r:embed="rId2"/>
          <a:stretch>
            <a:fillRect/>
          </a:stretch>
        </p:blipFill>
        <p:spPr>
          <a:xfrm>
            <a:off x="10073040" y="367305"/>
            <a:ext cx="1628427" cy="281390"/>
          </a:xfrm>
          <a:prstGeom prst="rect">
            <a:avLst/>
          </a:prstGeom>
          <a:ln w="12700">
            <a:miter lim="400000"/>
            <a:headEnd/>
            <a:tailEnd/>
          </a:ln>
        </p:spPr>
      </p:pic>
      <p:sp>
        <p:nvSpPr>
          <p:cNvPr id="64" name="文本框 8"/>
          <p:cNvSpPr txBox="1"/>
          <p:nvPr/>
        </p:nvSpPr>
        <p:spPr>
          <a:xfrm>
            <a:off x="528319" y="6438900"/>
            <a:ext cx="3007362" cy="370837"/>
          </a:xfrm>
          <a:prstGeom prst="rect">
            <a:avLst/>
          </a:prstGeom>
          <a:ln w="12700">
            <a:miter lim="400000"/>
          </a:ln>
        </p:spPr>
        <p:txBody>
          <a:bodyPr lIns="45718" tIns="45718" rIns="45718" bIns="45718">
            <a:spAutoFit/>
          </a:bodyPr>
          <a:lstStyle>
            <a:lvl1pPr>
              <a:defRPr>
                <a:solidFill>
                  <a:srgbClr val="BFBFBF"/>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t>Confidential Document</a:t>
            </a:r>
          </a:p>
        </p:txBody>
      </p:sp>
      <p:sp>
        <p:nvSpPr>
          <p:cNvPr id="65" name="幻灯片编号"/>
          <p:cNvSpPr txBox="1">
            <a:spLocks noGrp="1"/>
          </p:cNvSpPr>
          <p:nvPr>
            <p:ph type="sldNum" sz="quarter" idx="2"/>
          </p:nvPr>
        </p:nvSpPr>
        <p:spPr>
          <a:xfrm>
            <a:off x="11097265" y="6401181"/>
            <a:ext cx="256537" cy="275463"/>
          </a:xfrm>
          <a:prstGeom prst="rect">
            <a:avLst/>
          </a:prstGeom>
        </p:spPr>
        <p:txBody>
          <a:bodyPr/>
          <a:lstStyle>
            <a:lvl1pPr>
              <a:defRPr>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fld id="{86CB4B4D-7CA3-9044-876B-883B54F8677D}" type="slidenum">
              <a:rPr/>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showMasterSp="0">
  <p:cSld name="图片与标题">
    <p:spTree>
      <p:nvGrpSpPr>
        <p:cNvPr id="1" name=""/>
        <p:cNvGrpSpPr/>
        <p:nvPr/>
      </p:nvGrpSpPr>
      <p:grpSpPr>
        <a:xfrm>
          <a:off x="0" y="0"/>
          <a:ext cx="0" cy="0"/>
          <a:chOff x="0" y="0"/>
          <a:chExt cx="0" cy="0"/>
        </a:xfrm>
      </p:grpSpPr>
      <p:sp>
        <p:nvSpPr>
          <p:cNvPr id="605" name="标题文本"/>
          <p:cNvSpPr txBox="1">
            <a:spLocks noGrp="1"/>
          </p:cNvSpPr>
          <p:nvPr>
            <p:ph type="title" hasCustomPrompt="1"/>
          </p:nvPr>
        </p:nvSpPr>
        <p:spPr>
          <a:xfrm>
            <a:off x="839787" y="457200"/>
            <a:ext cx="3932242" cy="1600200"/>
          </a:xfrm>
          <a:prstGeom prst="rect">
            <a:avLst/>
          </a:prstGeom>
        </p:spPr>
        <p:txBody>
          <a:bodyPr anchor="b"/>
          <a:lstStyle>
            <a:lvl1pPr>
              <a:defRPr sz="3200"/>
            </a:lvl1pPr>
          </a:lstStyle>
          <a:p>
            <a:r>
              <a:t>标题文本</a:t>
            </a:r>
          </a:p>
        </p:txBody>
      </p:sp>
      <p:sp>
        <p:nvSpPr>
          <p:cNvPr id="606" name="图片占位符 2"/>
          <p:cNvSpPr>
            <a:spLocks noGrp="1"/>
          </p:cNvSpPr>
          <p:nvPr>
            <p:ph type="pic" sz="half" idx="21"/>
          </p:nvPr>
        </p:nvSpPr>
        <p:spPr>
          <a:xfrm>
            <a:off x="5183187" y="987425"/>
            <a:ext cx="6172203" cy="4873627"/>
          </a:xfrm>
          <a:prstGeom prst="rect">
            <a:avLst/>
          </a:prstGeom>
        </p:spPr>
        <p:txBody>
          <a:bodyPr lIns="91439" tIns="45719" rIns="91439" bIns="45719">
            <a:noAutofit/>
          </a:bodyPr>
          <a:lstStyle/>
          <a:p/>
        </p:txBody>
      </p:sp>
      <p:sp>
        <p:nvSpPr>
          <p:cNvPr id="607" name="正文级别 1…"/>
          <p:cNvSpPr txBox="1">
            <a:spLocks noGrp="1"/>
          </p:cNvSpPr>
          <p:nvPr>
            <p:ph type="body" sz="quarter" idx="1" hasCustomPrompt="1"/>
          </p:nvPr>
        </p:nvSpPr>
        <p:spPr>
          <a:xfrm>
            <a:off x="839787" y="2057400"/>
            <a:ext cx="3932242"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正文级别 1</a:t>
            </a:r>
          </a:p>
          <a:p>
            <a:pPr lvl="1"/>
          </a:p>
          <a:p>
            <a:pPr lvl="2"/>
          </a:p>
          <a:p>
            <a:pPr lvl="3"/>
          </a:p>
          <a:p>
            <a:pPr lvl="4"/>
          </a:p>
        </p:txBody>
      </p:sp>
      <p:sp>
        <p:nvSpPr>
          <p:cNvPr id="60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showMasterSp="0">
  <p:cSld name="Title and Content">
    <p:spTree>
      <p:nvGrpSpPr>
        <p:cNvPr id="1" name=""/>
        <p:cNvGrpSpPr/>
        <p:nvPr/>
      </p:nvGrpSpPr>
      <p:grpSpPr>
        <a:xfrm>
          <a:off x="0" y="0"/>
          <a:ext cx="0" cy="0"/>
          <a:chOff x="0" y="0"/>
          <a:chExt cx="0" cy="0"/>
        </a:xfrm>
      </p:grpSpPr>
      <p:sp>
        <p:nvSpPr>
          <p:cNvPr id="615"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showMasterSp="0">
  <p:cSld name="标题幻灯片">
    <p:spTree>
      <p:nvGrpSpPr>
        <p:cNvPr id="1" name=""/>
        <p:cNvGrpSpPr/>
        <p:nvPr/>
      </p:nvGrpSpPr>
      <p:grpSpPr>
        <a:xfrm>
          <a:off x="0" y="0"/>
          <a:ext cx="0" cy="0"/>
          <a:chOff x="0" y="0"/>
          <a:chExt cx="0" cy="0"/>
        </a:xfrm>
      </p:grpSpPr>
      <p:sp>
        <p:nvSpPr>
          <p:cNvPr id="622"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623" name="Picture 2" descr="Picture 2"/>
          <p:cNvPicPr>
            <a:picLocks noChangeAspect="1"/>
          </p:cNvPicPr>
          <p:nvPr/>
        </p:nvPicPr>
        <p:blipFill>
          <a:blip r:embed="rId2"/>
          <a:stretch>
            <a:fillRect/>
          </a:stretch>
        </p:blipFill>
        <p:spPr>
          <a:xfrm>
            <a:off x="10315926" y="364249"/>
            <a:ext cx="1628426" cy="281390"/>
          </a:xfrm>
          <a:prstGeom prst="rect">
            <a:avLst/>
          </a:prstGeom>
          <a:ln w="12700">
            <a:miter lim="400000"/>
            <a:headEnd/>
            <a:tailEnd/>
          </a:ln>
        </p:spPr>
      </p:pic>
      <p:sp>
        <p:nvSpPr>
          <p:cNvPr id="624" name="标题文本"/>
          <p:cNvSpPr txBox="1">
            <a:spLocks noGrp="1"/>
          </p:cNvSpPr>
          <p:nvPr>
            <p:ph type="title" hasCustomPrompt="1"/>
          </p:nvPr>
        </p:nvSpPr>
        <p:spPr>
          <a:xfrm>
            <a:off x="1524000" y="1122362"/>
            <a:ext cx="9144001" cy="2387601"/>
          </a:xfrm>
          <a:prstGeom prst="rect">
            <a:avLst/>
          </a:prstGeom>
        </p:spPr>
        <p:txBody>
          <a:bodyPr anchor="b"/>
          <a:lstStyle>
            <a:lvl1pPr algn="ctr">
              <a:defRPr sz="6000" b="1">
                <a:latin typeface="Arial" panose="020B0604020202020204"/>
                <a:ea typeface="Arial" panose="020B0604020202020204"/>
                <a:cs typeface="Arial" panose="020B0604020202020204"/>
                <a:sym typeface="Arial" panose="020B0604020202020204"/>
              </a:defRPr>
            </a:lvl1pPr>
          </a:lstStyle>
          <a:p>
            <a:r>
              <a:t>标题文本</a:t>
            </a:r>
          </a:p>
        </p:txBody>
      </p:sp>
      <p:sp>
        <p:nvSpPr>
          <p:cNvPr id="625" name="正文级别 1…"/>
          <p:cNvSpPr txBox="1">
            <a:spLocks noGrp="1"/>
          </p:cNvSpPr>
          <p:nvPr>
            <p:ph type="body" sz="quarter" idx="1" hasCustomPrompt="1"/>
          </p:nvPr>
        </p:nvSpPr>
        <p:spPr>
          <a:xfrm>
            <a:off x="1524000" y="3602037"/>
            <a:ext cx="9144001" cy="1655765"/>
          </a:xfrm>
          <a:prstGeom prst="rect">
            <a:avLst/>
          </a:prstGeom>
        </p:spPr>
        <p:txBody>
          <a:bodyPr/>
          <a:lstStyle>
            <a:lvl1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1pPr>
            <a:lvl2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2pPr>
            <a:lvl3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3pPr>
            <a:lvl4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4pPr>
            <a:lvl5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5pPr>
          </a:lstStyle>
          <a:p>
            <a:r>
              <a:t>正文级别 1</a:t>
            </a:r>
          </a:p>
          <a:p>
            <a:pPr lvl="1"/>
          </a:p>
          <a:p>
            <a:pPr lvl="2"/>
          </a:p>
          <a:p>
            <a:pPr lvl="3"/>
          </a:p>
          <a:p>
            <a:pPr lvl="4"/>
          </a:p>
        </p:txBody>
      </p:sp>
      <p:sp>
        <p:nvSpPr>
          <p:cNvPr id="626" name="幻灯片编号"/>
          <p:cNvSpPr txBox="1">
            <a:spLocks noGrp="1"/>
          </p:cNvSpPr>
          <p:nvPr>
            <p:ph type="sldNum" sz="quarter" idx="2"/>
          </p:nvPr>
        </p:nvSpPr>
        <p:spPr>
          <a:xfrm>
            <a:off x="11097265" y="6401182"/>
            <a:ext cx="256537" cy="275463"/>
          </a:xfrm>
          <a:prstGeom prst="rect">
            <a:avLst/>
          </a:prstGeom>
        </p:spPr>
        <p:txBody>
          <a:bodyPr/>
          <a:lstStyle>
            <a:lvl1pPr>
              <a:defRPr>
                <a:latin typeface="Times New Roman" panose="02020603050405020304"/>
                <a:ea typeface="Times New Roman" panose="02020603050405020304"/>
                <a:cs typeface="Times New Roman" panose="02020603050405020304"/>
                <a:sym typeface="Times New Roman" panose="02020603050405020304"/>
              </a:defRPr>
            </a:lvl1pPr>
          </a:lstStyle>
          <a:p>
            <a:fld id="{86CB4B4D-7CA3-9044-876B-883B54F8677D}" type="slidenum">
              <a:rPr/>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showMasterSp="0">
  <p:cSld name="1_空白">
    <p:spTree>
      <p:nvGrpSpPr>
        <p:cNvPr id="1" name=""/>
        <p:cNvGrpSpPr/>
        <p:nvPr/>
      </p:nvGrpSpPr>
      <p:grpSpPr>
        <a:xfrm>
          <a:off x="0" y="0"/>
          <a:ext cx="0" cy="0"/>
          <a:chOff x="0" y="0"/>
          <a:chExt cx="0" cy="0"/>
        </a:xfrm>
      </p:grpSpPr>
      <p:sp>
        <p:nvSpPr>
          <p:cNvPr id="633"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634" name="Picture 2" descr="Picture 2"/>
          <p:cNvPicPr>
            <a:picLocks noChangeAspect="1"/>
          </p:cNvPicPr>
          <p:nvPr/>
        </p:nvPicPr>
        <p:blipFill>
          <a:blip r:embed="rId2"/>
          <a:stretch>
            <a:fillRect/>
          </a:stretch>
        </p:blipFill>
        <p:spPr>
          <a:xfrm>
            <a:off x="10315926" y="364249"/>
            <a:ext cx="1628426" cy="281390"/>
          </a:xfrm>
          <a:prstGeom prst="rect">
            <a:avLst/>
          </a:prstGeom>
          <a:ln w="12700">
            <a:miter lim="400000"/>
            <a:headEnd/>
            <a:tailEnd/>
          </a:ln>
        </p:spPr>
      </p:pic>
      <p:sp>
        <p:nvSpPr>
          <p:cNvPr id="635" name="object 5"/>
          <p:cNvSpPr/>
          <p:nvPr/>
        </p:nvSpPr>
        <p:spPr>
          <a:xfrm>
            <a:off x="0" y="12697"/>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636" name="标题文本"/>
          <p:cNvSpPr txBox="1">
            <a:spLocks noGrp="1"/>
          </p:cNvSpPr>
          <p:nvPr>
            <p:ph type="title" hasCustomPrompt="1"/>
          </p:nvPr>
        </p:nvSpPr>
        <p:spPr>
          <a:xfrm>
            <a:off x="499978" y="176212"/>
            <a:ext cx="11196722" cy="663577"/>
          </a:xfrm>
          <a:prstGeom prst="rect">
            <a:avLst/>
          </a:prstGeom>
        </p:spPr>
        <p:txBody>
          <a:bodyPr/>
          <a:lstStyle>
            <a:lvl1pPr>
              <a:defRPr sz="2800" b="1">
                <a:latin typeface="Times New Roman" panose="02020603050405020304"/>
                <a:ea typeface="Times New Roman" panose="02020603050405020304"/>
                <a:cs typeface="Times New Roman" panose="02020603050405020304"/>
                <a:sym typeface="Times New Roman" panose="02020603050405020304"/>
              </a:defRPr>
            </a:lvl1pPr>
          </a:lstStyle>
          <a:p>
            <a:r>
              <a:t>标题文本</a:t>
            </a:r>
          </a:p>
        </p:txBody>
      </p:sp>
      <p:pic>
        <p:nvPicPr>
          <p:cNvPr id="637" name="Picture 2" descr="Picture 2"/>
          <p:cNvPicPr>
            <a:picLocks noChangeAspect="1"/>
          </p:cNvPicPr>
          <p:nvPr/>
        </p:nvPicPr>
        <p:blipFill>
          <a:blip r:embed="rId2"/>
          <a:stretch>
            <a:fillRect/>
          </a:stretch>
        </p:blipFill>
        <p:spPr>
          <a:xfrm>
            <a:off x="10315926" y="364249"/>
            <a:ext cx="1628426" cy="281390"/>
          </a:xfrm>
          <a:prstGeom prst="rect">
            <a:avLst/>
          </a:prstGeom>
          <a:ln w="12700">
            <a:miter lim="400000"/>
            <a:headEnd/>
            <a:tailEnd/>
          </a:ln>
        </p:spPr>
      </p:pic>
      <p:sp>
        <p:nvSpPr>
          <p:cNvPr id="638" name="幻灯片编号"/>
          <p:cNvSpPr txBox="1">
            <a:spLocks noGrp="1"/>
          </p:cNvSpPr>
          <p:nvPr>
            <p:ph type="sldNum" sz="quarter" idx="2"/>
          </p:nvPr>
        </p:nvSpPr>
        <p:spPr>
          <a:xfrm>
            <a:off x="11097265" y="6401182"/>
            <a:ext cx="256537" cy="275463"/>
          </a:xfrm>
          <a:prstGeom prst="rect">
            <a:avLst/>
          </a:prstGeom>
        </p:spPr>
        <p:txBody>
          <a:bodyPr/>
          <a:lstStyle>
            <a:lvl1pPr>
              <a:defRPr>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fld id="{86CB4B4D-7CA3-9044-876B-883B54F8677D}" type="slidenum">
              <a:rPr/>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showMasterSp="0">
  <p:cSld name="2_Title and Content">
    <p:spTree>
      <p:nvGrpSpPr>
        <p:cNvPr id="1" name=""/>
        <p:cNvGrpSpPr/>
        <p:nvPr/>
      </p:nvGrpSpPr>
      <p:grpSpPr>
        <a:xfrm>
          <a:off x="0" y="0"/>
          <a:ext cx="0" cy="0"/>
          <a:chOff x="0" y="0"/>
          <a:chExt cx="0" cy="0"/>
        </a:xfrm>
      </p:grpSpPr>
      <p:sp>
        <p:nvSpPr>
          <p:cNvPr id="645"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646" name="Picture 2" descr="Picture 2"/>
          <p:cNvPicPr>
            <a:picLocks noChangeAspect="1"/>
          </p:cNvPicPr>
          <p:nvPr/>
        </p:nvPicPr>
        <p:blipFill>
          <a:blip r:embed="rId2"/>
          <a:stretch>
            <a:fillRect/>
          </a:stretch>
        </p:blipFill>
        <p:spPr>
          <a:xfrm>
            <a:off x="10315926" y="364249"/>
            <a:ext cx="1628426" cy="281390"/>
          </a:xfrm>
          <a:prstGeom prst="rect">
            <a:avLst/>
          </a:prstGeom>
          <a:ln w="12700">
            <a:miter lim="400000"/>
            <a:headEnd/>
            <a:tailEnd/>
          </a:ln>
        </p:spPr>
      </p:pic>
      <p:sp>
        <p:nvSpPr>
          <p:cNvPr id="647"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showMasterSp="0">
  <p:cSld name="Two Content">
    <p:spTree>
      <p:nvGrpSpPr>
        <p:cNvPr id="1" name=""/>
        <p:cNvGrpSpPr/>
        <p:nvPr/>
      </p:nvGrpSpPr>
      <p:grpSpPr>
        <a:xfrm>
          <a:off x="0" y="0"/>
          <a:ext cx="0" cy="0"/>
          <a:chOff x="0" y="0"/>
          <a:chExt cx="0" cy="0"/>
        </a:xfrm>
      </p:grpSpPr>
      <p:sp>
        <p:nvSpPr>
          <p:cNvPr id="654" name="object 5"/>
          <p:cNvSpPr/>
          <p:nvPr/>
        </p:nvSpPr>
        <p:spPr>
          <a:xfrm>
            <a:off x="0" y="-1"/>
            <a:ext cx="12192000" cy="840836"/>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655" name="标题文本"/>
          <p:cNvSpPr txBox="1">
            <a:spLocks noGrp="1"/>
          </p:cNvSpPr>
          <p:nvPr>
            <p:ph type="title" hasCustomPrompt="1"/>
          </p:nvPr>
        </p:nvSpPr>
        <p:spPr>
          <a:xfrm>
            <a:off x="482600" y="148662"/>
            <a:ext cx="11214100" cy="712562"/>
          </a:xfrm>
          <a:prstGeom prst="rect">
            <a:avLst/>
          </a:prstGeom>
        </p:spPr>
        <p:txBody>
          <a:bodyPr/>
          <a:lstStyle>
            <a:lvl1pPr>
              <a:defRPr sz="2800" b="1">
                <a:latin typeface="Arial" panose="020B0604020202020204"/>
                <a:ea typeface="Arial" panose="020B0604020202020204"/>
                <a:cs typeface="Arial" panose="020B0604020202020204"/>
                <a:sym typeface="Arial" panose="020B0604020202020204"/>
              </a:defRPr>
            </a:lvl1pPr>
          </a:lstStyle>
          <a:p>
            <a:r>
              <a:t>标题文本</a:t>
            </a:r>
          </a:p>
        </p:txBody>
      </p:sp>
      <p:pic>
        <p:nvPicPr>
          <p:cNvPr id="656" name="Picture 2" descr="Picture 2"/>
          <p:cNvPicPr>
            <a:picLocks noChangeAspect="1"/>
          </p:cNvPicPr>
          <p:nvPr/>
        </p:nvPicPr>
        <p:blipFill>
          <a:blip r:embed="rId2"/>
          <a:stretch>
            <a:fillRect/>
          </a:stretch>
        </p:blipFill>
        <p:spPr>
          <a:xfrm>
            <a:off x="10315926" y="364249"/>
            <a:ext cx="1628426" cy="281390"/>
          </a:xfrm>
          <a:prstGeom prst="rect">
            <a:avLst/>
          </a:prstGeom>
          <a:ln w="12700">
            <a:miter lim="400000"/>
            <a:headEnd/>
            <a:tailEnd/>
          </a:ln>
        </p:spPr>
      </p:pic>
      <p:sp>
        <p:nvSpPr>
          <p:cNvPr id="657"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showMasterSp="0">
  <p:cSld name="1_标题和内容">
    <p:spTree>
      <p:nvGrpSpPr>
        <p:cNvPr id="1" name=""/>
        <p:cNvGrpSpPr/>
        <p:nvPr/>
      </p:nvGrpSpPr>
      <p:grpSpPr>
        <a:xfrm>
          <a:off x="0" y="0"/>
          <a:ext cx="0" cy="0"/>
          <a:chOff x="0" y="0"/>
          <a:chExt cx="0" cy="0"/>
        </a:xfrm>
      </p:grpSpPr>
      <p:sp>
        <p:nvSpPr>
          <p:cNvPr id="664" name="正文级别 1…"/>
          <p:cNvSpPr txBox="1">
            <a:spLocks noGrp="1"/>
          </p:cNvSpPr>
          <p:nvPr>
            <p:ph type="body" sz="half" idx="1" hasCustomPrompt="1"/>
          </p:nvPr>
        </p:nvSpPr>
        <p:spPr>
          <a:xfrm>
            <a:off x="539494" y="1199123"/>
            <a:ext cx="4416557" cy="3977645"/>
          </a:xfrm>
          <a:prstGeom prst="rect">
            <a:avLst/>
          </a:prstGeom>
        </p:spPr>
        <p:txBody>
          <a:bodyPr/>
          <a:lstStyle>
            <a:lvl1pPr marL="0" indent="0">
              <a:lnSpc>
                <a:spcPct val="150000"/>
              </a:lnSpc>
              <a:spcBef>
                <a:spcPts val="1200"/>
              </a:spcBef>
              <a:buSzTx/>
              <a:buFontTx/>
              <a:buNone/>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vl2pPr marL="0" indent="0">
              <a:lnSpc>
                <a:spcPct val="150000"/>
              </a:lnSpc>
              <a:spcBef>
                <a:spcPts val="1200"/>
              </a:spcBef>
              <a:buSzTx/>
              <a:buFontTx/>
              <a:buNone/>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0" indent="0">
              <a:lnSpc>
                <a:spcPct val="150000"/>
              </a:lnSpc>
              <a:spcBef>
                <a:spcPts val="1200"/>
              </a:spcBef>
              <a:buSzTx/>
              <a:buFontTx/>
              <a:buNone/>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0" indent="0">
              <a:lnSpc>
                <a:spcPct val="150000"/>
              </a:lnSpc>
              <a:spcBef>
                <a:spcPts val="1200"/>
              </a:spcBef>
              <a:buSzTx/>
              <a:buFontTx/>
              <a:buNone/>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0" indent="0">
              <a:lnSpc>
                <a:spcPct val="150000"/>
              </a:lnSpc>
              <a:spcBef>
                <a:spcPts val="1200"/>
              </a:spcBef>
              <a:buSzTx/>
              <a:buFontTx/>
              <a:buNone/>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5pPr>
          </a:lstStyle>
          <a:p>
            <a:r>
              <a:t>编辑母版文本样式</a:t>
            </a:r>
          </a:p>
          <a:p>
            <a:pPr lvl="1"/>
          </a:p>
          <a:p>
            <a:pPr lvl="2"/>
          </a:p>
          <a:p>
            <a:pPr lvl="3"/>
          </a:p>
          <a:p>
            <a:pPr lvl="4"/>
          </a:p>
        </p:txBody>
      </p:sp>
      <p:sp>
        <p:nvSpPr>
          <p:cNvPr id="665" name="object 5"/>
          <p:cNvSpPr/>
          <p:nvPr/>
        </p:nvSpPr>
        <p:spPr>
          <a:xfrm>
            <a:off x="0" y="9642"/>
            <a:ext cx="12192000" cy="851044"/>
          </a:xfrm>
          <a:prstGeom prst="rect">
            <a:avLst/>
          </a:prstGeom>
          <a:solidFill>
            <a:srgbClr val="F2F2F2"/>
          </a:solidFill>
          <a:ln w="12700">
            <a:miter lim="400000"/>
          </a:ln>
        </p:spPr>
        <p:txBody>
          <a:bodyPr lIns="0" tIns="0" rIns="0" bIns="0"/>
          <a:lstStyle/>
          <a:p>
            <a:pPr>
              <a:defRPr>
                <a:latin typeface="+mj-lt"/>
                <a:ea typeface="+mj-ea"/>
                <a:cs typeface="+mj-cs"/>
                <a:sym typeface="等线" panose="02010600030101010101" charset="-122"/>
              </a:defRPr>
            </a:pPr>
          </a:p>
        </p:txBody>
      </p:sp>
      <p:sp>
        <p:nvSpPr>
          <p:cNvPr id="666" name="标题文本"/>
          <p:cNvSpPr txBox="1">
            <a:spLocks noGrp="1"/>
          </p:cNvSpPr>
          <p:nvPr>
            <p:ph type="title" hasCustomPrompt="1"/>
          </p:nvPr>
        </p:nvSpPr>
        <p:spPr>
          <a:xfrm>
            <a:off x="539494" y="79149"/>
            <a:ext cx="10515603" cy="712562"/>
          </a:xfrm>
          <a:prstGeom prst="rect">
            <a:avLst/>
          </a:prstGeom>
        </p:spPr>
        <p:txBody>
          <a:bodyPr/>
          <a:lstStyle>
            <a:lvl1pPr>
              <a:defRPr sz="2800">
                <a:latin typeface="Times New Roman" panose="02020603050405020304"/>
                <a:ea typeface="Times New Roman" panose="02020603050405020304"/>
                <a:cs typeface="Times New Roman" panose="02020603050405020304"/>
                <a:sym typeface="Times New Roman" panose="02020603050405020304"/>
              </a:defRPr>
            </a:lvl1pPr>
          </a:lstStyle>
          <a:p>
            <a:r>
              <a:t>标题文本</a:t>
            </a:r>
          </a:p>
        </p:txBody>
      </p:sp>
      <p:pic>
        <p:nvPicPr>
          <p:cNvPr id="667" name="Picture 2" descr="Picture 2"/>
          <p:cNvPicPr>
            <a:picLocks noChangeAspect="1"/>
          </p:cNvPicPr>
          <p:nvPr/>
        </p:nvPicPr>
        <p:blipFill>
          <a:blip r:embed="rId2"/>
          <a:stretch>
            <a:fillRect/>
          </a:stretch>
        </p:blipFill>
        <p:spPr>
          <a:xfrm>
            <a:off x="10020103" y="294736"/>
            <a:ext cx="1628426" cy="281390"/>
          </a:xfrm>
          <a:prstGeom prst="rect">
            <a:avLst/>
          </a:prstGeom>
          <a:ln w="12700">
            <a:miter lim="400000"/>
            <a:headEnd/>
            <a:tailEnd/>
          </a:ln>
        </p:spPr>
      </p:pic>
      <p:sp>
        <p:nvSpPr>
          <p:cNvPr id="668" name="幻灯片编号"/>
          <p:cNvSpPr txBox="1">
            <a:spLocks noGrp="1"/>
          </p:cNvSpPr>
          <p:nvPr>
            <p:ph type="sldNum" sz="quarter" idx="2"/>
          </p:nvPr>
        </p:nvSpPr>
        <p:spPr>
          <a:xfrm>
            <a:off x="11374875" y="6251896"/>
            <a:ext cx="273653" cy="269237"/>
          </a:xfrm>
          <a:prstGeom prst="rect">
            <a:avLst/>
          </a:prstGeom>
        </p:spPr>
        <p:txBody>
          <a:bodyPr/>
          <a:lstStyle>
            <a:lvl1pPr>
              <a:defRPr>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fld id="{86CB4B4D-7CA3-9044-876B-883B54F8677D}" type="slidenum">
              <a:rPr/>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showMasterSp="0">
  <p:cSld name="Two Content">
    <p:spTree>
      <p:nvGrpSpPr>
        <p:cNvPr id="1" name=""/>
        <p:cNvGrpSpPr/>
        <p:nvPr/>
      </p:nvGrpSpPr>
      <p:grpSpPr>
        <a:xfrm>
          <a:off x="0" y="0"/>
          <a:ext cx="0" cy="0"/>
          <a:chOff x="0" y="0"/>
          <a:chExt cx="0" cy="0"/>
        </a:xfrm>
      </p:grpSpPr>
      <p:sp>
        <p:nvSpPr>
          <p:cNvPr id="675" name="object 5"/>
          <p:cNvSpPr/>
          <p:nvPr/>
        </p:nvSpPr>
        <p:spPr>
          <a:xfrm>
            <a:off x="0" y="-1"/>
            <a:ext cx="12192000" cy="840845"/>
          </a:xfrm>
          <a:prstGeom prst="rect">
            <a:avLst/>
          </a:prstGeom>
          <a:solidFill>
            <a:srgbClr val="F2F2F2"/>
          </a:solidFill>
          <a:ln w="12700">
            <a:miter lim="400000"/>
          </a:ln>
        </p:spPr>
        <p:txBody>
          <a:bodyPr lIns="0" tIns="0" rIns="0" bIns="0"/>
          <a:lstStyle/>
          <a:p>
            <a:pPr>
              <a:defRPr>
                <a:latin typeface="+mj-lt"/>
                <a:ea typeface="+mj-ea"/>
                <a:cs typeface="+mj-cs"/>
                <a:sym typeface="等线" panose="02010600030101010101" charset="-122"/>
              </a:defRPr>
            </a:pPr>
          </a:p>
        </p:txBody>
      </p:sp>
      <p:pic>
        <p:nvPicPr>
          <p:cNvPr id="676" name="Picture 2" descr="Picture 2"/>
          <p:cNvPicPr>
            <a:picLocks noChangeAspect="1"/>
          </p:cNvPicPr>
          <p:nvPr/>
        </p:nvPicPr>
        <p:blipFill>
          <a:blip r:embed="rId2"/>
          <a:stretch>
            <a:fillRect/>
          </a:stretch>
        </p:blipFill>
        <p:spPr>
          <a:xfrm>
            <a:off x="10072688" y="319088"/>
            <a:ext cx="1628778" cy="280987"/>
          </a:xfrm>
          <a:prstGeom prst="rect">
            <a:avLst/>
          </a:prstGeom>
          <a:ln w="12700">
            <a:miter lim="400000"/>
            <a:headEnd/>
            <a:tailEnd/>
          </a:ln>
        </p:spPr>
      </p:pic>
      <p:sp>
        <p:nvSpPr>
          <p:cNvPr id="677" name="正文级别 1…"/>
          <p:cNvSpPr txBox="1">
            <a:spLocks noGrp="1"/>
          </p:cNvSpPr>
          <p:nvPr>
            <p:ph type="body" idx="1" hasCustomPrompt="1"/>
          </p:nvPr>
        </p:nvSpPr>
        <p:spPr>
          <a:xfrm>
            <a:off x="827947" y="1128240"/>
            <a:ext cx="10489897" cy="5027020"/>
          </a:xfrm>
          <a:prstGeom prst="rect">
            <a:avLst/>
          </a:prstGeom>
        </p:spPr>
        <p:txBody>
          <a:bodyPr lIns="0" tIns="0" rIns="0" bIns="0"/>
          <a:lstStyle>
            <a:lvl1pPr algn="just">
              <a:buSzTx/>
              <a:buFontTx/>
              <a:buNone/>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vl2pPr marL="609600" indent="-152400" algn="just">
              <a:buFontTx/>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1097280" indent="-182880" algn="just">
              <a:buFontTx/>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1574800" indent="-203200" algn="just">
              <a:buFontTx/>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2032000" indent="-203200" algn="just">
              <a:buFontTx/>
              <a:defRPr sz="16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5pPr>
          </a:lstStyle>
          <a:p>
            <a:r>
              <a:t>正文级别 1</a:t>
            </a:r>
          </a:p>
          <a:p>
            <a:pPr lvl="1"/>
          </a:p>
          <a:p>
            <a:pPr lvl="2"/>
          </a:p>
          <a:p>
            <a:pPr lvl="3"/>
          </a:p>
          <a:p>
            <a:pPr lvl="4"/>
          </a:p>
        </p:txBody>
      </p:sp>
      <p:sp>
        <p:nvSpPr>
          <p:cNvPr id="678" name="标题文本"/>
          <p:cNvSpPr txBox="1">
            <a:spLocks noGrp="1"/>
          </p:cNvSpPr>
          <p:nvPr>
            <p:ph type="title" hasCustomPrompt="1"/>
          </p:nvPr>
        </p:nvSpPr>
        <p:spPr>
          <a:xfrm>
            <a:off x="827945" y="0"/>
            <a:ext cx="9114340" cy="841366"/>
          </a:xfrm>
          <a:prstGeom prst="rect">
            <a:avLst/>
          </a:prstGeom>
        </p:spPr>
        <p:txBody>
          <a:bodyPr lIns="0" tIns="0" rIns="0" bIns="0"/>
          <a:lstStyle>
            <a:lvl1pPr>
              <a:defRPr sz="3200" b="1">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标题文本</a:t>
            </a:r>
          </a:p>
        </p:txBody>
      </p:sp>
      <p:sp>
        <p:nvSpPr>
          <p:cNvPr id="679" name="幻灯片编号"/>
          <p:cNvSpPr txBox="1">
            <a:spLocks noGrp="1"/>
          </p:cNvSpPr>
          <p:nvPr>
            <p:ph type="sldNum" sz="quarter" idx="2"/>
          </p:nvPr>
        </p:nvSpPr>
        <p:spPr>
          <a:xfrm>
            <a:off x="8463948" y="6221732"/>
            <a:ext cx="273653" cy="269237"/>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showMasterSp="0">
  <p:cSld name="空白">
    <p:spTree>
      <p:nvGrpSpPr>
        <p:cNvPr id="1" name=""/>
        <p:cNvGrpSpPr/>
        <p:nvPr/>
      </p:nvGrpSpPr>
      <p:grpSpPr>
        <a:xfrm>
          <a:off x="0" y="0"/>
          <a:ext cx="0" cy="0"/>
          <a:chOff x="0" y="0"/>
          <a:chExt cx="0" cy="0"/>
        </a:xfrm>
      </p:grpSpPr>
      <p:pic>
        <p:nvPicPr>
          <p:cNvPr id="686" name="图片 7" descr="图片 7"/>
          <p:cNvPicPr>
            <a:picLocks noChangeAspect="1"/>
          </p:cNvPicPr>
          <p:nvPr/>
        </p:nvPicPr>
        <p:blipFill>
          <a:blip r:embed="rId2"/>
          <a:srcRect r="83845"/>
          <a:stretch>
            <a:fillRect/>
          </a:stretch>
        </p:blipFill>
        <p:spPr>
          <a:xfrm>
            <a:off x="328929" y="194310"/>
            <a:ext cx="1877698" cy="572768"/>
          </a:xfrm>
          <a:prstGeom prst="rect">
            <a:avLst/>
          </a:prstGeom>
          <a:ln w="12700">
            <a:miter lim="400000"/>
            <a:headEnd/>
            <a:tailEnd/>
          </a:ln>
        </p:spPr>
      </p:pic>
      <p:pic>
        <p:nvPicPr>
          <p:cNvPr id="687" name="图片 8" descr="图片 8"/>
          <p:cNvPicPr>
            <a:picLocks noChangeAspect="1"/>
          </p:cNvPicPr>
          <p:nvPr/>
        </p:nvPicPr>
        <p:blipFill>
          <a:blip r:embed="rId2"/>
          <a:srcRect l="87336"/>
          <a:stretch>
            <a:fillRect/>
          </a:stretch>
        </p:blipFill>
        <p:spPr>
          <a:xfrm>
            <a:off x="2272664" y="271145"/>
            <a:ext cx="1035052" cy="403105"/>
          </a:xfrm>
          <a:prstGeom prst="rect">
            <a:avLst/>
          </a:prstGeom>
          <a:ln w="12700">
            <a:miter lim="400000"/>
            <a:headEnd/>
            <a:tailEnd/>
          </a:ln>
        </p:spPr>
      </p:pic>
      <p:pic>
        <p:nvPicPr>
          <p:cNvPr id="688" name="图片 9" descr="图片 9"/>
          <p:cNvPicPr>
            <a:picLocks noChangeAspect="1"/>
          </p:cNvPicPr>
          <p:nvPr/>
        </p:nvPicPr>
        <p:blipFill>
          <a:blip r:embed="rId3"/>
          <a:stretch>
            <a:fillRect/>
          </a:stretch>
        </p:blipFill>
        <p:spPr>
          <a:xfrm>
            <a:off x="7845425" y="285750"/>
            <a:ext cx="4062096" cy="454660"/>
          </a:xfrm>
          <a:prstGeom prst="rect">
            <a:avLst/>
          </a:prstGeom>
          <a:ln w="12700">
            <a:miter lim="400000"/>
            <a:headEnd/>
            <a:tailEnd/>
          </a:ln>
        </p:spPr>
      </p:pic>
      <p:pic>
        <p:nvPicPr>
          <p:cNvPr id="689" name="图片 1" descr="图片 1"/>
          <p:cNvPicPr>
            <a:picLocks noChangeAspect="1"/>
          </p:cNvPicPr>
          <p:nvPr/>
        </p:nvPicPr>
        <p:blipFill>
          <a:blip r:embed="rId4"/>
          <a:stretch>
            <a:fillRect/>
          </a:stretch>
        </p:blipFill>
        <p:spPr>
          <a:xfrm>
            <a:off x="0" y="0"/>
            <a:ext cx="12192000" cy="6858000"/>
          </a:xfrm>
          <a:prstGeom prst="rect">
            <a:avLst/>
          </a:prstGeom>
          <a:ln w="12700">
            <a:miter lim="400000"/>
            <a:headEnd/>
            <a:tailEnd/>
          </a:ln>
        </p:spPr>
      </p:pic>
      <p:sp>
        <p:nvSpPr>
          <p:cNvPr id="690" name="幻灯片编号"/>
          <p:cNvSpPr txBox="1">
            <a:spLocks noGrp="1"/>
          </p:cNvSpPr>
          <p:nvPr>
            <p:ph type="sldNum" sz="quarter" idx="2"/>
          </p:nvPr>
        </p:nvSpPr>
        <p:spPr>
          <a:xfrm>
            <a:off x="8610600" y="6356350"/>
            <a:ext cx="335862" cy="333084"/>
          </a:xfrm>
          <a:prstGeom prst="rect">
            <a:avLst/>
          </a:prstGeom>
        </p:spPr>
        <p:txBody>
          <a:bodyPr anchor="t"/>
          <a:lstStyle>
            <a:lvl1pPr algn="l" defTabSz="914400">
              <a:defRPr sz="1800">
                <a:solidFill>
                  <a:srgbClr val="000000"/>
                </a:solidFill>
                <a:latin typeface="Calibri" panose="020F0502020204030204"/>
                <a:ea typeface="Calibri" panose="020F0502020204030204"/>
                <a:cs typeface="Calibri" panose="020F0502020204030204"/>
                <a:sym typeface="Calibri" panose="020F0502020204030204"/>
              </a:defRPr>
            </a:lvl1pPr>
          </a:lstStyle>
          <a:p>
            <a:fld id="{86CB4B4D-7CA3-9044-876B-883B54F8677D}" type="slidenum">
              <a:rPr/>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showMasterSp="0">
  <p:cSld name="空白">
    <p:spTree>
      <p:nvGrpSpPr>
        <p:cNvPr id="1" name=""/>
        <p:cNvGrpSpPr/>
        <p:nvPr/>
      </p:nvGrpSpPr>
      <p:grpSpPr>
        <a:xfrm>
          <a:off x="0" y="0"/>
          <a:ext cx="0" cy="0"/>
          <a:chOff x="0" y="0"/>
          <a:chExt cx="0" cy="0"/>
        </a:xfrm>
      </p:grpSpPr>
      <p:pic>
        <p:nvPicPr>
          <p:cNvPr id="697" name="图片 7" descr="图片 7"/>
          <p:cNvPicPr>
            <a:picLocks noChangeAspect="1"/>
          </p:cNvPicPr>
          <p:nvPr/>
        </p:nvPicPr>
        <p:blipFill>
          <a:blip r:embed="rId2"/>
          <a:srcRect r="83845"/>
          <a:stretch>
            <a:fillRect/>
          </a:stretch>
        </p:blipFill>
        <p:spPr>
          <a:xfrm>
            <a:off x="328929" y="194310"/>
            <a:ext cx="1877698" cy="572768"/>
          </a:xfrm>
          <a:prstGeom prst="rect">
            <a:avLst/>
          </a:prstGeom>
          <a:ln w="12700">
            <a:miter lim="400000"/>
            <a:headEnd/>
            <a:tailEnd/>
          </a:ln>
        </p:spPr>
      </p:pic>
      <p:pic>
        <p:nvPicPr>
          <p:cNvPr id="698" name="图片 8" descr="图片 8"/>
          <p:cNvPicPr>
            <a:picLocks noChangeAspect="1"/>
          </p:cNvPicPr>
          <p:nvPr/>
        </p:nvPicPr>
        <p:blipFill>
          <a:blip r:embed="rId2"/>
          <a:srcRect l="87336"/>
          <a:stretch>
            <a:fillRect/>
          </a:stretch>
        </p:blipFill>
        <p:spPr>
          <a:xfrm>
            <a:off x="2272664" y="271145"/>
            <a:ext cx="1035052" cy="403105"/>
          </a:xfrm>
          <a:prstGeom prst="rect">
            <a:avLst/>
          </a:prstGeom>
          <a:ln w="12700">
            <a:miter lim="400000"/>
            <a:headEnd/>
            <a:tailEnd/>
          </a:ln>
        </p:spPr>
      </p:pic>
      <p:pic>
        <p:nvPicPr>
          <p:cNvPr id="699" name="图片 9" descr="图片 9"/>
          <p:cNvPicPr>
            <a:picLocks noChangeAspect="1"/>
          </p:cNvPicPr>
          <p:nvPr/>
        </p:nvPicPr>
        <p:blipFill>
          <a:blip r:embed="rId3"/>
          <a:stretch>
            <a:fillRect/>
          </a:stretch>
        </p:blipFill>
        <p:spPr>
          <a:xfrm>
            <a:off x="7845425" y="285750"/>
            <a:ext cx="4062096" cy="454660"/>
          </a:xfrm>
          <a:prstGeom prst="rect">
            <a:avLst/>
          </a:prstGeom>
          <a:ln w="12700">
            <a:miter lim="400000"/>
            <a:headEnd/>
            <a:tailEnd/>
          </a:ln>
        </p:spPr>
      </p:pic>
      <p:pic>
        <p:nvPicPr>
          <p:cNvPr id="700" name="图片 2" descr="图片 2"/>
          <p:cNvPicPr>
            <a:picLocks noChangeAspect="1"/>
          </p:cNvPicPr>
          <p:nvPr/>
        </p:nvPicPr>
        <p:blipFill>
          <a:blip r:embed="rId4"/>
          <a:stretch>
            <a:fillRect/>
          </a:stretch>
        </p:blipFill>
        <p:spPr>
          <a:xfrm>
            <a:off x="0" y="0"/>
            <a:ext cx="12192000" cy="6858000"/>
          </a:xfrm>
          <a:prstGeom prst="rect">
            <a:avLst/>
          </a:prstGeom>
          <a:ln w="12700">
            <a:miter lim="400000"/>
            <a:headEnd/>
            <a:tailEnd/>
          </a:ln>
        </p:spPr>
      </p:pic>
      <p:sp>
        <p:nvSpPr>
          <p:cNvPr id="701" name="幻灯片编号"/>
          <p:cNvSpPr txBox="1">
            <a:spLocks noGrp="1"/>
          </p:cNvSpPr>
          <p:nvPr>
            <p:ph type="sldNum" sz="quarter" idx="2"/>
          </p:nvPr>
        </p:nvSpPr>
        <p:spPr>
          <a:xfrm>
            <a:off x="8610600" y="6356350"/>
            <a:ext cx="335862" cy="333084"/>
          </a:xfrm>
          <a:prstGeom prst="rect">
            <a:avLst/>
          </a:prstGeom>
        </p:spPr>
        <p:txBody>
          <a:bodyPr anchor="t"/>
          <a:lstStyle>
            <a:lvl1pPr algn="l" defTabSz="914400">
              <a:defRPr sz="1800">
                <a:solidFill>
                  <a:srgbClr val="000000"/>
                </a:solidFill>
                <a:latin typeface="Calibri" panose="020F0502020204030204"/>
                <a:ea typeface="Calibri" panose="020F0502020204030204"/>
                <a:cs typeface="Calibri" panose="020F0502020204030204"/>
                <a:sym typeface="Calibri" panose="020F0502020204030204"/>
              </a:defRPr>
            </a:lvl1p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p:cSld name="仅标题">
    <p:spTree>
      <p:nvGrpSpPr>
        <p:cNvPr id="1" name=""/>
        <p:cNvGrpSpPr/>
        <p:nvPr/>
      </p:nvGrpSpPr>
      <p:grpSpPr>
        <a:xfrm>
          <a:off x="0" y="0"/>
          <a:ext cx="0" cy="0"/>
          <a:chOff x="0" y="0"/>
          <a:chExt cx="0" cy="0"/>
        </a:xfrm>
      </p:grpSpPr>
      <p:sp>
        <p:nvSpPr>
          <p:cNvPr id="72"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73" name="Picture 2" descr="Picture 2"/>
          <p:cNvPicPr>
            <a:picLocks noChangeAspect="1"/>
          </p:cNvPicPr>
          <p:nvPr/>
        </p:nvPicPr>
        <p:blipFill>
          <a:blip r:embed="rId2"/>
          <a:stretch>
            <a:fillRect/>
          </a:stretch>
        </p:blipFill>
        <p:spPr>
          <a:xfrm>
            <a:off x="10073040" y="364249"/>
            <a:ext cx="1628427" cy="281390"/>
          </a:xfrm>
          <a:prstGeom prst="rect">
            <a:avLst/>
          </a:prstGeom>
          <a:ln w="12700">
            <a:miter lim="400000"/>
            <a:headEnd/>
            <a:tailEnd/>
          </a:ln>
        </p:spPr>
      </p:pic>
      <p:sp>
        <p:nvSpPr>
          <p:cNvPr id="74" name="object 2"/>
          <p:cNvSpPr/>
          <p:nvPr/>
        </p:nvSpPr>
        <p:spPr>
          <a:xfrm>
            <a:off x="0" y="0"/>
            <a:ext cx="12192000" cy="6857518"/>
          </a:xfrm>
          <a:prstGeom prst="rect">
            <a:avLst/>
          </a:prstGeom>
          <a:solidFill>
            <a:srgbClr val="00AE95"/>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75"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showMasterSp="0">
  <p:cSld name="Two Content">
    <p:spTree>
      <p:nvGrpSpPr>
        <p:cNvPr id="1" name=""/>
        <p:cNvGrpSpPr/>
        <p:nvPr/>
      </p:nvGrpSpPr>
      <p:grpSpPr>
        <a:xfrm>
          <a:off x="0" y="0"/>
          <a:ext cx="0" cy="0"/>
          <a:chOff x="0" y="0"/>
          <a:chExt cx="0" cy="0"/>
        </a:xfrm>
      </p:grpSpPr>
      <p:sp>
        <p:nvSpPr>
          <p:cNvPr id="708" name="正文级别 1…"/>
          <p:cNvSpPr txBox="1">
            <a:spLocks noGrp="1"/>
          </p:cNvSpPr>
          <p:nvPr>
            <p:ph type="body" idx="1" hasCustomPrompt="1"/>
          </p:nvPr>
        </p:nvSpPr>
        <p:spPr>
          <a:xfrm>
            <a:off x="827945" y="2183227"/>
            <a:ext cx="10489898" cy="4205204"/>
          </a:xfrm>
          <a:prstGeom prst="rect">
            <a:avLst/>
          </a:prstGeom>
        </p:spPr>
        <p:txBody>
          <a:bodyPr lIns="0" tIns="0" rIns="0" bIns="0"/>
          <a:lstStyle>
            <a:lvl1pPr marL="0" indent="0" defTabSz="554990">
              <a:lnSpc>
                <a:spcPct val="100000"/>
              </a:lnSpc>
              <a:spcBef>
                <a:spcPts val="0"/>
              </a:spcBef>
              <a:buSzTx/>
              <a:buFontTx/>
              <a:buNone/>
              <a:defRPr sz="12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vl2pPr marL="0" indent="0" defTabSz="554990">
              <a:lnSpc>
                <a:spcPct val="100000"/>
              </a:lnSpc>
              <a:spcBef>
                <a:spcPts val="0"/>
              </a:spcBef>
              <a:buSzTx/>
              <a:buFontTx/>
              <a:buNone/>
              <a:defRPr sz="12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0" indent="0" defTabSz="554990">
              <a:lnSpc>
                <a:spcPct val="100000"/>
              </a:lnSpc>
              <a:spcBef>
                <a:spcPts val="0"/>
              </a:spcBef>
              <a:buSzTx/>
              <a:buFontTx/>
              <a:buNone/>
              <a:defRPr sz="12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0" indent="0" defTabSz="554990">
              <a:lnSpc>
                <a:spcPct val="100000"/>
              </a:lnSpc>
              <a:spcBef>
                <a:spcPts val="0"/>
              </a:spcBef>
              <a:buSzTx/>
              <a:buFontTx/>
              <a:buNone/>
              <a:defRPr sz="12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0" indent="0" defTabSz="554990">
              <a:lnSpc>
                <a:spcPct val="100000"/>
              </a:lnSpc>
              <a:spcBef>
                <a:spcPts val="0"/>
              </a:spcBef>
              <a:buSzTx/>
              <a:buFontTx/>
              <a:buNone/>
              <a:defRPr sz="12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5pPr>
          </a:lstStyle>
          <a:p>
            <a:r>
              <a:t>正文级别 1</a:t>
            </a:r>
          </a:p>
          <a:p>
            <a:pPr lvl="1"/>
          </a:p>
          <a:p>
            <a:pPr lvl="2"/>
          </a:p>
          <a:p>
            <a:pPr lvl="3"/>
          </a:p>
          <a:p>
            <a:pPr lvl="4"/>
          </a:p>
        </p:txBody>
      </p:sp>
      <p:sp>
        <p:nvSpPr>
          <p:cNvPr id="709" name="object 5"/>
          <p:cNvSpPr/>
          <p:nvPr/>
        </p:nvSpPr>
        <p:spPr>
          <a:xfrm>
            <a:off x="-2" y="1682"/>
            <a:ext cx="12192004" cy="558805"/>
          </a:xfrm>
          <a:prstGeom prst="rect">
            <a:avLst/>
          </a:prstGeom>
          <a:solidFill>
            <a:schemeClr val="accent6">
              <a:lumOff val="-9565"/>
            </a:schemeClr>
          </a:solidFill>
          <a:ln w="12700">
            <a:miter lim="400000"/>
          </a:ln>
        </p:spPr>
        <p:txBody>
          <a:bodyPr lIns="0" tIns="0" rIns="0" bIns="0"/>
          <a:lstStyle/>
          <a:p>
            <a:pPr defTabSz="554990">
              <a:defRPr>
                <a:latin typeface="Calibri" panose="020F0502020204030204"/>
                <a:ea typeface="Calibri" panose="020F0502020204030204"/>
                <a:cs typeface="Calibri" panose="020F0502020204030204"/>
                <a:sym typeface="Calibri" panose="020F0502020204030204"/>
              </a:defRPr>
            </a:pPr>
          </a:p>
        </p:txBody>
      </p:sp>
      <p:sp>
        <p:nvSpPr>
          <p:cNvPr id="710" name="标题文本"/>
          <p:cNvSpPr txBox="1">
            <a:spLocks noGrp="1"/>
          </p:cNvSpPr>
          <p:nvPr>
            <p:ph type="title" hasCustomPrompt="1"/>
          </p:nvPr>
        </p:nvSpPr>
        <p:spPr>
          <a:xfrm>
            <a:off x="827945" y="1359517"/>
            <a:ext cx="3142352" cy="373301"/>
          </a:xfrm>
          <a:prstGeom prst="rect">
            <a:avLst/>
          </a:prstGeom>
        </p:spPr>
        <p:txBody>
          <a:bodyPr lIns="0" tIns="0" rIns="0" bIns="0" anchor="t"/>
          <a:lstStyle>
            <a:lvl1pPr defTabSz="554990">
              <a:lnSpc>
                <a:spcPct val="100000"/>
              </a:lnSpc>
              <a:defRPr sz="2400" b="1">
                <a:solidFill>
                  <a:srgbClr val="ED6D0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标题文本</a:t>
            </a:r>
          </a:p>
        </p:txBody>
      </p:sp>
      <p:sp>
        <p:nvSpPr>
          <p:cNvPr id="711" name="幻灯片编号"/>
          <p:cNvSpPr txBox="1">
            <a:spLocks noGrp="1"/>
          </p:cNvSpPr>
          <p:nvPr>
            <p:ph type="sldNum" sz="quarter" idx="2"/>
          </p:nvPr>
        </p:nvSpPr>
        <p:spPr>
          <a:xfrm>
            <a:off x="8596163" y="6354910"/>
            <a:ext cx="141437" cy="137071"/>
          </a:xfrm>
          <a:prstGeom prst="rect">
            <a:avLst/>
          </a:prstGeom>
        </p:spPr>
        <p:txBody>
          <a:bodyPr lIns="0" tIns="0" rIns="0" bIns="0" anchor="t"/>
          <a:lstStyle>
            <a:lvl1pPr defTabSz="554990">
              <a:defRPr sz="1000">
                <a:latin typeface="Calibri" panose="020F0502020204030204"/>
                <a:ea typeface="Calibri" panose="020F0502020204030204"/>
                <a:cs typeface="Calibri" panose="020F0502020204030204"/>
                <a:sym typeface="Calibri" panose="020F0502020204030204"/>
              </a:defRPr>
            </a:lvl1pPr>
          </a:lstStyle>
          <a:p>
            <a:fld id="{86CB4B4D-7CA3-9044-876B-883B54F8677D}" type="slidenum">
              <a:rPr/>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showMasterSp="0">
  <p:cSld name="空白">
    <p:spTree>
      <p:nvGrpSpPr>
        <p:cNvPr id="1" name=""/>
        <p:cNvGrpSpPr/>
        <p:nvPr/>
      </p:nvGrpSpPr>
      <p:grpSpPr>
        <a:xfrm>
          <a:off x="0" y="0"/>
          <a:ext cx="0" cy="0"/>
          <a:chOff x="0" y="0"/>
          <a:chExt cx="0" cy="0"/>
        </a:xfrm>
      </p:grpSpPr>
      <p:sp>
        <p:nvSpPr>
          <p:cNvPr id="718" name="矩形"/>
          <p:cNvSpPr/>
          <p:nvPr/>
        </p:nvSpPr>
        <p:spPr>
          <a:xfrm>
            <a:off x="3950" y="-13131"/>
            <a:ext cx="12184100" cy="966685"/>
          </a:xfrm>
          <a:prstGeom prst="rect">
            <a:avLst/>
          </a:prstGeom>
          <a:solidFill>
            <a:schemeClr val="accent1"/>
          </a:solidFill>
          <a:ln w="25400">
            <a:solidFill>
              <a:schemeClr val="accent1"/>
            </a:solidFill>
          </a:ln>
        </p:spPr>
        <p:txBody>
          <a:bodyPr lIns="0" tIns="0" rIns="0" bIns="0"/>
          <a:lstStyle/>
          <a:p>
            <a:pPr defTabSz="914400"/>
          </a:p>
        </p:txBody>
      </p:sp>
      <p:sp>
        <p:nvSpPr>
          <p:cNvPr id="719" name="幻灯片编号"/>
          <p:cNvSpPr txBox="1">
            <a:spLocks noGrp="1"/>
          </p:cNvSpPr>
          <p:nvPr>
            <p:ph type="sldNum" sz="quarter" idx="2"/>
          </p:nvPr>
        </p:nvSpPr>
        <p:spPr>
          <a:xfrm>
            <a:off x="11332201" y="6359309"/>
            <a:ext cx="245400" cy="226982"/>
          </a:xfrm>
          <a:prstGeom prst="rect">
            <a:avLst/>
          </a:prstGeom>
        </p:spPr>
        <p:txBody>
          <a:bodyPr>
            <a:normAutofit/>
          </a:bodyPr>
          <a:lstStyle>
            <a:lvl1pPr defTabSz="914400">
              <a:defRPr sz="1000">
                <a:latin typeface="Arial" panose="020B0604020202020204"/>
                <a:ea typeface="Arial" panose="020B0604020202020204"/>
                <a:cs typeface="Arial" panose="020B0604020202020204"/>
                <a:sym typeface="Arial" panose="020B0604020202020204"/>
              </a:defRPr>
            </a:lvl1pPr>
          </a:lstStyle>
          <a:p>
            <a:fld id="{86CB4B4D-7CA3-9044-876B-883B54F8677D}" type="slidenum">
              <a:rPr/>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showMasterSp="0">
  <p:cSld name="标题幻灯片">
    <p:spTree>
      <p:nvGrpSpPr>
        <p:cNvPr id="1" name=""/>
        <p:cNvGrpSpPr/>
        <p:nvPr/>
      </p:nvGrpSpPr>
      <p:grpSpPr>
        <a:xfrm>
          <a:off x="0" y="0"/>
          <a:ext cx="0" cy="0"/>
          <a:chOff x="0" y="0"/>
          <a:chExt cx="0" cy="0"/>
        </a:xfrm>
      </p:grpSpPr>
      <p:sp>
        <p:nvSpPr>
          <p:cNvPr id="726" name="矩形 6"/>
          <p:cNvSpPr/>
          <p:nvPr/>
        </p:nvSpPr>
        <p:spPr>
          <a:xfrm>
            <a:off x="0" y="0"/>
            <a:ext cx="12192000" cy="6858000"/>
          </a:xfrm>
          <a:prstGeom prst="rect">
            <a:avLst/>
          </a:prstGeom>
          <a:solidFill>
            <a:schemeClr val="accent1"/>
          </a:solidFill>
          <a:ln w="12700">
            <a:miter lim="400000"/>
          </a:ln>
        </p:spPr>
        <p:txBody>
          <a:bodyPr lIns="0" tIns="0" rIns="0" bIns="0" anchor="ctr"/>
          <a:lstStyle/>
          <a:p>
            <a:pPr algn="ctr" defTabSz="914400">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727" name="标题文本"/>
          <p:cNvSpPr txBox="1">
            <a:spLocks noGrp="1"/>
          </p:cNvSpPr>
          <p:nvPr>
            <p:ph type="title" hasCustomPrompt="1"/>
          </p:nvPr>
        </p:nvSpPr>
        <p:spPr>
          <a:xfrm>
            <a:off x="1524000" y="1122362"/>
            <a:ext cx="9144000" cy="2387601"/>
          </a:xfrm>
          <a:prstGeom prst="rect">
            <a:avLst/>
          </a:prstGeom>
        </p:spPr>
        <p:txBody>
          <a:bodyPr lIns="45718" tIns="45718" rIns="45718" bIns="45718" anchor="b"/>
          <a:lstStyle>
            <a:lvl1pPr algn="ctr">
              <a:defRPr sz="6000">
                <a:latin typeface="Calibri Light" panose="020F0302020204030204"/>
                <a:ea typeface="Calibri Light" panose="020F0302020204030204"/>
                <a:cs typeface="Calibri Light" panose="020F0302020204030204"/>
                <a:sym typeface="Calibri Light" panose="020F0302020204030204"/>
              </a:defRPr>
            </a:lvl1pPr>
          </a:lstStyle>
          <a:p>
            <a:r>
              <a:t>标题文本</a:t>
            </a:r>
          </a:p>
        </p:txBody>
      </p:sp>
      <p:sp>
        <p:nvSpPr>
          <p:cNvPr id="728" name="正文级别 1…"/>
          <p:cNvSpPr txBox="1">
            <a:spLocks noGrp="1"/>
          </p:cNvSpPr>
          <p:nvPr>
            <p:ph type="body" sz="quarter" idx="1" hasCustomPrompt="1"/>
          </p:nvPr>
        </p:nvSpPr>
        <p:spPr>
          <a:xfrm>
            <a:off x="1524000" y="3602037"/>
            <a:ext cx="9144000" cy="1655764"/>
          </a:xfrm>
          <a:prstGeom prst="rect">
            <a:avLst/>
          </a:prstGeom>
        </p:spPr>
        <p:txBody>
          <a:bodyPr lIns="45718" tIns="45718" rIns="45718" bIns="45718"/>
          <a:lstStyle>
            <a:lvl1pPr marL="0" indent="0" algn="ctr">
              <a:buSzTx/>
              <a:buFontTx/>
              <a:buNone/>
              <a:defRPr sz="2400">
                <a:latin typeface="Calibri" panose="020F0502020204030204"/>
                <a:ea typeface="Calibri" panose="020F0502020204030204"/>
                <a:cs typeface="Calibri" panose="020F0502020204030204"/>
                <a:sym typeface="Calibri" panose="020F0502020204030204"/>
              </a:defRPr>
            </a:lvl1pPr>
            <a:lvl2pPr marL="0" indent="0" algn="ctr">
              <a:buSzTx/>
              <a:buFontTx/>
              <a:buNone/>
              <a:defRPr sz="2400">
                <a:latin typeface="Calibri" panose="020F0502020204030204"/>
                <a:ea typeface="Calibri" panose="020F0502020204030204"/>
                <a:cs typeface="Calibri" panose="020F0502020204030204"/>
                <a:sym typeface="Calibri" panose="020F0502020204030204"/>
              </a:defRPr>
            </a:lvl2pPr>
            <a:lvl3pPr marL="0" indent="0" algn="ctr">
              <a:buSzTx/>
              <a:buFontTx/>
              <a:buNone/>
              <a:defRPr sz="2400">
                <a:latin typeface="Calibri" panose="020F0502020204030204"/>
                <a:ea typeface="Calibri" panose="020F0502020204030204"/>
                <a:cs typeface="Calibri" panose="020F0502020204030204"/>
                <a:sym typeface="Calibri" panose="020F0502020204030204"/>
              </a:defRPr>
            </a:lvl3pPr>
            <a:lvl4pPr marL="0" indent="0" algn="ctr">
              <a:buSzTx/>
              <a:buFontTx/>
              <a:buNone/>
              <a:defRPr sz="2400">
                <a:latin typeface="Calibri" panose="020F0502020204030204"/>
                <a:ea typeface="Calibri" panose="020F0502020204030204"/>
                <a:cs typeface="Calibri" panose="020F0502020204030204"/>
                <a:sym typeface="Calibri" panose="020F0502020204030204"/>
              </a:defRPr>
            </a:lvl4pPr>
            <a:lvl5pPr marL="0" indent="0" algn="ctr">
              <a:buSzTx/>
              <a:buFontTx/>
              <a:buNone/>
              <a:defRPr sz="2400">
                <a:latin typeface="Calibri" panose="020F0502020204030204"/>
                <a:ea typeface="Calibri" panose="020F0502020204030204"/>
                <a:cs typeface="Calibri" panose="020F0502020204030204"/>
                <a:sym typeface="Calibri" panose="020F0502020204030204"/>
              </a:defRPr>
            </a:lvl5pPr>
          </a:lstStyle>
          <a:p>
            <a:r>
              <a:t>正文级别 1</a:t>
            </a:r>
          </a:p>
          <a:p>
            <a:pPr lvl="1"/>
          </a:p>
          <a:p>
            <a:pPr lvl="2"/>
          </a:p>
          <a:p>
            <a:pPr lvl="3"/>
          </a:p>
          <a:p>
            <a:pPr lvl="4"/>
          </a:p>
        </p:txBody>
      </p:sp>
      <p:sp>
        <p:nvSpPr>
          <p:cNvPr id="729" name="幻灯片编号"/>
          <p:cNvSpPr txBox="1">
            <a:spLocks noGrp="1"/>
          </p:cNvSpPr>
          <p:nvPr>
            <p:ph type="sldNum" sz="quarter" idx="2"/>
          </p:nvPr>
        </p:nvSpPr>
        <p:spPr>
          <a:xfrm>
            <a:off x="8610600" y="6356350"/>
            <a:ext cx="335864" cy="333086"/>
          </a:xfrm>
          <a:prstGeom prst="rect">
            <a:avLst/>
          </a:prstGeom>
        </p:spPr>
        <p:txBody>
          <a:bodyPr lIns="45718" tIns="45718" rIns="45718" bIns="45718" anchor="t"/>
          <a:lstStyle>
            <a:lvl1pPr algn="l" defTabSz="914400">
              <a:defRPr sz="1800">
                <a:solidFill>
                  <a:srgbClr val="000000"/>
                </a:solidFill>
                <a:latin typeface="Calibri" panose="020F0502020204030204"/>
                <a:ea typeface="Calibri" panose="020F0502020204030204"/>
                <a:cs typeface="Calibri" panose="020F0502020204030204"/>
                <a:sym typeface="Calibri" panose="020F0502020204030204"/>
              </a:defRPr>
            </a:lvl1pPr>
          </a:lstStyle>
          <a:p>
            <a:fld id="{86CB4B4D-7CA3-9044-876B-883B54F8677D}" type="slidenum">
              <a:rPr/>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showMasterSp="0">
  <p:cSld name="Title Only">
    <p:spTree>
      <p:nvGrpSpPr>
        <p:cNvPr id="1" name=""/>
        <p:cNvGrpSpPr/>
        <p:nvPr/>
      </p:nvGrpSpPr>
      <p:grpSpPr>
        <a:xfrm>
          <a:off x="0" y="0"/>
          <a:ext cx="0" cy="0"/>
          <a:chOff x="0" y="0"/>
          <a:chExt cx="0" cy="0"/>
        </a:xfrm>
      </p:grpSpPr>
      <p:grpSp>
        <p:nvGrpSpPr>
          <p:cNvPr id="738" name="Group 11"/>
          <p:cNvGrpSpPr/>
          <p:nvPr/>
        </p:nvGrpSpPr>
        <p:grpSpPr>
          <a:xfrm>
            <a:off x="453147" y="326295"/>
            <a:ext cx="587635" cy="45602"/>
            <a:chOff x="-1" y="0"/>
            <a:chExt cx="587634" cy="45601"/>
          </a:xfrm>
        </p:grpSpPr>
        <p:sp>
          <p:nvSpPr>
            <p:cNvPr id="736" name="Google Shape;17;p2"/>
            <p:cNvSpPr/>
            <p:nvPr/>
          </p:nvSpPr>
          <p:spPr>
            <a:xfrm>
              <a:off x="-2" y="-1"/>
              <a:ext cx="293927" cy="45603"/>
            </a:xfrm>
            <a:prstGeom prst="rect">
              <a:avLst/>
            </a:prstGeom>
            <a:solidFill>
              <a:srgbClr val="0000C9"/>
            </a:solidFill>
            <a:ln w="12700" cap="flat">
              <a:noFill/>
              <a:miter lim="400000"/>
            </a:ln>
            <a:effectLst/>
          </p:spPr>
          <p:txBody>
            <a:bodyPr wrap="square" lIns="0" tIns="0" rIns="0" bIns="0" numCol="1" anchor="ctr">
              <a:noAutofit/>
            </a:bodyPr>
            <a:lstStyle/>
            <a:p>
              <a:pPr defTabSz="914400">
                <a:defRPr sz="2400">
                  <a:latin typeface="Arial" panose="020B0604020202020204"/>
                  <a:ea typeface="Arial" panose="020B0604020202020204"/>
                  <a:cs typeface="Arial" panose="020B0604020202020204"/>
                  <a:sym typeface="Arial" panose="020B0604020202020204"/>
                </a:defRPr>
              </a:pPr>
            </a:p>
          </p:txBody>
        </p:sp>
        <p:sp>
          <p:nvSpPr>
            <p:cNvPr id="737" name="Google Shape;18;p2"/>
            <p:cNvSpPr/>
            <p:nvPr/>
          </p:nvSpPr>
          <p:spPr>
            <a:xfrm>
              <a:off x="293707" y="-1"/>
              <a:ext cx="293927" cy="45603"/>
            </a:xfrm>
            <a:prstGeom prst="rect">
              <a:avLst/>
            </a:prstGeom>
            <a:solidFill>
              <a:srgbClr val="0095FF"/>
            </a:solidFill>
            <a:ln w="12700" cap="flat">
              <a:noFill/>
              <a:miter lim="400000"/>
            </a:ln>
            <a:effectLst/>
          </p:spPr>
          <p:txBody>
            <a:bodyPr wrap="square" lIns="0" tIns="0" rIns="0" bIns="0" numCol="1" anchor="ctr">
              <a:noAutofit/>
            </a:bodyPr>
            <a:lstStyle/>
            <a:p>
              <a:pPr defTabSz="914400">
                <a:defRPr sz="2400">
                  <a:latin typeface="Arial" panose="020B0604020202020204"/>
                  <a:ea typeface="Arial" panose="020B0604020202020204"/>
                  <a:cs typeface="Arial" panose="020B0604020202020204"/>
                  <a:sym typeface="Arial" panose="020B0604020202020204"/>
                </a:defRPr>
              </a:pPr>
            </a:p>
          </p:txBody>
        </p:sp>
      </p:grpSp>
      <p:pic>
        <p:nvPicPr>
          <p:cNvPr id="739" name="Google Shape;53;p7" descr="Google Shape;53;p7"/>
          <p:cNvPicPr>
            <a:picLocks noChangeAspect="1"/>
          </p:cNvPicPr>
          <p:nvPr/>
        </p:nvPicPr>
        <p:blipFill>
          <a:blip r:embed="rId2"/>
          <a:srcRect t="787" b="786"/>
          <a:stretch>
            <a:fillRect/>
          </a:stretch>
        </p:blipFill>
        <p:spPr>
          <a:xfrm>
            <a:off x="453148" y="6346661"/>
            <a:ext cx="914401" cy="371813"/>
          </a:xfrm>
          <a:prstGeom prst="rect">
            <a:avLst/>
          </a:prstGeom>
          <a:ln w="12700">
            <a:miter lim="400000"/>
            <a:headEnd/>
            <a:tailEnd/>
          </a:ln>
        </p:spPr>
      </p:pic>
      <p:pic>
        <p:nvPicPr>
          <p:cNvPr id="740" name="图片 14" descr="图片 14"/>
          <p:cNvPicPr>
            <a:picLocks noChangeAspect="1"/>
          </p:cNvPicPr>
          <p:nvPr/>
        </p:nvPicPr>
        <p:blipFill>
          <a:blip r:embed="rId3"/>
          <a:stretch>
            <a:fillRect/>
          </a:stretch>
        </p:blipFill>
        <p:spPr>
          <a:xfrm>
            <a:off x="1322159" y="6383075"/>
            <a:ext cx="606122" cy="390989"/>
          </a:xfrm>
          <a:prstGeom prst="rect">
            <a:avLst/>
          </a:prstGeom>
          <a:ln w="12700">
            <a:miter lim="400000"/>
            <a:headEnd/>
            <a:tailEnd/>
          </a:ln>
        </p:spPr>
      </p:pic>
      <p:sp>
        <p:nvSpPr>
          <p:cNvPr id="741" name="标题文本"/>
          <p:cNvSpPr txBox="1">
            <a:spLocks noGrp="1"/>
          </p:cNvSpPr>
          <p:nvPr>
            <p:ph type="title" hasCustomPrompt="1"/>
          </p:nvPr>
        </p:nvSpPr>
        <p:spPr>
          <a:xfrm>
            <a:off x="453148" y="484630"/>
            <a:ext cx="11292841" cy="850394"/>
          </a:xfrm>
          <a:prstGeom prst="rect">
            <a:avLst/>
          </a:prstGeom>
        </p:spPr>
        <p:txBody>
          <a:bodyPr lIns="0" tIns="0" rIns="0" bIns="0" anchor="t"/>
          <a:lstStyle>
            <a:lvl1pPr>
              <a:lnSpc>
                <a:spcPct val="85000"/>
              </a:lnSpc>
              <a:defRPr sz="2000" b="1">
                <a:latin typeface="Arial" panose="020B0604020202020204"/>
                <a:ea typeface="Arial" panose="020B0604020202020204"/>
                <a:cs typeface="Arial" panose="020B0604020202020204"/>
                <a:sym typeface="Arial" panose="020B0604020202020204"/>
              </a:defRPr>
            </a:lvl1pPr>
          </a:lstStyle>
          <a:p>
            <a:r>
              <a:t>标题文本</a:t>
            </a:r>
          </a:p>
        </p:txBody>
      </p:sp>
      <p:sp>
        <p:nvSpPr>
          <p:cNvPr id="742" name="幻灯片编号"/>
          <p:cNvSpPr txBox="1">
            <a:spLocks noGrp="1"/>
          </p:cNvSpPr>
          <p:nvPr>
            <p:ph type="sldNum" sz="quarter" idx="2"/>
          </p:nvPr>
        </p:nvSpPr>
        <p:spPr>
          <a:xfrm>
            <a:off x="11618987" y="6511977"/>
            <a:ext cx="127001" cy="127001"/>
          </a:xfrm>
          <a:prstGeom prst="rect">
            <a:avLst/>
          </a:prstGeom>
        </p:spPr>
        <p:txBody>
          <a:bodyPr lIns="0" tIns="0" rIns="0" bIns="0" anchor="b"/>
          <a:lstStyle>
            <a:lvl1pPr defTabSz="914400">
              <a:lnSpc>
                <a:spcPct val="90000"/>
              </a:lnSpc>
              <a:defRPr sz="800">
                <a:solidFill>
                  <a:srgbClr val="A1AAB1"/>
                </a:solidFill>
                <a:latin typeface="Arial" panose="020B0604020202020204"/>
                <a:ea typeface="Arial" panose="020B0604020202020204"/>
                <a:cs typeface="Arial" panose="020B0604020202020204"/>
                <a:sym typeface="Arial" panose="020B0604020202020204"/>
              </a:defRPr>
            </a:lvl1p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p:cSld name="Two Content">
    <p:spTree>
      <p:nvGrpSpPr>
        <p:cNvPr id="1" name=""/>
        <p:cNvGrpSpPr/>
        <p:nvPr/>
      </p:nvGrpSpPr>
      <p:grpSpPr>
        <a:xfrm>
          <a:off x="0" y="0"/>
          <a:ext cx="0" cy="0"/>
          <a:chOff x="0" y="0"/>
          <a:chExt cx="0" cy="0"/>
        </a:xfrm>
      </p:grpSpPr>
      <p:sp>
        <p:nvSpPr>
          <p:cNvPr id="82" name="正文级别 1…"/>
          <p:cNvSpPr txBox="1">
            <a:spLocks noGrp="1"/>
          </p:cNvSpPr>
          <p:nvPr>
            <p:ph type="body" idx="1" hasCustomPrompt="1"/>
          </p:nvPr>
        </p:nvSpPr>
        <p:spPr>
          <a:xfrm>
            <a:off x="827947" y="1128240"/>
            <a:ext cx="10489897" cy="5027020"/>
          </a:xfrm>
          <a:prstGeom prst="rect">
            <a:avLst/>
          </a:prstGeom>
        </p:spPr>
        <p:txBody>
          <a:bodyPr lIns="0" tIns="0" rIns="0" bIns="0"/>
          <a:lstStyle>
            <a:lvl1pPr marL="285750" indent="-285750" algn="just">
              <a:lnSpc>
                <a:spcPct val="120000"/>
              </a:lnSpc>
              <a:spcBef>
                <a:spcPts val="1200"/>
              </a:spcBef>
              <a:buClr>
                <a:srgbClr val="FF0000"/>
              </a:buClr>
              <a:buFontTx/>
              <a:buChar char="■"/>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vl2pPr marL="774700" indent="-317500" algn="just">
              <a:lnSpc>
                <a:spcPct val="120000"/>
              </a:lnSpc>
              <a:spcBef>
                <a:spcPts val="1200"/>
              </a:spcBef>
              <a:buClr>
                <a:srgbClr val="FF0000"/>
              </a:buClr>
              <a:buFontTx/>
              <a:buChar char="p"/>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1200150" indent="-285750" algn="just">
              <a:lnSpc>
                <a:spcPct val="120000"/>
              </a:lnSpc>
              <a:spcBef>
                <a:spcPts val="1200"/>
              </a:spcBef>
              <a:buClr>
                <a:srgbClr val="FF0000"/>
              </a:buClr>
              <a:buFontTx/>
              <a:buChar char="✓"/>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1625600" indent="-254000" algn="just">
              <a:lnSpc>
                <a:spcPct val="120000"/>
              </a:lnSpc>
              <a:spcBef>
                <a:spcPts val="1200"/>
              </a:spcBef>
              <a:buClr>
                <a:srgbClr val="FF0000"/>
              </a:buClr>
              <a:buFontTx/>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2082800" indent="-254000" algn="just">
              <a:lnSpc>
                <a:spcPct val="120000"/>
              </a:lnSpc>
              <a:spcBef>
                <a:spcPts val="1200"/>
              </a:spcBef>
              <a:buClr>
                <a:srgbClr val="FF0000"/>
              </a:buClr>
              <a:buFontTx/>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5pPr>
          </a:lstStyle>
          <a:p>
            <a:r>
              <a:t>Click to add text</a:t>
            </a:r>
          </a:p>
          <a:p>
            <a:pPr lvl="1"/>
          </a:p>
          <a:p>
            <a:pPr lvl="2"/>
          </a:p>
          <a:p>
            <a:pPr lvl="3"/>
          </a:p>
          <a:p>
            <a:pPr lvl="4"/>
          </a:p>
        </p:txBody>
      </p:sp>
      <p:sp>
        <p:nvSpPr>
          <p:cNvPr id="83" name="object 5"/>
          <p:cNvSpPr/>
          <p:nvPr/>
        </p:nvSpPr>
        <p:spPr>
          <a:xfrm>
            <a:off x="0" y="-1"/>
            <a:ext cx="12192000" cy="840836"/>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sp>
        <p:nvSpPr>
          <p:cNvPr id="84" name="标题文本"/>
          <p:cNvSpPr txBox="1">
            <a:spLocks noGrp="1"/>
          </p:cNvSpPr>
          <p:nvPr>
            <p:ph type="title" hasCustomPrompt="1"/>
          </p:nvPr>
        </p:nvSpPr>
        <p:spPr>
          <a:xfrm>
            <a:off x="827945" y="0"/>
            <a:ext cx="9114340" cy="841366"/>
          </a:xfrm>
          <a:prstGeom prst="rect">
            <a:avLst/>
          </a:prstGeom>
        </p:spPr>
        <p:txBody>
          <a:bodyPr lIns="0" tIns="0" rIns="0" bIns="0"/>
          <a:lstStyle>
            <a:lvl1pPr>
              <a:defRPr sz="2800" b="1">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标题文本</a:t>
            </a:r>
          </a:p>
        </p:txBody>
      </p:sp>
      <p:pic>
        <p:nvPicPr>
          <p:cNvPr id="85" name="Picture 2" descr="Picture 2"/>
          <p:cNvPicPr>
            <a:picLocks noChangeAspect="1"/>
          </p:cNvPicPr>
          <p:nvPr/>
        </p:nvPicPr>
        <p:blipFill>
          <a:blip r:embed="rId2"/>
          <a:stretch>
            <a:fillRect/>
          </a:stretch>
        </p:blipFill>
        <p:spPr>
          <a:xfrm>
            <a:off x="10073040" y="319312"/>
            <a:ext cx="1628427" cy="281390"/>
          </a:xfrm>
          <a:prstGeom prst="rect">
            <a:avLst/>
          </a:prstGeom>
          <a:ln w="12700">
            <a:miter lim="400000"/>
            <a:headEnd/>
            <a:tailEnd/>
          </a:ln>
        </p:spPr>
      </p:pic>
      <p:sp>
        <p:nvSpPr>
          <p:cNvPr id="86" name="幻灯片编号"/>
          <p:cNvSpPr txBox="1">
            <a:spLocks noGrp="1"/>
          </p:cNvSpPr>
          <p:nvPr>
            <p:ph type="sldNum" sz="quarter" idx="2"/>
          </p:nvPr>
        </p:nvSpPr>
        <p:spPr>
          <a:xfrm>
            <a:off x="8463948" y="6221732"/>
            <a:ext cx="273653" cy="269237"/>
          </a:xfrm>
          <a:prstGeom prst="rect">
            <a:avLst/>
          </a:prstGeom>
        </p:spPr>
        <p:txBody>
          <a:bodyPr/>
          <a:lstStyle>
            <a:lvl1pPr>
              <a:defRPr>
                <a:solidFill>
                  <a:srgbClr val="000000"/>
                </a:solidFill>
              </a:defRPr>
            </a:lvl1p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p:cSld name="标题幻灯片">
    <p:spTree>
      <p:nvGrpSpPr>
        <p:cNvPr id="1" name=""/>
        <p:cNvGrpSpPr/>
        <p:nvPr/>
      </p:nvGrpSpPr>
      <p:grpSpPr>
        <a:xfrm>
          <a:off x="0" y="0"/>
          <a:ext cx="0" cy="0"/>
          <a:chOff x="0" y="0"/>
          <a:chExt cx="0" cy="0"/>
        </a:xfrm>
      </p:grpSpPr>
      <p:sp>
        <p:nvSpPr>
          <p:cNvPr id="93" name="object 5"/>
          <p:cNvSpPr/>
          <p:nvPr/>
        </p:nvSpPr>
        <p:spPr>
          <a:xfrm>
            <a:off x="0" y="9639"/>
            <a:ext cx="12192000" cy="989980"/>
          </a:xfrm>
          <a:prstGeom prst="rect">
            <a:avLst/>
          </a:prstGeom>
          <a:solidFill>
            <a:srgbClr val="F2F2F2"/>
          </a:solidFill>
          <a:ln w="12700">
            <a:miter lim="400000"/>
          </a:ln>
        </p:spPr>
        <p:txBody>
          <a:bodyPr lIns="0" tIns="0" rIns="0" bIns="0"/>
          <a:lstStyle/>
          <a:p>
            <a:pPr>
              <a:defRPr>
                <a:latin typeface="Times New Roman" panose="02020603050405020304"/>
                <a:ea typeface="Times New Roman" panose="02020603050405020304"/>
                <a:cs typeface="Times New Roman" panose="02020603050405020304"/>
                <a:sym typeface="Times New Roman" panose="02020603050405020304"/>
              </a:defRPr>
            </a:pPr>
          </a:p>
        </p:txBody>
      </p:sp>
      <p:pic>
        <p:nvPicPr>
          <p:cNvPr id="94" name="Picture 2" descr="Picture 2"/>
          <p:cNvPicPr>
            <a:picLocks noChangeAspect="1"/>
          </p:cNvPicPr>
          <p:nvPr/>
        </p:nvPicPr>
        <p:blipFill>
          <a:blip r:embed="rId2"/>
          <a:stretch>
            <a:fillRect/>
          </a:stretch>
        </p:blipFill>
        <p:spPr>
          <a:xfrm>
            <a:off x="10315926" y="364247"/>
            <a:ext cx="1628426" cy="281390"/>
          </a:xfrm>
          <a:prstGeom prst="rect">
            <a:avLst/>
          </a:prstGeom>
          <a:ln w="12700">
            <a:miter lim="400000"/>
            <a:headEnd/>
            <a:tailEnd/>
          </a:ln>
        </p:spPr>
      </p:pic>
      <p:sp>
        <p:nvSpPr>
          <p:cNvPr id="95" name="标题文本"/>
          <p:cNvSpPr txBox="1">
            <a:spLocks noGrp="1"/>
          </p:cNvSpPr>
          <p:nvPr>
            <p:ph type="title" hasCustomPrompt="1"/>
          </p:nvPr>
        </p:nvSpPr>
        <p:spPr>
          <a:xfrm>
            <a:off x="1524000" y="1122362"/>
            <a:ext cx="9144000" cy="2387601"/>
          </a:xfrm>
          <a:prstGeom prst="rect">
            <a:avLst/>
          </a:prstGeom>
        </p:spPr>
        <p:txBody>
          <a:bodyPr anchor="b"/>
          <a:lstStyle>
            <a:lvl1pPr algn="ctr">
              <a:defRPr sz="6000" b="1">
                <a:latin typeface="Arial" panose="020B0604020202020204"/>
                <a:ea typeface="Arial" panose="020B0604020202020204"/>
                <a:cs typeface="Arial" panose="020B0604020202020204"/>
                <a:sym typeface="Arial" panose="020B0604020202020204"/>
              </a:defRPr>
            </a:lvl1pPr>
          </a:lstStyle>
          <a:p>
            <a:r>
              <a:t>标题文本</a:t>
            </a:r>
          </a:p>
        </p:txBody>
      </p:sp>
      <p:sp>
        <p:nvSpPr>
          <p:cNvPr id="96" name="正文级别 1…"/>
          <p:cNvSpPr txBox="1">
            <a:spLocks noGrp="1"/>
          </p:cNvSpPr>
          <p:nvPr>
            <p:ph type="body" sz="quarter" idx="1" hasCustomPrompt="1"/>
          </p:nvPr>
        </p:nvSpPr>
        <p:spPr>
          <a:xfrm>
            <a:off x="1524000" y="3602037"/>
            <a:ext cx="9144000" cy="1655765"/>
          </a:xfrm>
          <a:prstGeom prst="rect">
            <a:avLst/>
          </a:prstGeom>
        </p:spPr>
        <p:txBody>
          <a:bodyPr/>
          <a:lstStyle>
            <a:lvl1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1pPr>
            <a:lvl2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2pPr>
            <a:lvl3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3pPr>
            <a:lvl4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4pPr>
            <a:lvl5pPr marL="0" indent="0" algn="ctr">
              <a:buSzTx/>
              <a:buFontTx/>
              <a:buNone/>
              <a:defRPr sz="2400">
                <a:latin typeface="Times New Roman" panose="02020603050405020304"/>
                <a:ea typeface="Times New Roman" panose="02020603050405020304"/>
                <a:cs typeface="Times New Roman" panose="02020603050405020304"/>
                <a:sym typeface="Times New Roman" panose="02020603050405020304"/>
              </a:defRPr>
            </a:lvl5pPr>
          </a:lstStyle>
          <a:p>
            <a:r>
              <a:t>正文级别 1</a:t>
            </a:r>
          </a:p>
          <a:p>
            <a:pPr lvl="1"/>
          </a:p>
          <a:p>
            <a:pPr lvl="2"/>
          </a:p>
          <a:p>
            <a:pPr lvl="3"/>
          </a:p>
          <a:p>
            <a:pPr lvl="4"/>
          </a:p>
        </p:txBody>
      </p:sp>
      <p:sp>
        <p:nvSpPr>
          <p:cNvPr id="97" name="幻灯片编号"/>
          <p:cNvSpPr txBox="1">
            <a:spLocks noGrp="1"/>
          </p:cNvSpPr>
          <p:nvPr>
            <p:ph type="sldNum" sz="quarter" idx="2"/>
          </p:nvPr>
        </p:nvSpPr>
        <p:spPr>
          <a:xfrm>
            <a:off x="11097265" y="6401181"/>
            <a:ext cx="256537" cy="275463"/>
          </a:xfrm>
          <a:prstGeom prst="rect">
            <a:avLst/>
          </a:prstGeom>
        </p:spPr>
        <p:txBody>
          <a:bodyPr/>
          <a:lstStyle>
            <a:lvl1pPr>
              <a:defRPr>
                <a:latin typeface="Times New Roman" panose="02020603050405020304"/>
                <a:ea typeface="Times New Roman" panose="02020603050405020304"/>
                <a:cs typeface="Times New Roman" panose="02020603050405020304"/>
                <a:sym typeface="Times New Roman" panose="02020603050405020304"/>
              </a:defRPr>
            </a:lvl1p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5" Type="http://schemas.openxmlformats.org/officeDocument/2006/relationships/theme" Target="../theme/theme1.xml"/><Relationship Id="rId74" Type="http://schemas.openxmlformats.org/officeDocument/2006/relationships/image" Target="../media/image2.png"/><Relationship Id="rId73" Type="http://schemas.openxmlformats.org/officeDocument/2006/relationships/slideLayout" Target="../slideLayouts/slideLayout73.xml"/><Relationship Id="rId72" Type="http://schemas.openxmlformats.org/officeDocument/2006/relationships/slideLayout" Target="../slideLayouts/slideLayout72.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7" Type="http://schemas.openxmlformats.org/officeDocument/2006/relationships/slideLayout" Target="../slideLayouts/slideLayout7.xml"/><Relationship Id="rId69" Type="http://schemas.openxmlformats.org/officeDocument/2006/relationships/slideLayout" Target="../slideLayouts/slideLayout69.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组合 6"/>
          <p:cNvGrpSpPr/>
          <p:nvPr/>
        </p:nvGrpSpPr>
        <p:grpSpPr>
          <a:xfrm>
            <a:off x="-2" y="-35307"/>
            <a:ext cx="12191152" cy="558765"/>
            <a:chOff x="0" y="0"/>
            <a:chExt cx="12191150" cy="558764"/>
          </a:xfrm>
        </p:grpSpPr>
        <p:sp>
          <p:nvSpPr>
            <p:cNvPr id="2" name="object 5"/>
            <p:cNvSpPr/>
            <p:nvPr/>
          </p:nvSpPr>
          <p:spPr>
            <a:xfrm>
              <a:off x="-1" y="-1"/>
              <a:ext cx="12191152" cy="558765"/>
            </a:xfrm>
            <a:prstGeom prst="rect">
              <a:avLst/>
            </a:prstGeom>
            <a:solidFill>
              <a:srgbClr val="00AE95"/>
            </a:solidFill>
            <a:ln w="12700" cap="flat">
              <a:noFill/>
              <a:miter lim="400000"/>
            </a:ln>
            <a:effectLst/>
          </p:spPr>
          <p:txBody>
            <a:bodyPr wrap="square" lIns="0" tIns="0" rIns="0" bIns="0" numCol="1" anchor="t">
              <a:noAutofit/>
            </a:bodyPr>
            <a:lstStyle/>
            <a:p>
              <a:pPr>
                <a:defRPr sz="1000">
                  <a:solidFill>
                    <a:srgbClr val="2E2B21"/>
                  </a:solidFill>
                  <a:latin typeface="Tw Cen MT" panose="020B0602020104020603"/>
                  <a:ea typeface="Tw Cen MT" panose="020B0602020104020603"/>
                  <a:cs typeface="Tw Cen MT" panose="020B0602020104020603"/>
                  <a:sym typeface="Tw Cen MT" panose="020B0602020104020603"/>
                </a:defRPr>
              </a:pPr>
            </a:p>
          </p:txBody>
        </p:sp>
        <p:pic>
          <p:nvPicPr>
            <p:cNvPr id="3" name="Picture 2" descr="Picture 2"/>
            <p:cNvPicPr>
              <a:picLocks noChangeAspect="1"/>
            </p:cNvPicPr>
            <p:nvPr/>
          </p:nvPicPr>
          <p:blipFill>
            <a:blip r:embed="rId74"/>
            <a:stretch>
              <a:fillRect/>
            </a:stretch>
          </p:blipFill>
          <p:spPr>
            <a:xfrm>
              <a:off x="9607791" y="183556"/>
              <a:ext cx="1524860" cy="265230"/>
            </a:xfrm>
            <a:prstGeom prst="rect">
              <a:avLst/>
            </a:prstGeom>
            <a:ln w="12700" cap="flat">
              <a:noFill/>
              <a:miter lim="400000"/>
              <a:headEnd/>
              <a:tailEnd/>
            </a:ln>
            <a:effectLst/>
          </p:spPr>
        </p:pic>
      </p:grpSp>
      <p:sp>
        <p:nvSpPr>
          <p:cNvPr id="5" name="标题文本"/>
          <p:cNvSpPr txBox="1">
            <a:spLocks noGrp="1"/>
          </p:cNvSpPr>
          <p:nvPr>
            <p:ph type="title" hasCustomPrompt="1"/>
          </p:nvPr>
        </p:nvSpPr>
        <p:spPr>
          <a:xfrm>
            <a:off x="838200" y="365125"/>
            <a:ext cx="10515600" cy="1325564"/>
          </a:xfrm>
          <a:prstGeom prst="rect">
            <a:avLst/>
          </a:prstGeom>
          <a:ln w="12700">
            <a:miter lim="400000"/>
          </a:ln>
        </p:spPr>
        <p:txBody>
          <a:bodyPr lIns="45718" tIns="45718" rIns="45718" bIns="45718" anchor="ctr">
            <a:normAutofit/>
          </a:bodyPr>
          <a:lstStyle/>
          <a:p>
            <a:r>
              <a:t>标题文本</a:t>
            </a:r>
          </a:p>
        </p:txBody>
      </p:sp>
      <p:sp>
        <p:nvSpPr>
          <p:cNvPr id="6" name="正文级别 1…"/>
          <p:cNvSpPr txBox="1">
            <a:spLocks noGrp="1"/>
          </p:cNvSpPr>
          <p:nvPr>
            <p:ph type="body" idx="1" hasCustomPrompt="1"/>
          </p:nvPr>
        </p:nvSpPr>
        <p:spPr>
          <a:xfrm>
            <a:off x="838200" y="1825625"/>
            <a:ext cx="10515600" cy="4351338"/>
          </a:xfrm>
          <a:prstGeom prst="rect">
            <a:avLst/>
          </a:prstGeom>
          <a:ln w="12700">
            <a:miter lim="400000"/>
          </a:ln>
        </p:spPr>
        <p:txBody>
          <a:bodyPr lIns="45718" tIns="45718" rIns="45718" bIns="45718">
            <a:normAutofit/>
          </a:bodyPr>
          <a:lstStyle/>
          <a:p>
            <a:r>
              <a:t>正文级别 1</a:t>
            </a:r>
          </a:p>
          <a:p>
            <a:pPr lvl="1"/>
          </a:p>
          <a:p>
            <a:pPr lvl="2"/>
          </a:p>
          <a:p>
            <a:pPr lvl="3"/>
          </a:p>
          <a:p>
            <a:pPr lvl="4"/>
          </a:p>
        </p:txBody>
      </p:sp>
      <p:sp>
        <p:nvSpPr>
          <p:cNvPr id="7" name="幻灯片编号"/>
          <p:cNvSpPr txBox="1">
            <a:spLocks noGrp="1"/>
          </p:cNvSpPr>
          <p:nvPr>
            <p:ph type="sldNum" sz="quarter" idx="2"/>
          </p:nvPr>
        </p:nvSpPr>
        <p:spPr>
          <a:xfrm>
            <a:off x="11080149" y="6404295"/>
            <a:ext cx="273652"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等线" panose="02010600030101010101" charset="-122"/>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9pPr>
    </p:bodyStyle>
    <p:otherStyle>
      <a:lvl1pPr marL="0" marR="0" indent="0" algn="r" defTabSz="4572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1pPr>
      <a:lvl2pPr marL="0" marR="0" indent="0" algn="r" defTabSz="4572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2pPr>
      <a:lvl3pPr marL="0" marR="0" indent="0" algn="r" defTabSz="4572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3pPr>
      <a:lvl4pPr marL="0" marR="0" indent="0" algn="r" defTabSz="4572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4pPr>
      <a:lvl5pPr marL="0" marR="0" indent="0" algn="r" defTabSz="4572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5pPr>
      <a:lvl6pPr marL="0" marR="0" indent="0" algn="r" defTabSz="4572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6pPr>
      <a:lvl7pPr marL="0" marR="0" indent="0" algn="r" defTabSz="4572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7pPr>
      <a:lvl8pPr marL="0" marR="0" indent="0" algn="r" defTabSz="4572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8pPr>
      <a:lvl9pPr marL="0" marR="0" indent="0" algn="r" defTabSz="4572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0.jpeg"/><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25.jpe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1.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4.xml"/><Relationship Id="rId2" Type="http://schemas.openxmlformats.org/officeDocument/2006/relationships/image" Target="../media/image13.png"/><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tags" Target="../tags/tag5.xml"/><Relationship Id="rId1"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5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6" name="组合 7"/>
          <p:cNvGrpSpPr/>
          <p:nvPr/>
        </p:nvGrpSpPr>
        <p:grpSpPr>
          <a:xfrm>
            <a:off x="423" y="5246313"/>
            <a:ext cx="12190299" cy="1610966"/>
            <a:chOff x="-1" y="-1"/>
            <a:chExt cx="12190297" cy="1610965"/>
          </a:xfrm>
        </p:grpSpPr>
        <p:sp>
          <p:nvSpPr>
            <p:cNvPr id="751" name="object 2"/>
            <p:cNvSpPr/>
            <p:nvPr/>
          </p:nvSpPr>
          <p:spPr>
            <a:xfrm>
              <a:off x="-2" y="-1"/>
              <a:ext cx="12190297" cy="1610965"/>
            </a:xfrm>
            <a:prstGeom prst="rect">
              <a:avLst/>
            </a:prstGeom>
            <a:solidFill>
              <a:srgbClr val="00A48D"/>
            </a:solidFill>
            <a:ln w="12700" cap="flat">
              <a:noFill/>
              <a:miter lim="400000"/>
            </a:ln>
            <a:effectLst/>
          </p:spPr>
          <p:txBody>
            <a:bodyPr wrap="square" lIns="0" tIns="0" rIns="0" bIns="0" numCol="1" anchor="t">
              <a:noAutofit/>
            </a:bodyPr>
            <a:lstStyle/>
            <a:p>
              <a:pPr defTabSz="554355">
                <a:defRPr sz="1000">
                  <a:latin typeface="Calibri" panose="020F0502020204030204"/>
                  <a:ea typeface="Calibri" panose="020F0502020204030204"/>
                  <a:cs typeface="Calibri" panose="020F0502020204030204"/>
                  <a:sym typeface="Calibri" panose="020F0502020204030204"/>
                </a:defRPr>
              </a:pPr>
            </a:p>
          </p:txBody>
        </p:sp>
        <p:grpSp>
          <p:nvGrpSpPr>
            <p:cNvPr id="755" name="组合 9"/>
            <p:cNvGrpSpPr/>
            <p:nvPr/>
          </p:nvGrpSpPr>
          <p:grpSpPr>
            <a:xfrm>
              <a:off x="-2" y="-2"/>
              <a:ext cx="12190299" cy="1196780"/>
              <a:chOff x="0" y="0"/>
              <a:chExt cx="12190297" cy="1196778"/>
            </a:xfrm>
          </p:grpSpPr>
          <p:sp>
            <p:nvSpPr>
              <p:cNvPr id="752" name="object 4"/>
              <p:cNvSpPr txBox="1"/>
              <p:nvPr/>
            </p:nvSpPr>
            <p:spPr>
              <a:xfrm>
                <a:off x="924191" y="509454"/>
                <a:ext cx="3611272" cy="687325"/>
              </a:xfrm>
              <a:prstGeom prst="rect">
                <a:avLst/>
              </a:prstGeom>
              <a:noFill/>
              <a:ln w="12700" cap="flat">
                <a:noFill/>
                <a:miter lim="400000"/>
              </a:ln>
              <a:effectLst/>
            </p:spPr>
            <p:txBody>
              <a:bodyPr wrap="square" lIns="0" tIns="0" rIns="0" bIns="0" numCol="1" anchor="t">
                <a:spAutoFit/>
              </a:bodyPr>
              <a:lstStyle/>
              <a:p>
                <a:pPr indent="7620" defTabSz="554355">
                  <a:defRPr sz="800" b="1" spc="15">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t>广东众生睿创生物科技有限公司</a:t>
                </a:r>
              </a:p>
              <a:p>
                <a:pPr marR="3175" indent="7620" defTabSz="554355">
                  <a:lnSpc>
                    <a:spcPct val="136000"/>
                  </a:lnSpc>
                  <a:spcBef>
                    <a:spcPts val="400"/>
                  </a:spcBef>
                  <a:defRPr sz="700" spc="6">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t>地址：</a:t>
                </a:r>
                <a:r>
                  <a:rPr>
                    <a:latin typeface="+mj-lt"/>
                    <a:ea typeface="+mj-ea"/>
                    <a:cs typeface="+mj-cs"/>
                    <a:sym typeface="等线" panose="02010600030101010101" charset="-122"/>
                  </a:rPr>
                  <a:t>广州市黄埔区神舟路</a:t>
                </a:r>
                <a:r>
                  <a:t>288</a:t>
                </a:r>
                <a:r>
                  <a:rPr>
                    <a:latin typeface="+mj-lt"/>
                    <a:ea typeface="+mj-ea"/>
                    <a:cs typeface="+mj-cs"/>
                    <a:sym typeface="等线" panose="02010600030101010101" charset="-122"/>
                  </a:rPr>
                  <a:t>号</a:t>
                </a:r>
                <a:r>
                  <a:t>D</a:t>
                </a:r>
                <a:r>
                  <a:rPr>
                    <a:latin typeface="+mj-lt"/>
                    <a:ea typeface="+mj-ea"/>
                    <a:cs typeface="+mj-cs"/>
                    <a:sym typeface="等线" panose="02010600030101010101" charset="-122"/>
                  </a:rPr>
                  <a:t>栋</a:t>
                </a:r>
                <a:r>
                  <a:t>501</a:t>
                </a:r>
                <a:r>
                  <a:rPr>
                    <a:latin typeface="+mj-lt"/>
                    <a:ea typeface="+mj-ea"/>
                    <a:cs typeface="+mj-cs"/>
                    <a:sym typeface="等线" panose="02010600030101010101" charset="-122"/>
                  </a:rPr>
                  <a:t>房</a:t>
                </a:r>
                <a:endParaRPr>
                  <a:latin typeface="+mj-lt"/>
                  <a:ea typeface="+mj-ea"/>
                  <a:cs typeface="+mj-cs"/>
                  <a:sym typeface="等线" panose="02010600030101010101" charset="-122"/>
                </a:endParaRPr>
              </a:p>
              <a:p>
                <a:pPr marR="3175" indent="7620" defTabSz="554355">
                  <a:lnSpc>
                    <a:spcPct val="136000"/>
                  </a:lnSpc>
                  <a:spcBef>
                    <a:spcPts val="400"/>
                  </a:spcBef>
                  <a:defRPr sz="700" spc="3">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t>网站：</a:t>
                </a:r>
                <a:r>
                  <a:rPr>
                    <a:latin typeface="微软雅黑" panose="020B0503020204020204" charset="-122"/>
                    <a:ea typeface="微软雅黑" panose="020B0503020204020204" charset="-122"/>
                    <a:cs typeface="微软雅黑" panose="020B0503020204020204" charset="-122"/>
                    <a:sym typeface="微软雅黑" panose="020B0503020204020204" charset="-122"/>
                  </a:rPr>
                  <a:t>www.raynovent.com</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indent="7620" defTabSz="554355">
                  <a:spcBef>
                    <a:spcPts val="300"/>
                  </a:spcBef>
                  <a:defRPr sz="700" spc="6">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t>电话</a:t>
                </a:r>
                <a:r>
                  <a:rPr spc="3"/>
                  <a:t>：020-31600199</a:t>
                </a:r>
                <a:endParaRPr spc="3"/>
              </a:p>
            </p:txBody>
          </p:sp>
          <p:pic>
            <p:nvPicPr>
              <p:cNvPr id="753" name="Picture 2" descr="Picture 2"/>
              <p:cNvPicPr>
                <a:picLocks noChangeAspect="1"/>
              </p:cNvPicPr>
              <p:nvPr/>
            </p:nvPicPr>
            <p:blipFill>
              <a:blip r:embed="rId1"/>
              <a:stretch>
                <a:fillRect/>
              </a:stretch>
            </p:blipFill>
            <p:spPr>
              <a:xfrm>
                <a:off x="9329463" y="554455"/>
                <a:ext cx="1736779" cy="583338"/>
              </a:xfrm>
              <a:prstGeom prst="rect">
                <a:avLst/>
              </a:prstGeom>
              <a:ln w="12700" cap="flat">
                <a:noFill/>
                <a:miter lim="400000"/>
                <a:headEnd/>
                <a:tailEnd/>
              </a:ln>
              <a:effectLst/>
            </p:spPr>
          </p:pic>
          <p:sp>
            <p:nvSpPr>
              <p:cNvPr id="754" name="object 2"/>
              <p:cNvSpPr/>
              <p:nvPr/>
            </p:nvSpPr>
            <p:spPr>
              <a:xfrm rot="10800000" flipH="1">
                <a:off x="-1" y="0"/>
                <a:ext cx="12190299" cy="83555"/>
              </a:xfrm>
              <a:prstGeom prst="rect">
                <a:avLst/>
              </a:prstGeom>
              <a:solidFill>
                <a:srgbClr val="ED6D0F"/>
              </a:solidFill>
              <a:ln w="12700" cap="flat">
                <a:noFill/>
                <a:miter lim="400000"/>
              </a:ln>
              <a:effectLst/>
            </p:spPr>
            <p:txBody>
              <a:bodyPr wrap="square" lIns="0" tIns="0" rIns="0" bIns="0" numCol="1" anchor="t">
                <a:noAutofit/>
              </a:bodyPr>
              <a:lstStyle/>
              <a:p>
                <a:pPr defTabSz="554355">
                  <a:defRPr sz="1000">
                    <a:latin typeface="Calibri" panose="020F0502020204030204"/>
                    <a:ea typeface="Calibri" panose="020F0502020204030204"/>
                    <a:cs typeface="Calibri" panose="020F0502020204030204"/>
                    <a:sym typeface="Calibri" panose="020F0502020204030204"/>
                  </a:defRPr>
                </a:pPr>
              </a:p>
            </p:txBody>
          </p:sp>
        </p:grpSp>
      </p:grpSp>
      <p:sp>
        <p:nvSpPr>
          <p:cNvPr id="757" name="object 5"/>
          <p:cNvSpPr/>
          <p:nvPr/>
        </p:nvSpPr>
        <p:spPr>
          <a:xfrm>
            <a:off x="-3" y="-35308"/>
            <a:ext cx="12191150" cy="558766"/>
          </a:xfrm>
          <a:prstGeom prst="rect">
            <a:avLst/>
          </a:prstGeom>
          <a:solidFill>
            <a:srgbClr val="00AE95"/>
          </a:solidFill>
          <a:ln w="12700">
            <a:miter lim="400000"/>
          </a:ln>
        </p:spPr>
        <p:txBody>
          <a:bodyPr lIns="0" tIns="0" rIns="0" bIns="0"/>
          <a:lstStyle/>
          <a:p>
            <a:pPr>
              <a:defRPr sz="1000">
                <a:solidFill>
                  <a:srgbClr val="2E2B21"/>
                </a:solidFill>
                <a:latin typeface="Tw Cen MT" panose="020B0602020104020603"/>
                <a:ea typeface="Tw Cen MT" panose="020B0602020104020603"/>
                <a:cs typeface="Tw Cen MT" panose="020B0602020104020603"/>
                <a:sym typeface="Tw Cen MT" panose="020B0602020104020603"/>
              </a:defRPr>
            </a:pPr>
          </a:p>
        </p:txBody>
      </p:sp>
      <p:sp>
        <p:nvSpPr>
          <p:cNvPr id="758" name="文本框 1"/>
          <p:cNvSpPr txBox="1"/>
          <p:nvPr/>
        </p:nvSpPr>
        <p:spPr>
          <a:xfrm>
            <a:off x="615459" y="3669674"/>
            <a:ext cx="7698741" cy="1047751"/>
          </a:xfrm>
          <a:prstGeom prst="rect">
            <a:avLst/>
          </a:prstGeom>
          <a:ln w="12700">
            <a:miter lim="400000"/>
          </a:ln>
        </p:spPr>
        <p:txBody>
          <a:bodyPr lIns="0" tIns="0" rIns="0" bIns="0">
            <a:spAutoFit/>
          </a:bodyPr>
          <a:lstStyle/>
          <a:p>
            <a:pPr>
              <a:lnSpc>
                <a:spcPct val="150000"/>
              </a:lnSpc>
              <a:defRPr sz="2400">
                <a:latin typeface="微软雅黑" panose="020B0503020204020204" charset="-122"/>
                <a:ea typeface="微软雅黑" panose="020B0503020204020204" charset="-122"/>
                <a:cs typeface="微软雅黑" panose="020B0503020204020204" charset="-122"/>
                <a:sym typeface="微软雅黑" panose="020B0503020204020204" charset="-122"/>
              </a:defRPr>
            </a:pPr>
            <a:r>
              <a:t>申报企业：广东众生睿创生物科技有限公司</a:t>
            </a:r>
            <a:endParaRPr>
              <a:latin typeface="Heiti SC Light"/>
              <a:ea typeface="Heiti SC Light"/>
              <a:cs typeface="Heiti SC Light"/>
              <a:sym typeface="Heiti SC Light"/>
            </a:endParaRPr>
          </a:p>
          <a:p>
            <a:pPr>
              <a:lnSpc>
                <a:spcPct val="150000"/>
              </a:lnSpc>
              <a:defRPr sz="2400">
                <a:latin typeface="微软雅黑" panose="020B0503020204020204" charset="-122"/>
                <a:ea typeface="微软雅黑" panose="020B0503020204020204" charset="-122"/>
                <a:cs typeface="微软雅黑" panose="020B0503020204020204" charset="-122"/>
                <a:sym typeface="微软雅黑" panose="020B0503020204020204" charset="-122"/>
              </a:defRPr>
            </a:pPr>
            <a:r>
              <a:t>申报范围：目录外西药</a:t>
            </a:r>
          </a:p>
        </p:txBody>
      </p:sp>
      <p:sp>
        <p:nvSpPr>
          <p:cNvPr id="759" name="来瑞特韦片(乐睿灵®) 2023国家医保药品目录调整申报资料"/>
          <p:cNvSpPr txBox="1"/>
          <p:nvPr/>
        </p:nvSpPr>
        <p:spPr>
          <a:xfrm>
            <a:off x="574391" y="1611595"/>
            <a:ext cx="7534986" cy="1605281"/>
          </a:xfrm>
          <a:prstGeom prst="rect">
            <a:avLst/>
          </a:prstGeom>
          <a:ln w="12700">
            <a:miter lim="400000"/>
          </a:ln>
        </p:spPr>
        <p:txBody>
          <a:bodyPr lIns="0" tIns="0" rIns="0" bIns="0" anchor="ctr">
            <a:spAutoFit/>
          </a:bodyPr>
          <a:lstStyle/>
          <a:p>
            <a:pPr defTabSz="914400">
              <a:lnSpc>
                <a:spcPct val="140000"/>
              </a:lnSpc>
              <a:defRPr sz="4000" b="1">
                <a:latin typeface="微软雅黑" panose="020B0503020204020204" charset="-122"/>
                <a:ea typeface="微软雅黑" panose="020B0503020204020204" charset="-122"/>
                <a:cs typeface="微软雅黑" panose="020B0503020204020204" charset="-122"/>
                <a:sym typeface="微软雅黑" panose="020B0503020204020204" charset="-122"/>
              </a:defRPr>
            </a:pPr>
            <a:r>
              <a:t>来瑞特韦片(乐睿灵</a:t>
            </a:r>
            <a:r>
              <a:rPr baseline="32000"/>
              <a:t>®</a:t>
            </a:r>
            <a:r>
              <a:t>)</a:t>
            </a:r>
            <a:br/>
            <a:r>
              <a:rPr sz="3400">
                <a:solidFill>
                  <a:srgbClr val="941100"/>
                </a:solidFill>
              </a:rPr>
              <a:t>2023国家医保药品目录调整</a:t>
            </a:r>
            <a:r>
              <a:rPr sz="3400"/>
              <a:t>申报资料</a:t>
            </a:r>
            <a:endParaRPr sz="3400"/>
          </a:p>
        </p:txBody>
      </p:sp>
      <p:pic>
        <p:nvPicPr>
          <p:cNvPr id="760" name="图片 4" descr="图片 4"/>
          <p:cNvPicPr>
            <a:picLocks noChangeAspect="1"/>
          </p:cNvPicPr>
          <p:nvPr/>
        </p:nvPicPr>
        <p:blipFill>
          <a:blip r:embed="rId2"/>
          <a:stretch>
            <a:fillRect/>
          </a:stretch>
        </p:blipFill>
        <p:spPr>
          <a:xfrm>
            <a:off x="10880820" y="562124"/>
            <a:ext cx="1267825" cy="702163"/>
          </a:xfrm>
          <a:prstGeom prst="rect">
            <a:avLst/>
          </a:prstGeom>
          <a:ln w="12700">
            <a:miter lim="4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0" name="成组"/>
          <p:cNvGrpSpPr/>
          <p:nvPr/>
        </p:nvGrpSpPr>
        <p:grpSpPr>
          <a:xfrm>
            <a:off x="96494" y="717303"/>
            <a:ext cx="12047649" cy="6182754"/>
            <a:chOff x="0" y="293943"/>
            <a:chExt cx="12047648" cy="6182752"/>
          </a:xfrm>
        </p:grpSpPr>
        <p:grpSp>
          <p:nvGrpSpPr>
            <p:cNvPr id="878" name="成组"/>
            <p:cNvGrpSpPr/>
            <p:nvPr/>
          </p:nvGrpSpPr>
          <p:grpSpPr>
            <a:xfrm>
              <a:off x="165436" y="2199087"/>
              <a:ext cx="3921161" cy="1904112"/>
              <a:chOff x="0" y="0"/>
              <a:chExt cx="3921160" cy="1904111"/>
            </a:xfrm>
          </p:grpSpPr>
          <p:pic>
            <p:nvPicPr>
              <p:cNvPr id="875" name="图片 3" descr="图片 3"/>
              <p:cNvPicPr>
                <a:picLocks noChangeAspect="1"/>
              </p:cNvPicPr>
              <p:nvPr/>
            </p:nvPicPr>
            <p:blipFill>
              <a:blip r:embed="rId1"/>
              <a:srcRect l="6201" r="9465"/>
              <a:stretch>
                <a:fillRect/>
              </a:stretch>
            </p:blipFill>
            <p:spPr>
              <a:xfrm>
                <a:off x="-1" y="0"/>
                <a:ext cx="3860853" cy="1904112"/>
              </a:xfrm>
              <a:prstGeom prst="rect">
                <a:avLst/>
              </a:prstGeom>
              <a:ln w="12700" cap="flat">
                <a:noFill/>
                <a:miter lim="400000"/>
                <a:headEnd/>
                <a:tailEnd/>
              </a:ln>
              <a:effectLst/>
            </p:spPr>
          </p:pic>
          <p:sp>
            <p:nvSpPr>
              <p:cNvPr id="876" name="椭圆 6"/>
              <p:cNvSpPr/>
              <p:nvPr/>
            </p:nvSpPr>
            <p:spPr>
              <a:xfrm>
                <a:off x="3367154" y="829726"/>
                <a:ext cx="554007" cy="244439"/>
              </a:xfrm>
              <a:prstGeom prst="ellipse">
                <a:avLst/>
              </a:prstGeom>
              <a:noFill/>
              <a:ln w="28575" cap="flat">
                <a:solidFill>
                  <a:srgbClr val="C00000"/>
                </a:solidFill>
                <a:prstDash val="solid"/>
                <a:miter lim="800000"/>
              </a:ln>
              <a:effectLst/>
            </p:spPr>
            <p:txBody>
              <a:bodyPr wrap="square" lIns="0" tIns="0" rIns="0" bIns="0" numCol="1" anchor="ctr">
                <a:noAutofit/>
              </a:bodyPr>
              <a:lstStyle/>
              <a:p>
                <a:pPr algn="ctr" defTabSz="914400">
                  <a:defRPr>
                    <a:solidFill>
                      <a:srgbClr val="FFFFFF"/>
                    </a:solidFill>
                    <a:latin typeface="Arial" panose="020B0604020202020204"/>
                    <a:ea typeface="Arial" panose="020B0604020202020204"/>
                    <a:cs typeface="Arial" panose="020B0604020202020204"/>
                    <a:sym typeface="Arial" panose="020B0604020202020204"/>
                  </a:defRPr>
                </a:pPr>
                <a:endParaRPr>
                  <a:latin typeface="Times New Roman" panose="02020603050405020304" pitchFamily="18" charset="0"/>
                  <a:cs typeface="Times New Roman" panose="02020603050405020304" pitchFamily="18" charset="0"/>
                </a:endParaRPr>
              </a:p>
            </p:txBody>
          </p:sp>
          <p:sp>
            <p:nvSpPr>
              <p:cNvPr id="877" name="椭圆 7"/>
              <p:cNvSpPr/>
              <p:nvPr/>
            </p:nvSpPr>
            <p:spPr>
              <a:xfrm>
                <a:off x="1270868" y="938496"/>
                <a:ext cx="791031" cy="561093"/>
              </a:xfrm>
              <a:prstGeom prst="ellipse">
                <a:avLst/>
              </a:prstGeom>
              <a:noFill/>
              <a:ln w="28575" cap="flat">
                <a:solidFill>
                  <a:srgbClr val="C00000"/>
                </a:solidFill>
                <a:prstDash val="solid"/>
                <a:miter lim="800000"/>
              </a:ln>
              <a:effectLst/>
            </p:spPr>
            <p:txBody>
              <a:bodyPr wrap="square" lIns="0" tIns="0" rIns="0" bIns="0" numCol="1" anchor="ctr">
                <a:noAutofit/>
              </a:bodyPr>
              <a:lstStyle/>
              <a:p>
                <a:pPr algn="ctr" defTabSz="914400">
                  <a:defRPr>
                    <a:solidFill>
                      <a:srgbClr val="FFFFFF"/>
                    </a:solidFill>
                    <a:latin typeface="Arial" panose="020B0604020202020204"/>
                    <a:ea typeface="Arial" panose="020B0604020202020204"/>
                    <a:cs typeface="Arial" panose="020B0604020202020204"/>
                    <a:sym typeface="Arial" panose="020B0604020202020204"/>
                  </a:defRPr>
                </a:pPr>
                <a:endParaRPr>
                  <a:latin typeface="Times New Roman" panose="02020603050405020304" pitchFamily="18" charset="0"/>
                  <a:cs typeface="Times New Roman" panose="02020603050405020304" pitchFamily="18" charset="0"/>
                </a:endParaRPr>
              </a:p>
            </p:txBody>
          </p:sp>
        </p:grpSp>
        <p:sp>
          <p:nvSpPr>
            <p:cNvPr id="879" name="结论：化学结构式上，来瑞特韦（RAY1216）分子式与奈玛特韦（PF07321332）相比在P1-P4四个基团优化，将共价弹头腈基改为a-酮酰胺基团，延缓了来瑞特韦在蛋白酶抑制剂复合物中的解离速度，慢了大约12倍（奈玛特韦的药物靶向停留时间为9分钟，而来瑞特韦延长至104分钟）"/>
            <p:cNvSpPr/>
            <p:nvPr/>
          </p:nvSpPr>
          <p:spPr>
            <a:xfrm>
              <a:off x="245933" y="4318997"/>
              <a:ext cx="3760164" cy="141732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t">
              <a:spAutoFit/>
            </a:bodyPr>
            <a:lstStyle>
              <a:lvl1pPr algn="just" defTabSz="914400">
                <a:lnSpc>
                  <a:spcPct val="120000"/>
                </a:lnSpc>
                <a:defRPr sz="1200">
                  <a:latin typeface="Lantinghei SC Extralight"/>
                  <a:ea typeface="Lantinghei SC Extralight"/>
                  <a:cs typeface="Lantinghei SC Extralight"/>
                  <a:sym typeface="Lantinghei SC Extralight"/>
                </a:defRPr>
              </a:lvl1pPr>
            </a:lstStyle>
            <a:p>
              <a:r>
                <a:rPr>
                  <a:latin typeface="Times New Roman" panose="02020603050405020304" pitchFamily="18" charset="0"/>
                  <a:ea typeface="微软雅黑 Light" panose="020B0502040204020203" charset="-122"/>
                  <a:cs typeface="Times New Roman" panose="02020603050405020304" pitchFamily="18" charset="0"/>
                </a:rPr>
                <a:t>化学结构式上，来瑞特韦（RAY1216）分子式与奈玛特韦（PF07321332）相比在P1-P3三个基团优化，将共价弹头腈基改为a-酮酰胺基团，延缓了来瑞特韦</a:t>
              </a:r>
              <a:r>
                <a:rPr lang="zh-CN">
                  <a:latin typeface="Times New Roman" panose="02020603050405020304" pitchFamily="18" charset="0"/>
                  <a:ea typeface="微软雅黑 Light" panose="020B0502040204020203" charset="-122"/>
                  <a:cs typeface="Times New Roman" panose="02020603050405020304" pitchFamily="18" charset="0"/>
                </a:rPr>
                <a:t>片</a:t>
              </a:r>
              <a:r>
                <a:rPr>
                  <a:latin typeface="Times New Roman" panose="02020603050405020304" pitchFamily="18" charset="0"/>
                  <a:ea typeface="微软雅黑 Light" panose="020B0502040204020203" charset="-122"/>
                  <a:cs typeface="Times New Roman" panose="02020603050405020304" pitchFamily="18" charset="0"/>
                </a:rPr>
                <a:t>在蛋白酶抑制剂复合物中的解离速度，慢了大约12倍（奈玛特韦的药物靶向停留时间为9分钟，而来瑞特韦</a:t>
              </a:r>
              <a:r>
                <a:rPr lang="zh-CN">
                  <a:latin typeface="Times New Roman" panose="02020603050405020304" pitchFamily="18" charset="0"/>
                  <a:ea typeface="微软雅黑 Light" panose="020B0502040204020203" charset="-122"/>
                  <a:cs typeface="Times New Roman" panose="02020603050405020304" pitchFamily="18" charset="0"/>
                </a:rPr>
                <a:t>片</a:t>
              </a:r>
              <a:r>
                <a:rPr>
                  <a:latin typeface="Times New Roman" panose="02020603050405020304" pitchFamily="18" charset="0"/>
                  <a:ea typeface="微软雅黑 Light" panose="020B0502040204020203" charset="-122"/>
                  <a:cs typeface="Times New Roman" panose="02020603050405020304" pitchFamily="18" charset="0"/>
                </a:rPr>
                <a:t>延长至104分钟）</a:t>
              </a:r>
              <a:endParaRPr>
                <a:latin typeface="Times New Roman" panose="02020603050405020304" pitchFamily="18" charset="0"/>
                <a:ea typeface="微软雅黑 Light" panose="020B0502040204020203" charset="-122"/>
                <a:cs typeface="Times New Roman" panose="02020603050405020304" pitchFamily="18" charset="0"/>
              </a:endParaRPr>
            </a:p>
          </p:txBody>
        </p:sp>
        <p:sp>
          <p:nvSpPr>
            <p:cNvPr id="880" name="矩形 17"/>
            <p:cNvSpPr/>
            <p:nvPr/>
          </p:nvSpPr>
          <p:spPr>
            <a:xfrm>
              <a:off x="4583176" y="5078506"/>
              <a:ext cx="4661721" cy="80899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solidFill>
              <a:srgbClr val="FFFFFF"/>
            </a:solidFill>
            <a:ln w="12700" cap="flat">
              <a:noFill/>
              <a:miter lim="400000"/>
            </a:ln>
            <a:effectLst/>
          </p:spPr>
          <p:txBody>
            <a:bodyPr wrap="square" lIns="45718" tIns="45718" rIns="45718" bIns="45718" numCol="1" anchor="t">
              <a:spAutoFit/>
            </a:bodyPr>
            <a:lstStyle/>
            <a:p>
              <a:pPr algn="just" defTabSz="914400">
                <a:lnSpc>
                  <a:spcPct val="130000"/>
                </a:lnSpc>
                <a:spcBef>
                  <a:spcPts val="300"/>
                </a:spcBef>
                <a:defRPr sz="1200">
                  <a:latin typeface="Lantinghei SC Extralight"/>
                  <a:ea typeface="Lantinghei SC Extralight"/>
                  <a:cs typeface="Lantinghei SC Extralight"/>
                  <a:sym typeface="Lantinghei SC Extralight"/>
                </a:defRPr>
              </a:pPr>
              <a:r>
                <a:rPr>
                  <a:latin typeface="Times New Roman" panose="02020603050405020304" pitchFamily="18" charset="0"/>
                  <a:ea typeface="微软雅黑 Light" panose="020B0502040204020203" charset="-122"/>
                  <a:cs typeface="Times New Roman" panose="02020603050405020304" pitchFamily="18" charset="0"/>
                </a:rPr>
                <a:t>与PF-07321332相比，在M</a:t>
              </a:r>
              <a:r>
                <a:rPr baseline="29000">
                  <a:latin typeface="Times New Roman" panose="02020603050405020304" pitchFamily="18" charset="0"/>
                  <a:ea typeface="微软雅黑 Light" panose="020B0502040204020203" charset="-122"/>
                  <a:cs typeface="Times New Roman" panose="02020603050405020304" pitchFamily="18" charset="0"/>
                </a:rPr>
                <a:t>pro</a:t>
              </a:r>
              <a:r>
                <a:rPr>
                  <a:latin typeface="Times New Roman" panose="02020603050405020304" pitchFamily="18" charset="0"/>
                  <a:ea typeface="微软雅黑 Light" panose="020B0502040204020203" charset="-122"/>
                  <a:cs typeface="Times New Roman" panose="02020603050405020304" pitchFamily="18" charset="0"/>
                </a:rPr>
                <a:t>酰基酶复合物的晶体结构中，来瑞特韦</a:t>
              </a:r>
              <a:r>
                <a:rPr lang="zh-CN">
                  <a:latin typeface="Times New Roman" panose="02020603050405020304" pitchFamily="18" charset="0"/>
                  <a:ea typeface="微软雅黑 Light" panose="020B0502040204020203" charset="-122"/>
                  <a:cs typeface="Times New Roman" panose="02020603050405020304" pitchFamily="18" charset="0"/>
                </a:rPr>
                <a:t>片</a:t>
              </a:r>
              <a:r>
                <a:rPr>
                  <a:latin typeface="Times New Roman" panose="02020603050405020304" pitchFamily="18" charset="0"/>
                  <a:ea typeface="微软雅黑 Light" panose="020B0502040204020203" charset="-122"/>
                  <a:cs typeface="Times New Roman" panose="02020603050405020304" pitchFamily="18" charset="0"/>
                </a:rPr>
                <a:t>（RAY1216）和SARS-CoV-2 M</a:t>
              </a:r>
              <a:r>
                <a:rPr baseline="29000">
                  <a:latin typeface="Times New Roman" panose="02020603050405020304" pitchFamily="18" charset="0"/>
                  <a:ea typeface="微软雅黑 Light" panose="020B0502040204020203" charset="-122"/>
                  <a:cs typeface="Times New Roman" panose="02020603050405020304" pitchFamily="18" charset="0"/>
                </a:rPr>
                <a:t>pro</a:t>
              </a:r>
              <a:r>
                <a:rPr>
                  <a:latin typeface="Times New Roman" panose="02020603050405020304" pitchFamily="18" charset="0"/>
                  <a:ea typeface="微软雅黑 Light" panose="020B0502040204020203" charset="-122"/>
                  <a:cs typeface="Times New Roman" panose="02020603050405020304" pitchFamily="18" charset="0"/>
                </a:rPr>
                <a:t>酶之间通过共价连接体现更广泛的相互作用</a:t>
              </a:r>
              <a:r>
                <a:rPr baseline="29000">
                  <a:latin typeface="Times New Roman" panose="02020603050405020304" pitchFamily="18" charset="0"/>
                  <a:ea typeface="微软雅黑 Light" panose="020B0502040204020203" charset="-122"/>
                  <a:cs typeface="Times New Roman" panose="02020603050405020304" pitchFamily="18" charset="0"/>
                </a:rPr>
                <a:t>1</a:t>
              </a:r>
              <a:r>
                <a:rPr>
                  <a:latin typeface="Times New Roman" panose="02020603050405020304" pitchFamily="18" charset="0"/>
                  <a:ea typeface="微软雅黑 Light" panose="020B0502040204020203" charset="-122"/>
                  <a:cs typeface="Times New Roman" panose="02020603050405020304" pitchFamily="18" charset="0"/>
                </a:rPr>
                <a:t>，是更具潜力的抗新冠病毒药物。（参见上图）</a:t>
              </a:r>
              <a:endParaRPr>
                <a:latin typeface="Times New Roman" panose="02020603050405020304" pitchFamily="18" charset="0"/>
                <a:ea typeface="微软雅黑 Light" panose="020B0502040204020203" charset="-122"/>
                <a:cs typeface="Times New Roman" panose="02020603050405020304" pitchFamily="18" charset="0"/>
              </a:endParaRPr>
            </a:p>
          </p:txBody>
        </p:sp>
        <p:grpSp>
          <p:nvGrpSpPr>
            <p:cNvPr id="890" name="成组"/>
            <p:cNvGrpSpPr/>
            <p:nvPr/>
          </p:nvGrpSpPr>
          <p:grpSpPr>
            <a:xfrm>
              <a:off x="4536921" y="2207761"/>
              <a:ext cx="4754233" cy="2744194"/>
              <a:chOff x="0" y="-2"/>
              <a:chExt cx="4754232" cy="2744193"/>
            </a:xfrm>
          </p:grpSpPr>
          <p:grpSp>
            <p:nvGrpSpPr>
              <p:cNvPr id="888" name="组合 19"/>
              <p:cNvGrpSpPr/>
              <p:nvPr/>
            </p:nvGrpSpPr>
            <p:grpSpPr>
              <a:xfrm>
                <a:off x="2879" y="-2"/>
                <a:ext cx="4751353" cy="2495337"/>
                <a:chOff x="-3" y="-1"/>
                <a:chExt cx="4751350" cy="2495335"/>
              </a:xfrm>
            </p:grpSpPr>
            <p:grpSp>
              <p:nvGrpSpPr>
                <p:cNvPr id="883" name="组合 13"/>
                <p:cNvGrpSpPr/>
                <p:nvPr/>
              </p:nvGrpSpPr>
              <p:grpSpPr>
                <a:xfrm>
                  <a:off x="-3" y="605954"/>
                  <a:ext cx="2309303" cy="1889380"/>
                  <a:chOff x="0" y="0"/>
                  <a:chExt cx="2309301" cy="1889378"/>
                </a:xfrm>
              </p:grpSpPr>
              <p:pic>
                <p:nvPicPr>
                  <p:cNvPr id="881" name="图片 1" descr="图片 1"/>
                  <p:cNvPicPr>
                    <a:picLocks noChangeAspect="1"/>
                  </p:cNvPicPr>
                  <p:nvPr/>
                </p:nvPicPr>
                <p:blipFill>
                  <a:blip r:embed="rId2"/>
                  <a:stretch>
                    <a:fillRect/>
                  </a:stretch>
                </p:blipFill>
                <p:spPr>
                  <a:xfrm>
                    <a:off x="-1" y="0"/>
                    <a:ext cx="2309302" cy="1889379"/>
                  </a:xfrm>
                  <a:prstGeom prst="rect">
                    <a:avLst/>
                  </a:prstGeom>
                  <a:ln w="12700" cap="flat">
                    <a:noFill/>
                    <a:miter lim="400000"/>
                    <a:headEnd/>
                    <a:tailEnd/>
                  </a:ln>
                  <a:effectLst/>
                </p:spPr>
              </p:pic>
              <p:sp>
                <p:nvSpPr>
                  <p:cNvPr id="882" name="矩形 6"/>
                  <p:cNvSpPr/>
                  <p:nvPr/>
                </p:nvSpPr>
                <p:spPr>
                  <a:xfrm>
                    <a:off x="38676" y="58171"/>
                    <a:ext cx="136858" cy="133797"/>
                  </a:xfrm>
                  <a:prstGeom prst="rect">
                    <a:avLst/>
                  </a:prstGeom>
                  <a:solidFill>
                    <a:srgbClr val="FFFFFF"/>
                  </a:solidFill>
                  <a:ln w="12700" cap="flat">
                    <a:solidFill>
                      <a:srgbClr val="FFFFFF"/>
                    </a:solidFill>
                    <a:prstDash val="solid"/>
                    <a:miter lim="800000"/>
                  </a:ln>
                  <a:effectLst/>
                </p:spPr>
                <p:txBody>
                  <a:bodyPr wrap="square" lIns="0" tIns="0" rIns="0" bIns="0" numCol="1" anchor="ctr">
                    <a:noAutofit/>
                  </a:bodyPr>
                  <a:lstStyle/>
                  <a:p>
                    <a:pPr algn="ctr" defTabSz="914400">
                      <a:defRPr>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a:latin typeface="Times New Roman" panose="02020603050405020304" pitchFamily="18" charset="0"/>
                      <a:cs typeface="Times New Roman" panose="02020603050405020304" pitchFamily="18" charset="0"/>
                    </a:endParaRPr>
                  </a:p>
                </p:txBody>
              </p:sp>
            </p:grpSp>
            <p:pic>
              <p:nvPicPr>
                <p:cNvPr id="884" name="图片 2" descr="图片 2"/>
                <p:cNvPicPr>
                  <a:picLocks noChangeAspect="1"/>
                </p:cNvPicPr>
                <p:nvPr/>
              </p:nvPicPr>
              <p:blipFill>
                <a:blip r:embed="rId3"/>
                <a:stretch>
                  <a:fillRect/>
                </a:stretch>
              </p:blipFill>
              <p:spPr>
                <a:xfrm>
                  <a:off x="2447749" y="594529"/>
                  <a:ext cx="2303598" cy="1895359"/>
                </a:xfrm>
                <a:prstGeom prst="rect">
                  <a:avLst/>
                </a:prstGeom>
                <a:ln w="12700" cap="flat">
                  <a:noFill/>
                  <a:miter lim="400000"/>
                  <a:headEnd/>
                  <a:tailEnd/>
                </a:ln>
                <a:effectLst/>
              </p:spPr>
            </p:pic>
            <p:sp>
              <p:nvSpPr>
                <p:cNvPr id="885" name="矩形 8"/>
                <p:cNvSpPr/>
                <p:nvPr/>
              </p:nvSpPr>
              <p:spPr>
                <a:xfrm>
                  <a:off x="2494039" y="621149"/>
                  <a:ext cx="103473" cy="149075"/>
                </a:xfrm>
                <a:prstGeom prst="rect">
                  <a:avLst/>
                </a:prstGeom>
                <a:solidFill>
                  <a:srgbClr val="FFFFFF"/>
                </a:solidFill>
                <a:ln w="12700" cap="flat">
                  <a:solidFill>
                    <a:srgbClr val="FFFFFF"/>
                  </a:solidFill>
                  <a:prstDash val="solid"/>
                  <a:miter lim="800000"/>
                </a:ln>
                <a:effectLst/>
              </p:spPr>
              <p:txBody>
                <a:bodyPr wrap="square" lIns="0" tIns="0" rIns="0" bIns="0" numCol="1" anchor="ctr">
                  <a:noAutofit/>
                </a:bodyPr>
                <a:lstStyle/>
                <a:p>
                  <a:pPr algn="ctr" defTabSz="914400">
                    <a:defRPr>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a:latin typeface="Times New Roman" panose="02020603050405020304" pitchFamily="18" charset="0"/>
                    <a:cs typeface="Times New Roman" panose="02020603050405020304" pitchFamily="18" charset="0"/>
                  </a:endParaRPr>
                </a:p>
              </p:txBody>
            </p:sp>
            <p:sp>
              <p:nvSpPr>
                <p:cNvPr id="886" name="矩形 11"/>
                <p:cNvSpPr/>
                <p:nvPr/>
              </p:nvSpPr>
              <p:spPr>
                <a:xfrm>
                  <a:off x="74460" y="9687"/>
                  <a:ext cx="2054920" cy="45910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t">
                  <a:spAutoFit/>
                </a:bodyPr>
                <a:lstStyle/>
                <a:p>
                  <a:pPr marL="285750" indent="-285750" algn="ctr" defTabSz="914400">
                    <a:spcBef>
                      <a:spcPts val="300"/>
                    </a:spcBef>
                    <a:buSzPct val="100000"/>
                    <a:buFont typeface="Arial" panose="020B0604020202020204"/>
                    <a:buChar char="›"/>
                    <a:defRPr sz="12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a:latin typeface="Times New Roman" panose="02020603050405020304" pitchFamily="18" charset="0"/>
                      <a:cs typeface="Times New Roman" panose="02020603050405020304" pitchFamily="18" charset="0"/>
                    </a:rPr>
                    <a:t>来瑞特韦</a:t>
                  </a:r>
                  <a:r>
                    <a:rPr lang="zh-CN">
                      <a:latin typeface="Times New Roman" panose="02020603050405020304" pitchFamily="18" charset="0"/>
                      <a:cs typeface="Times New Roman" panose="02020603050405020304" pitchFamily="18" charset="0"/>
                    </a:rPr>
                    <a:t>片</a:t>
                  </a:r>
                  <a:r>
                    <a:rPr>
                      <a:latin typeface="Times New Roman" panose="02020603050405020304" pitchFamily="18" charset="0"/>
                      <a:cs typeface="Times New Roman" panose="02020603050405020304" pitchFamily="18" charset="0"/>
                    </a:rPr>
                    <a:t>和M</a:t>
                  </a:r>
                  <a:r>
                    <a:rPr baseline="29000">
                      <a:latin typeface="Times New Roman" panose="02020603050405020304" pitchFamily="18" charset="0"/>
                      <a:cs typeface="Times New Roman" panose="02020603050405020304" pitchFamily="18" charset="0"/>
                    </a:rPr>
                    <a:t>Pro</a:t>
                  </a:r>
                  <a:r>
                    <a:rPr>
                      <a:latin typeface="Times New Roman" panose="02020603050405020304" pitchFamily="18" charset="0"/>
                      <a:cs typeface="Times New Roman" panose="02020603050405020304" pitchFamily="18" charset="0"/>
                    </a:rPr>
                    <a:t>活性位点之间的详细相互作用</a:t>
                  </a:r>
                  <a:endParaRPr>
                    <a:latin typeface="Times New Roman" panose="02020603050405020304" pitchFamily="18" charset="0"/>
                    <a:cs typeface="Times New Roman" panose="02020603050405020304" pitchFamily="18" charset="0"/>
                  </a:endParaRPr>
                </a:p>
              </p:txBody>
            </p:sp>
            <p:sp>
              <p:nvSpPr>
                <p:cNvPr id="887" name="矩形 12"/>
                <p:cNvSpPr/>
                <p:nvPr/>
              </p:nvSpPr>
              <p:spPr>
                <a:xfrm>
                  <a:off x="2584740" y="-1"/>
                  <a:ext cx="2029617" cy="46166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t">
                  <a:spAutoFit/>
                </a:bodyPr>
                <a:lstStyle/>
                <a:p>
                  <a:pPr marL="285750" indent="-285750" algn="ctr" defTabSz="914400">
                    <a:spcBef>
                      <a:spcPts val="300"/>
                    </a:spcBef>
                    <a:buSzPct val="100000"/>
                    <a:buFont typeface="Arial" panose="020B0604020202020204"/>
                    <a:buChar char="›"/>
                    <a:defRPr sz="12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a:latin typeface="Times New Roman" panose="02020603050405020304" pitchFamily="18" charset="0"/>
                      <a:cs typeface="Times New Roman" panose="02020603050405020304" pitchFamily="18" charset="0"/>
                    </a:rPr>
                    <a:t>奈玛特韦和M</a:t>
                  </a:r>
                  <a:r>
                    <a:rPr baseline="29000">
                      <a:latin typeface="Times New Roman" panose="02020603050405020304" pitchFamily="18" charset="0"/>
                      <a:cs typeface="Times New Roman" panose="02020603050405020304" pitchFamily="18" charset="0"/>
                    </a:rPr>
                    <a:t>Pro</a:t>
                  </a:r>
                  <a:r>
                    <a:rPr>
                      <a:latin typeface="Times New Roman" panose="02020603050405020304" pitchFamily="18" charset="0"/>
                      <a:cs typeface="Times New Roman" panose="02020603050405020304" pitchFamily="18" charset="0"/>
                    </a:rPr>
                    <a:t>活性位点之间的详细相互作用</a:t>
                  </a:r>
                  <a:endParaRPr>
                    <a:latin typeface="Times New Roman" panose="02020603050405020304" pitchFamily="18" charset="0"/>
                    <a:cs typeface="Times New Roman" panose="02020603050405020304" pitchFamily="18" charset="0"/>
                  </a:endParaRPr>
                </a:p>
              </p:txBody>
            </p:sp>
          </p:grpSp>
          <p:sp>
            <p:nvSpPr>
              <p:cNvPr id="889" name="矩形 4"/>
              <p:cNvSpPr/>
              <p:nvPr/>
            </p:nvSpPr>
            <p:spPr>
              <a:xfrm>
                <a:off x="0" y="2500351"/>
                <a:ext cx="4383572" cy="24384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t">
                <a:spAutoFit/>
              </a:bodyPr>
              <a:lstStyle/>
              <a:p>
                <a:pPr defTabSz="914400">
                  <a:defRPr sz="100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a:latin typeface="Times New Roman" panose="02020603050405020304" pitchFamily="18" charset="0"/>
                    <a:cs typeface="Times New Roman" panose="02020603050405020304" pitchFamily="18" charset="0"/>
                  </a:rPr>
                  <a:t>注：RAY1216：来瑞特韦</a:t>
                </a:r>
                <a:r>
                  <a:rPr lang="zh-CN">
                    <a:latin typeface="Times New Roman" panose="02020603050405020304" pitchFamily="18" charset="0"/>
                    <a:cs typeface="Times New Roman" panose="02020603050405020304" pitchFamily="18" charset="0"/>
                  </a:rPr>
                  <a:t>片</a:t>
                </a:r>
                <a:r>
                  <a:rPr>
                    <a:latin typeface="Times New Roman" panose="02020603050405020304" pitchFamily="18" charset="0"/>
                    <a:cs typeface="Times New Roman" panose="02020603050405020304" pitchFamily="18" charset="0"/>
                  </a:rPr>
                  <a:t>；</a:t>
                </a:r>
                <a:r>
                  <a:rPr>
                    <a:solidFill>
                      <a:srgbClr val="000000"/>
                    </a:solidFill>
                    <a:latin typeface="Times New Roman" panose="02020603050405020304" pitchFamily="18" charset="0"/>
                    <a:cs typeface="Times New Roman" panose="02020603050405020304" pitchFamily="18" charset="0"/>
                  </a:rPr>
                  <a:t>PF-07321332：奈玛特韦</a:t>
                </a:r>
                <a:endParaRPr>
                  <a:solidFill>
                    <a:srgbClr val="000000"/>
                  </a:solidFill>
                  <a:latin typeface="Times New Roman" panose="02020603050405020304" pitchFamily="18" charset="0"/>
                  <a:cs typeface="Times New Roman" panose="02020603050405020304" pitchFamily="18" charset="0"/>
                </a:endParaRPr>
              </a:p>
            </p:txBody>
          </p:sp>
        </p:grpSp>
        <p:sp>
          <p:nvSpPr>
            <p:cNvPr id="891" name="矩形 7"/>
            <p:cNvSpPr/>
            <p:nvPr/>
          </p:nvSpPr>
          <p:spPr>
            <a:xfrm>
              <a:off x="0" y="6076140"/>
              <a:ext cx="8289867" cy="40055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t">
              <a:spAutoFit/>
            </a:bodyPr>
            <a:lstStyle/>
            <a:p>
              <a:pPr marL="133985" indent="-133985" defTabSz="914400">
                <a:lnSpc>
                  <a:spcPct val="120000"/>
                </a:lnSpc>
                <a:spcBef>
                  <a:spcPts val="200"/>
                </a:spcBef>
                <a:buSzPct val="100000"/>
                <a:buAutoNum type="arabicPeriod"/>
                <a:defRPr sz="800">
                  <a:latin typeface="Heiti SC Light"/>
                  <a:ea typeface="Heiti SC Light"/>
                  <a:cs typeface="Heiti SC Light"/>
                  <a:sym typeface="Heiti SC Light"/>
                </a:defRPr>
              </a:pPr>
              <a:r>
                <a:rPr>
                  <a:latin typeface="Times New Roman" panose="02020603050405020304" pitchFamily="18" charset="0"/>
                  <a:cs typeface="Times New Roman" panose="02020603050405020304" pitchFamily="18" charset="0"/>
                </a:rPr>
                <a:t>1. Xiaoxin Chen,ct .Inhibition mechanism and antiviral activity of an α-ketoamide based SARS-CoV-2 main 2 protease inhibitort</a:t>
              </a:r>
              <a:endParaRPr>
                <a:latin typeface="Times New Roman" panose="02020603050405020304" pitchFamily="18" charset="0"/>
                <a:cs typeface="Times New Roman" panose="02020603050405020304" pitchFamily="18" charset="0"/>
              </a:endParaRPr>
            </a:p>
            <a:p>
              <a:pPr marL="106680" indent="-106680" defTabSz="914400">
                <a:lnSpc>
                  <a:spcPct val="120000"/>
                </a:lnSpc>
                <a:spcBef>
                  <a:spcPts val="200"/>
                </a:spcBef>
                <a:buSzPct val="100000"/>
                <a:buAutoNum type="arabicPeriod"/>
                <a:defRPr sz="800">
                  <a:latin typeface="Heiti SC Light"/>
                  <a:ea typeface="Heiti SC Light"/>
                  <a:cs typeface="Heiti SC Light"/>
                  <a:sym typeface="Heiti SC Light"/>
                </a:defRPr>
              </a:pPr>
              <a:r>
                <a:rPr>
                  <a:latin typeface="Times New Roman" panose="02020603050405020304" pitchFamily="18" charset="0"/>
                  <a:cs typeface="Times New Roman" panose="02020603050405020304" pitchFamily="18" charset="0"/>
                </a:rPr>
                <a:t>Chen X, et al.. Inhibition mechanism and antiviral activity of an α-ketoamide based SARS-CoV-2 main 2 protease inhibitort. 2023.</a:t>
              </a:r>
              <a:endParaRPr>
                <a:latin typeface="Times New Roman" panose="02020603050405020304" pitchFamily="18" charset="0"/>
                <a:cs typeface="Times New Roman" panose="02020603050405020304" pitchFamily="18" charset="0"/>
              </a:endParaRPr>
            </a:p>
          </p:txBody>
        </p:sp>
        <p:sp>
          <p:nvSpPr>
            <p:cNvPr id="892" name="104min VS 9min！…"/>
            <p:cNvSpPr/>
            <p:nvPr/>
          </p:nvSpPr>
          <p:spPr>
            <a:xfrm>
              <a:off x="141849" y="1558753"/>
              <a:ext cx="4812643" cy="55372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0" tIns="0" rIns="0" bIns="0" numCol="1" anchor="t">
              <a:spAutoFit/>
            </a:bodyPr>
            <a:lstStyle/>
            <a:p>
              <a:pPr>
                <a:defRPr>
                  <a:latin typeface="冬青黑体简体中文 W6"/>
                  <a:ea typeface="冬青黑体简体中文 W6"/>
                  <a:cs typeface="冬青黑体简体中文 W6"/>
                  <a:sym typeface="冬青黑体简体中文 W6"/>
                </a:defRPr>
              </a:pPr>
              <a:r>
                <a:rPr>
                  <a:latin typeface="Times New Roman" panose="02020603050405020304" pitchFamily="18" charset="0"/>
                  <a:cs typeface="Times New Roman" panose="02020603050405020304" pitchFamily="18" charset="0"/>
                </a:rPr>
                <a:t>104min VS 9min！</a:t>
              </a:r>
              <a:endParaRPr>
                <a:latin typeface="Times New Roman" panose="02020603050405020304" pitchFamily="18" charset="0"/>
                <a:cs typeface="Times New Roman" panose="02020603050405020304" pitchFamily="18" charset="0"/>
              </a:endParaRPr>
            </a:p>
            <a:p>
              <a:pPr>
                <a:defRPr>
                  <a:solidFill>
                    <a:srgbClr val="00B050"/>
                  </a:solidFill>
                  <a:latin typeface="冬青黑体简体中文 W6"/>
                  <a:ea typeface="冬青黑体简体中文 W6"/>
                  <a:cs typeface="冬青黑体简体中文 W6"/>
                  <a:sym typeface="冬青黑体简体中文 W6"/>
                </a:defRPr>
              </a:pPr>
              <a:r>
                <a:rPr>
                  <a:solidFill>
                    <a:srgbClr val="941100"/>
                  </a:solidFill>
                  <a:latin typeface="Times New Roman" panose="02020603050405020304" pitchFamily="18" charset="0"/>
                  <a:cs typeface="Times New Roman" panose="02020603050405020304" pitchFamily="18" charset="0"/>
                </a:rPr>
                <a:t>延长靶向停留时间约为奈玛特韦的12倍</a:t>
              </a:r>
              <a:r>
                <a:rPr>
                  <a:solidFill>
                    <a:srgbClr val="000000"/>
                  </a:solidFill>
                  <a:latin typeface="Times New Roman" panose="02020603050405020304" pitchFamily="18" charset="0"/>
                  <a:cs typeface="Times New Roman" panose="02020603050405020304" pitchFamily="18" charset="0"/>
                </a:rPr>
                <a:t>！</a:t>
              </a:r>
              <a:endParaRPr>
                <a:solidFill>
                  <a:srgbClr val="000000"/>
                </a:solidFill>
                <a:latin typeface="Times New Roman" panose="02020603050405020304" pitchFamily="18" charset="0"/>
                <a:cs typeface="Times New Roman" panose="02020603050405020304" pitchFamily="18" charset="0"/>
              </a:endParaRPr>
            </a:p>
          </p:txBody>
        </p:sp>
        <p:sp>
          <p:nvSpPr>
            <p:cNvPr id="893" name="与PF-07321332相比，与Mpro酶之间有更广泛的相互作用；"/>
            <p:cNvSpPr/>
            <p:nvPr/>
          </p:nvSpPr>
          <p:spPr>
            <a:xfrm>
              <a:off x="4507716" y="1530178"/>
              <a:ext cx="4812642" cy="52260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0" tIns="0" rIns="0" bIns="0" numCol="1" anchor="t">
              <a:spAutoFit/>
            </a:bodyPr>
            <a:lstStyle/>
            <a:p>
              <a:pPr defTabSz="914400">
                <a:spcBef>
                  <a:spcPts val="100"/>
                </a:spcBef>
                <a:defRPr sz="1700">
                  <a:latin typeface="冬青黑体简体中文 W6"/>
                  <a:ea typeface="冬青黑体简体中文 W6"/>
                  <a:cs typeface="冬青黑体简体中文 W6"/>
                  <a:sym typeface="冬青黑体简体中文 W6"/>
                </a:defRPr>
              </a:pPr>
              <a:r>
                <a:rPr>
                  <a:latin typeface="Times New Roman" panose="02020603050405020304" pitchFamily="18" charset="0"/>
                  <a:cs typeface="Times New Roman" panose="02020603050405020304" pitchFamily="18" charset="0"/>
                </a:rPr>
                <a:t>与奈玛特韦相比，来瑞特韦</a:t>
              </a:r>
              <a:r>
                <a:rPr lang="zh-CN">
                  <a:latin typeface="Times New Roman" panose="02020603050405020304" pitchFamily="18" charset="0"/>
                  <a:cs typeface="Times New Roman" panose="02020603050405020304" pitchFamily="18" charset="0"/>
                </a:rPr>
                <a:t>片</a:t>
              </a:r>
              <a:r>
                <a:rPr>
                  <a:latin typeface="Times New Roman" panose="02020603050405020304" pitchFamily="18" charset="0"/>
                  <a:cs typeface="Times New Roman" panose="02020603050405020304" pitchFamily="18" charset="0"/>
                </a:rPr>
                <a:t>与Mpro酶之间有更广泛的相互作用；</a:t>
              </a:r>
              <a:endParaRPr>
                <a:latin typeface="Times New Roman" panose="02020603050405020304" pitchFamily="18" charset="0"/>
                <a:cs typeface="Times New Roman" panose="02020603050405020304" pitchFamily="18" charset="0"/>
              </a:endParaRPr>
            </a:p>
          </p:txBody>
        </p:sp>
        <p:sp>
          <p:nvSpPr>
            <p:cNvPr id="894" name="线条"/>
            <p:cNvSpPr/>
            <p:nvPr/>
          </p:nvSpPr>
          <p:spPr>
            <a:xfrm flipV="1">
              <a:off x="4271508" y="1180814"/>
              <a:ext cx="2" cy="4881937"/>
            </a:xfrm>
            <a:prstGeom prst="line">
              <a:avLst/>
            </a:prstGeom>
            <a:noFill/>
            <a:ln w="25400" cap="flat">
              <a:solidFill>
                <a:srgbClr val="535353"/>
              </a:solidFill>
              <a:prstDash val="solid"/>
              <a:round/>
            </a:ln>
            <a:effectLst/>
          </p:spPr>
          <p:txBody>
            <a:bodyPr wrap="square" lIns="45718" tIns="45718" rIns="45718" bIns="45718" numCol="1" anchor="t">
              <a:noAutofit/>
            </a:bodyPr>
            <a:lstStyle/>
            <a:p>
              <a:endParaRPr>
                <a:latin typeface="Times New Roman" panose="02020603050405020304" pitchFamily="18" charset="0"/>
                <a:cs typeface="Times New Roman" panose="02020603050405020304" pitchFamily="18" charset="0"/>
              </a:endParaRPr>
            </a:p>
          </p:txBody>
        </p:sp>
        <p:sp>
          <p:nvSpPr>
            <p:cNvPr id="895" name="线条"/>
            <p:cNvSpPr/>
            <p:nvPr/>
          </p:nvSpPr>
          <p:spPr>
            <a:xfrm flipV="1">
              <a:off x="9554658" y="464899"/>
              <a:ext cx="2" cy="5778888"/>
            </a:xfrm>
            <a:prstGeom prst="line">
              <a:avLst/>
            </a:prstGeom>
            <a:noFill/>
            <a:ln w="25400" cap="flat">
              <a:solidFill>
                <a:srgbClr val="535353"/>
              </a:solidFill>
              <a:prstDash val="solid"/>
              <a:round/>
            </a:ln>
            <a:effectLst/>
          </p:spPr>
          <p:txBody>
            <a:bodyPr wrap="square" lIns="45718" tIns="45718" rIns="45718" bIns="45718" numCol="1" anchor="t">
              <a:noAutofit/>
            </a:bodyPr>
            <a:lstStyle/>
            <a:p>
              <a:endParaRPr>
                <a:latin typeface="Times New Roman" panose="02020603050405020304" pitchFamily="18" charset="0"/>
                <a:cs typeface="Times New Roman" panose="02020603050405020304" pitchFamily="18" charset="0"/>
              </a:endParaRPr>
            </a:p>
          </p:txBody>
        </p:sp>
        <p:grpSp>
          <p:nvGrpSpPr>
            <p:cNvPr id="899" name="成组"/>
            <p:cNvGrpSpPr/>
            <p:nvPr/>
          </p:nvGrpSpPr>
          <p:grpSpPr>
            <a:xfrm>
              <a:off x="9914686" y="1439149"/>
              <a:ext cx="1849756" cy="1602106"/>
              <a:chOff x="0" y="0"/>
              <a:chExt cx="1849755" cy="1602105"/>
            </a:xfrm>
          </p:grpSpPr>
          <p:pic>
            <p:nvPicPr>
              <p:cNvPr id="896" name="利托那韦.jpeg" descr="利托那韦.jpeg"/>
              <p:cNvPicPr>
                <a:picLocks noChangeAspect="1"/>
              </p:cNvPicPr>
              <p:nvPr/>
            </p:nvPicPr>
            <p:blipFill>
              <a:blip r:embed="rId4"/>
              <a:stretch>
                <a:fillRect/>
              </a:stretch>
            </p:blipFill>
            <p:spPr>
              <a:xfrm>
                <a:off x="0" y="0"/>
                <a:ext cx="1849756" cy="1602106"/>
              </a:xfrm>
              <a:prstGeom prst="rect">
                <a:avLst/>
              </a:prstGeom>
              <a:ln w="12700" cap="flat">
                <a:noFill/>
                <a:miter lim="400000"/>
                <a:headEnd/>
                <a:tailEnd/>
              </a:ln>
              <a:effectLst/>
            </p:spPr>
          </p:pic>
          <p:sp>
            <p:nvSpPr>
              <p:cNvPr id="897" name="线条"/>
              <p:cNvSpPr/>
              <p:nvPr/>
            </p:nvSpPr>
            <p:spPr>
              <a:xfrm flipV="1">
                <a:off x="296545" y="367030"/>
                <a:ext cx="1246505" cy="1169671"/>
              </a:xfrm>
              <a:prstGeom prst="line">
                <a:avLst/>
              </a:prstGeom>
              <a:noFill/>
              <a:ln w="50800" cap="flat">
                <a:solidFill>
                  <a:srgbClr val="FF2600"/>
                </a:solidFill>
                <a:prstDash val="solid"/>
                <a:round/>
              </a:ln>
              <a:effectLst/>
            </p:spPr>
            <p:txBody>
              <a:bodyPr wrap="square" lIns="45718" tIns="45718" rIns="45718" bIns="45718" numCol="1" anchor="t">
                <a:noAutofit/>
              </a:bodyPr>
              <a:lstStyle/>
              <a:p>
                <a:endParaRPr>
                  <a:latin typeface="Times New Roman" panose="02020603050405020304" pitchFamily="18" charset="0"/>
                  <a:cs typeface="Times New Roman" panose="02020603050405020304" pitchFamily="18" charset="0"/>
                </a:endParaRPr>
              </a:p>
            </p:txBody>
          </p:sp>
          <p:sp>
            <p:nvSpPr>
              <p:cNvPr id="898" name="线条"/>
              <p:cNvSpPr/>
              <p:nvPr/>
            </p:nvSpPr>
            <p:spPr>
              <a:xfrm flipH="1" flipV="1">
                <a:off x="317500" y="421641"/>
                <a:ext cx="1282066" cy="1010920"/>
              </a:xfrm>
              <a:prstGeom prst="line">
                <a:avLst/>
              </a:prstGeom>
              <a:noFill/>
              <a:ln w="50800" cap="flat">
                <a:solidFill>
                  <a:srgbClr val="FF2600"/>
                </a:solidFill>
                <a:prstDash val="solid"/>
                <a:round/>
              </a:ln>
              <a:effectLst/>
            </p:spPr>
            <p:txBody>
              <a:bodyPr wrap="square" lIns="45718" tIns="45718" rIns="45718" bIns="45718" numCol="1" anchor="t">
                <a:noAutofit/>
              </a:bodyPr>
              <a:lstStyle/>
              <a:p>
                <a:endParaRPr>
                  <a:latin typeface="Times New Roman" panose="02020603050405020304" pitchFamily="18" charset="0"/>
                  <a:cs typeface="Times New Roman" panose="02020603050405020304" pitchFamily="18" charset="0"/>
                </a:endParaRPr>
              </a:p>
            </p:txBody>
          </p:sp>
        </p:grpSp>
        <p:sp>
          <p:nvSpPr>
            <p:cNvPr id="900" name="无需联用利托那韦！…"/>
            <p:cNvSpPr/>
            <p:nvPr/>
          </p:nvSpPr>
          <p:spPr>
            <a:xfrm>
              <a:off x="9744180" y="342834"/>
              <a:ext cx="2303468" cy="124175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0" tIns="0" rIns="0" bIns="0" numCol="1" anchor="t">
              <a:spAutoFit/>
            </a:bodyPr>
            <a:lstStyle/>
            <a:p>
              <a:pPr defTabSz="914400">
                <a:lnSpc>
                  <a:spcPct val="120000"/>
                </a:lnSpc>
                <a:spcBef>
                  <a:spcPts val="100"/>
                </a:spcBef>
                <a:defRPr sz="1700">
                  <a:latin typeface="冬青黑体简体中文 W6"/>
                  <a:ea typeface="冬青黑体简体中文 W6"/>
                  <a:cs typeface="冬青黑体简体中文 W6"/>
                  <a:sym typeface="冬青黑体简体中文 W6"/>
                </a:defRPr>
              </a:pPr>
              <a:r>
                <a:rPr>
                  <a:latin typeface="Times New Roman" panose="02020603050405020304" pitchFamily="18" charset="0"/>
                  <a:cs typeface="Times New Roman" panose="02020603050405020304" pitchFamily="18" charset="0"/>
                </a:rPr>
                <a:t>无需联用利托那韦！</a:t>
              </a:r>
              <a:endParaRPr>
                <a:latin typeface="Times New Roman" panose="02020603050405020304" pitchFamily="18" charset="0"/>
                <a:cs typeface="Times New Roman" panose="02020603050405020304" pitchFamily="18" charset="0"/>
              </a:endParaRPr>
            </a:p>
            <a:p>
              <a:pPr defTabSz="914400">
                <a:lnSpc>
                  <a:spcPct val="120000"/>
                </a:lnSpc>
                <a:spcBef>
                  <a:spcPts val="100"/>
                </a:spcBef>
                <a:defRPr sz="1700">
                  <a:latin typeface="冬青黑体简体中文 W6"/>
                  <a:ea typeface="冬青黑体简体中文 W6"/>
                  <a:cs typeface="冬青黑体简体中文 W6"/>
                  <a:sym typeface="冬青黑体简体中文 W6"/>
                </a:defRPr>
              </a:pPr>
              <a:r>
                <a:rPr>
                  <a:latin typeface="Times New Roman" panose="02020603050405020304" pitchFamily="18" charset="0"/>
                  <a:cs typeface="Times New Roman" panose="02020603050405020304" pitchFamily="18" charset="0"/>
                </a:rPr>
                <a:t>摆脱与634种药物成分的药物相互作用，保障高风险人群临床用药</a:t>
              </a:r>
              <a:endParaRPr>
                <a:latin typeface="Times New Roman" panose="02020603050405020304" pitchFamily="18" charset="0"/>
                <a:cs typeface="Times New Roman" panose="02020603050405020304" pitchFamily="18" charset="0"/>
              </a:endParaRPr>
            </a:p>
          </p:txBody>
        </p:sp>
        <p:sp>
          <p:nvSpPr>
            <p:cNvPr id="901" name="利托那韦是 CYP3A4的抑制剂，CYP2C9 和 CYP2C19 的诱导剂，同时也是 P-糖蛋白抑制剂；…"/>
            <p:cNvSpPr/>
            <p:nvPr/>
          </p:nvSpPr>
          <p:spPr>
            <a:xfrm>
              <a:off x="9735820" y="3040950"/>
              <a:ext cx="2197100" cy="31737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0" tIns="0" rIns="0" bIns="0" numCol="1" anchor="t">
              <a:spAutoFit/>
            </a:bodyPr>
            <a:lstStyle/>
            <a:p>
              <a:pPr algn="just" defTabSz="914400">
                <a:lnSpc>
                  <a:spcPct val="120000"/>
                </a:lnSpc>
                <a:spcBef>
                  <a:spcPts val="200"/>
                </a:spcBef>
                <a:defRPr sz="1200">
                  <a:latin typeface="Heiti SC Light"/>
                  <a:ea typeface="Heiti SC Light"/>
                  <a:cs typeface="Heiti SC Light"/>
                  <a:sym typeface="Heiti SC Light"/>
                </a:defRPr>
              </a:pPr>
              <a:r>
                <a:rPr>
                  <a:latin typeface="Times New Roman" panose="02020603050405020304" pitchFamily="18" charset="0"/>
                  <a:cs typeface="Times New Roman" panose="02020603050405020304" pitchFamily="18" charset="0"/>
                </a:rPr>
                <a:t>利托那韦是 CYP3A4的抑制剂，CYP2C9 和 CYP2C19 的诱导剂，同时也是 P-糖蛋白抑制剂；</a:t>
              </a:r>
              <a:endParaRPr>
                <a:latin typeface="Times New Roman" panose="02020603050405020304" pitchFamily="18" charset="0"/>
                <a:cs typeface="Times New Roman" panose="02020603050405020304" pitchFamily="18" charset="0"/>
              </a:endParaRPr>
            </a:p>
            <a:p>
              <a:pPr algn="just" defTabSz="914400">
                <a:lnSpc>
                  <a:spcPct val="120000"/>
                </a:lnSpc>
                <a:spcBef>
                  <a:spcPts val="200"/>
                </a:spcBef>
                <a:defRPr sz="1200">
                  <a:latin typeface="Heiti SC Light"/>
                  <a:ea typeface="Heiti SC Light"/>
                  <a:cs typeface="Heiti SC Light"/>
                  <a:sym typeface="Heiti SC Light"/>
                </a:defRPr>
              </a:pPr>
              <a:r>
                <a:rPr>
                  <a:latin typeface="Times New Roman" panose="02020603050405020304" pitchFamily="18" charset="0"/>
                  <a:cs typeface="Times New Roman" panose="02020603050405020304" pitchFamily="18" charset="0"/>
                </a:rPr>
                <a:t>根据全球最大中立药物信息网站drugs.com的统计，目前至少有634种药物已知与Paxlovid存在不同程度的药物相互作用风险，其中有236种属于高风险，联用风险高于获益；359种中风险，仅在特殊情况下联用；</a:t>
              </a:r>
              <a:endParaRPr>
                <a:latin typeface="Times New Roman" panose="02020603050405020304" pitchFamily="18" charset="0"/>
                <a:cs typeface="Times New Roman" panose="02020603050405020304" pitchFamily="18" charset="0"/>
              </a:endParaRPr>
            </a:p>
            <a:p>
              <a:pPr algn="just" defTabSz="914400">
                <a:lnSpc>
                  <a:spcPct val="120000"/>
                </a:lnSpc>
                <a:spcBef>
                  <a:spcPts val="200"/>
                </a:spcBef>
                <a:defRPr sz="1200">
                  <a:latin typeface="Heiti SC Light"/>
                  <a:ea typeface="Heiti SC Light"/>
                  <a:cs typeface="Heiti SC Light"/>
                  <a:sym typeface="Heiti SC Light"/>
                </a:defRPr>
              </a:pPr>
              <a:endParaRPr>
                <a:latin typeface="Times New Roman" panose="02020603050405020304" pitchFamily="18" charset="0"/>
                <a:cs typeface="Times New Roman" panose="02020603050405020304" pitchFamily="18" charset="0"/>
              </a:endParaRPr>
            </a:p>
            <a:p>
              <a:pPr algn="just" defTabSz="914400">
                <a:lnSpc>
                  <a:spcPct val="120000"/>
                </a:lnSpc>
                <a:spcBef>
                  <a:spcPts val="200"/>
                </a:spcBef>
                <a:defRPr sz="12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a:latin typeface="Times New Roman" panose="02020603050405020304" pitchFamily="18" charset="0"/>
                  <a:cs typeface="Times New Roman" panose="02020603050405020304" pitchFamily="18" charset="0"/>
                </a:rPr>
                <a:t>因此来瑞特韦片无需联用利托那韦，可以惠及老年人、合并基础性疾病患者等高风险人群；</a:t>
              </a:r>
              <a:endParaRPr>
                <a:latin typeface="Times New Roman" panose="02020603050405020304" pitchFamily="18" charset="0"/>
                <a:cs typeface="Times New Roman" panose="02020603050405020304" pitchFamily="18" charset="0"/>
              </a:endParaRPr>
            </a:p>
          </p:txBody>
        </p:sp>
        <p:grpSp>
          <p:nvGrpSpPr>
            <p:cNvPr id="909" name="成组"/>
            <p:cNvGrpSpPr/>
            <p:nvPr/>
          </p:nvGrpSpPr>
          <p:grpSpPr>
            <a:xfrm>
              <a:off x="2786777" y="293943"/>
              <a:ext cx="7461348" cy="1500917"/>
              <a:chOff x="-10781" y="293943"/>
              <a:chExt cx="7461346" cy="1500916"/>
            </a:xfrm>
          </p:grpSpPr>
          <p:sp>
            <p:nvSpPr>
              <p:cNvPr id="902" name="国际首款单药结构"/>
              <p:cNvSpPr/>
              <p:nvPr/>
            </p:nvSpPr>
            <p:spPr>
              <a:xfrm rot="21180000">
                <a:off x="-10781" y="638537"/>
                <a:ext cx="2892531" cy="40011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0" tIns="0" rIns="0" bIns="0" numCol="1" anchor="t">
                <a:spAutoFit/>
              </a:bodyPr>
              <a:lstStyle>
                <a:lvl1pPr>
                  <a:defRPr sz="2600" b="1">
                    <a:solidFill>
                      <a:srgbClr val="941100"/>
                    </a:solidFill>
                    <a:latin typeface="+mj-lt"/>
                    <a:ea typeface="+mj-ea"/>
                    <a:cs typeface="+mj-cs"/>
                    <a:sym typeface="等线" panose="02010600030101010101" charset="-122"/>
                  </a:defRPr>
                </a:lvl1pPr>
              </a:lstStyle>
              <a:p>
                <a:r>
                  <a:rPr>
                    <a:latin typeface="Times New Roman" panose="02020603050405020304" pitchFamily="18" charset="0"/>
                    <a:cs typeface="Times New Roman" panose="02020603050405020304" pitchFamily="18" charset="0"/>
                  </a:rPr>
                  <a:t>国际首款单药结构</a:t>
                </a:r>
                <a:endParaRPr>
                  <a:latin typeface="Times New Roman" panose="02020603050405020304" pitchFamily="18" charset="0"/>
                  <a:cs typeface="Times New Roman" panose="02020603050405020304" pitchFamily="18" charset="0"/>
                </a:endParaRPr>
              </a:p>
            </p:txBody>
          </p:sp>
          <p:sp>
            <p:nvSpPr>
              <p:cNvPr id="903" name="比Paxlovid更先进的国产替代"/>
              <p:cNvSpPr/>
              <p:nvPr/>
            </p:nvSpPr>
            <p:spPr>
              <a:xfrm>
                <a:off x="2896291" y="293943"/>
                <a:ext cx="1415309" cy="1105760"/>
              </a:xfrm>
              <a:prstGeom prst="line">
                <a:avLst/>
              </a:prstGeom>
              <a:noFill/>
              <a:ln w="12700" cap="flat">
                <a:noFill/>
                <a:miter lim="400000"/>
              </a:ln>
              <a:effectLst/>
            </p:spPr>
            <p:txBody>
              <a:bodyPr wrap="none" lIns="0" tIns="0" rIns="0" bIns="0" numCol="1" anchor="t">
                <a:spAutoFit/>
              </a:bodyPr>
              <a:lstStyle>
                <a:lvl1pPr>
                  <a:defRPr sz="1700" b="1">
                    <a:solidFill>
                      <a:srgbClr val="941100"/>
                    </a:solidFill>
                    <a:latin typeface="+mj-lt"/>
                    <a:ea typeface="+mj-ea"/>
                    <a:cs typeface="+mj-cs"/>
                    <a:sym typeface="等线" panose="02010600030101010101" charset="-122"/>
                  </a:defRPr>
                </a:lvl1pPr>
              </a:lstStyle>
              <a:p>
                <a:r>
                  <a:rPr>
                    <a:latin typeface="Times New Roman" panose="02020603050405020304" pitchFamily="18" charset="0"/>
                    <a:cs typeface="Times New Roman" panose="02020603050405020304" pitchFamily="18" charset="0"/>
                  </a:rPr>
                  <a:t>Paxlovid等效的国产替代</a:t>
                </a:r>
                <a:endParaRPr>
                  <a:latin typeface="Times New Roman" panose="02020603050405020304" pitchFamily="18" charset="0"/>
                  <a:cs typeface="Times New Roman" panose="02020603050405020304" pitchFamily="18" charset="0"/>
                </a:endParaRPr>
              </a:p>
            </p:txBody>
          </p:sp>
          <p:sp>
            <p:nvSpPr>
              <p:cNvPr id="904" name="守护医护人员更便捷、安全的临床工作"/>
              <p:cNvSpPr/>
              <p:nvPr/>
            </p:nvSpPr>
            <p:spPr>
              <a:xfrm>
                <a:off x="2916631" y="689099"/>
                <a:ext cx="1415309" cy="1105760"/>
              </a:xfrm>
              <a:prstGeom prst="line">
                <a:avLst/>
              </a:prstGeom>
              <a:noFill/>
              <a:ln w="12700" cap="flat">
                <a:noFill/>
                <a:miter lim="400000"/>
              </a:ln>
              <a:effectLst/>
            </p:spPr>
            <p:txBody>
              <a:bodyPr wrap="none" lIns="0" tIns="0" rIns="0" bIns="0" numCol="1" anchor="t">
                <a:spAutoFit/>
              </a:bodyPr>
              <a:lstStyle>
                <a:lvl1pPr>
                  <a:defRPr sz="1700" b="1">
                    <a:solidFill>
                      <a:srgbClr val="941100"/>
                    </a:solidFill>
                    <a:latin typeface="+mj-lt"/>
                    <a:ea typeface="+mj-ea"/>
                    <a:cs typeface="+mj-cs"/>
                    <a:sym typeface="等线" panose="02010600030101010101" charset="-122"/>
                  </a:defRPr>
                </a:lvl1pPr>
              </a:lstStyle>
              <a:p>
                <a:r>
                  <a:rPr>
                    <a:latin typeface="Times New Roman" panose="02020603050405020304" pitchFamily="18" charset="0"/>
                    <a:cs typeface="Times New Roman" panose="02020603050405020304" pitchFamily="18" charset="0"/>
                  </a:rPr>
                  <a:t>医护人员更便捷、安全的临床工作</a:t>
                </a:r>
                <a:endParaRPr>
                  <a:latin typeface="Times New Roman" panose="02020603050405020304" pitchFamily="18" charset="0"/>
                  <a:cs typeface="Times New Roman" panose="02020603050405020304" pitchFamily="18" charset="0"/>
                </a:endParaRPr>
              </a:p>
            </p:txBody>
          </p:sp>
          <p:sp>
            <p:nvSpPr>
              <p:cNvPr id="905" name="保障高风险人群更公平、安全的药物可及"/>
              <p:cNvSpPr/>
              <p:nvPr/>
            </p:nvSpPr>
            <p:spPr>
              <a:xfrm>
                <a:off x="2944897" y="1105664"/>
                <a:ext cx="4505668" cy="26161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0" tIns="0" rIns="0" bIns="0" numCol="1" anchor="t">
                <a:spAutoFit/>
              </a:bodyPr>
              <a:lstStyle>
                <a:lvl1pPr>
                  <a:defRPr sz="1700" b="1">
                    <a:solidFill>
                      <a:srgbClr val="941100"/>
                    </a:solidFill>
                    <a:latin typeface="+mj-lt"/>
                    <a:ea typeface="+mj-ea"/>
                    <a:cs typeface="+mj-cs"/>
                    <a:sym typeface="等线" panose="02010600030101010101" charset="-122"/>
                  </a:defRPr>
                </a:lvl1pPr>
              </a:lstStyle>
              <a:p>
                <a:r>
                  <a:rPr>
                    <a:latin typeface="Times New Roman" panose="02020603050405020304" pitchFamily="18" charset="0"/>
                    <a:cs typeface="Times New Roman" panose="02020603050405020304" pitchFamily="18" charset="0"/>
                  </a:rPr>
                  <a:t>高风险人群更公平、安全的药物可及</a:t>
                </a:r>
                <a:endParaRPr>
                  <a:latin typeface="Times New Roman" panose="02020603050405020304" pitchFamily="18" charset="0"/>
                  <a:cs typeface="Times New Roman" panose="02020603050405020304" pitchFamily="18" charset="0"/>
                </a:endParaRPr>
              </a:p>
            </p:txBody>
          </p:sp>
          <p:sp>
            <p:nvSpPr>
              <p:cNvPr id="906" name="线条"/>
              <p:cNvSpPr/>
              <p:nvPr/>
            </p:nvSpPr>
            <p:spPr>
              <a:xfrm flipV="1">
                <a:off x="2661945" y="521030"/>
                <a:ext cx="183035" cy="234274"/>
              </a:xfrm>
              <a:prstGeom prst="line">
                <a:avLst/>
              </a:prstGeom>
              <a:noFill/>
              <a:ln w="12700" cap="flat">
                <a:solidFill>
                  <a:srgbClr val="941100"/>
                </a:solidFill>
                <a:prstDash val="solid"/>
                <a:round/>
              </a:ln>
              <a:effectLst/>
            </p:spPr>
            <p:txBody>
              <a:bodyPr wrap="square" lIns="45718" tIns="45718" rIns="45718" bIns="45718" numCol="1" anchor="t">
                <a:noAutofit/>
              </a:bodyPr>
              <a:lstStyle/>
              <a:p>
                <a:endParaRPr>
                  <a:latin typeface="Times New Roman" panose="02020603050405020304" pitchFamily="18" charset="0"/>
                  <a:cs typeface="Times New Roman" panose="02020603050405020304" pitchFamily="18" charset="0"/>
                </a:endParaRPr>
              </a:p>
            </p:txBody>
          </p:sp>
          <p:sp>
            <p:nvSpPr>
              <p:cNvPr id="907" name="线条"/>
              <p:cNvSpPr/>
              <p:nvPr/>
            </p:nvSpPr>
            <p:spPr>
              <a:xfrm flipV="1">
                <a:off x="2673524" y="895486"/>
                <a:ext cx="226482" cy="27808"/>
              </a:xfrm>
              <a:prstGeom prst="line">
                <a:avLst/>
              </a:prstGeom>
              <a:noFill/>
              <a:ln w="12700" cap="flat">
                <a:solidFill>
                  <a:srgbClr val="941100"/>
                </a:solidFill>
                <a:prstDash val="solid"/>
                <a:round/>
              </a:ln>
              <a:effectLst/>
            </p:spPr>
            <p:txBody>
              <a:bodyPr wrap="square" lIns="45718" tIns="45718" rIns="45718" bIns="45718" numCol="1" anchor="t">
                <a:noAutofit/>
              </a:bodyPr>
              <a:lstStyle/>
              <a:p>
                <a:endParaRPr>
                  <a:latin typeface="Times New Roman" panose="02020603050405020304" pitchFamily="18" charset="0"/>
                  <a:cs typeface="Times New Roman" panose="02020603050405020304" pitchFamily="18" charset="0"/>
                </a:endParaRPr>
              </a:p>
            </p:txBody>
          </p:sp>
          <p:sp>
            <p:nvSpPr>
              <p:cNvPr id="908" name="线条"/>
              <p:cNvSpPr/>
              <p:nvPr/>
            </p:nvSpPr>
            <p:spPr>
              <a:xfrm>
                <a:off x="2715618" y="1067752"/>
                <a:ext cx="200409" cy="156577"/>
              </a:xfrm>
              <a:prstGeom prst="line">
                <a:avLst/>
              </a:prstGeom>
              <a:noFill/>
              <a:ln w="12700" cap="flat">
                <a:solidFill>
                  <a:srgbClr val="941100"/>
                </a:solidFill>
                <a:prstDash val="solid"/>
                <a:round/>
              </a:ln>
              <a:effectLst/>
            </p:spPr>
            <p:txBody>
              <a:bodyPr wrap="square" lIns="45718" tIns="45718" rIns="45718" bIns="45718" numCol="1" anchor="t">
                <a:noAutofit/>
              </a:bodyPr>
              <a:lstStyle/>
              <a:p>
                <a:endParaRPr>
                  <a:latin typeface="Times New Roman" panose="02020603050405020304" pitchFamily="18" charset="0"/>
                  <a:cs typeface="Times New Roman" panose="02020603050405020304" pitchFamily="18" charset="0"/>
                </a:endParaRPr>
              </a:p>
            </p:txBody>
          </p:sp>
        </p:grpSp>
      </p:grpSp>
      <p:sp>
        <p:nvSpPr>
          <p:cNvPr id="911" name="标题 1"/>
          <p:cNvSpPr txBox="1">
            <a:spLocks noGrp="1"/>
          </p:cNvSpPr>
          <p:nvPr>
            <p:ph type="title"/>
          </p:nvPr>
        </p:nvSpPr>
        <p:spPr>
          <a:xfrm>
            <a:off x="323226" y="553008"/>
            <a:ext cx="10515601" cy="889488"/>
          </a:xfrm>
          <a:prstGeom prst="rect">
            <a:avLst/>
          </a:prstGeom>
        </p:spPr>
        <p:txBody>
          <a:bodyPr/>
          <a:lstStyle>
            <a:lvl1pPr>
              <a:defRPr sz="3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a:latin typeface="Times New Roman" panose="02020603050405020304" pitchFamily="18" charset="0"/>
                <a:cs typeface="Times New Roman" panose="02020603050405020304" pitchFamily="18" charset="0"/>
              </a:rPr>
              <a:t>四·来瑞特韦</a:t>
            </a:r>
            <a:r>
              <a:rPr lang="zh-CN">
                <a:latin typeface="Times New Roman" panose="02020603050405020304" pitchFamily="18" charset="0"/>
                <a:cs typeface="Times New Roman" panose="02020603050405020304" pitchFamily="18" charset="0"/>
              </a:rPr>
              <a:t>片</a:t>
            </a:r>
            <a:r>
              <a:rPr>
                <a:latin typeface="Times New Roman" panose="02020603050405020304" pitchFamily="18" charset="0"/>
                <a:cs typeface="Times New Roman" panose="02020603050405020304" pitchFamily="18" charset="0"/>
              </a:rPr>
              <a:t>创新性</a:t>
            </a:r>
            <a:endParaRPr>
              <a:latin typeface="Times New Roman" panose="02020603050405020304" pitchFamily="18" charset="0"/>
              <a:cs typeface="Times New Roman" panose="02020603050405020304" pitchFamily="18"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 name="标题 1"/>
          <p:cNvSpPr txBox="1">
            <a:spLocks noGrp="1"/>
          </p:cNvSpPr>
          <p:nvPr>
            <p:ph type="title"/>
          </p:nvPr>
        </p:nvSpPr>
        <p:spPr>
          <a:xfrm>
            <a:off x="323226" y="701297"/>
            <a:ext cx="4218388" cy="889488"/>
          </a:xfrm>
          <a:prstGeom prst="rect">
            <a:avLst/>
          </a:prstGeom>
        </p:spPr>
        <p:txBody>
          <a:bodyPr>
            <a:normAutofit fontScale="90000"/>
          </a:bodyPr>
          <a:lstStyle>
            <a:lvl1pPr>
              <a:defRPr sz="3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五·来瑞特韦</a:t>
            </a:r>
            <a:r>
              <a:rPr lang="zh-CN"/>
              <a:t>片</a:t>
            </a:r>
            <a:r>
              <a:t>公平性</a:t>
            </a:r>
          </a:p>
        </p:txBody>
      </p:sp>
      <p:grpSp>
        <p:nvGrpSpPr>
          <p:cNvPr id="930" name="成组"/>
          <p:cNvGrpSpPr/>
          <p:nvPr/>
        </p:nvGrpSpPr>
        <p:grpSpPr>
          <a:xfrm>
            <a:off x="331486" y="842846"/>
            <a:ext cx="11473753" cy="5632014"/>
            <a:chOff x="25400" y="0"/>
            <a:chExt cx="11473752" cy="5632013"/>
          </a:xfrm>
        </p:grpSpPr>
        <p:graphicFrame>
          <p:nvGraphicFramePr>
            <p:cNvPr id="914" name="表格 1"/>
            <p:cNvGraphicFramePr/>
            <p:nvPr/>
          </p:nvGraphicFramePr>
          <p:xfrm>
            <a:off x="25400" y="1899459"/>
            <a:ext cx="4320540" cy="3098568"/>
          </p:xfrm>
          <a:graphic>
            <a:graphicData uri="http://schemas.openxmlformats.org/drawingml/2006/table">
              <a:tbl>
                <a:tblPr bandRow="1">
                  <a:tableStyleId>{4C3C2611-4C71-4FC5-86AE-919BDF0F9419}</a:tableStyleId>
                </a:tblPr>
                <a:tblGrid>
                  <a:gridCol w="1074354"/>
                  <a:gridCol w="3246186"/>
                </a:tblGrid>
                <a:tr h="357531">
                  <a:tc>
                    <a:txBody>
                      <a:bodyPr/>
                      <a:lstStyle/>
                      <a:p>
                        <a:pPr algn="ctr"/>
                        <a:r>
                          <a:rPr sz="1300">
                            <a:latin typeface="华文宋体" panose="02010600040101010101" charset="-122"/>
                            <a:ea typeface="华文宋体" panose="02010600040101010101" charset="-122"/>
                            <a:cs typeface="华文宋体" panose="02010600040101010101" charset="-122"/>
                            <a:sym typeface="华文宋体" panose="02010600040101010101" charset="-122"/>
                          </a:rPr>
                          <a:t>规格</a:t>
                        </a:r>
                        <a:endParaRPr sz="1300">
                          <a:latin typeface="华文宋体" panose="02010600040101010101" charset="-122"/>
                          <a:ea typeface="华文宋体" panose="02010600040101010101" charset="-122"/>
                          <a:cs typeface="华文宋体" panose="02010600040101010101" charset="-122"/>
                          <a:sym typeface="华文宋体" panose="02010600040101010101" charset="-122"/>
                        </a:endParaRPr>
                      </a:p>
                    </a:txBody>
                    <a:tcPr marL="50800" marR="50800" marT="50800" marB="50800" anchor="ctr" horzOverflow="overflow">
                      <a:lnL w="12700">
                        <a:solidFill>
                          <a:srgbClr val="080000"/>
                        </a:solidFill>
                      </a:lnL>
                      <a:lnR w="12700">
                        <a:solidFill>
                          <a:srgbClr val="080000"/>
                        </a:solidFill>
                      </a:lnR>
                      <a:lnT w="12700">
                        <a:solidFill>
                          <a:srgbClr val="080000"/>
                        </a:solidFill>
                      </a:lnT>
                      <a:lnB w="12700">
                        <a:solidFill>
                          <a:srgbClr val="080000"/>
                        </a:solidFill>
                      </a:lnB>
                      <a:solidFill>
                        <a:srgbClr val="F5F5F5"/>
                      </a:solidFill>
                    </a:tcPr>
                  </a:tc>
                  <a:tc>
                    <a:txBody>
                      <a:bodyPr/>
                      <a:lstStyle/>
                      <a:p>
                        <a:pPr algn="ctr"/>
                        <a:r>
                          <a:rPr lang="en-US" sz="1300" dirty="0">
                            <a:latin typeface="华文宋体" panose="02010600040101010101" charset="-122"/>
                            <a:ea typeface="华文宋体" panose="02010600040101010101" charset="-122"/>
                            <a:cs typeface="华文宋体" panose="02010600040101010101" charset="-122"/>
                            <a:sym typeface="华文宋体" panose="02010600040101010101" charset="-122"/>
                          </a:rPr>
                          <a:t>0.2</a:t>
                        </a:r>
                        <a:r>
                          <a:rPr sz="1300" dirty="0">
                            <a:latin typeface="华文宋体" panose="02010600040101010101" charset="-122"/>
                            <a:ea typeface="华文宋体" panose="02010600040101010101" charset="-122"/>
                            <a:cs typeface="华文宋体" panose="02010600040101010101" charset="-122"/>
                            <a:sym typeface="华文宋体" panose="02010600040101010101" charset="-122"/>
                          </a:rPr>
                          <a:t>g*30片</a:t>
                        </a:r>
                        <a:endParaRPr sz="1300" dirty="0">
                          <a:latin typeface="华文宋体" panose="02010600040101010101" charset="-122"/>
                          <a:ea typeface="华文宋体" panose="02010600040101010101" charset="-122"/>
                          <a:cs typeface="华文宋体" panose="02010600040101010101" charset="-122"/>
                          <a:sym typeface="华文宋体" panose="02010600040101010101" charset="-122"/>
                        </a:endParaRPr>
                      </a:p>
                    </a:txBody>
                    <a:tcPr marL="50800" marR="50800" marT="50800" marB="50800" anchor="ctr" horzOverflow="overflow">
                      <a:lnL w="12700">
                        <a:solidFill>
                          <a:srgbClr val="080000"/>
                        </a:solidFill>
                      </a:lnL>
                      <a:lnR w="12700">
                        <a:solidFill>
                          <a:srgbClr val="080000"/>
                        </a:solidFill>
                      </a:lnR>
                      <a:lnT w="12700">
                        <a:solidFill>
                          <a:srgbClr val="080000"/>
                        </a:solidFill>
                      </a:lnT>
                      <a:lnB w="12700">
                        <a:solidFill>
                          <a:srgbClr val="080000"/>
                        </a:solidFill>
                      </a:lnB>
                      <a:solidFill>
                        <a:srgbClr val="F5F5F5"/>
                      </a:solidFill>
                    </a:tcPr>
                  </a:tc>
                </a:tr>
                <a:tr h="595984">
                  <a:tc>
                    <a:txBody>
                      <a:bodyPr/>
                      <a:lstStyle/>
                      <a:p>
                        <a:pPr algn="ctr"/>
                        <a:r>
                          <a:rPr sz="1300">
                            <a:latin typeface="华文宋体" panose="02010600040101010101" charset="-122"/>
                            <a:ea typeface="华文宋体" panose="02010600040101010101" charset="-122"/>
                            <a:cs typeface="华文宋体" panose="02010600040101010101" charset="-122"/>
                            <a:sym typeface="华文宋体" panose="02010600040101010101" charset="-122"/>
                          </a:rPr>
                          <a:t>给药频率</a:t>
                        </a:r>
                        <a:endParaRPr sz="1300">
                          <a:latin typeface="华文宋体" panose="02010600040101010101" charset="-122"/>
                          <a:ea typeface="华文宋体" panose="02010600040101010101" charset="-122"/>
                          <a:cs typeface="华文宋体" panose="02010600040101010101" charset="-122"/>
                          <a:sym typeface="华文宋体" panose="02010600040101010101" charset="-122"/>
                        </a:endParaRPr>
                      </a:p>
                    </a:txBody>
                    <a:tcPr marL="50800" marR="50800" marT="50800" marB="50800" anchor="ctr" horzOverflow="overflow">
                      <a:lnL w="12700">
                        <a:solidFill>
                          <a:srgbClr val="080000"/>
                        </a:solidFill>
                      </a:lnL>
                      <a:lnR w="12700">
                        <a:solidFill>
                          <a:srgbClr val="080000"/>
                        </a:solidFill>
                      </a:lnR>
                      <a:lnT w="12700">
                        <a:solidFill>
                          <a:srgbClr val="080000"/>
                        </a:solidFill>
                      </a:lnT>
                      <a:lnB w="12700">
                        <a:solidFill>
                          <a:srgbClr val="080000"/>
                        </a:solidFill>
                      </a:lnB>
                      <a:noFill/>
                    </a:tcPr>
                  </a:tc>
                  <a:tc>
                    <a:txBody>
                      <a:bodyPr/>
                      <a:lstStyle/>
                      <a:p>
                        <a:pPr algn="ctr"/>
                        <a:r>
                          <a:rPr sz="1300">
                            <a:latin typeface="华文宋体" panose="02010600040101010101" charset="-122"/>
                            <a:ea typeface="华文宋体" panose="02010600040101010101" charset="-122"/>
                            <a:cs typeface="华文宋体" panose="02010600040101010101" charset="-122"/>
                            <a:sym typeface="华文宋体" panose="02010600040101010101" charset="-122"/>
                          </a:rPr>
                          <a:t>每日3次</a:t>
                        </a:r>
                        <a:endParaRPr sz="1300">
                          <a:latin typeface="华文宋体" panose="02010600040101010101" charset="-122"/>
                          <a:ea typeface="华文宋体" panose="02010600040101010101" charset="-122"/>
                          <a:cs typeface="华文宋体" panose="02010600040101010101" charset="-122"/>
                          <a:sym typeface="华文宋体" panose="02010600040101010101" charset="-122"/>
                        </a:endParaRPr>
                      </a:p>
                    </a:txBody>
                    <a:tcPr marL="50800" marR="50800" marT="50800" marB="50800" anchor="ctr" horzOverflow="overflow">
                      <a:lnL w="12700">
                        <a:solidFill>
                          <a:srgbClr val="080000"/>
                        </a:solidFill>
                      </a:lnL>
                      <a:lnR w="12700">
                        <a:solidFill>
                          <a:srgbClr val="080000"/>
                        </a:solidFill>
                      </a:lnR>
                      <a:lnT w="12700">
                        <a:solidFill>
                          <a:srgbClr val="080000"/>
                        </a:solidFill>
                      </a:lnT>
                      <a:lnB w="12700">
                        <a:solidFill>
                          <a:srgbClr val="080000"/>
                        </a:solidFill>
                      </a:lnB>
                      <a:noFill/>
                    </a:tcPr>
                  </a:tc>
                </a:tr>
                <a:tr h="367016">
                  <a:tc>
                    <a:txBody>
                      <a:bodyPr/>
                      <a:lstStyle/>
                      <a:p>
                        <a:pPr algn="ctr"/>
                        <a:r>
                          <a:rPr sz="1300">
                            <a:latin typeface="华文宋体" panose="02010600040101010101" charset="-122"/>
                            <a:ea typeface="华文宋体" panose="02010600040101010101" charset="-122"/>
                            <a:cs typeface="华文宋体" panose="02010600040101010101" charset="-122"/>
                            <a:sym typeface="华文宋体" panose="02010600040101010101" charset="-122"/>
                          </a:rPr>
                          <a:t>服药数量/次</a:t>
                        </a:r>
                        <a:endParaRPr sz="1300">
                          <a:latin typeface="华文宋体" panose="02010600040101010101" charset="-122"/>
                          <a:ea typeface="华文宋体" panose="02010600040101010101" charset="-122"/>
                          <a:cs typeface="华文宋体" panose="02010600040101010101" charset="-122"/>
                          <a:sym typeface="华文宋体" panose="02010600040101010101" charset="-122"/>
                        </a:endParaRPr>
                      </a:p>
                    </a:txBody>
                    <a:tcPr marL="50800" marR="50800" marT="50800" marB="50800" anchor="ctr" horzOverflow="overflow">
                      <a:lnL w="12700">
                        <a:solidFill>
                          <a:srgbClr val="080000"/>
                        </a:solidFill>
                      </a:lnL>
                      <a:lnR w="12700">
                        <a:solidFill>
                          <a:srgbClr val="080000"/>
                        </a:solidFill>
                      </a:lnR>
                      <a:lnT w="12700">
                        <a:solidFill>
                          <a:srgbClr val="080000"/>
                        </a:solidFill>
                      </a:lnT>
                      <a:lnB w="12700">
                        <a:solidFill>
                          <a:srgbClr val="080000"/>
                        </a:solidFill>
                      </a:lnB>
                      <a:solidFill>
                        <a:srgbClr val="F5F5F5"/>
                      </a:solidFill>
                    </a:tcPr>
                  </a:tc>
                  <a:tc>
                    <a:txBody>
                      <a:bodyPr/>
                      <a:lstStyle/>
                      <a:p>
                        <a:pPr algn="ctr"/>
                        <a:r>
                          <a:rPr sz="1300">
                            <a:latin typeface="华文宋体" panose="02010600040101010101" charset="-122"/>
                            <a:ea typeface="华文宋体" panose="02010600040101010101" charset="-122"/>
                            <a:cs typeface="华文宋体" panose="02010600040101010101" charset="-122"/>
                            <a:sym typeface="华文宋体" panose="02010600040101010101" charset="-122"/>
                          </a:rPr>
                          <a:t>每日3次，连续服用5天</a:t>
                        </a:r>
                        <a:endParaRPr sz="1300">
                          <a:latin typeface="华文宋体" panose="02010600040101010101" charset="-122"/>
                          <a:ea typeface="华文宋体" panose="02010600040101010101" charset="-122"/>
                          <a:cs typeface="华文宋体" panose="02010600040101010101" charset="-122"/>
                          <a:sym typeface="华文宋体" panose="02010600040101010101" charset="-122"/>
                        </a:endParaRPr>
                      </a:p>
                    </a:txBody>
                    <a:tcPr marL="50800" marR="50800" marT="50800" marB="50800" anchor="ctr" horzOverflow="overflow">
                      <a:lnL w="12700">
                        <a:solidFill>
                          <a:srgbClr val="080000"/>
                        </a:solidFill>
                      </a:lnL>
                      <a:lnR w="12700">
                        <a:solidFill>
                          <a:srgbClr val="080000"/>
                        </a:solidFill>
                      </a:lnR>
                      <a:lnT w="12700">
                        <a:solidFill>
                          <a:srgbClr val="080000"/>
                        </a:solidFill>
                      </a:lnT>
                      <a:lnB w="12700">
                        <a:solidFill>
                          <a:srgbClr val="080000"/>
                        </a:solidFill>
                      </a:lnB>
                      <a:solidFill>
                        <a:srgbClr val="F5F5F5"/>
                      </a:solidFill>
                    </a:tcPr>
                  </a:tc>
                </a:tr>
                <a:tr h="367016">
                  <a:tc>
                    <a:txBody>
                      <a:bodyPr/>
                      <a:lstStyle/>
                      <a:p>
                        <a:pPr algn="ctr"/>
                        <a:r>
                          <a:rPr sz="1300">
                            <a:latin typeface="华文宋体" panose="02010600040101010101" charset="-122"/>
                            <a:ea typeface="华文宋体" panose="02010600040101010101" charset="-122"/>
                            <a:cs typeface="华文宋体" panose="02010600040101010101" charset="-122"/>
                            <a:sym typeface="华文宋体" panose="02010600040101010101" charset="-122"/>
                          </a:rPr>
                          <a:t>总服药数量</a:t>
                        </a:r>
                        <a:endParaRPr sz="1300">
                          <a:latin typeface="华文宋体" panose="02010600040101010101" charset="-122"/>
                          <a:ea typeface="华文宋体" panose="02010600040101010101" charset="-122"/>
                          <a:cs typeface="华文宋体" panose="02010600040101010101" charset="-122"/>
                          <a:sym typeface="华文宋体" panose="02010600040101010101" charset="-122"/>
                        </a:endParaRPr>
                      </a:p>
                    </a:txBody>
                    <a:tcPr marL="50800" marR="50800" marT="50800" marB="50800" anchor="ctr" horzOverflow="overflow">
                      <a:lnL w="12700">
                        <a:solidFill>
                          <a:srgbClr val="080000"/>
                        </a:solidFill>
                      </a:lnL>
                      <a:lnR w="12700">
                        <a:solidFill>
                          <a:srgbClr val="080000"/>
                        </a:solidFill>
                      </a:lnR>
                      <a:lnT w="12700">
                        <a:solidFill>
                          <a:srgbClr val="080000"/>
                        </a:solidFill>
                      </a:lnT>
                      <a:lnB w="12700">
                        <a:solidFill>
                          <a:srgbClr val="080000"/>
                        </a:solidFill>
                      </a:lnB>
                      <a:noFill/>
                    </a:tcPr>
                  </a:tc>
                  <a:tc>
                    <a:txBody>
                      <a:bodyPr/>
                      <a:lstStyle/>
                      <a:p>
                        <a:pPr algn="ctr"/>
                        <a:r>
                          <a:rPr sz="1300">
                            <a:latin typeface="华文宋体" panose="02010600040101010101" charset="-122"/>
                            <a:ea typeface="华文宋体" panose="02010600040101010101" charset="-122"/>
                            <a:cs typeface="华文宋体" panose="02010600040101010101" charset="-122"/>
                            <a:sym typeface="华文宋体" panose="02010600040101010101" charset="-122"/>
                          </a:rPr>
                          <a:t>30片</a:t>
                        </a:r>
                        <a:endParaRPr sz="1300">
                          <a:latin typeface="华文宋体" panose="02010600040101010101" charset="-122"/>
                          <a:ea typeface="华文宋体" panose="02010600040101010101" charset="-122"/>
                          <a:cs typeface="华文宋体" panose="02010600040101010101" charset="-122"/>
                          <a:sym typeface="华文宋体" panose="02010600040101010101" charset="-122"/>
                        </a:endParaRPr>
                      </a:p>
                    </a:txBody>
                    <a:tcPr marL="50800" marR="50800" marT="50800" marB="50800" anchor="ctr" horzOverflow="overflow">
                      <a:lnL w="12700">
                        <a:solidFill>
                          <a:srgbClr val="080000"/>
                        </a:solidFill>
                      </a:lnL>
                      <a:lnR w="12700">
                        <a:solidFill>
                          <a:srgbClr val="080000"/>
                        </a:solidFill>
                      </a:lnR>
                      <a:lnT w="12700">
                        <a:solidFill>
                          <a:srgbClr val="080000"/>
                        </a:solidFill>
                      </a:lnT>
                      <a:lnB w="12700">
                        <a:solidFill>
                          <a:srgbClr val="080000"/>
                        </a:solidFill>
                      </a:lnB>
                      <a:noFill/>
                    </a:tcPr>
                  </a:tc>
                </a:tr>
                <a:tr h="357531">
                  <a:tc>
                    <a:txBody>
                      <a:bodyPr/>
                      <a:lstStyle/>
                      <a:p>
                        <a:pPr algn="ctr"/>
                        <a:r>
                          <a:rPr sz="1300">
                            <a:latin typeface="华文宋体" panose="02010600040101010101" charset="-122"/>
                            <a:ea typeface="华文宋体" panose="02010600040101010101" charset="-122"/>
                            <a:cs typeface="华文宋体" panose="02010600040101010101" charset="-122"/>
                            <a:sym typeface="华文宋体" panose="02010600040101010101" charset="-122"/>
                          </a:rPr>
                          <a:t>疗程</a:t>
                        </a:r>
                        <a:endParaRPr sz="1300">
                          <a:latin typeface="华文宋体" panose="02010600040101010101" charset="-122"/>
                          <a:ea typeface="华文宋体" panose="02010600040101010101" charset="-122"/>
                          <a:cs typeface="华文宋体" panose="02010600040101010101" charset="-122"/>
                          <a:sym typeface="华文宋体" panose="02010600040101010101" charset="-122"/>
                        </a:endParaRPr>
                      </a:p>
                    </a:txBody>
                    <a:tcPr marL="50800" marR="50800" marT="50800" marB="50800" anchor="ctr" horzOverflow="overflow">
                      <a:lnL w="12700">
                        <a:solidFill>
                          <a:srgbClr val="080000"/>
                        </a:solidFill>
                      </a:lnL>
                      <a:lnR w="12700">
                        <a:solidFill>
                          <a:srgbClr val="080000"/>
                        </a:solidFill>
                      </a:lnR>
                      <a:lnT w="12700">
                        <a:solidFill>
                          <a:srgbClr val="080000"/>
                        </a:solidFill>
                      </a:lnT>
                      <a:lnB w="12700">
                        <a:solidFill>
                          <a:srgbClr val="080000"/>
                        </a:solidFill>
                      </a:lnB>
                      <a:solidFill>
                        <a:srgbClr val="F5F5F5"/>
                      </a:solidFill>
                    </a:tcPr>
                  </a:tc>
                  <a:tc>
                    <a:txBody>
                      <a:bodyPr/>
                      <a:lstStyle/>
                      <a:p>
                        <a:pPr algn="ctr"/>
                        <a:r>
                          <a:rPr sz="1300">
                            <a:latin typeface="华文宋体" panose="02010600040101010101" charset="-122"/>
                            <a:ea typeface="华文宋体" panose="02010600040101010101" charset="-122"/>
                            <a:cs typeface="华文宋体" panose="02010600040101010101" charset="-122"/>
                            <a:sym typeface="华文宋体" panose="02010600040101010101" charset="-122"/>
                          </a:rPr>
                          <a:t>持续5天</a:t>
                        </a:r>
                        <a:endParaRPr sz="1300">
                          <a:latin typeface="华文宋体" panose="02010600040101010101" charset="-122"/>
                          <a:ea typeface="华文宋体" panose="02010600040101010101" charset="-122"/>
                          <a:cs typeface="华文宋体" panose="02010600040101010101" charset="-122"/>
                          <a:sym typeface="华文宋体" panose="02010600040101010101" charset="-122"/>
                        </a:endParaRPr>
                      </a:p>
                    </a:txBody>
                    <a:tcPr marL="50800" marR="50800" marT="50800" marB="50800" anchor="ctr" horzOverflow="overflow">
                      <a:lnL w="12700">
                        <a:solidFill>
                          <a:srgbClr val="080000"/>
                        </a:solidFill>
                      </a:lnL>
                      <a:lnR w="12700">
                        <a:solidFill>
                          <a:srgbClr val="080000"/>
                        </a:solidFill>
                      </a:lnR>
                      <a:lnT w="12700">
                        <a:solidFill>
                          <a:srgbClr val="080000"/>
                        </a:solidFill>
                      </a:lnT>
                      <a:lnB w="12700">
                        <a:solidFill>
                          <a:srgbClr val="080000"/>
                        </a:solidFill>
                      </a:lnB>
                      <a:solidFill>
                        <a:srgbClr val="F5F5F5"/>
                      </a:solidFill>
                    </a:tcPr>
                  </a:tc>
                </a:tr>
                <a:tr h="357531">
                  <a:tc>
                    <a:txBody>
                      <a:bodyPr/>
                      <a:lstStyle/>
                      <a:p>
                        <a:pPr algn="ctr"/>
                        <a:r>
                          <a:rPr sz="1300">
                            <a:latin typeface="华文宋体" panose="02010600040101010101" charset="-122"/>
                            <a:ea typeface="华文宋体" panose="02010600040101010101" charset="-122"/>
                            <a:cs typeface="华文宋体" panose="02010600040101010101" charset="-122"/>
                            <a:sym typeface="华文宋体" panose="02010600040101010101" charset="-122"/>
                          </a:rPr>
                          <a:t>疗程费用</a:t>
                        </a:r>
                        <a:endParaRPr sz="1300">
                          <a:latin typeface="华文宋体" panose="02010600040101010101" charset="-122"/>
                          <a:ea typeface="华文宋体" panose="02010600040101010101" charset="-122"/>
                          <a:cs typeface="华文宋体" panose="02010600040101010101" charset="-122"/>
                          <a:sym typeface="华文宋体" panose="02010600040101010101" charset="-122"/>
                        </a:endParaRPr>
                      </a:p>
                    </a:txBody>
                    <a:tcPr marL="50800" marR="50800" marT="50800" marB="50800" anchor="ctr" horzOverflow="overflow">
                      <a:lnL w="12700">
                        <a:solidFill>
                          <a:srgbClr val="080000"/>
                        </a:solidFill>
                      </a:lnL>
                      <a:lnR w="12700">
                        <a:solidFill>
                          <a:srgbClr val="080000"/>
                        </a:solidFill>
                      </a:lnR>
                      <a:lnT w="12700">
                        <a:solidFill>
                          <a:srgbClr val="080000"/>
                        </a:solidFill>
                      </a:lnT>
                      <a:lnB w="12700">
                        <a:solidFill>
                          <a:srgbClr val="080000"/>
                        </a:solidFill>
                      </a:lnB>
                      <a:noFill/>
                    </a:tcPr>
                  </a:tc>
                  <a:tc>
                    <a:txBody>
                      <a:bodyPr/>
                      <a:lstStyle/>
                      <a:p>
                        <a:pPr algn="ctr"/>
                        <a:r>
                          <a:rPr sz="1300">
                            <a:latin typeface="华文宋体" panose="02010600040101010101" charset="-122"/>
                            <a:ea typeface="华文宋体" panose="02010600040101010101" charset="-122"/>
                            <a:cs typeface="华文宋体" panose="02010600040101010101" charset="-122"/>
                            <a:sym typeface="华文宋体" panose="02010600040101010101" charset="-122"/>
                          </a:rPr>
                          <a:t>628元5天一疗程（国家医疗保障局办公室关于完善新冠治疗药品价格形成机制实施分类管理，A类）</a:t>
                        </a:r>
                        <a:endParaRPr sz="1300">
                          <a:latin typeface="华文宋体" panose="02010600040101010101" charset="-122"/>
                          <a:ea typeface="华文宋体" panose="02010600040101010101" charset="-122"/>
                          <a:cs typeface="华文宋体" panose="02010600040101010101" charset="-122"/>
                          <a:sym typeface="华文宋体" panose="02010600040101010101" charset="-122"/>
                        </a:endParaRPr>
                      </a:p>
                    </a:txBody>
                    <a:tcPr marL="50800" marR="50800" marT="50800" marB="50800" anchor="ctr" horzOverflow="overflow">
                      <a:lnL w="12700">
                        <a:solidFill>
                          <a:srgbClr val="080000"/>
                        </a:solidFill>
                      </a:lnL>
                      <a:lnR w="12700">
                        <a:solidFill>
                          <a:srgbClr val="080000"/>
                        </a:solidFill>
                      </a:lnR>
                      <a:lnT w="12700">
                        <a:solidFill>
                          <a:srgbClr val="080000"/>
                        </a:solidFill>
                      </a:lnT>
                      <a:lnB w="12700">
                        <a:solidFill>
                          <a:srgbClr val="080000"/>
                        </a:solidFill>
                      </a:lnB>
                      <a:noFill/>
                    </a:tcPr>
                  </a:tc>
                </a:tr>
                <a:tr h="357531">
                  <a:tc>
                    <a:txBody>
                      <a:bodyPr/>
                      <a:lstStyle/>
                      <a:p>
                        <a:pPr algn="ctr"/>
                        <a:r>
                          <a:rPr sz="1300">
                            <a:latin typeface="华文宋体" panose="02010600040101010101" charset="-122"/>
                            <a:ea typeface="华文宋体" panose="02010600040101010101" charset="-122"/>
                            <a:cs typeface="华文宋体" panose="02010600040101010101" charset="-122"/>
                            <a:sym typeface="华文宋体" panose="02010600040101010101" charset="-122"/>
                          </a:rPr>
                          <a:t>医保情况</a:t>
                        </a:r>
                        <a:endParaRPr sz="1300">
                          <a:latin typeface="华文宋体" panose="02010600040101010101" charset="-122"/>
                          <a:ea typeface="华文宋体" panose="02010600040101010101" charset="-122"/>
                          <a:cs typeface="华文宋体" panose="02010600040101010101" charset="-122"/>
                          <a:sym typeface="华文宋体" panose="02010600040101010101" charset="-122"/>
                        </a:endParaRPr>
                      </a:p>
                    </a:txBody>
                    <a:tcPr marL="50800" marR="50800" marT="50800" marB="50800" anchor="ctr" horzOverflow="overflow">
                      <a:lnL w="12700">
                        <a:solidFill>
                          <a:srgbClr val="080000"/>
                        </a:solidFill>
                      </a:lnL>
                      <a:lnR w="12700">
                        <a:solidFill>
                          <a:srgbClr val="080000"/>
                        </a:solidFill>
                      </a:lnR>
                      <a:lnT w="12700">
                        <a:solidFill>
                          <a:srgbClr val="080000"/>
                        </a:solidFill>
                      </a:lnT>
                      <a:lnB w="12700">
                        <a:solidFill>
                          <a:srgbClr val="080000"/>
                        </a:solidFill>
                      </a:lnB>
                      <a:solidFill>
                        <a:srgbClr val="F5F5F5"/>
                      </a:solidFill>
                    </a:tcPr>
                  </a:tc>
                  <a:tc>
                    <a:txBody>
                      <a:bodyPr/>
                      <a:lstStyle/>
                      <a:p>
                        <a:pPr algn="ctr"/>
                        <a:r>
                          <a:rPr sz="1300" dirty="0" err="1">
                            <a:latin typeface="华文宋体" panose="02010600040101010101" charset="-122"/>
                            <a:ea typeface="华文宋体" panose="02010600040101010101" charset="-122"/>
                            <a:cs typeface="华文宋体" panose="02010600040101010101" charset="-122"/>
                            <a:sym typeface="华文宋体" panose="02010600040101010101" charset="-122"/>
                          </a:rPr>
                          <a:t>基本纳入各省临时医保</a:t>
                        </a:r>
                        <a:endParaRPr sz="1300" dirty="0">
                          <a:latin typeface="华文宋体" panose="02010600040101010101" charset="-122"/>
                          <a:ea typeface="华文宋体" panose="02010600040101010101" charset="-122"/>
                          <a:cs typeface="华文宋体" panose="02010600040101010101" charset="-122"/>
                          <a:sym typeface="华文宋体" panose="02010600040101010101" charset="-122"/>
                        </a:endParaRPr>
                      </a:p>
                    </a:txBody>
                    <a:tcPr marL="50800" marR="50800" marT="50800" marB="50800" anchor="ctr" horzOverflow="overflow">
                      <a:lnL w="12700">
                        <a:solidFill>
                          <a:srgbClr val="080000"/>
                        </a:solidFill>
                      </a:lnL>
                      <a:lnR w="12700">
                        <a:solidFill>
                          <a:srgbClr val="080000"/>
                        </a:solidFill>
                      </a:lnR>
                      <a:lnT w="12700">
                        <a:solidFill>
                          <a:srgbClr val="080000"/>
                        </a:solidFill>
                      </a:lnT>
                      <a:lnB w="12700">
                        <a:solidFill>
                          <a:srgbClr val="080000"/>
                        </a:solidFill>
                      </a:lnB>
                      <a:solidFill>
                        <a:srgbClr val="F5F5F5"/>
                      </a:solidFill>
                    </a:tcPr>
                  </a:tc>
                </a:tr>
              </a:tbl>
            </a:graphicData>
          </a:graphic>
        </p:graphicFrame>
        <p:grpSp>
          <p:nvGrpSpPr>
            <p:cNvPr id="917" name="成组"/>
            <p:cNvGrpSpPr/>
            <p:nvPr/>
          </p:nvGrpSpPr>
          <p:grpSpPr>
            <a:xfrm>
              <a:off x="4623420" y="912828"/>
              <a:ext cx="3375622" cy="4087138"/>
              <a:chOff x="0" y="0"/>
              <a:chExt cx="3375620" cy="4087137"/>
            </a:xfrm>
          </p:grpSpPr>
          <p:sp>
            <p:nvSpPr>
              <p:cNvPr id="915" name="文本框 21"/>
              <p:cNvSpPr txBox="1"/>
              <p:nvPr/>
            </p:nvSpPr>
            <p:spPr>
              <a:xfrm>
                <a:off x="27047" y="275869"/>
                <a:ext cx="3348573" cy="3811268"/>
              </a:xfrm>
              <a:prstGeom prst="rect">
                <a:avLst/>
              </a:prstGeom>
              <a:noFill/>
              <a:ln w="12700" cap="flat">
                <a:noFill/>
                <a:miter lim="400000"/>
              </a:ln>
              <a:effectLst/>
            </p:spPr>
            <p:txBody>
              <a:bodyPr wrap="square" lIns="45718" tIns="45718" rIns="45718" bIns="45718" numCol="1" anchor="t">
                <a:spAutoFit/>
              </a:bodyPr>
              <a:lstStyle/>
              <a:p>
                <a:pPr algn="just" defTabSz="914400">
                  <a:lnSpc>
                    <a:spcPct val="120000"/>
                  </a:lnSpc>
                  <a:spcBef>
                    <a:spcPts val="1000"/>
                  </a:spcBef>
                  <a:defRPr sz="1400">
                    <a:latin typeface="Lantinghei SC Extralight"/>
                    <a:ea typeface="Lantinghei SC Extralight"/>
                    <a:cs typeface="Lantinghei SC Extralight"/>
                    <a:sym typeface="Lantinghei SC Extralight"/>
                  </a:defRPr>
                </a:pPr>
                <a:r>
                  <a:rPr dirty="0" err="1">
                    <a:latin typeface="微软雅黑 Light" panose="020B0502040204020203" charset="-122"/>
                    <a:ea typeface="微软雅黑 Light" panose="020B0502040204020203" charset="-122"/>
                    <a:cs typeface="微软雅黑 Light" panose="020B0502040204020203" charset="-122"/>
                  </a:rPr>
                  <a:t>来瑞特韦片有助于</a:t>
                </a:r>
                <a:r>
                  <a:rPr dirty="0">
                    <a:latin typeface="微软雅黑 Light" panose="020B0502040204020203" charset="-122"/>
                    <a:ea typeface="微软雅黑 Light" panose="020B0502040204020203" charset="-122"/>
                    <a:cs typeface="微软雅黑 Light" panose="020B0502040204020203" charset="-122"/>
                  </a:rPr>
                  <a:t>：</a:t>
                </a:r>
                <a:endParaRPr dirty="0">
                  <a:latin typeface="微软雅黑 Light" panose="020B0502040204020203" charset="-122"/>
                  <a:ea typeface="微软雅黑 Light" panose="020B0502040204020203" charset="-122"/>
                  <a:cs typeface="微软雅黑 Light" panose="020B0502040204020203" charset="-122"/>
                </a:endParaRPr>
              </a:p>
              <a:p>
                <a:pPr marL="130175" indent="-130175" algn="just" defTabSz="914400">
                  <a:lnSpc>
                    <a:spcPct val="120000"/>
                  </a:lnSpc>
                  <a:spcBef>
                    <a:spcPts val="1000"/>
                  </a:spcBef>
                  <a:buSzPct val="100000"/>
                  <a:buChar char="•"/>
                  <a:defRPr sz="1400">
                    <a:latin typeface="Lantinghei SC Extralight"/>
                    <a:ea typeface="Lantinghei SC Extralight"/>
                    <a:cs typeface="Lantinghei SC Extralight"/>
                    <a:sym typeface="Lantinghei SC Extralight"/>
                  </a:defRPr>
                </a:pPr>
                <a:r>
                  <a:rPr dirty="0" err="1">
                    <a:latin typeface="微软雅黑 Light" panose="020B0502040204020203" charset="-122"/>
                    <a:ea typeface="微软雅黑 Light" panose="020B0502040204020203" charset="-122"/>
                    <a:cs typeface="微软雅黑 Light" panose="020B0502040204020203" charset="-122"/>
                  </a:rPr>
                  <a:t>保障我国公共健康安全，防止因二次疫情造成更多国民经济损失</a:t>
                </a:r>
                <a:r>
                  <a:rPr dirty="0">
                    <a:latin typeface="微软雅黑 Light" panose="020B0502040204020203" charset="-122"/>
                    <a:ea typeface="微软雅黑 Light" panose="020B0502040204020203" charset="-122"/>
                    <a:cs typeface="微软雅黑 Light" panose="020B0502040204020203" charset="-122"/>
                  </a:rPr>
                  <a:t>；</a:t>
                </a:r>
                <a:endParaRPr dirty="0">
                  <a:latin typeface="微软雅黑 Light" panose="020B0502040204020203" charset="-122"/>
                  <a:ea typeface="微软雅黑 Light" panose="020B0502040204020203" charset="-122"/>
                  <a:cs typeface="微软雅黑 Light" panose="020B0502040204020203" charset="-122"/>
                </a:endParaRPr>
              </a:p>
              <a:p>
                <a:pPr marL="130175" indent="-130175" algn="just" defTabSz="914400">
                  <a:lnSpc>
                    <a:spcPct val="120000"/>
                  </a:lnSpc>
                  <a:spcBef>
                    <a:spcPts val="1000"/>
                  </a:spcBef>
                  <a:buSzPct val="100000"/>
                  <a:buChar char="•"/>
                  <a:defRPr sz="1600">
                    <a:solidFill>
                      <a:srgbClr val="941100"/>
                    </a:solidFill>
                    <a:latin typeface="Lantinghei SC Demibold"/>
                    <a:ea typeface="Lantinghei SC Demibold"/>
                    <a:cs typeface="Lantinghei SC Demibold"/>
                    <a:sym typeface="Lantinghei SC Demibold"/>
                  </a:defRPr>
                </a:pPr>
                <a:r>
                  <a:rPr b="1" dirty="0" err="1">
                    <a:latin typeface="微软雅黑 Light" panose="020B0502040204020203" charset="-122"/>
                    <a:ea typeface="微软雅黑 Light" panose="020B0502040204020203" charset="-122"/>
                    <a:cs typeface="微软雅黑 Light" panose="020B0502040204020203" charset="-122"/>
                  </a:rPr>
                  <a:t>减少医院、</a:t>
                </a:r>
                <a:r>
                  <a:rPr b="1" dirty="0" err="1">
                    <a:latin typeface="Times New Roman" panose="02020603050405020304" pitchFamily="18" charset="0"/>
                    <a:ea typeface="微软雅黑 Light" panose="020B0502040204020203" charset="-122"/>
                    <a:cs typeface="Times New Roman" panose="02020603050405020304" pitchFamily="18" charset="0"/>
                  </a:rPr>
                  <a:t>ICU</a:t>
                </a:r>
                <a:r>
                  <a:rPr b="1" dirty="0" err="1">
                    <a:latin typeface="微软雅黑 Light" panose="020B0502040204020203" charset="-122"/>
                    <a:ea typeface="微软雅黑 Light" panose="020B0502040204020203" charset="-122"/>
                    <a:cs typeface="微软雅黑 Light" panose="020B0502040204020203" charset="-122"/>
                  </a:rPr>
                  <a:t>资源占用</a:t>
                </a:r>
                <a:endParaRPr b="1" dirty="0">
                  <a:solidFill>
                    <a:srgbClr val="DB1778"/>
                  </a:solidFill>
                  <a:latin typeface="微软雅黑 Light" panose="020B0502040204020203" charset="-122"/>
                  <a:ea typeface="微软雅黑 Light" panose="020B0502040204020203" charset="-122"/>
                  <a:cs typeface="微软雅黑 Light" panose="020B0502040204020203" charset="-122"/>
                </a:endParaRPr>
              </a:p>
              <a:p>
                <a:pPr marL="130175" indent="-130175" algn="just" defTabSz="914400">
                  <a:lnSpc>
                    <a:spcPct val="120000"/>
                  </a:lnSpc>
                  <a:spcBef>
                    <a:spcPts val="1000"/>
                  </a:spcBef>
                  <a:buSzPct val="100000"/>
                  <a:buChar char="•"/>
                  <a:defRPr sz="1600">
                    <a:solidFill>
                      <a:srgbClr val="941100"/>
                    </a:solidFill>
                    <a:latin typeface="Lantinghei SC Demibold"/>
                    <a:ea typeface="Lantinghei SC Demibold"/>
                    <a:cs typeface="Lantinghei SC Demibold"/>
                    <a:sym typeface="Lantinghei SC Demibold"/>
                  </a:defRPr>
                </a:pPr>
                <a:r>
                  <a:rPr b="1" dirty="0" err="1">
                    <a:latin typeface="微软雅黑 Light" panose="020B0502040204020203" charset="-122"/>
                    <a:ea typeface="微软雅黑 Light" panose="020B0502040204020203" charset="-122"/>
                    <a:cs typeface="微软雅黑 Light" panose="020B0502040204020203" charset="-122"/>
                  </a:rPr>
                  <a:t>减少因进口药物垄断可能造成的高额经济负担；确保国家生物安全</a:t>
                </a:r>
                <a:endParaRPr b="1" dirty="0">
                  <a:latin typeface="微软雅黑 Light" panose="020B0502040204020203" charset="-122"/>
                  <a:ea typeface="微软雅黑 Light" panose="020B0502040204020203" charset="-122"/>
                  <a:cs typeface="微软雅黑 Light" panose="020B0502040204020203" charset="-122"/>
                </a:endParaRPr>
              </a:p>
              <a:p>
                <a:pPr marL="130175" indent="-130175" algn="just" defTabSz="914400">
                  <a:lnSpc>
                    <a:spcPct val="120000"/>
                  </a:lnSpc>
                  <a:spcBef>
                    <a:spcPts val="1000"/>
                  </a:spcBef>
                  <a:buSzPct val="100000"/>
                  <a:buChar char="•"/>
                  <a:defRPr sz="1400">
                    <a:latin typeface="Lantinghei SC Extralight"/>
                    <a:ea typeface="Lantinghei SC Extralight"/>
                    <a:cs typeface="Lantinghei SC Extralight"/>
                    <a:sym typeface="Lantinghei SC Extralight"/>
                  </a:defRPr>
                </a:pPr>
                <a:r>
                  <a:rPr dirty="0" err="1">
                    <a:latin typeface="微软雅黑 Light" panose="020B0502040204020203" charset="-122"/>
                    <a:ea typeface="微软雅黑 Light" panose="020B0502040204020203" charset="-122"/>
                    <a:cs typeface="微软雅黑 Light" panose="020B0502040204020203" charset="-122"/>
                  </a:rPr>
                  <a:t>确保我们国家在新冠“有效药”的国际竞速（中、美、日等）中的大国地位</a:t>
                </a:r>
                <a:r>
                  <a:rPr dirty="0">
                    <a:latin typeface="微软雅黑 Light" panose="020B0502040204020203" charset="-122"/>
                    <a:ea typeface="微软雅黑 Light" panose="020B0502040204020203" charset="-122"/>
                    <a:cs typeface="微软雅黑 Light" panose="020B0502040204020203" charset="-122"/>
                  </a:rPr>
                  <a:t>；</a:t>
                </a:r>
                <a:endParaRPr dirty="0">
                  <a:latin typeface="微软雅黑 Light" panose="020B0502040204020203" charset="-122"/>
                  <a:ea typeface="微软雅黑 Light" panose="020B0502040204020203" charset="-122"/>
                  <a:cs typeface="微软雅黑 Light" panose="020B0502040204020203" charset="-122"/>
                </a:endParaRPr>
              </a:p>
              <a:p>
                <a:pPr marL="130175" indent="-130175" algn="just" defTabSz="914400">
                  <a:lnSpc>
                    <a:spcPct val="120000"/>
                  </a:lnSpc>
                  <a:spcBef>
                    <a:spcPts val="1000"/>
                  </a:spcBef>
                  <a:buSzPct val="100000"/>
                  <a:buChar char="•"/>
                  <a:defRPr sz="1400">
                    <a:latin typeface="Lantinghei SC Extralight"/>
                    <a:ea typeface="Lantinghei SC Extralight"/>
                    <a:cs typeface="Lantinghei SC Extralight"/>
                    <a:sym typeface="Lantinghei SC Extralight"/>
                  </a:defRPr>
                </a:pPr>
                <a:r>
                  <a:rPr dirty="0" err="1">
                    <a:latin typeface="微软雅黑 Light" panose="020B0502040204020203" charset="-122"/>
                    <a:ea typeface="微软雅黑 Light" panose="020B0502040204020203" charset="-122"/>
                    <a:cs typeface="微软雅黑 Light" panose="020B0502040204020203" charset="-122"/>
                  </a:rPr>
                  <a:t>保障高风险人群的公平用药和用药可及性</a:t>
                </a:r>
                <a:r>
                  <a:rPr dirty="0">
                    <a:latin typeface="微软雅黑 Light" panose="020B0502040204020203" charset="-122"/>
                    <a:ea typeface="微软雅黑 Light" panose="020B0502040204020203" charset="-122"/>
                    <a:cs typeface="微软雅黑 Light" panose="020B0502040204020203" charset="-122"/>
                  </a:rPr>
                  <a:t>；</a:t>
                </a:r>
                <a:endParaRPr dirty="0">
                  <a:latin typeface="微软雅黑 Light" panose="020B0502040204020203" charset="-122"/>
                  <a:ea typeface="微软雅黑 Light" panose="020B0502040204020203" charset="-122"/>
                  <a:cs typeface="微软雅黑 Light" panose="020B0502040204020203" charset="-122"/>
                </a:endParaRPr>
              </a:p>
              <a:p>
                <a:pPr marL="130175" indent="-130175" algn="just" defTabSz="914400">
                  <a:lnSpc>
                    <a:spcPct val="120000"/>
                  </a:lnSpc>
                  <a:spcBef>
                    <a:spcPts val="1000"/>
                  </a:spcBef>
                  <a:buSzPct val="100000"/>
                  <a:buChar char="•"/>
                  <a:defRPr sz="1400">
                    <a:latin typeface="Lantinghei SC Extralight"/>
                    <a:ea typeface="Lantinghei SC Extralight"/>
                    <a:cs typeface="Lantinghei SC Extralight"/>
                    <a:sym typeface="Lantinghei SC Extralight"/>
                  </a:defRPr>
                </a:pPr>
                <a:r>
                  <a:rPr dirty="0" err="1">
                    <a:latin typeface="微软雅黑 Light" panose="020B0502040204020203" charset="-122"/>
                    <a:ea typeface="微软雅黑 Light" panose="020B0502040204020203" charset="-122"/>
                    <a:cs typeface="微软雅黑 Light" panose="020B0502040204020203" charset="-122"/>
                  </a:rPr>
                  <a:t>减少对普通人群生活质量的影响</a:t>
                </a:r>
                <a:r>
                  <a:rPr dirty="0">
                    <a:latin typeface="微软雅黑 Light" panose="020B0502040204020203" charset="-122"/>
                    <a:ea typeface="微软雅黑 Light" panose="020B0502040204020203" charset="-122"/>
                    <a:cs typeface="微软雅黑 Light" panose="020B0502040204020203" charset="-122"/>
                  </a:rPr>
                  <a:t>。</a:t>
                </a:r>
                <a:endParaRPr dirty="0">
                  <a:latin typeface="微软雅黑 Light" panose="020B0502040204020203" charset="-122"/>
                  <a:ea typeface="微软雅黑 Light" panose="020B0502040204020203" charset="-122"/>
                  <a:cs typeface="微软雅黑 Light" panose="020B0502040204020203" charset="-122"/>
                </a:endParaRPr>
              </a:p>
            </p:txBody>
          </p:sp>
          <p:sp>
            <p:nvSpPr>
              <p:cNvPr id="916" name="文本框 2"/>
              <p:cNvSpPr/>
              <p:nvPr/>
            </p:nvSpPr>
            <p:spPr>
              <a:xfrm>
                <a:off x="0" y="0"/>
                <a:ext cx="196876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ctr">
                <a:spAutoFit/>
              </a:bodyPr>
              <a:lstStyle>
                <a:lvl1pPr algn="ctr" defTabSz="914400">
                  <a:lnSpc>
                    <a:spcPct val="90000"/>
                  </a:lnSpc>
                  <a:spcBef>
                    <a:spcPts val="1000"/>
                  </a:spcBef>
                  <a:defRPr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对公共健康的影响</a:t>
                </a:r>
              </a:p>
            </p:txBody>
          </p:sp>
        </p:grpSp>
        <p:grpSp>
          <p:nvGrpSpPr>
            <p:cNvPr id="920" name="成组"/>
            <p:cNvGrpSpPr/>
            <p:nvPr/>
          </p:nvGrpSpPr>
          <p:grpSpPr>
            <a:xfrm>
              <a:off x="8377192" y="335796"/>
              <a:ext cx="3121960" cy="745770"/>
              <a:chOff x="0" y="0"/>
              <a:chExt cx="3121958" cy="745769"/>
            </a:xfrm>
          </p:grpSpPr>
          <p:sp>
            <p:nvSpPr>
              <p:cNvPr id="918" name="来瑞特韦的适应症、用法用量明确，临床路径明确，不增加管理难度和风险"/>
              <p:cNvSpPr txBox="1"/>
              <p:nvPr/>
            </p:nvSpPr>
            <p:spPr>
              <a:xfrm>
                <a:off x="68135" y="214909"/>
                <a:ext cx="3053824" cy="530861"/>
              </a:xfrm>
              <a:prstGeom prst="rect">
                <a:avLst/>
              </a:prstGeom>
              <a:noFill/>
              <a:ln w="12700" cap="flat">
                <a:noFill/>
                <a:miter lim="400000"/>
              </a:ln>
              <a:effectLst/>
            </p:spPr>
            <p:txBody>
              <a:bodyPr wrap="square" lIns="0" tIns="0" rIns="0" bIns="0" numCol="1" anchor="t">
                <a:spAutoFit/>
              </a:bodyPr>
              <a:lstStyle/>
              <a:p>
                <a:pPr defTabSz="914400">
                  <a:lnSpc>
                    <a:spcPct val="120000"/>
                  </a:lnSpc>
                  <a:defRPr sz="1400">
                    <a:latin typeface="Lantinghei SC Extralight"/>
                    <a:ea typeface="Lantinghei SC Extralight"/>
                    <a:cs typeface="Lantinghei SC Extralight"/>
                    <a:sym typeface="Lantinghei SC Extralight"/>
                  </a:defRPr>
                </a:pPr>
                <a:r>
                  <a:t>来瑞特韦片的适应症、用法用量明确，临床路径明确，不增加管理难度和风险</a:t>
                </a:r>
              </a:p>
            </p:txBody>
          </p:sp>
          <p:sp>
            <p:nvSpPr>
              <p:cNvPr id="919" name="文本框 20"/>
              <p:cNvSpPr/>
              <p:nvPr/>
            </p:nvSpPr>
            <p:spPr>
              <a:xfrm>
                <a:off x="0" y="0"/>
                <a:ext cx="21973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ctr">
                <a:spAutoFit/>
              </a:bodyPr>
              <a:lstStyle>
                <a:lvl1pPr algn="ctr" defTabSz="914400">
                  <a:lnSpc>
                    <a:spcPct val="90000"/>
                  </a:lnSpc>
                  <a:spcBef>
                    <a:spcPts val="1000"/>
                  </a:spcBef>
                  <a:defRPr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临床、医保管理便利</a:t>
                </a:r>
              </a:p>
            </p:txBody>
          </p:sp>
        </p:grpSp>
        <p:grpSp>
          <p:nvGrpSpPr>
            <p:cNvPr id="923" name="成组"/>
            <p:cNvGrpSpPr/>
            <p:nvPr/>
          </p:nvGrpSpPr>
          <p:grpSpPr>
            <a:xfrm>
              <a:off x="8377193" y="1987799"/>
              <a:ext cx="3099992" cy="212899"/>
              <a:chOff x="0" y="0"/>
              <a:chExt cx="3099991" cy="212898"/>
            </a:xfrm>
          </p:grpSpPr>
          <p:sp>
            <p:nvSpPr>
              <p:cNvPr id="921" name="填补同治疗领域单药3CL靶向新冠病毒感染治疗药物的空白；"/>
              <p:cNvSpPr/>
              <p:nvPr/>
            </p:nvSpPr>
            <p:spPr>
              <a:xfrm>
                <a:off x="87655" y="212898"/>
                <a:ext cx="301233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0" tIns="0" rIns="0" bIns="0" numCol="1" anchor="t">
                <a:spAutoFit/>
              </a:bodyPr>
              <a:lstStyle>
                <a:lvl1pPr algn="just" defTabSz="914400">
                  <a:lnSpc>
                    <a:spcPct val="120000"/>
                  </a:lnSpc>
                  <a:spcBef>
                    <a:spcPts val="600"/>
                  </a:spcBef>
                  <a:defRPr sz="1400">
                    <a:latin typeface="Lantinghei SC Extralight"/>
                    <a:ea typeface="Lantinghei SC Extralight"/>
                    <a:cs typeface="Lantinghei SC Extralight"/>
                    <a:sym typeface="Lantinghei SC Extralight"/>
                  </a:defRPr>
                </a:lvl1pPr>
              </a:lstStyle>
              <a:p>
                <a:r>
                  <a:t>填补同治疗领域单药3CL靶向新冠病毒感染治疗药物的空白；</a:t>
                </a:r>
              </a:p>
            </p:txBody>
          </p:sp>
          <p:sp>
            <p:nvSpPr>
              <p:cNvPr id="922" name="文本框 19"/>
              <p:cNvSpPr/>
              <p:nvPr/>
            </p:nvSpPr>
            <p:spPr>
              <a:xfrm>
                <a:off x="0" y="0"/>
                <a:ext cx="196876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ctr">
                <a:spAutoFit/>
              </a:bodyPr>
              <a:lstStyle>
                <a:lvl1pPr algn="ctr" defTabSz="914400">
                  <a:lnSpc>
                    <a:spcPct val="90000"/>
                  </a:lnSpc>
                  <a:spcBef>
                    <a:spcPts val="1000"/>
                  </a:spcBef>
                  <a:defRPr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有效弥补目录短板</a:t>
                </a:r>
              </a:p>
            </p:txBody>
          </p:sp>
        </p:grpSp>
        <p:grpSp>
          <p:nvGrpSpPr>
            <p:cNvPr id="926" name="成组"/>
            <p:cNvGrpSpPr/>
            <p:nvPr/>
          </p:nvGrpSpPr>
          <p:grpSpPr>
            <a:xfrm>
              <a:off x="8377192" y="3637792"/>
              <a:ext cx="3115034" cy="1759248"/>
              <a:chOff x="0" y="0"/>
              <a:chExt cx="3115033" cy="1759247"/>
            </a:xfrm>
          </p:grpSpPr>
          <p:sp>
            <p:nvSpPr>
              <p:cNvPr id="924" name="文本框 18"/>
              <p:cNvSpPr/>
              <p:nvPr/>
            </p:nvSpPr>
            <p:spPr>
              <a:xfrm>
                <a:off x="0" y="0"/>
                <a:ext cx="196876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ctr">
                <a:spAutoFit/>
              </a:bodyPr>
              <a:lstStyle>
                <a:lvl1pPr defTabSz="914400">
                  <a:lnSpc>
                    <a:spcPct val="90000"/>
                  </a:lnSpc>
                  <a:spcBef>
                    <a:spcPts val="1000"/>
                  </a:spcBef>
                  <a:defRPr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符合保基本原则</a:t>
                </a:r>
              </a:p>
            </p:txBody>
          </p:sp>
          <p:sp>
            <p:nvSpPr>
              <p:cNvPr id="925" name="来瑞特为旨在解决高风险人群的临床困境，合理保障伴有进展为重症高风险患者，包括年龄&gt;  65、合并心血管疾病的老年患者、严重肝癌病人、轻、中度肝病病人、腹泻病人等老年患者，以降低重症率和医疗资源使用"/>
              <p:cNvSpPr txBox="1"/>
              <p:nvPr/>
            </p:nvSpPr>
            <p:spPr>
              <a:xfrm>
                <a:off x="48578" y="228263"/>
                <a:ext cx="3066455" cy="1530984"/>
              </a:xfrm>
              <a:prstGeom prst="rect">
                <a:avLst/>
              </a:prstGeom>
              <a:noFill/>
              <a:ln w="12700" cap="flat">
                <a:noFill/>
                <a:miter lim="400000"/>
              </a:ln>
              <a:effectLst/>
            </p:spPr>
            <p:txBody>
              <a:bodyPr wrap="square" lIns="0" tIns="0" rIns="0" bIns="0" numCol="1" anchor="t">
                <a:spAutoFit/>
              </a:bodyPr>
              <a:lstStyle/>
              <a:p>
                <a:pPr algn="just" defTabSz="914400">
                  <a:lnSpc>
                    <a:spcPct val="120000"/>
                  </a:lnSpc>
                  <a:spcBef>
                    <a:spcPts val="600"/>
                  </a:spcBef>
                  <a:defRPr sz="1300">
                    <a:latin typeface="Lantinghei SC Extralight"/>
                    <a:ea typeface="Lantinghei SC Extralight"/>
                    <a:cs typeface="Lantinghei SC Extralight"/>
                    <a:sym typeface="Lantinghei SC Extralight"/>
                  </a:defRPr>
                </a:pPr>
                <a:r>
                  <a:rPr>
                    <a:latin typeface="微软雅黑 Light" panose="020B0502040204020203" charset="-122"/>
                    <a:ea typeface="微软雅黑 Light" panose="020B0502040204020203" charset="-122"/>
                    <a:cs typeface="微软雅黑 Light" panose="020B0502040204020203" charset="-122"/>
                  </a:rPr>
                  <a:t>来瑞特韦片旨在</a:t>
                </a:r>
                <a:r>
                  <a:rPr b="1">
                    <a:latin typeface="微软雅黑 Light" panose="020B0502040204020203" charset="-122"/>
                    <a:ea typeface="微软雅黑 Light" panose="020B0502040204020203" charset="-122"/>
                    <a:cs typeface="微软雅黑 Light" panose="020B0502040204020203" charset="-122"/>
                  </a:rPr>
                  <a:t>解决</a:t>
                </a:r>
                <a:r>
                  <a:rPr sz="1800" b="1">
                    <a:solidFill>
                      <a:srgbClr val="941100"/>
                    </a:solidFill>
                    <a:latin typeface="微软雅黑 Light" panose="020B0502040204020203" charset="-122"/>
                    <a:ea typeface="微软雅黑 Light" panose="020B0502040204020203" charset="-122"/>
                    <a:cs typeface="微软雅黑 Light" panose="020B0502040204020203" charset="-122"/>
                    <a:sym typeface="Lantinghei SC Demibold"/>
                  </a:rPr>
                  <a:t>高风险人群</a:t>
                </a:r>
                <a:r>
                  <a:rPr>
                    <a:latin typeface="微软雅黑 Light" panose="020B0502040204020203" charset="-122"/>
                    <a:ea typeface="微软雅黑 Light" panose="020B0502040204020203" charset="-122"/>
                    <a:cs typeface="微软雅黑 Light" panose="020B0502040204020203" charset="-122"/>
                  </a:rPr>
                  <a:t>的临床困境，合理保障伴有进展为重症高风险患者，包括年龄&gt;  65岁、合并心脑血管等基础疾病、肿瘤等高危因素患者，以降低这些高危因素患者的重症率和医疗资源使用</a:t>
                </a:r>
                <a:r>
                  <a:rPr>
                    <a:latin typeface="微软雅黑 Light" panose="020B0502040204020203" charset="-122"/>
                    <a:ea typeface="微软雅黑 Light" panose="020B0502040204020203" charset="-122"/>
                    <a:cs typeface="微软雅黑 Light" panose="020B0502040204020203" charset="-122"/>
                    <a:sym typeface="宋体" panose="02010600030101010101" pitchFamily="2" charset="-122"/>
                  </a:rPr>
                  <a:t>。</a:t>
                </a:r>
                <a:endParaRPr>
                  <a:latin typeface="微软雅黑 Light" panose="020B0502040204020203" charset="-122"/>
                  <a:ea typeface="微软雅黑 Light" panose="020B0502040204020203" charset="-122"/>
                  <a:cs typeface="微软雅黑 Light" panose="020B0502040204020203" charset="-122"/>
                  <a:sym typeface="宋体" panose="02010600030101010101" pitchFamily="2" charset="-122"/>
                </a:endParaRPr>
              </a:p>
            </p:txBody>
          </p:sp>
        </p:grpSp>
        <p:sp>
          <p:nvSpPr>
            <p:cNvPr id="927" name="来瑞特韦片（目录外药品）价格费用相关信息"/>
            <p:cNvSpPr txBox="1"/>
            <p:nvPr/>
          </p:nvSpPr>
          <p:spPr>
            <a:xfrm>
              <a:off x="255674" y="1196140"/>
              <a:ext cx="3741318" cy="635001"/>
            </a:xfrm>
            <a:prstGeom prst="rect">
              <a:avLst/>
            </a:prstGeom>
            <a:noFill/>
            <a:ln w="12700" cap="flat">
              <a:noFill/>
              <a:miter lim="400000"/>
            </a:ln>
            <a:effectLst/>
          </p:spPr>
          <p:txBody>
            <a:bodyPr wrap="square" lIns="0" tIns="0" rIns="0" bIns="0" numCol="1" anchor="t">
              <a:spAutoFit/>
            </a:bodyPr>
            <a:lstStyle>
              <a:lvl1pPr>
                <a:defRPr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来瑞特韦片（目录外药品）价格费用相关信息</a:t>
              </a:r>
            </a:p>
          </p:txBody>
        </p:sp>
        <p:sp>
          <p:nvSpPr>
            <p:cNvPr id="928" name="线条"/>
            <p:cNvSpPr/>
            <p:nvPr/>
          </p:nvSpPr>
          <p:spPr>
            <a:xfrm flipV="1">
              <a:off x="4487855" y="684082"/>
              <a:ext cx="2" cy="4881939"/>
            </a:xfrm>
            <a:prstGeom prst="line">
              <a:avLst/>
            </a:prstGeom>
            <a:noFill/>
            <a:ln w="25400" cap="flat">
              <a:solidFill>
                <a:srgbClr val="535353"/>
              </a:solidFill>
              <a:prstDash val="solid"/>
              <a:round/>
            </a:ln>
            <a:effectLst/>
          </p:spPr>
          <p:txBody>
            <a:bodyPr wrap="square" lIns="45718" tIns="45718" rIns="45718" bIns="45718" numCol="1" anchor="t">
              <a:noAutofit/>
            </a:bodyPr>
            <a:lstStyle/>
            <a:p/>
          </p:txBody>
        </p:sp>
        <p:sp>
          <p:nvSpPr>
            <p:cNvPr id="929" name="线条"/>
            <p:cNvSpPr/>
            <p:nvPr/>
          </p:nvSpPr>
          <p:spPr>
            <a:xfrm flipV="1">
              <a:off x="8188115" y="0"/>
              <a:ext cx="2" cy="5632013"/>
            </a:xfrm>
            <a:prstGeom prst="line">
              <a:avLst/>
            </a:prstGeom>
            <a:noFill/>
            <a:ln w="25400" cap="flat">
              <a:solidFill>
                <a:srgbClr val="535353"/>
              </a:solidFill>
              <a:prstDash val="solid"/>
              <a:round/>
            </a:ln>
            <a:effectLst/>
          </p:spPr>
          <p:txBody>
            <a:bodyPr wrap="square" lIns="45718" tIns="45718" rIns="45718" bIns="45718" numCol="1" anchor="t">
              <a:noAutofit/>
            </a:bodyPr>
            <a:lstStyle/>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 name="object 2"/>
          <p:cNvSpPr/>
          <p:nvPr/>
        </p:nvSpPr>
        <p:spPr>
          <a:xfrm flipV="1">
            <a:off x="425" y="1"/>
            <a:ext cx="12191150" cy="5246447"/>
          </a:xfrm>
          <a:prstGeom prst="rect">
            <a:avLst/>
          </a:prstGeom>
          <a:solidFill>
            <a:srgbClr val="00A48D"/>
          </a:solidFill>
          <a:ln w="12700">
            <a:miter lim="400000"/>
          </a:ln>
        </p:spPr>
        <p:txBody>
          <a:bodyPr lIns="0" tIns="0" rIns="0" bIns="0"/>
          <a:lstStyle/>
          <a:p>
            <a:pPr defTabSz="914400">
              <a:defRPr sz="1000">
                <a:latin typeface="+mj-lt"/>
                <a:ea typeface="+mj-ea"/>
                <a:cs typeface="+mj-cs"/>
                <a:sym typeface="等线" panose="02010600030101010101" charset="-122"/>
              </a:defRPr>
            </a:pPr>
          </a:p>
        </p:txBody>
      </p:sp>
      <p:sp>
        <p:nvSpPr>
          <p:cNvPr id="933" name="object 3"/>
          <p:cNvSpPr txBox="1">
            <a:spLocks noGrp="1"/>
          </p:cNvSpPr>
          <p:nvPr>
            <p:ph type="title" idx="4294967295"/>
          </p:nvPr>
        </p:nvSpPr>
        <p:spPr>
          <a:xfrm>
            <a:off x="4160947" y="2769730"/>
            <a:ext cx="4603456" cy="930331"/>
          </a:xfrm>
          <a:prstGeom prst="rect">
            <a:avLst/>
          </a:prstGeom>
        </p:spPr>
        <p:txBody>
          <a:bodyPr lIns="0" tIns="0" rIns="0" bIns="0" anchor="t"/>
          <a:lstStyle>
            <a:lvl1pPr indent="6350" algn="ctr" defTabSz="795655">
              <a:lnSpc>
                <a:spcPct val="100000"/>
              </a:lnSpc>
              <a:defRPr sz="5200" b="1" spc="-100">
                <a:solidFill>
                  <a:srgbClr val="FFFFFF"/>
                </a:solidFill>
                <a:latin typeface="+mn-lt"/>
                <a:ea typeface="+mn-ea"/>
                <a:cs typeface="+mn-cs"/>
                <a:sym typeface="Helvetica"/>
              </a:defRPr>
            </a:lvl1pPr>
          </a:lstStyle>
          <a:p>
            <a:r>
              <a:t>静候佳音！</a:t>
            </a:r>
          </a:p>
        </p:txBody>
      </p:sp>
      <p:sp>
        <p:nvSpPr>
          <p:cNvPr id="934" name="object 2"/>
          <p:cNvSpPr/>
          <p:nvPr/>
        </p:nvSpPr>
        <p:spPr>
          <a:xfrm flipV="1">
            <a:off x="426" y="5231102"/>
            <a:ext cx="12191150" cy="83561"/>
          </a:xfrm>
          <a:prstGeom prst="rect">
            <a:avLst/>
          </a:prstGeom>
          <a:solidFill>
            <a:srgbClr val="ED6D0F"/>
          </a:solidFill>
          <a:ln w="12700">
            <a:miter lim="400000"/>
          </a:ln>
        </p:spPr>
        <p:txBody>
          <a:bodyPr lIns="0" tIns="0" rIns="0" bIns="0"/>
          <a:lstStyle/>
          <a:p>
            <a:pPr defTabSz="914400">
              <a:defRPr sz="1000">
                <a:latin typeface="+mj-lt"/>
                <a:ea typeface="+mj-ea"/>
                <a:cs typeface="+mj-cs"/>
                <a:sym typeface="等线" panose="02010600030101010101" charset="-122"/>
              </a:defRPr>
            </a:pPr>
          </a:p>
        </p:txBody>
      </p:sp>
      <p:pic>
        <p:nvPicPr>
          <p:cNvPr id="935" name="Picture 3" descr="Picture 3"/>
          <p:cNvPicPr>
            <a:picLocks noChangeAspect="1"/>
          </p:cNvPicPr>
          <p:nvPr/>
        </p:nvPicPr>
        <p:blipFill>
          <a:blip r:embed="rId1"/>
          <a:stretch>
            <a:fillRect/>
          </a:stretch>
        </p:blipFill>
        <p:spPr>
          <a:xfrm>
            <a:off x="9649661" y="5739036"/>
            <a:ext cx="1789536" cy="601055"/>
          </a:xfrm>
          <a:prstGeom prst="rect">
            <a:avLst/>
          </a:prstGeom>
          <a:ln w="12700">
            <a:miter lim="400000"/>
            <a:headEnd/>
            <a:tailEnd/>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2" name="表格 4-3"/>
          <p:cNvGraphicFramePr/>
          <p:nvPr>
            <p:custDataLst>
              <p:tags r:id="rId1"/>
            </p:custDataLst>
          </p:nvPr>
        </p:nvGraphicFramePr>
        <p:xfrm>
          <a:off x="95250" y="1003413"/>
          <a:ext cx="11958320" cy="5766181"/>
        </p:xfrm>
        <a:graphic>
          <a:graphicData uri="http://schemas.openxmlformats.org/drawingml/2006/table">
            <a:tbl>
              <a:tblPr bandRow="1">
                <a:tableStyleId>{4C3C2611-4C71-4FC5-86AE-919BDF0F9419}</a:tableStyleId>
              </a:tblPr>
              <a:tblGrid>
                <a:gridCol w="1574800"/>
                <a:gridCol w="10383520"/>
              </a:tblGrid>
              <a:tr h="402590">
                <a:tc rowSpan="2">
                  <a:txBody>
                    <a:bodyPr/>
                    <a:lstStyle/>
                    <a:p>
                      <a:pPr algn="l">
                        <a:lnSpc>
                          <a:spcPct val="120000"/>
                        </a:lnSpc>
                        <a:defRPr sz="1800"/>
                      </a:pPr>
                      <a:r>
                        <a:rPr sz="1600" b="1" spc="1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药品基本信息</a:t>
                      </a:r>
                      <a:endParaRPr sz="1600" b="1" spc="1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l">
                        <a:lnSpc>
                          <a:spcPct val="120000"/>
                        </a:lnSpc>
                        <a:defRPr>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pPr>
                      <a:r>
                        <a:rPr>
                          <a:latin typeface="Times New Roman" panose="02020603050405020304" pitchFamily="18" charset="0"/>
                          <a:cs typeface="Times New Roman" panose="02020603050405020304" pitchFamily="18" charset="0"/>
                        </a:rPr>
                        <a:t>来瑞特韦片是国际首款无需联用利托那韦的拟肽类3CL靶向新冠药物，用于治疗轻中度新型冠状病毒感染(COVID-19)的成年患者 </a:t>
                      </a:r>
                      <a:endParaRPr>
                        <a:latin typeface="Times New Roman" panose="02020603050405020304" pitchFamily="18" charset="0"/>
                        <a:cs typeface="Times New Roman" panose="02020603050405020304" pitchFamily="18" charset="0"/>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r>
              <a:tr h="320675">
                <a:tc vMerge="1">
                  <a:tcPr/>
                </a:tc>
                <a:tc>
                  <a:txBody>
                    <a:bodyPr/>
                    <a:lstStyle/>
                    <a:p>
                      <a:pPr algn="l">
                        <a:lnSpc>
                          <a:spcPct val="120000"/>
                        </a:lnSpc>
                        <a:defRPr b="1">
                          <a:solidFill>
                            <a:srgbClr val="941100"/>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pPr>
                      <a:r>
                        <a:rPr>
                          <a:latin typeface="Times New Roman" panose="02020603050405020304" pitchFamily="18" charset="0"/>
                          <a:cs typeface="Times New Roman" panose="02020603050405020304" pitchFamily="18" charset="0"/>
                        </a:rPr>
                        <a:t>来瑞特韦片是我国具有自主知识产权的原创一类新药</a:t>
                      </a:r>
                      <a:endParaRPr>
                        <a:latin typeface="Times New Roman" panose="02020603050405020304" pitchFamily="18" charset="0"/>
                        <a:cs typeface="Times New Roman" panose="02020603050405020304" pitchFamily="18" charset="0"/>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r h="539750">
                <a:tc rowSpan="3">
                  <a:txBody>
                    <a:bodyPr/>
                    <a:lstStyle/>
                    <a:p>
                      <a:pPr algn="l">
                        <a:lnSpc>
                          <a:spcPct val="120000"/>
                        </a:lnSpc>
                        <a:defRPr sz="1800"/>
                      </a:pPr>
                      <a:r>
                        <a:rPr sz="1600" b="1" spc="1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有效性</a:t>
                      </a:r>
                      <a:endParaRPr sz="1600" b="1" spc="1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l">
                        <a:lnSpc>
                          <a:spcPct val="120000"/>
                        </a:lnSpc>
                        <a:defRPr>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pPr>
                      <a:r>
                        <a:rPr dirty="0">
                          <a:latin typeface="Times New Roman" panose="02020603050405020304" pitchFamily="18" charset="0"/>
                          <a:cs typeface="Times New Roman" panose="02020603050405020304" pitchFamily="18" charset="0"/>
                        </a:rPr>
                        <a:t>1. </a:t>
                      </a:r>
                      <a:r>
                        <a:rPr dirty="0" err="1">
                          <a:latin typeface="Times New Roman" panose="02020603050405020304" pitchFamily="18" charset="0"/>
                          <a:cs typeface="Times New Roman" panose="02020603050405020304" pitchFamily="18" charset="0"/>
                        </a:rPr>
                        <a:t>临床疗效证据：根据来瑞特韦片III期临床研究结论</a:t>
                      </a:r>
                      <a:r>
                        <a:rPr dirty="0">
                          <a:latin typeface="Times New Roman" panose="02020603050405020304" pitchFamily="18" charset="0"/>
                          <a:cs typeface="Times New Roman" panose="02020603050405020304" pitchFamily="18" charset="0"/>
                        </a:rPr>
                        <a:t>， 1）来瑞特韦片组第4天病毒载量较安慰剂组病毒载</a:t>
                      </a:r>
                      <a:r>
                        <a:rPr dirty="0">
                          <a:solidFill>
                            <a:schemeClr val="tx1"/>
                          </a:solidFill>
                          <a:latin typeface="Times New Roman" panose="02020603050405020304" pitchFamily="18" charset="0"/>
                          <a:cs typeface="Times New Roman" panose="02020603050405020304" pitchFamily="18" charset="0"/>
                        </a:rPr>
                        <a:t>量降幅</a:t>
                      </a:r>
                      <a:r>
                        <a:rPr lang="zh-CN" altLang="en-US" dirty="0">
                          <a:solidFill>
                            <a:schemeClr val="tx1"/>
                          </a:solidFill>
                          <a:latin typeface="Times New Roman" panose="02020603050405020304" pitchFamily="18" charset="0"/>
                          <a:cs typeface="Times New Roman" panose="02020603050405020304" pitchFamily="18" charset="0"/>
                        </a:rPr>
                        <a:t>达</a:t>
                      </a:r>
                      <a:r>
                        <a:rPr dirty="0">
                          <a:solidFill>
                            <a:schemeClr val="tx1"/>
                          </a:solidFill>
                          <a:latin typeface="Times New Roman" panose="02020603050405020304" pitchFamily="18" charset="0"/>
                          <a:cs typeface="Times New Roman" panose="02020603050405020304" pitchFamily="18" charset="0"/>
                        </a:rPr>
                        <a:t>0.82 log</a:t>
                      </a:r>
                      <a:r>
                        <a:rPr lang="en-US" dirty="0">
                          <a:solidFill>
                            <a:schemeClr val="tx1"/>
                          </a:solidFill>
                          <a:latin typeface="Times New Roman" panose="02020603050405020304" pitchFamily="18" charset="0"/>
                          <a:cs typeface="Times New Roman" panose="02020603050405020304" pitchFamily="18" charset="0"/>
                        </a:rPr>
                        <a:t>10 copies/mL</a:t>
                      </a:r>
                      <a:r>
                        <a:rPr dirty="0">
                          <a:latin typeface="Times New Roman" panose="02020603050405020304" pitchFamily="18" charset="0"/>
                          <a:cs typeface="Times New Roman" panose="02020603050405020304" pitchFamily="18" charset="0"/>
                        </a:rPr>
                        <a:t>；2）来瑞特韦片组较安慰剂组显著缩短患者11项临床症状的至持续临床恢复时间(P值为0.003）；</a:t>
                      </a:r>
                      <a:endParaRPr dirty="0">
                        <a:latin typeface="Times New Roman" panose="02020603050405020304" pitchFamily="18" charset="0"/>
                        <a:cs typeface="Times New Roman" panose="02020603050405020304" pitchFamily="18" charset="0"/>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r>
              <a:tr h="977900">
                <a:tc vMerge="1">
                  <a:tcPr/>
                </a:tc>
                <a:tc>
                  <a:txBody>
                    <a:bodyPr/>
                    <a:lstStyle/>
                    <a:p>
                      <a:pPr algn="l">
                        <a:lnSpc>
                          <a:spcPct val="120000"/>
                        </a:lnSpc>
                        <a:defRPr b="1">
                          <a:solidFill>
                            <a:srgbClr val="941100"/>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pPr>
                      <a:r>
                        <a:rPr dirty="0">
                          <a:latin typeface="Times New Roman" panose="02020603050405020304" pitchFamily="18" charset="0"/>
                          <a:cs typeface="Times New Roman" panose="02020603050405020304" pitchFamily="18" charset="0"/>
                        </a:rPr>
                        <a:t>2. </a:t>
                      </a:r>
                      <a:r>
                        <a:rPr dirty="0" err="1">
                          <a:latin typeface="Times New Roman" panose="02020603050405020304" pitchFamily="18" charset="0"/>
                          <a:cs typeface="Times New Roman" panose="02020603050405020304" pitchFamily="18" charset="0"/>
                        </a:rPr>
                        <a:t>Paxlovid等效的国产替代</a:t>
                      </a:r>
                      <a:r>
                        <a:rPr dirty="0">
                          <a:latin typeface="Times New Roman" panose="02020603050405020304" pitchFamily="18" charset="0"/>
                          <a:cs typeface="Times New Roman" panose="02020603050405020304" pitchFamily="18" charset="0"/>
                        </a:rPr>
                        <a:t>：</a:t>
                      </a:r>
                      <a:endParaRPr b="0" dirty="0">
                        <a:latin typeface="Times New Roman" panose="02020603050405020304" pitchFamily="18" charset="0"/>
                        <a:ea typeface="华文仿宋" panose="02010600040101010101" charset="-122"/>
                        <a:cs typeface="Times New Roman" panose="02020603050405020304" pitchFamily="18" charset="0"/>
                        <a:sym typeface="华文仿宋" panose="02010600040101010101" charset="-122"/>
                      </a:endParaRPr>
                    </a:p>
                    <a:p>
                      <a:pPr algn="l">
                        <a:lnSpc>
                          <a:spcPct val="120000"/>
                        </a:lnSpc>
                        <a:defRPr>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pPr>
                      <a:r>
                        <a:rPr dirty="0">
                          <a:latin typeface="Times New Roman" panose="02020603050405020304" pitchFamily="18" charset="0"/>
                          <a:cs typeface="Times New Roman" panose="02020603050405020304" pitchFamily="18" charset="0"/>
                        </a:rPr>
                        <a:t>1）对比来瑞特韦片III期临床研究结论和Paxlovid的EPIC-HR研究结论，来瑞特韦片抗病毒能力与Paxlovid相当；</a:t>
                      </a:r>
                      <a:endParaRPr dirty="0">
                        <a:latin typeface="Times New Roman" panose="02020603050405020304" pitchFamily="18" charset="0"/>
                        <a:ea typeface="华文仿宋" panose="02010600040101010101" charset="-122"/>
                        <a:cs typeface="Times New Roman" panose="02020603050405020304" pitchFamily="18" charset="0"/>
                        <a:sym typeface="华文仿宋" panose="02010600040101010101" charset="-122"/>
                      </a:endParaRPr>
                    </a:p>
                    <a:p>
                      <a:pPr algn="l">
                        <a:lnSpc>
                          <a:spcPct val="120000"/>
                        </a:lnSpc>
                        <a:defRPr>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pPr>
                      <a:r>
                        <a:rPr dirty="0">
                          <a:latin typeface="Times New Roman" panose="02020603050405020304" pitchFamily="18" charset="0"/>
                          <a:cs typeface="Times New Roman" panose="02020603050405020304" pitchFamily="18" charset="0"/>
                        </a:rPr>
                        <a:t>2）对比来瑞特韦片III期临床研究结论和Paxlovid</a:t>
                      </a:r>
                      <a:r>
                        <a:rPr dirty="0">
                          <a:solidFill>
                            <a:srgbClr val="404040"/>
                          </a:solidFill>
                          <a:latin typeface="Times New Roman" panose="02020603050405020304" pitchFamily="18" charset="0"/>
                          <a:ea typeface="华文仿宋" panose="02010600040101010101" charset="-122"/>
                          <a:cs typeface="Times New Roman" panose="02020603050405020304" pitchFamily="18" charset="0"/>
                          <a:sym typeface="华文仿宋" panose="02010600040101010101" charset="-122"/>
                        </a:rPr>
                        <a:t>的</a:t>
                      </a:r>
                      <a:r>
                        <a:rPr dirty="0">
                          <a:solidFill>
                            <a:srgbClr val="404040"/>
                          </a:solidFill>
                          <a:latin typeface="Times New Roman" panose="02020603050405020304" pitchFamily="18" charset="0"/>
                          <a:cs typeface="Times New Roman" panose="02020603050405020304" pitchFamily="18" charset="0"/>
                        </a:rPr>
                        <a:t>E</a:t>
                      </a:r>
                      <a:r>
                        <a:rPr dirty="0">
                          <a:latin typeface="Times New Roman" panose="02020603050405020304" pitchFamily="18" charset="0"/>
                          <a:cs typeface="Times New Roman" panose="02020603050405020304" pitchFamily="18" charset="0"/>
                        </a:rPr>
                        <a:t>PIC-SR研究结论，来瑞特韦片对系统/单项症状（包括咳嗽、鼻塞或流涕、咽痛或咽干、呼吸短促或呼吸困难、头痛、感觉发热或发热等11种目标症状）有显著改善；</a:t>
                      </a:r>
                      <a:endParaRPr dirty="0">
                        <a:latin typeface="Times New Roman" panose="02020603050405020304" pitchFamily="18" charset="0"/>
                        <a:cs typeface="Times New Roman" panose="02020603050405020304" pitchFamily="18" charset="0"/>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r h="284480">
                <a:tc vMerge="1">
                  <a:tcPr/>
                </a:tc>
                <a:tc>
                  <a:txBody>
                    <a:bodyPr/>
                    <a:lstStyle/>
                    <a:p>
                      <a:pPr algn="l" defTabSz="914400">
                        <a:spcBef>
                          <a:spcPts val="600"/>
                        </a:spcBef>
                        <a:defRPr sz="1800"/>
                      </a:pPr>
                      <a:r>
                        <a:rPr sz="1200">
                          <a:latin typeface="Times New Roman" panose="02020603050405020304" pitchFamily="18" charset="0"/>
                          <a:ea typeface="微软雅黑 Light" panose="020B0502040204020203" charset="-122"/>
                          <a:cs typeface="Times New Roman" panose="02020603050405020304" pitchFamily="18" charset="0"/>
                          <a:sym typeface="微软雅黑 Light" panose="020B0502040204020203" charset="-122"/>
                        </a:rPr>
                        <a:t>3. 指南推荐情况：国内四大指南推荐；</a:t>
                      </a:r>
                      <a:endParaRPr sz="1200">
                        <a:latin typeface="Times New Roman" panose="02020603050405020304" pitchFamily="18" charset="0"/>
                        <a:ea typeface="微软雅黑 Light" panose="020B0502040204020203" charset="-122"/>
                        <a:cs typeface="Times New Roman" panose="02020603050405020304" pitchFamily="18" charset="0"/>
                        <a:sym typeface="微软雅黑 Light" panose="020B0502040204020203" charset="-122"/>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r>
              <a:tr h="284480">
                <a:tc rowSpan="2">
                  <a:txBody>
                    <a:bodyPr/>
                    <a:lstStyle/>
                    <a:p>
                      <a:pPr algn="l">
                        <a:lnSpc>
                          <a:spcPct val="120000"/>
                        </a:lnSpc>
                        <a:defRPr sz="1800"/>
                      </a:pPr>
                      <a:r>
                        <a:rPr sz="1600" b="1" spc="1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安全性</a:t>
                      </a:r>
                      <a:endParaRPr sz="1600" b="1" spc="1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a:defRPr>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pPr>
                      <a:r>
                        <a:rPr>
                          <a:latin typeface="Times New Roman" panose="02020603050405020304" pitchFamily="18" charset="0"/>
                          <a:cs typeface="Times New Roman" panose="02020603050405020304" pitchFamily="18" charset="0"/>
                        </a:rPr>
                        <a:t>1. 说明书收载：</a:t>
                      </a:r>
                      <a:r>
                        <a:rPr b="1">
                          <a:solidFill>
                            <a:srgbClr val="941100"/>
                          </a:solidFill>
                          <a:latin typeface="Times New Roman" panose="02020603050405020304" pitchFamily="18" charset="0"/>
                          <a:cs typeface="Times New Roman" panose="02020603050405020304" pitchFamily="18" charset="0"/>
                        </a:rPr>
                        <a:t>无黑框警告、不良反应轻度、无药物相互作用；</a:t>
                      </a:r>
                      <a:endParaRPr b="1">
                        <a:solidFill>
                          <a:srgbClr val="941100"/>
                        </a:solidFill>
                        <a:latin typeface="Times New Roman" panose="02020603050405020304" pitchFamily="18" charset="0"/>
                        <a:cs typeface="Times New Roman" panose="02020603050405020304" pitchFamily="18" charset="0"/>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r h="539750">
                <a:tc vMerge="1">
                  <a:tcPr/>
                </a:tc>
                <a:tc>
                  <a:txBody>
                    <a:bodyPr/>
                    <a:lstStyle/>
                    <a:p>
                      <a:pPr algn="l">
                        <a:lnSpc>
                          <a:spcPct val="120000"/>
                        </a:lnSpc>
                        <a:defRPr b="1">
                          <a:solidFill>
                            <a:srgbClr val="941100"/>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pPr>
                      <a:r>
                        <a:rPr>
                          <a:latin typeface="Times New Roman" panose="02020603050405020304" pitchFamily="18" charset="0"/>
                          <a:cs typeface="Times New Roman" panose="02020603050405020304" pitchFamily="18" charset="0"/>
                        </a:rPr>
                        <a:t>2. 临床可及：来瑞特韦片是目前唯一3CL蛋白酶靶点摆脱利托那韦药物相互作用（DDI）的新冠治疗方案，</a:t>
                      </a:r>
                      <a:r>
                        <a:rPr b="0">
                          <a:solidFill>
                            <a:srgbClr val="000000"/>
                          </a:solidFill>
                          <a:latin typeface="Times New Roman" panose="02020603050405020304" pitchFamily="18" charset="0"/>
                          <a:cs typeface="Times New Roman" panose="02020603050405020304" pitchFamily="18" charset="0"/>
                        </a:rPr>
                        <a:t>保障高风险人群包括 年龄&gt;  65岁、合并心血管疾病的老年患者、合并其它基础疾病的患者等；</a:t>
                      </a:r>
                      <a:endParaRPr b="0">
                        <a:solidFill>
                          <a:srgbClr val="000000"/>
                        </a:solidFill>
                        <a:latin typeface="Times New Roman" panose="02020603050405020304" pitchFamily="18" charset="0"/>
                        <a:cs typeface="Times New Roman" panose="02020603050405020304" pitchFamily="18" charset="0"/>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r>
              <a:tr h="467360">
                <a:tc rowSpan="2">
                  <a:txBody>
                    <a:bodyPr/>
                    <a:lstStyle/>
                    <a:p>
                      <a:pPr algn="l">
                        <a:lnSpc>
                          <a:spcPct val="120000"/>
                        </a:lnSpc>
                        <a:defRPr sz="1800"/>
                      </a:pPr>
                      <a:r>
                        <a:rPr sz="1600" b="1" spc="1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创新性</a:t>
                      </a:r>
                      <a:endParaRPr sz="1600" b="1" spc="1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a:defRPr b="1">
                          <a:solidFill>
                            <a:srgbClr val="941100"/>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pPr>
                      <a:r>
                        <a:rPr dirty="0">
                          <a:latin typeface="Times New Roman" panose="02020603050405020304" pitchFamily="18" charset="0"/>
                          <a:cs typeface="Times New Roman" panose="02020603050405020304" pitchFamily="18" charset="0"/>
                        </a:rPr>
                        <a:t>1. 技术自主：</a:t>
                      </a:r>
                      <a:r>
                        <a:rPr b="0" dirty="0">
                          <a:solidFill>
                            <a:srgbClr val="000000"/>
                          </a:solidFill>
                          <a:latin typeface="Times New Roman" panose="02020603050405020304" pitchFamily="18" charset="0"/>
                          <a:cs typeface="Times New Roman" panose="02020603050405020304" pitchFamily="18" charset="0"/>
                        </a:rPr>
                        <a:t>来瑞特韦片是具有我国自主知识产权，中国自己的新冠特效单药，</a:t>
                      </a:r>
                      <a:r>
                        <a:rPr dirty="0">
                          <a:latin typeface="Times New Roman" panose="02020603050405020304" pitchFamily="18" charset="0"/>
                          <a:cs typeface="Times New Roman" panose="02020603050405020304" pitchFamily="18" charset="0"/>
                        </a:rPr>
                        <a:t>有利于摆脱进口药物垄断风险及进口药物垄断可能造成的高额经济负担，确保国家生物安全；</a:t>
                      </a:r>
                      <a:endParaRPr dirty="0">
                        <a:latin typeface="Times New Roman" panose="02020603050405020304" pitchFamily="18" charset="0"/>
                        <a:cs typeface="Times New Roman" panose="02020603050405020304" pitchFamily="18" charset="0"/>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r h="537210">
                <a:tc vMerge="1">
                  <a:tcPr/>
                </a:tc>
                <a:tc>
                  <a:txBody>
                    <a:bodyPr/>
                    <a:lstStyle/>
                    <a:p>
                      <a:pPr algn="l">
                        <a:lnSpc>
                          <a:spcPct val="120000"/>
                        </a:lnSpc>
                        <a:defRPr>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pPr>
                      <a:r>
                        <a:rPr dirty="0">
                          <a:latin typeface="Times New Roman" panose="02020603050405020304" pitchFamily="18" charset="0"/>
                          <a:cs typeface="Times New Roman" panose="02020603050405020304" pitchFamily="18" charset="0"/>
                        </a:rPr>
                        <a:t>2.</a:t>
                      </a:r>
                      <a:r>
                        <a:rPr b="1" dirty="0">
                          <a:latin typeface="Times New Roman" panose="02020603050405020304" pitchFamily="18" charset="0"/>
                          <a:cs typeface="Times New Roman" panose="02020603050405020304" pitchFamily="18" charset="0"/>
                        </a:rPr>
                        <a:t> </a:t>
                      </a:r>
                      <a:r>
                        <a:rPr lang="zh-CN" altLang="en-US" sz="1200" b="0" i="0" u="none" strike="noStrike" cap="none" spc="0" baseline="0" dirty="0">
                          <a:solidFill>
                            <a:srgbClr val="000000"/>
                          </a:solidFill>
                          <a:uFillTx/>
                          <a:latin typeface="Times New Roman" panose="02020603050405020304" pitchFamily="18" charset="0"/>
                          <a:ea typeface="微软雅黑 Light" panose="020B0502040204020203" charset="-122"/>
                          <a:cs typeface="Times New Roman" panose="02020603050405020304" pitchFamily="18" charset="0"/>
                          <a:sym typeface="等线" panose="02010600030101010101" charset="-122"/>
                        </a:rPr>
                        <a:t>国际</a:t>
                      </a:r>
                      <a:r>
                        <a:rPr dirty="0">
                          <a:latin typeface="Times New Roman" panose="02020603050405020304" pitchFamily="18" charset="0"/>
                          <a:cs typeface="Times New Roman" panose="02020603050405020304" pitchFamily="18" charset="0"/>
                        </a:rPr>
                        <a:t>领先：来瑞特韦片是该治疗领域</a:t>
                      </a:r>
                      <a:r>
                        <a:rPr b="1" dirty="0">
                          <a:solidFill>
                            <a:srgbClr val="941100"/>
                          </a:solidFill>
                          <a:latin typeface="Times New Roman" panose="02020603050405020304" pitchFamily="18" charset="0"/>
                          <a:cs typeface="Times New Roman" panose="02020603050405020304" pitchFamily="18" charset="0"/>
                        </a:rPr>
                        <a:t>国际首款拟肽类3CL靶向单药结构</a:t>
                      </a:r>
                      <a:r>
                        <a:rPr dirty="0">
                          <a:latin typeface="Times New Roman" panose="02020603050405020304" pitchFamily="18" charset="0"/>
                          <a:cs typeface="Times New Roman" panose="02020603050405020304" pitchFamily="18" charset="0"/>
                        </a:rPr>
                        <a:t>，兼具机制创新和应用创新双重优势；</a:t>
                      </a:r>
                      <a:endParaRPr dirty="0">
                        <a:latin typeface="Times New Roman" panose="02020603050405020304" pitchFamily="18" charset="0"/>
                        <a:cs typeface="Times New Roman" panose="02020603050405020304" pitchFamily="18" charset="0"/>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r>
              <a:tr h="467360">
                <a:tc rowSpan="4">
                  <a:txBody>
                    <a:bodyPr/>
                    <a:lstStyle/>
                    <a:p>
                      <a:pPr algn="l">
                        <a:lnSpc>
                          <a:spcPct val="120000"/>
                        </a:lnSpc>
                        <a:defRPr sz="1800"/>
                      </a:pPr>
                      <a:r>
                        <a:rPr sz="1600" b="1" spc="1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公平性</a:t>
                      </a:r>
                      <a:endParaRPr sz="1600" b="1" spc="1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a:defRPr>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pPr>
                      <a:r>
                        <a:rPr dirty="0">
                          <a:latin typeface="Times New Roman" panose="02020603050405020304" pitchFamily="18" charset="0"/>
                          <a:cs typeface="Times New Roman" panose="02020603050405020304" pitchFamily="18" charset="0"/>
                        </a:rPr>
                        <a:t>1. 公共健康维度：防止因</a:t>
                      </a:r>
                      <a:r>
                        <a:rPr lang="en-US" sz="1200" b="0" i="0" u="none" strike="noStrike" cap="none" spc="0" baseline="0" dirty="0">
                          <a:solidFill>
                            <a:srgbClr val="000000"/>
                          </a:solidFill>
                          <a:uFillTx/>
                          <a:latin typeface="Times New Roman" panose="02020603050405020304" pitchFamily="18" charset="0"/>
                          <a:ea typeface="微软雅黑 Light" panose="020B0502040204020203" charset="-122"/>
                          <a:cs typeface="Times New Roman" panose="02020603050405020304" pitchFamily="18" charset="0"/>
                          <a:sym typeface="等线" panose="02010600030101010101" charset="-122"/>
                        </a:rPr>
                        <a:t>SARS-C</a:t>
                      </a:r>
                      <a:r>
                        <a:rPr lang="en-US" altLang="zh-CN" sz="1200" b="0" i="0" u="none" strike="noStrike" cap="none" spc="0" baseline="0" dirty="0">
                          <a:solidFill>
                            <a:srgbClr val="000000"/>
                          </a:solidFill>
                          <a:uFillTx/>
                          <a:latin typeface="Times New Roman" panose="02020603050405020304" pitchFamily="18" charset="0"/>
                          <a:ea typeface="微软雅黑 Light" panose="020B0502040204020203" charset="-122"/>
                          <a:cs typeface="Times New Roman" panose="02020603050405020304" pitchFamily="18" charset="0"/>
                          <a:sym typeface="等线" panose="02010600030101010101" charset="-122"/>
                        </a:rPr>
                        <a:t>oV-2</a:t>
                      </a:r>
                      <a:r>
                        <a:rPr dirty="0">
                          <a:latin typeface="Times New Roman" panose="02020603050405020304" pitchFamily="18" charset="0"/>
                          <a:cs typeface="Times New Roman" panose="02020603050405020304" pitchFamily="18" charset="0"/>
                        </a:rPr>
                        <a:t>二次感染造成的医院、ICU资源占用；确保中国在新冠“有效药”的国际竞速（中、美、日等）中的大国地位，减少因进口药物垄断可能造成的高额经济负担。</a:t>
                      </a:r>
                      <a:endParaRPr dirty="0">
                        <a:latin typeface="Times New Roman" panose="02020603050405020304" pitchFamily="18" charset="0"/>
                        <a:cs typeface="Times New Roman" panose="02020603050405020304" pitchFamily="18" charset="0"/>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r h="320675">
                <a:tc vMerge="1">
                  <a:tcPr/>
                </a:tc>
                <a:tc>
                  <a:txBody>
                    <a:bodyPr/>
                    <a:lstStyle/>
                    <a:p>
                      <a:pPr algn="l">
                        <a:lnSpc>
                          <a:spcPct val="120000"/>
                        </a:lnSpc>
                        <a:defRPr sz="1800"/>
                      </a:pPr>
                      <a:r>
                        <a:rPr sz="1200" dirty="0">
                          <a:latin typeface="Times New Roman" panose="02020603050405020304" pitchFamily="18" charset="0"/>
                          <a:ea typeface="微软雅黑 Light" panose="020B0502040204020203" charset="-122"/>
                          <a:cs typeface="Times New Roman" panose="02020603050405020304" pitchFamily="18" charset="0"/>
                          <a:sym typeface="微软雅黑 Light" panose="020B0502040204020203" charset="-122"/>
                        </a:rPr>
                        <a:t>2. 弥补目录短板：填补同治疗领域单药3CL靶向新冠病毒感染治疗药物的空白；</a:t>
                      </a:r>
                      <a:endParaRPr sz="1200" dirty="0">
                        <a:latin typeface="Times New Roman" panose="02020603050405020304" pitchFamily="18" charset="0"/>
                        <a:ea typeface="微软雅黑 Light" panose="020B0502040204020203" charset="-122"/>
                        <a:cs typeface="Times New Roman" panose="02020603050405020304" pitchFamily="18" charset="0"/>
                        <a:sym typeface="微软雅黑 Light" panose="020B0502040204020203" charset="-122"/>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r>
              <a:tr h="302260">
                <a:tc vMerge="1">
                  <a:tcPr/>
                </a:tc>
                <a:tc>
                  <a:txBody>
                    <a:bodyPr/>
                    <a:lstStyle/>
                    <a:p>
                      <a:pPr algn="l">
                        <a:lnSpc>
                          <a:spcPct val="120000"/>
                        </a:lnSpc>
                        <a:defRPr sz="1100">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pPr>
                      <a:r>
                        <a:rPr sz="1200" b="0" i="0" u="none" strike="noStrike" cap="none" spc="0" baseline="0" dirty="0">
                          <a:solidFill>
                            <a:srgbClr val="000000"/>
                          </a:solidFill>
                          <a:uFillTx/>
                          <a:latin typeface="Times New Roman" panose="02020603050405020304" pitchFamily="18" charset="0"/>
                          <a:ea typeface="微软雅黑 Light" panose="020B0502040204020203" charset="-122"/>
                          <a:cs typeface="Times New Roman" panose="02020603050405020304" pitchFamily="18" charset="0"/>
                          <a:sym typeface="等线" panose="02010600030101010101" charset="-122"/>
                        </a:rPr>
                        <a:t>3.符合保基本原则：来瑞特韦片旨在解决老年人及有基础疾病的高风险人群的临床困境，合理保障伴有进展为重症高风险患者；</a:t>
                      </a:r>
                      <a:endParaRPr sz="1200" b="0" i="0" u="none" strike="noStrike" cap="none" spc="0" baseline="0" dirty="0">
                        <a:solidFill>
                          <a:srgbClr val="000000"/>
                        </a:solidFill>
                        <a:uFillTx/>
                        <a:latin typeface="Times New Roman" panose="02020603050405020304" pitchFamily="18" charset="0"/>
                        <a:ea typeface="微软雅黑 Light" panose="020B0502040204020203" charset="-122"/>
                        <a:cs typeface="Times New Roman" panose="02020603050405020304" pitchFamily="18" charset="0"/>
                        <a:sym typeface="等线" panose="02010600030101010101" charset="-122"/>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r h="320675">
                <a:tc vMerge="1">
                  <a:tcPr/>
                </a:tc>
                <a:tc>
                  <a:txBody>
                    <a:bodyPr/>
                    <a:lstStyle/>
                    <a:p>
                      <a:pPr algn="l">
                        <a:lnSpc>
                          <a:spcPct val="120000"/>
                        </a:lnSpc>
                        <a:defRPr>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pPr>
                      <a:r>
                        <a:rPr dirty="0">
                          <a:latin typeface="Times New Roman" panose="02020603050405020304" pitchFamily="18" charset="0"/>
                          <a:cs typeface="Times New Roman" panose="02020603050405020304" pitchFamily="18" charset="0"/>
                        </a:rPr>
                        <a:t>4. </a:t>
                      </a:r>
                      <a:r>
                        <a:rPr dirty="0" err="1">
                          <a:latin typeface="Times New Roman" panose="02020603050405020304" pitchFamily="18" charset="0"/>
                          <a:cs typeface="Times New Roman" panose="02020603050405020304" pitchFamily="18" charset="0"/>
                        </a:rPr>
                        <a:t>临床管理难度：来瑞特韦片的适应症、用法用量明确，临床路径明确，不增加管理难度和风险</a:t>
                      </a:r>
                      <a:endParaRPr dirty="0">
                        <a:latin typeface="Times New Roman" panose="02020603050405020304" pitchFamily="18" charset="0"/>
                        <a:cs typeface="Times New Roman" panose="02020603050405020304" pitchFamily="18" charset="0"/>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r>
            </a:tbl>
          </a:graphicData>
        </a:graphic>
      </p:graphicFrame>
      <p:sp>
        <p:nvSpPr>
          <p:cNvPr id="763" name="标题 1"/>
          <p:cNvSpPr txBox="1">
            <a:spLocks noGrp="1"/>
          </p:cNvSpPr>
          <p:nvPr>
            <p:ph type="title"/>
          </p:nvPr>
        </p:nvSpPr>
        <p:spPr>
          <a:xfrm>
            <a:off x="310515" y="404494"/>
            <a:ext cx="10515601" cy="738507"/>
          </a:xfrm>
          <a:prstGeom prst="rect">
            <a:avLst/>
          </a:prstGeom>
        </p:spPr>
        <p:txBody>
          <a:bodyPr/>
          <a:lstStyle>
            <a:lvl1pPr>
              <a:defRPr sz="3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目录</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线条"/>
          <p:cNvSpPr/>
          <p:nvPr/>
        </p:nvSpPr>
        <p:spPr>
          <a:xfrm flipV="1">
            <a:off x="8261653" y="4332913"/>
            <a:ext cx="497734" cy="497735"/>
          </a:xfrm>
          <a:prstGeom prst="line">
            <a:avLst/>
          </a:prstGeom>
          <a:ln w="12700">
            <a:solidFill>
              <a:srgbClr val="941100"/>
            </a:solidFill>
          </a:ln>
        </p:spPr>
        <p:txBody>
          <a:bodyPr lIns="45718" tIns="45718" rIns="45718" bIns="45718"/>
          <a:lstStyle/>
          <a:p/>
        </p:txBody>
      </p:sp>
      <p:graphicFrame>
        <p:nvGraphicFramePr>
          <p:cNvPr id="788" name="表格 1"/>
          <p:cNvGraphicFramePr/>
          <p:nvPr>
            <p:custDataLst>
              <p:tags r:id="rId1"/>
            </p:custDataLst>
          </p:nvPr>
        </p:nvGraphicFramePr>
        <p:xfrm>
          <a:off x="407670" y="2059940"/>
          <a:ext cx="8039100" cy="4750435"/>
        </p:xfrm>
        <a:graphic>
          <a:graphicData uri="http://schemas.openxmlformats.org/drawingml/2006/table">
            <a:tbl>
              <a:tblPr firstRow="1" bandRow="1">
                <a:tableStyleId>{4C3C2611-4C71-4FC5-86AE-919BDF0F9419}</a:tableStyleId>
              </a:tblPr>
              <a:tblGrid>
                <a:gridCol w="2808605"/>
                <a:gridCol w="5230495"/>
              </a:tblGrid>
              <a:tr h="412115">
                <a:tc>
                  <a:txBody>
                    <a:bodyPr/>
                    <a:lstStyle/>
                    <a:p>
                      <a:pPr algn="ctr">
                        <a:lnSpc>
                          <a:spcPct val="170000"/>
                        </a:lnSpc>
                        <a:spcBef>
                          <a:spcPts val="300"/>
                        </a:spcBef>
                        <a:defRPr sz="1800"/>
                      </a:pPr>
                      <a:r>
                        <a:rPr sz="1200" dirty="0" err="1">
                          <a:solidFill>
                            <a:schemeClr val="tx1"/>
                          </a:solidFill>
                          <a:latin typeface="Times New Roman" panose="02020603050405020304" pitchFamily="18" charset="0"/>
                          <a:ea typeface="Heiti SC Light"/>
                          <a:cs typeface="Times New Roman" panose="02020603050405020304" pitchFamily="18" charset="0"/>
                          <a:sym typeface="Heiti SC Light"/>
                        </a:rPr>
                        <a:t>药品通用名称</a:t>
                      </a:r>
                      <a:r>
                        <a:rPr sz="1200" dirty="0">
                          <a:solidFill>
                            <a:schemeClr val="tx1"/>
                          </a:solidFill>
                          <a:latin typeface="Times New Roman" panose="02020603050405020304" pitchFamily="18" charset="0"/>
                          <a:ea typeface="Heiti SC Light"/>
                          <a:cs typeface="Times New Roman" panose="02020603050405020304" pitchFamily="18" charset="0"/>
                          <a:sym typeface="Heiti SC Light"/>
                        </a:rPr>
                        <a:t> </a:t>
                      </a:r>
                      <a:endParaRPr sz="1200" dirty="0">
                        <a:solidFill>
                          <a:schemeClr val="tx1"/>
                        </a:solidFill>
                        <a:latin typeface="Times New Roman" panose="02020603050405020304" pitchFamily="18" charset="0"/>
                        <a:ea typeface="Heiti SC Light"/>
                        <a:cs typeface="Times New Roman" panose="02020603050405020304" pitchFamily="18" charset="0"/>
                        <a:sym typeface="Heiti SC Light"/>
                      </a:endParaRPr>
                    </a:p>
                  </a:txBody>
                  <a:tcPr marL="50800" marR="50800" marT="50800" marB="50800" anchor="ctr" horzOverflow="overflow">
                    <a:lnL w="4445">
                      <a:solidFill>
                        <a:srgbClr val="000000"/>
                      </a:solidFill>
                      <a:miter lim="400000"/>
                    </a:lnL>
                    <a:lnR>
                      <a:solidFill>
                        <a:srgbClr val="000000"/>
                      </a:solidFill>
                      <a:miter lim="400000"/>
                    </a:lnR>
                    <a:lnT>
                      <a:solidFill>
                        <a:srgbClr val="000000"/>
                      </a:solidFill>
                      <a:miter lim="400000"/>
                    </a:lnT>
                    <a:lnB w="4445">
                      <a:solidFill>
                        <a:srgbClr val="000000"/>
                      </a:solidFill>
                      <a:miter lim="400000"/>
                    </a:lnB>
                    <a:solidFill>
                      <a:srgbClr val="DCDCDC"/>
                    </a:solidFill>
                  </a:tcPr>
                </a:tc>
                <a:tc>
                  <a:txBody>
                    <a:bodyPr/>
                    <a:lstStyle/>
                    <a:p>
                      <a:pPr algn="l" defTabSz="914400">
                        <a:lnSpc>
                          <a:spcPct val="170000"/>
                        </a:lnSpc>
                        <a:spcBef>
                          <a:spcPts val="300"/>
                        </a:spcBef>
                        <a:defRPr sz="1800"/>
                      </a:pPr>
                      <a:r>
                        <a:rPr sz="1200" dirty="0" err="1">
                          <a:solidFill>
                            <a:schemeClr val="tx1"/>
                          </a:solidFill>
                          <a:latin typeface="Times New Roman" panose="02020603050405020304" pitchFamily="18" charset="0"/>
                          <a:cs typeface="Times New Roman" panose="02020603050405020304" pitchFamily="18" charset="0"/>
                        </a:rPr>
                        <a:t>来瑞特韦片</a:t>
                      </a:r>
                      <a:r>
                        <a:rPr sz="1200" dirty="0">
                          <a:solidFill>
                            <a:schemeClr val="tx1"/>
                          </a:solidFill>
                          <a:latin typeface="Times New Roman" panose="02020603050405020304" pitchFamily="18" charset="0"/>
                          <a:cs typeface="Times New Roman" panose="02020603050405020304" pitchFamily="18" charset="0"/>
                        </a:rPr>
                        <a:t> </a:t>
                      </a:r>
                      <a:r>
                        <a:rPr sz="1200" dirty="0" err="1">
                          <a:solidFill>
                            <a:schemeClr val="tx1"/>
                          </a:solidFill>
                          <a:latin typeface="Times New Roman" panose="02020603050405020304" pitchFamily="18" charset="0"/>
                          <a:cs typeface="Times New Roman" panose="02020603050405020304" pitchFamily="18" charset="0"/>
                        </a:rPr>
                        <a:t>英文名称：Leritrelvir</a:t>
                      </a:r>
                      <a:r>
                        <a:rPr sz="1200" dirty="0">
                          <a:solidFill>
                            <a:schemeClr val="tx1"/>
                          </a:solidFill>
                          <a:latin typeface="Times New Roman" panose="02020603050405020304" pitchFamily="18" charset="0"/>
                          <a:cs typeface="Times New Roman" panose="02020603050405020304" pitchFamily="18" charset="0"/>
                        </a:rPr>
                        <a:t> Tablets</a:t>
                      </a:r>
                      <a:endParaRPr sz="1200" dirty="0">
                        <a:solidFill>
                          <a:schemeClr val="tx1"/>
                        </a:solidFill>
                        <a:latin typeface="Times New Roman" panose="02020603050405020304" pitchFamily="18" charset="0"/>
                        <a:cs typeface="Times New Roman" panose="02020603050405020304" pitchFamily="18" charset="0"/>
                      </a:endParaRPr>
                    </a:p>
                  </a:txBody>
                  <a:tcPr marL="50800" marR="50800" marT="50800" marB="50800" anchor="ctr" horzOverflow="overflow">
                    <a:lnL>
                      <a:solidFill>
                        <a:srgbClr val="000000"/>
                      </a:solidFill>
                      <a:miter lim="400000"/>
                    </a:lnL>
                    <a:lnR w="4445">
                      <a:solidFill>
                        <a:srgbClr val="000000"/>
                      </a:solidFill>
                      <a:miter lim="400000"/>
                    </a:lnR>
                    <a:lnT>
                      <a:solidFill>
                        <a:srgbClr val="000000"/>
                      </a:solidFill>
                      <a:miter lim="400000"/>
                    </a:lnT>
                    <a:lnB w="4445">
                      <a:solidFill>
                        <a:srgbClr val="000000"/>
                      </a:solidFill>
                      <a:miter lim="400000"/>
                    </a:lnB>
                    <a:noFill/>
                  </a:tcPr>
                </a:tc>
              </a:tr>
              <a:tr h="412115">
                <a:tc>
                  <a:txBody>
                    <a:bodyPr/>
                    <a:lstStyle/>
                    <a:p>
                      <a:pPr algn="ctr">
                        <a:lnSpc>
                          <a:spcPct val="170000"/>
                        </a:lnSpc>
                        <a:spcBef>
                          <a:spcPts val="300"/>
                        </a:spcBef>
                        <a:defRPr sz="1800"/>
                      </a:pPr>
                      <a:r>
                        <a:rPr sz="1200">
                          <a:latin typeface="Times New Roman" panose="02020603050405020304" pitchFamily="18" charset="0"/>
                          <a:ea typeface="Heiti SC Light"/>
                          <a:cs typeface="Times New Roman" panose="02020603050405020304" pitchFamily="18" charset="0"/>
                          <a:sym typeface="Heiti SC Light"/>
                        </a:rPr>
                        <a:t>注册规格 </a:t>
                      </a:r>
                      <a:endParaRPr sz="1200">
                        <a:latin typeface="Times New Roman" panose="02020603050405020304" pitchFamily="18" charset="0"/>
                        <a:ea typeface="Heiti SC Light"/>
                        <a:cs typeface="Times New Roman" panose="02020603050405020304" pitchFamily="18" charset="0"/>
                        <a:sym typeface="Heiti SC Light"/>
                      </a:endParaRPr>
                    </a:p>
                  </a:txBody>
                  <a:tcPr marL="50800" marR="50800" marT="50800" marB="50800" anchor="ctr"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914400">
                        <a:lnSpc>
                          <a:spcPct val="170000"/>
                        </a:lnSpc>
                        <a:spcBef>
                          <a:spcPts val="300"/>
                        </a:spcBef>
                        <a:defRPr sz="1800"/>
                      </a:pPr>
                      <a:r>
                        <a:rPr sz="1200" dirty="0">
                          <a:latin typeface="Times New Roman" panose="02020603050405020304" pitchFamily="18" charset="0"/>
                          <a:cs typeface="Times New Roman" panose="02020603050405020304" pitchFamily="18" charset="0"/>
                        </a:rPr>
                        <a:t>0.2g</a:t>
                      </a:r>
                      <a:endParaRPr sz="1200" dirty="0">
                        <a:latin typeface="Times New Roman" panose="02020603050405020304" pitchFamily="18" charset="0"/>
                        <a:cs typeface="Times New Roman" panose="02020603050405020304" pitchFamily="18" charset="0"/>
                      </a:endParaRPr>
                    </a:p>
                  </a:txBody>
                  <a:tcPr marL="50800" marR="50800" marT="50800" marB="50800" anchor="ctr"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r h="1033145">
                <a:tc>
                  <a:txBody>
                    <a:bodyPr/>
                    <a:lstStyle/>
                    <a:p>
                      <a:pPr algn="ctr">
                        <a:lnSpc>
                          <a:spcPct val="170000"/>
                        </a:lnSpc>
                        <a:spcBef>
                          <a:spcPts val="300"/>
                        </a:spcBef>
                        <a:defRPr sz="1800"/>
                      </a:pPr>
                      <a:r>
                        <a:rPr sz="1200">
                          <a:latin typeface="Times New Roman" panose="02020603050405020304" pitchFamily="18" charset="0"/>
                          <a:ea typeface="Heiti SC Light"/>
                          <a:cs typeface="Times New Roman" panose="02020603050405020304" pitchFamily="18" charset="0"/>
                          <a:sym typeface="Heiti SC Light"/>
                        </a:rPr>
                        <a:t>说明书适应 
症/功能主治(概述) </a:t>
                      </a:r>
                      <a:endParaRPr sz="1200">
                        <a:latin typeface="Times New Roman" panose="02020603050405020304" pitchFamily="18" charset="0"/>
                        <a:ea typeface="Heiti SC Light"/>
                        <a:cs typeface="Times New Roman" panose="02020603050405020304" pitchFamily="18" charset="0"/>
                        <a:sym typeface="Heiti SC Light"/>
                      </a:endParaRPr>
                    </a:p>
                  </a:txBody>
                  <a:tcPr marL="50800" marR="50800" marT="50800" marB="50800" anchor="ctr"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914400">
                        <a:lnSpc>
                          <a:spcPct val="170000"/>
                        </a:lnSpc>
                        <a:spcBef>
                          <a:spcPts val="300"/>
                        </a:spcBef>
                        <a:defRPr sz="1800"/>
                      </a:pPr>
                      <a:r>
                        <a:rPr sz="1200">
                          <a:latin typeface="Times New Roman" panose="02020603050405020304" pitchFamily="18" charset="0"/>
                          <a:cs typeface="Times New Roman" panose="02020603050405020304" pitchFamily="18" charset="0"/>
                        </a:rPr>
                        <a:t>用于治疗轻中度新型冠状病毒感染（COVID-19）的成年患者。（本品为附条件批准上市，目前病毒仍在不断变异，本品应根据新冠病毒流行株变异情况，进行相应研究，确认其对于当前流行株的有效性）</a:t>
                      </a:r>
                      <a:endParaRPr sz="1200">
                        <a:latin typeface="Times New Roman" panose="02020603050405020304" pitchFamily="18" charset="0"/>
                        <a:cs typeface="Times New Roman" panose="02020603050405020304" pitchFamily="18" charset="0"/>
                      </a:endParaRPr>
                    </a:p>
                  </a:txBody>
                  <a:tcPr marL="50800" marR="50800" marT="50800" marB="50800" anchor="ctr"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r>
              <a:tr h="1109345">
                <a:tc>
                  <a:txBody>
                    <a:bodyPr/>
                    <a:lstStyle/>
                    <a:p>
                      <a:pPr algn="ctr">
                        <a:lnSpc>
                          <a:spcPct val="170000"/>
                        </a:lnSpc>
                        <a:spcBef>
                          <a:spcPts val="300"/>
                        </a:spcBef>
                        <a:defRPr sz="1800"/>
                      </a:pPr>
                      <a:r>
                        <a:rPr sz="1200">
                          <a:latin typeface="Times New Roman" panose="02020603050405020304" pitchFamily="18" charset="0"/>
                          <a:ea typeface="Heiti SC Light"/>
                          <a:cs typeface="Times New Roman" panose="02020603050405020304" pitchFamily="18" charset="0"/>
                          <a:sym typeface="Heiti SC Light"/>
                        </a:rPr>
                        <a:t>用法用量 </a:t>
                      </a:r>
                      <a:endParaRPr sz="1200">
                        <a:latin typeface="Times New Roman" panose="02020603050405020304" pitchFamily="18" charset="0"/>
                        <a:ea typeface="Heiti SC Light"/>
                        <a:cs typeface="Times New Roman" panose="02020603050405020304" pitchFamily="18" charset="0"/>
                        <a:sym typeface="Heiti SC Light"/>
                      </a:endParaRPr>
                    </a:p>
                  </a:txBody>
                  <a:tcPr marL="50800" marR="50800" marT="50800" marB="50800" anchor="ctr"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914400">
                        <a:lnSpc>
                          <a:spcPct val="170000"/>
                        </a:lnSpc>
                        <a:spcBef>
                          <a:spcPts val="300"/>
                        </a:spcBef>
                      </a:pPr>
                      <a:r>
                        <a:rPr>
                          <a:latin typeface="Times New Roman" panose="02020603050405020304" pitchFamily="18" charset="0"/>
                          <a:cs typeface="Times New Roman" panose="02020603050405020304" pitchFamily="18" charset="0"/>
                        </a:rPr>
                        <a:t>口服，随餐服用。应在首次出现症状 2 天或以内尽快使用。</a:t>
                      </a:r>
                      <a:endParaRPr>
                        <a:latin typeface="Times New Roman" panose="02020603050405020304" pitchFamily="18" charset="0"/>
                        <a:cs typeface="Times New Roman" panose="02020603050405020304" pitchFamily="18" charset="0"/>
                      </a:endParaRPr>
                    </a:p>
                    <a:p>
                      <a:pPr algn="l" defTabSz="914400">
                        <a:lnSpc>
                          <a:spcPct val="170000"/>
                        </a:lnSpc>
                        <a:spcBef>
                          <a:spcPts val="300"/>
                        </a:spcBef>
                      </a:pPr>
                      <a:r>
                        <a:rPr>
                          <a:latin typeface="Times New Roman" panose="02020603050405020304" pitchFamily="18" charset="0"/>
                          <a:cs typeface="Times New Roman" panose="02020603050405020304" pitchFamily="18" charset="0"/>
                        </a:rPr>
                        <a:t>推荐剂量为每次 0.4g（2 片），每日三次，连续服用 5 天。</a:t>
                      </a:r>
                      <a:endParaRPr>
                        <a:latin typeface="Times New Roman" panose="02020603050405020304" pitchFamily="18" charset="0"/>
                        <a:cs typeface="Times New Roman" panose="02020603050405020304" pitchFamily="18" charset="0"/>
                      </a:endParaRPr>
                    </a:p>
                    <a:p>
                      <a:pPr algn="l" defTabSz="914400">
                        <a:lnSpc>
                          <a:spcPct val="170000"/>
                        </a:lnSpc>
                        <a:spcBef>
                          <a:spcPts val="300"/>
                        </a:spcBef>
                      </a:pPr>
                      <a:r>
                        <a:rPr>
                          <a:latin typeface="Times New Roman" panose="02020603050405020304" pitchFamily="18" charset="0"/>
                          <a:cs typeface="Times New Roman" panose="02020603050405020304" pitchFamily="18" charset="0"/>
                        </a:rPr>
                        <a:t>给药超过 5 天的安全性和有效性尚不明确。</a:t>
                      </a:r>
                      <a:endParaRPr>
                        <a:latin typeface="Times New Roman" panose="02020603050405020304" pitchFamily="18" charset="0"/>
                        <a:cs typeface="Times New Roman" panose="02020603050405020304" pitchFamily="18" charset="0"/>
                      </a:endParaRPr>
                    </a:p>
                  </a:txBody>
                  <a:tcPr marL="50800" marR="50800" marT="50800" marB="50800" anchor="ctr"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r h="412115">
                <a:tc>
                  <a:txBody>
                    <a:bodyPr/>
                    <a:lstStyle/>
                    <a:p>
                      <a:pPr algn="ctr">
                        <a:lnSpc>
                          <a:spcPct val="170000"/>
                        </a:lnSpc>
                        <a:spcBef>
                          <a:spcPts val="300"/>
                        </a:spcBef>
                        <a:defRPr sz="1800"/>
                      </a:pPr>
                      <a:r>
                        <a:rPr sz="1200">
                          <a:latin typeface="Times New Roman" panose="02020603050405020304" pitchFamily="18" charset="0"/>
                          <a:ea typeface="Heiti SC Light"/>
                          <a:cs typeface="Times New Roman" panose="02020603050405020304" pitchFamily="18" charset="0"/>
                          <a:sym typeface="Heiti SC Light"/>
                        </a:rPr>
                        <a:t>是否为 OTC 药品 </a:t>
                      </a:r>
                      <a:endParaRPr sz="1200">
                        <a:latin typeface="Times New Roman" panose="02020603050405020304" pitchFamily="18" charset="0"/>
                        <a:ea typeface="Heiti SC Light"/>
                        <a:cs typeface="Times New Roman" panose="02020603050405020304" pitchFamily="18" charset="0"/>
                        <a:sym typeface="Heiti SC Light"/>
                      </a:endParaRPr>
                    </a:p>
                  </a:txBody>
                  <a:tcPr marL="50800" marR="50800" marT="50800" marB="50800" anchor="ctr"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a:lnSpc>
                          <a:spcPct val="170000"/>
                        </a:lnSpc>
                        <a:spcBef>
                          <a:spcPts val="300"/>
                        </a:spcBef>
                        <a:defRPr sz="1800"/>
                      </a:pPr>
                      <a:r>
                        <a:rPr sz="1200">
                          <a:latin typeface="Times New Roman" panose="02020603050405020304" pitchFamily="18" charset="0"/>
                          <a:ea typeface="Heiti SC Light"/>
                          <a:cs typeface="Times New Roman" panose="02020603050405020304" pitchFamily="18" charset="0"/>
                          <a:sym typeface="Heiti SC Light"/>
                        </a:rPr>
                        <a:t>否</a:t>
                      </a:r>
                      <a:endParaRPr sz="1200">
                        <a:latin typeface="Times New Roman" panose="02020603050405020304" pitchFamily="18" charset="0"/>
                        <a:ea typeface="Heiti SC Light"/>
                        <a:cs typeface="Times New Roman" panose="02020603050405020304" pitchFamily="18" charset="0"/>
                        <a:sym typeface="Heiti SC Light"/>
                      </a:endParaRPr>
                    </a:p>
                  </a:txBody>
                  <a:tcPr marL="50800" marR="50800" marT="50800" marB="50800" anchor="ctr"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r>
              <a:tr h="412115">
                <a:tc>
                  <a:txBody>
                    <a:bodyPr/>
                    <a:lstStyle/>
                    <a:p>
                      <a:pPr algn="ctr">
                        <a:lnSpc>
                          <a:spcPct val="170000"/>
                        </a:lnSpc>
                        <a:spcBef>
                          <a:spcPts val="300"/>
                        </a:spcBef>
                        <a:defRPr sz="1800"/>
                      </a:pPr>
                      <a:r>
                        <a:rPr sz="1200">
                          <a:latin typeface="Times New Roman" panose="02020603050405020304" pitchFamily="18" charset="0"/>
                          <a:ea typeface="Heiti SC Light"/>
                          <a:cs typeface="Times New Roman" panose="02020603050405020304" pitchFamily="18" charset="0"/>
                          <a:sym typeface="Heiti SC Light"/>
                        </a:rPr>
                        <a:t>中国大陆首次上市时间 </a:t>
                      </a:r>
                      <a:endParaRPr sz="1200">
                        <a:latin typeface="Times New Roman" panose="02020603050405020304" pitchFamily="18" charset="0"/>
                        <a:ea typeface="Heiti SC Light"/>
                        <a:cs typeface="Times New Roman" panose="02020603050405020304" pitchFamily="18" charset="0"/>
                        <a:sym typeface="Heiti SC Light"/>
                      </a:endParaRPr>
                    </a:p>
                  </a:txBody>
                  <a:tcPr marL="50800" marR="50800" marT="50800" marB="50800" anchor="ctr"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a:lnSpc>
                          <a:spcPct val="170000"/>
                        </a:lnSpc>
                        <a:spcBef>
                          <a:spcPts val="300"/>
                        </a:spcBef>
                        <a:defRPr sz="1800"/>
                      </a:pPr>
                      <a:r>
                        <a:rPr sz="1200">
                          <a:latin typeface="Times New Roman" panose="02020603050405020304" pitchFamily="18" charset="0"/>
                          <a:ea typeface="Heiti SC Light"/>
                          <a:cs typeface="Times New Roman" panose="02020603050405020304" pitchFamily="18" charset="0"/>
                          <a:sym typeface="Heiti SC Light"/>
                        </a:rPr>
                        <a:t>2023年3月21日</a:t>
                      </a:r>
                      <a:endParaRPr sz="1200">
                        <a:latin typeface="Times New Roman" panose="02020603050405020304" pitchFamily="18" charset="0"/>
                        <a:ea typeface="Heiti SC Light"/>
                        <a:cs typeface="Times New Roman" panose="02020603050405020304" pitchFamily="18" charset="0"/>
                        <a:sym typeface="Heiti SC Light"/>
                      </a:endParaRPr>
                    </a:p>
                  </a:txBody>
                  <a:tcPr marL="50800" marR="50800" marT="50800" marB="50800" anchor="ctr"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r h="447675">
                <a:tc>
                  <a:txBody>
                    <a:bodyPr/>
                    <a:lstStyle/>
                    <a:p>
                      <a:pPr algn="ctr">
                        <a:lnSpc>
                          <a:spcPct val="170000"/>
                        </a:lnSpc>
                        <a:spcBef>
                          <a:spcPts val="300"/>
                        </a:spcBef>
                        <a:defRPr sz="1800"/>
                      </a:pPr>
                      <a:r>
                        <a:rPr sz="1200">
                          <a:latin typeface="Times New Roman" panose="02020603050405020304" pitchFamily="18" charset="0"/>
                          <a:ea typeface="Heiti SC Light"/>
                          <a:cs typeface="Times New Roman" panose="02020603050405020304" pitchFamily="18" charset="0"/>
                          <a:sym typeface="Heiti SC Light"/>
                        </a:rPr>
                        <a:t>目前大陆地区同通用名药品的上市情况  </a:t>
                      </a:r>
                      <a:endParaRPr sz="1200">
                        <a:latin typeface="Times New Roman" panose="02020603050405020304" pitchFamily="18" charset="0"/>
                        <a:ea typeface="Heiti SC Light"/>
                        <a:cs typeface="Times New Roman" panose="02020603050405020304" pitchFamily="18" charset="0"/>
                        <a:sym typeface="Heiti SC Light"/>
                      </a:endParaRPr>
                    </a:p>
                  </a:txBody>
                  <a:tcPr marL="50800" marR="50800" marT="50800" marB="50800" anchor="ctr"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914400">
                        <a:lnSpc>
                          <a:spcPct val="170000"/>
                        </a:lnSpc>
                        <a:spcBef>
                          <a:spcPts val="300"/>
                        </a:spcBef>
                        <a:defRPr sz="1800"/>
                      </a:pPr>
                      <a:r>
                        <a:rPr sz="1200">
                          <a:latin typeface="Times New Roman" panose="02020603050405020304" pitchFamily="18" charset="0"/>
                          <a:ea typeface="Heiti SC Light"/>
                          <a:cs typeface="Times New Roman" panose="02020603050405020304" pitchFamily="18" charset="0"/>
                          <a:sym typeface="Heiti SC Light"/>
                        </a:rPr>
                        <a:t>无</a:t>
                      </a:r>
                      <a:endParaRPr sz="1200">
                        <a:latin typeface="Times New Roman" panose="02020603050405020304" pitchFamily="18" charset="0"/>
                        <a:ea typeface="Heiti SC Light"/>
                        <a:cs typeface="Times New Roman" panose="02020603050405020304" pitchFamily="18" charset="0"/>
                        <a:sym typeface="Heiti SC Light"/>
                      </a:endParaRPr>
                    </a:p>
                  </a:txBody>
                  <a:tcPr marL="50800" marR="50800" marT="50800" marB="50800" anchor="ctr"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r>
              <a:tr h="511810">
                <a:tc>
                  <a:txBody>
                    <a:bodyPr/>
                    <a:lstStyle/>
                    <a:p>
                      <a:pPr algn="ctr">
                        <a:lnSpc>
                          <a:spcPct val="170000"/>
                        </a:lnSpc>
                        <a:spcBef>
                          <a:spcPts val="300"/>
                        </a:spcBef>
                        <a:defRPr sz="1800"/>
                      </a:pPr>
                      <a:r>
                        <a:rPr sz="1200" dirty="0" err="1">
                          <a:latin typeface="Times New Roman" panose="02020603050405020304" pitchFamily="18" charset="0"/>
                          <a:ea typeface="Heiti SC Light"/>
                          <a:cs typeface="Times New Roman" panose="02020603050405020304" pitchFamily="18" charset="0"/>
                          <a:sym typeface="Heiti SC Light"/>
                        </a:rPr>
                        <a:t>全球首个上市国家</a:t>
                      </a:r>
                      <a:r>
                        <a:rPr sz="1200" dirty="0">
                          <a:latin typeface="Times New Roman" panose="02020603050405020304" pitchFamily="18" charset="0"/>
                          <a:ea typeface="Heiti SC Light"/>
                          <a:cs typeface="Times New Roman" panose="02020603050405020304" pitchFamily="18" charset="0"/>
                          <a:sym typeface="Heiti SC Light"/>
                        </a:rPr>
                        <a:t>/ </a:t>
                      </a:r>
                      <a:r>
                        <a:rPr sz="1200" dirty="0" err="1">
                          <a:latin typeface="Times New Roman" panose="02020603050405020304" pitchFamily="18" charset="0"/>
                          <a:ea typeface="Heiti SC Light"/>
                          <a:cs typeface="Times New Roman" panose="02020603050405020304" pitchFamily="18" charset="0"/>
                          <a:sym typeface="Heiti SC Light"/>
                        </a:rPr>
                        <a:t>地区及上市时间</a:t>
                      </a:r>
                      <a:r>
                        <a:rPr sz="1200" dirty="0">
                          <a:latin typeface="Times New Roman" panose="02020603050405020304" pitchFamily="18" charset="0"/>
                          <a:ea typeface="Heiti SC Light"/>
                          <a:cs typeface="Times New Roman" panose="02020603050405020304" pitchFamily="18" charset="0"/>
                          <a:sym typeface="Heiti SC Light"/>
                        </a:rPr>
                        <a:t> </a:t>
                      </a:r>
                      <a:endParaRPr sz="1200" dirty="0">
                        <a:latin typeface="Times New Roman" panose="02020603050405020304" pitchFamily="18" charset="0"/>
                        <a:ea typeface="Heiti SC Light"/>
                        <a:cs typeface="Times New Roman" panose="02020603050405020304" pitchFamily="18" charset="0"/>
                        <a:sym typeface="Heiti SC Light"/>
                      </a:endParaRPr>
                    </a:p>
                  </a:txBody>
                  <a:tcPr marL="50800" marR="50800" marT="50800" marB="50800" anchor="ctr"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914400">
                        <a:lnSpc>
                          <a:spcPct val="170000"/>
                        </a:lnSpc>
                        <a:spcBef>
                          <a:spcPts val="300"/>
                        </a:spcBef>
                        <a:defRPr sz="1800"/>
                      </a:pPr>
                      <a:r>
                        <a:rPr sz="1200" dirty="0" err="1">
                          <a:latin typeface="Times New Roman" panose="02020603050405020304" pitchFamily="18" charset="0"/>
                          <a:ea typeface="Heiti SC Light"/>
                          <a:cs typeface="Times New Roman" panose="02020603050405020304" pitchFamily="18" charset="0"/>
                          <a:sym typeface="Heiti SC Light"/>
                        </a:rPr>
                        <a:t>中国</a:t>
                      </a:r>
                      <a:r>
                        <a:rPr sz="1200" dirty="0">
                          <a:latin typeface="Times New Roman" panose="02020603050405020304" pitchFamily="18" charset="0"/>
                          <a:ea typeface="Heiti SC Light"/>
                          <a:cs typeface="Times New Roman" panose="02020603050405020304" pitchFamily="18" charset="0"/>
                          <a:sym typeface="Heiti SC Light"/>
                        </a:rPr>
                        <a:t>/2023年3月21日</a:t>
                      </a:r>
                      <a:endParaRPr sz="1200" dirty="0">
                        <a:latin typeface="Times New Roman" panose="02020603050405020304" pitchFamily="18" charset="0"/>
                        <a:ea typeface="Heiti SC Light"/>
                        <a:cs typeface="Times New Roman" panose="02020603050405020304" pitchFamily="18" charset="0"/>
                        <a:sym typeface="Heiti SC Light"/>
                      </a:endParaRPr>
                    </a:p>
                  </a:txBody>
                  <a:tcPr marL="50800" marR="50800" marT="50800" marB="50800" anchor="ctr"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bl>
          </a:graphicData>
        </a:graphic>
      </p:graphicFrame>
      <p:pic>
        <p:nvPicPr>
          <p:cNvPr id="789" name="图片 4" descr="图片 4"/>
          <p:cNvPicPr>
            <a:picLocks noChangeAspect="1"/>
          </p:cNvPicPr>
          <p:nvPr/>
        </p:nvPicPr>
        <p:blipFill>
          <a:blip r:embed="rId2"/>
          <a:srcRect r="18604"/>
          <a:stretch>
            <a:fillRect/>
          </a:stretch>
        </p:blipFill>
        <p:spPr>
          <a:xfrm>
            <a:off x="8596186" y="4646641"/>
            <a:ext cx="3224642" cy="1951224"/>
          </a:xfrm>
          <a:prstGeom prst="rect">
            <a:avLst/>
          </a:prstGeom>
          <a:ln w="12700">
            <a:miter lim="400000"/>
            <a:headEnd/>
            <a:tailEnd/>
          </a:ln>
        </p:spPr>
      </p:pic>
      <p:sp>
        <p:nvSpPr>
          <p:cNvPr id="790" name="独家品种，国家一类创新药，国际首款单药结构"/>
          <p:cNvSpPr txBox="1"/>
          <p:nvPr/>
        </p:nvSpPr>
        <p:spPr>
          <a:xfrm>
            <a:off x="934817" y="1369310"/>
            <a:ext cx="10680701" cy="731521"/>
          </a:xfrm>
          <a:prstGeom prst="rect">
            <a:avLst/>
          </a:prstGeom>
          <a:ln w="12700">
            <a:miter lim="400000"/>
          </a:ln>
        </p:spPr>
        <p:txBody>
          <a:bodyPr wrap="none" lIns="0" tIns="0" rIns="0" bIns="0">
            <a:spAutoFit/>
          </a:bodyPr>
          <a:lstStyle>
            <a:lvl1pPr defTabSz="914400">
              <a:lnSpc>
                <a:spcPct val="90000"/>
              </a:lnSpc>
              <a:defRPr sz="4000" b="1" u="sng">
                <a:solidFill>
                  <a:srgbClr val="009193"/>
                </a:solidFill>
                <a:latin typeface="等线 Light" panose="02010600030101010101" charset="-122"/>
                <a:ea typeface="等线 Light" panose="02010600030101010101" charset="-122"/>
                <a:cs typeface="等线 Light" panose="02010600030101010101" charset="-122"/>
                <a:sym typeface="等线 Light" panose="02010600030101010101" charset="-122"/>
              </a:defRPr>
            </a:lvl1pPr>
          </a:lstStyle>
          <a:p>
            <a:r>
              <a:t>独家品种，国家一类创新药，国际首款单药结构</a:t>
            </a:r>
          </a:p>
        </p:txBody>
      </p:sp>
      <p:sp>
        <p:nvSpPr>
          <p:cNvPr id="791" name="来瑞特韦服用简单，依从性好；…"/>
          <p:cNvSpPr txBox="1"/>
          <p:nvPr/>
        </p:nvSpPr>
        <p:spPr>
          <a:xfrm>
            <a:off x="8934515" y="2379546"/>
            <a:ext cx="2865980" cy="1930913"/>
          </a:xfrm>
          <a:prstGeom prst="rect">
            <a:avLst/>
          </a:prstGeom>
          <a:solidFill>
            <a:srgbClr val="FFFFFF"/>
          </a:solidFill>
          <a:ln w="12700">
            <a:miter lim="400000"/>
          </a:ln>
        </p:spPr>
        <p:txBody>
          <a:bodyPr lIns="0" tIns="0" rIns="0" bIns="0">
            <a:spAutoFit/>
          </a:bodyPr>
          <a:lstStyle/>
          <a:p>
            <a:pPr defTabSz="914400">
              <a:spcBef>
                <a:spcPts val="100"/>
              </a:spcBef>
              <a:defRPr sz="1100">
                <a:solidFill>
                  <a:srgbClr val="9411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err="1"/>
              <a:t>来瑞特韦片服用简单，依从性好</a:t>
            </a:r>
            <a:r>
              <a:rPr dirty="0"/>
              <a:t>；</a:t>
            </a:r>
            <a:endParaRPr dirty="0"/>
          </a:p>
          <a:p>
            <a:pPr>
              <a:lnSpc>
                <a:spcPct val="120000"/>
              </a:lnSpc>
              <a:spcBef>
                <a:spcPts val="1200"/>
              </a:spcBef>
              <a:defRPr sz="1100">
                <a:solidFill>
                  <a:srgbClr val="941100"/>
                </a:solidFill>
                <a:latin typeface="Heiti SC Light"/>
                <a:ea typeface="Heiti SC Light"/>
                <a:cs typeface="Heiti SC Light"/>
                <a:sym typeface="Heiti SC Light"/>
              </a:defRPr>
            </a:pPr>
            <a:r>
              <a:rPr dirty="0">
                <a:latin typeface="Times New Roman" panose="02020603050405020304" pitchFamily="18" charset="0"/>
                <a:cs typeface="Times New Roman" panose="02020603050405020304" pitchFamily="18" charset="0"/>
              </a:rPr>
              <a:t>来瑞特韦片是全球首款（目前唯一）可随餐服用的3CL抑制剂；与空腹给药相比，受试者在进食高脂餐后口服来瑞特韦片 800mg，C</a:t>
            </a:r>
            <a:r>
              <a:rPr baseline="-28000" dirty="0">
                <a:latin typeface="Times New Roman" panose="02020603050405020304" pitchFamily="18" charset="0"/>
                <a:cs typeface="Times New Roman" panose="02020603050405020304" pitchFamily="18" charset="0"/>
              </a:rPr>
              <a:t>max </a:t>
            </a:r>
            <a:r>
              <a:rPr dirty="0">
                <a:latin typeface="Times New Roman" panose="02020603050405020304" pitchFamily="18" charset="0"/>
                <a:cs typeface="Times New Roman" panose="02020603050405020304" pitchFamily="18" charset="0"/>
              </a:rPr>
              <a:t>和 AUC</a:t>
            </a:r>
            <a:r>
              <a:rPr baseline="-28000" dirty="0">
                <a:latin typeface="Times New Roman" panose="02020603050405020304" pitchFamily="18" charset="0"/>
                <a:cs typeface="Times New Roman" panose="02020603050405020304" pitchFamily="18" charset="0"/>
              </a:rPr>
              <a:t>0-∞</a:t>
            </a:r>
            <a:r>
              <a:rPr dirty="0" err="1">
                <a:latin typeface="Times New Roman" panose="02020603050405020304" pitchFamily="18" charset="0"/>
                <a:cs typeface="Times New Roman" panose="02020603050405020304" pitchFamily="18" charset="0"/>
              </a:rPr>
              <a:t>分别增加</a:t>
            </a:r>
            <a:r>
              <a:rPr dirty="0">
                <a:latin typeface="Times New Roman" panose="02020603050405020304" pitchFamily="18" charset="0"/>
                <a:cs typeface="Times New Roman" panose="02020603050405020304" pitchFamily="18" charset="0"/>
              </a:rPr>
              <a:t> 83%和 55%，</a:t>
            </a:r>
            <a:r>
              <a:rPr dirty="0" err="1">
                <a:latin typeface="Times New Roman" panose="02020603050405020304" pitchFamily="18" charset="0"/>
                <a:cs typeface="Times New Roman" panose="02020603050405020304" pitchFamily="18" charset="0"/>
              </a:rPr>
              <a:t>T</a:t>
            </a:r>
            <a:r>
              <a:rPr baseline="-28000" dirty="0" err="1">
                <a:latin typeface="Times New Roman" panose="02020603050405020304" pitchFamily="18" charset="0"/>
                <a:cs typeface="Times New Roman" panose="02020603050405020304" pitchFamily="18" charset="0"/>
              </a:rPr>
              <a:t>max</a:t>
            </a:r>
            <a:r>
              <a:rPr baseline="-28000"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平均延迟</a:t>
            </a:r>
            <a:r>
              <a:rPr dirty="0">
                <a:latin typeface="Times New Roman" panose="02020603050405020304" pitchFamily="18" charset="0"/>
                <a:cs typeface="Times New Roman" panose="02020603050405020304" pitchFamily="18" charset="0"/>
              </a:rPr>
              <a:t> 1.5h。进食高脂餐 </a:t>
            </a:r>
            <a:r>
              <a:rPr dirty="0" err="1">
                <a:latin typeface="Times New Roman" panose="02020603050405020304" pitchFamily="18" charset="0"/>
                <a:cs typeface="Times New Roman" panose="02020603050405020304" pitchFamily="18" charset="0"/>
              </a:rPr>
              <a:t>可延缓来瑞特韦片的吸收，增加其吸收程度。因此来瑞特韦片随餐服用可提高药物暴露量且不会增加安全性风险，保证抗病毒效果</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sp>
        <p:nvSpPr>
          <p:cNvPr id="792" name="矩形"/>
          <p:cNvSpPr/>
          <p:nvPr/>
        </p:nvSpPr>
        <p:spPr>
          <a:xfrm>
            <a:off x="8738869" y="2268854"/>
            <a:ext cx="3257551" cy="2093596"/>
          </a:xfrm>
          <a:prstGeom prst="rect">
            <a:avLst/>
          </a:prstGeom>
          <a:ln w="12700">
            <a:solidFill>
              <a:srgbClr val="941100"/>
            </a:solidFill>
          </a:ln>
        </p:spPr>
        <p:txBody>
          <a:bodyPr lIns="0" tIns="0" rIns="0" bIns="0"/>
          <a:lstStyle/>
          <a:p>
            <a:pPr>
              <a:defRPr>
                <a:latin typeface="+mj-lt"/>
                <a:ea typeface="+mj-ea"/>
                <a:cs typeface="+mj-cs"/>
                <a:sym typeface="等线" panose="02010600030101010101" charset="-122"/>
              </a:defRPr>
            </a:pPr>
          </a:p>
        </p:txBody>
      </p:sp>
      <p:sp>
        <p:nvSpPr>
          <p:cNvPr id="793" name="标题 1"/>
          <p:cNvSpPr txBox="1">
            <a:spLocks noGrp="1"/>
          </p:cNvSpPr>
          <p:nvPr>
            <p:ph type="title"/>
          </p:nvPr>
        </p:nvSpPr>
        <p:spPr>
          <a:xfrm>
            <a:off x="310526" y="533819"/>
            <a:ext cx="10515601" cy="889488"/>
          </a:xfrm>
          <a:prstGeom prst="rect">
            <a:avLst/>
          </a:prstGeom>
        </p:spPr>
        <p:txBody>
          <a:bodyPr/>
          <a:lstStyle>
            <a:lvl1pPr>
              <a:defRPr sz="3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一· 来瑞特韦</a:t>
            </a:r>
            <a:r>
              <a:rPr lang="zh-CN"/>
              <a:t>片</a:t>
            </a:r>
            <a:r>
              <a:t>基本信息</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标题 1"/>
          <p:cNvSpPr txBox="1">
            <a:spLocks noGrp="1"/>
          </p:cNvSpPr>
          <p:nvPr>
            <p:ph type="title"/>
          </p:nvPr>
        </p:nvSpPr>
        <p:spPr>
          <a:xfrm>
            <a:off x="310526" y="533819"/>
            <a:ext cx="10515601" cy="889488"/>
          </a:xfrm>
          <a:prstGeom prst="rect">
            <a:avLst/>
          </a:prstGeom>
        </p:spPr>
        <p:txBody>
          <a:bodyPr/>
          <a:lstStyle>
            <a:lvl1pPr>
              <a:defRPr sz="3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一· 来瑞特韦</a:t>
            </a:r>
            <a:r>
              <a:rPr lang="zh-CN"/>
              <a:t>片</a:t>
            </a:r>
            <a:r>
              <a:t>基本信息</a:t>
            </a:r>
          </a:p>
        </p:txBody>
      </p:sp>
      <p:grpSp>
        <p:nvGrpSpPr>
          <p:cNvPr id="768" name="成组"/>
          <p:cNvGrpSpPr/>
          <p:nvPr/>
        </p:nvGrpSpPr>
        <p:grpSpPr>
          <a:xfrm>
            <a:off x="6148135" y="1306769"/>
            <a:ext cx="5965124" cy="5417644"/>
            <a:chOff x="25400" y="0"/>
            <a:chExt cx="5965122" cy="5417643"/>
          </a:xfrm>
        </p:grpSpPr>
        <p:graphicFrame>
          <p:nvGraphicFramePr>
            <p:cNvPr id="766" name="表格 1-1-2-2"/>
            <p:cNvGraphicFramePr/>
            <p:nvPr>
              <p:custDataLst>
                <p:tags r:id="rId1"/>
              </p:custDataLst>
            </p:nvPr>
          </p:nvGraphicFramePr>
          <p:xfrm>
            <a:off x="25400" y="390344"/>
            <a:ext cx="5965124" cy="5027300"/>
          </p:xfrm>
          <a:graphic>
            <a:graphicData uri="http://schemas.openxmlformats.org/drawingml/2006/table">
              <a:tbl>
                <a:tblPr bandRow="1">
                  <a:tableStyleId>{4C3C2611-4C71-4FC5-86AE-919BDF0F9419}</a:tableStyleId>
                </a:tblPr>
                <a:tblGrid>
                  <a:gridCol w="2253935"/>
                  <a:gridCol w="3711189"/>
                </a:tblGrid>
                <a:tr h="1510130">
                  <a:tc>
                    <a:txBody>
                      <a:bodyPr/>
                      <a:lstStyle/>
                      <a:p>
                        <a:pPr algn="l">
                          <a:lnSpc>
                            <a:spcPct val="120000"/>
                          </a:lnSpc>
                          <a:spcBef>
                            <a:spcPts val="100"/>
                          </a:spcBef>
                          <a:defRPr sz="1400">
                            <a:solidFill>
                              <a:srgbClr val="941100"/>
                            </a:solidFill>
                            <a:latin typeface="Lantinghei SC Demibold"/>
                            <a:ea typeface="Lantinghei SC Demibold"/>
                            <a:cs typeface="Lantinghei SC Demibold"/>
                            <a:sym typeface="Lantinghei SC Demibold"/>
                          </a:defRPr>
                        </a:pPr>
                        <a:r>
                          <a:rPr b="1">
                            <a:latin typeface="Times New Roman" panose="02020603050405020304" pitchFamily="18" charset="0"/>
                            <a:ea typeface="微软雅黑" panose="020B0503020204020204" charset="-122"/>
                            <a:cs typeface="Times New Roman" panose="02020603050405020304" pitchFamily="18" charset="0"/>
                          </a:rPr>
                          <a:t>1. 对最新新冠突变株Omicron</a:t>
                        </a:r>
                        <a:r>
                          <a:rPr b="1">
                            <a:latin typeface="Times New Roman" panose="02020603050405020304" pitchFamily="18" charset="0"/>
                            <a:ea typeface="微软雅黑" panose="020B0503020204020204" charset="-122"/>
                            <a:cs typeface="Times New Roman" panose="02020603050405020304" pitchFamily="18" charset="0"/>
                            <a:sym typeface="楷体" panose="02010609060101010101" charset="-122"/>
                          </a:rPr>
                          <a:t>株</a:t>
                        </a:r>
                        <a:r>
                          <a:rPr b="1">
                            <a:latin typeface="Times New Roman" panose="02020603050405020304" pitchFamily="18" charset="0"/>
                            <a:ea typeface="微软雅黑" panose="020B0503020204020204" charset="-122"/>
                            <a:cs typeface="Times New Roman" panose="02020603050405020304" pitchFamily="18" charset="0"/>
                          </a:rPr>
                          <a:t>XBB.1.16.1有效</a:t>
                        </a:r>
                        <a:endParaRPr b="1">
                          <a:latin typeface="Times New Roman" panose="02020603050405020304" pitchFamily="18" charset="0"/>
                          <a:ea typeface="微软雅黑" panose="020B0503020204020204" charset="-122"/>
                          <a:cs typeface="Times New Roman" panose="02020603050405020304" pitchFamily="18" charset="0"/>
                        </a:endParaRPr>
                      </a:p>
                    </a:txBody>
                    <a:tcPr marL="50800" marR="50800" marT="50800" marB="50800" anchor="ctr" horzOverflow="overflow">
                      <a:lnL w="4445">
                        <a:solidFill>
                          <a:srgbClr val="000000"/>
                        </a:solidFill>
                        <a:miter lim="400000"/>
                      </a:lnL>
                      <a:lnR>
                        <a:solidFill>
                          <a:srgbClr val="000000"/>
                        </a:solidFill>
                        <a:miter lim="400000"/>
                      </a:lnR>
                      <a:lnT>
                        <a:solidFill>
                          <a:srgbClr val="000000"/>
                        </a:solidFill>
                        <a:miter lim="400000"/>
                      </a:lnT>
                      <a:lnB>
                        <a:solidFill>
                          <a:srgbClr val="000000"/>
                        </a:solidFill>
                        <a:miter lim="400000"/>
                      </a:lnB>
                      <a:solidFill>
                        <a:srgbClr val="FFFFFF"/>
                      </a:solidFill>
                    </a:tcPr>
                  </a:tc>
                  <a:tc>
                    <a:txBody>
                      <a:bodyPr/>
                      <a:lstStyle/>
                      <a:p>
                        <a:pPr algn="l" defTabSz="914400">
                          <a:lnSpc>
                            <a:spcPct val="120000"/>
                          </a:lnSpc>
                          <a:spcBef>
                            <a:spcPts val="100"/>
                          </a:spcBef>
                          <a:defRPr sz="1200">
                            <a:latin typeface="Lantinghei SC Extralight"/>
                            <a:ea typeface="Lantinghei SC Extralight"/>
                            <a:cs typeface="Lantinghei SC Extralight"/>
                            <a:sym typeface="Lantinghei SC Extralight"/>
                          </a:defRPr>
                        </a:pPr>
                        <a:r>
                          <a:rPr>
                            <a:latin typeface="Times New Roman" panose="02020603050405020304" pitchFamily="18" charset="0"/>
                            <a:ea typeface="微软雅黑 Light" panose="020B0502040204020203" charset="-122"/>
                            <a:cs typeface="Times New Roman" panose="02020603050405020304" pitchFamily="18" charset="0"/>
                          </a:rPr>
                          <a:t>临床前在野生株、阿尔法株、贝塔株、德尔塔株、奥米克戎株（包括BA.1、BA.5、BF.7等），对于奥米克戎最新突变株（如Omicron</a:t>
                        </a:r>
                        <a:r>
                          <a:rPr>
                            <a:latin typeface="Times New Roman" panose="02020603050405020304" pitchFamily="18" charset="0"/>
                            <a:ea typeface="微软雅黑 Light" panose="020B0502040204020203" charset="-122"/>
                            <a:cs typeface="Times New Roman" panose="02020603050405020304" pitchFamily="18" charset="0"/>
                            <a:sym typeface="楷体" panose="02010609060101010101" charset="-122"/>
                          </a:rPr>
                          <a:t>株</a:t>
                        </a:r>
                        <a:r>
                          <a:rPr>
                            <a:latin typeface="Times New Roman" panose="02020603050405020304" pitchFamily="18" charset="0"/>
                            <a:ea typeface="微软雅黑 Light" panose="020B0502040204020203" charset="-122"/>
                            <a:cs typeface="Times New Roman" panose="02020603050405020304" pitchFamily="18" charset="0"/>
                          </a:rPr>
                          <a:t>XBB.1.5、XBB.1.9.1、XBB.1.16.1）多种新冠病毒感染的细胞模型中，来瑞特韦</a:t>
                        </a:r>
                        <a:r>
                          <a:rPr lang="zh-CN">
                            <a:latin typeface="Times New Roman" panose="02020603050405020304" pitchFamily="18" charset="0"/>
                            <a:ea typeface="微软雅黑 Light" panose="020B0502040204020203" charset="-122"/>
                            <a:cs typeface="Times New Roman" panose="02020603050405020304" pitchFamily="18" charset="0"/>
                          </a:rPr>
                          <a:t>片</a:t>
                        </a:r>
                        <a:r>
                          <a:rPr>
                            <a:latin typeface="Times New Roman" panose="02020603050405020304" pitchFamily="18" charset="0"/>
                            <a:ea typeface="微软雅黑 Light" panose="020B0502040204020203" charset="-122"/>
                            <a:cs typeface="Times New Roman" panose="02020603050405020304" pitchFamily="18" charset="0"/>
                          </a:rPr>
                          <a:t>均可以有效抑制新冠病毒复制。</a:t>
                        </a:r>
                        <a:endParaRPr>
                          <a:latin typeface="Times New Roman" panose="02020603050405020304" pitchFamily="18" charset="0"/>
                          <a:ea typeface="微软雅黑 Light" panose="020B0502040204020203" charset="-122"/>
                          <a:cs typeface="Times New Roman" panose="02020603050405020304" pitchFamily="18" charset="0"/>
                        </a:endParaRPr>
                      </a:p>
                    </a:txBody>
                    <a:tcPr marL="50800" marR="50800" marT="50800" marB="50800" anchor="ctr" horzOverflow="overflow">
                      <a:lnL>
                        <a:solidFill>
                          <a:srgbClr val="000000"/>
                        </a:solidFill>
                        <a:miter lim="400000"/>
                      </a:lnL>
                      <a:lnR w="4445">
                        <a:solidFill>
                          <a:srgbClr val="000000"/>
                        </a:solidFill>
                        <a:miter lim="400000"/>
                      </a:lnR>
                      <a:lnT>
                        <a:solidFill>
                          <a:srgbClr val="000000"/>
                        </a:solidFill>
                        <a:miter lim="400000"/>
                      </a:lnT>
                      <a:lnB>
                        <a:solidFill>
                          <a:srgbClr val="000000"/>
                        </a:solidFill>
                        <a:miter lim="400000"/>
                      </a:lnB>
                      <a:noFill/>
                    </a:tcPr>
                  </a:tc>
                </a:tr>
                <a:tr h="770185">
                  <a:tc>
                    <a:txBody>
                      <a:bodyPr/>
                      <a:lstStyle/>
                      <a:p>
                        <a:pPr algn="l">
                          <a:lnSpc>
                            <a:spcPct val="120000"/>
                          </a:lnSpc>
                          <a:spcBef>
                            <a:spcPts val="100"/>
                          </a:spcBef>
                        </a:pPr>
                        <a:r>
                          <a:rPr sz="1400" b="1">
                            <a:solidFill>
                              <a:srgbClr val="941100"/>
                            </a:solidFill>
                            <a:latin typeface="Times New Roman" panose="02020603050405020304" pitchFamily="18" charset="0"/>
                            <a:ea typeface="微软雅黑" panose="020B0503020204020204" charset="-122"/>
                            <a:cs typeface="Times New Roman" panose="02020603050405020304" pitchFamily="18" charset="0"/>
                            <a:sym typeface="Lantinghei SC Demibold"/>
                          </a:rPr>
                          <a:t>2. 弥补同治疗领域内单药治疗方案的空白</a:t>
                        </a:r>
                        <a:endParaRPr sz="1400" b="1">
                          <a:solidFill>
                            <a:srgbClr val="941100"/>
                          </a:solidFill>
                          <a:latin typeface="Times New Roman" panose="02020603050405020304" pitchFamily="18" charset="0"/>
                          <a:ea typeface="微软雅黑" panose="020B0503020204020204" charset="-122"/>
                          <a:cs typeface="Times New Roman" panose="02020603050405020304" pitchFamily="18" charset="0"/>
                          <a:sym typeface="Lantinghei SC Demibold"/>
                        </a:endParaRPr>
                      </a:p>
                    </a:txBody>
                    <a:tcPr marL="50800" marR="50800" marT="50800" marB="50800" anchor="ctr" horzOverflow="overflow">
                      <a:lnL w="4445">
                        <a:solidFill>
                          <a:srgbClr val="000000"/>
                        </a:solidFill>
                        <a:miter lim="400000"/>
                      </a:lnL>
                      <a:lnR>
                        <a:solidFill>
                          <a:srgbClr val="000000"/>
                        </a:solidFill>
                        <a:miter lim="400000"/>
                      </a:lnR>
                      <a:lnT>
                        <a:solidFill>
                          <a:srgbClr val="000000"/>
                        </a:solidFill>
                        <a:miter lim="400000"/>
                      </a:lnT>
                      <a:lnB>
                        <a:solidFill>
                          <a:srgbClr val="000000"/>
                        </a:solidFill>
                        <a:miter lim="400000"/>
                      </a:lnB>
                      <a:solidFill>
                        <a:srgbClr val="FFFFFF"/>
                      </a:solidFill>
                    </a:tcPr>
                  </a:tc>
                  <a:tc>
                    <a:txBody>
                      <a:bodyPr/>
                      <a:lstStyle/>
                      <a:p>
                        <a:pPr algn="l" defTabSz="914400">
                          <a:lnSpc>
                            <a:spcPct val="120000"/>
                          </a:lnSpc>
                          <a:spcBef>
                            <a:spcPts val="100"/>
                          </a:spcBef>
                          <a:defRPr sz="1200">
                            <a:latin typeface="Lantinghei SC Extralight"/>
                            <a:ea typeface="Lantinghei SC Extralight"/>
                            <a:cs typeface="Lantinghei SC Extralight"/>
                            <a:sym typeface="Lantinghei SC Extralight"/>
                          </a:defRPr>
                        </a:pPr>
                        <a:r>
                          <a:rPr dirty="0">
                            <a:latin typeface="Times New Roman" panose="02020603050405020304" pitchFamily="18" charset="0"/>
                            <a:ea typeface="微软雅黑 Light" panose="020B0502040204020203" charset="-122"/>
                            <a:cs typeface="Times New Roman" panose="02020603050405020304" pitchFamily="18" charset="0"/>
                          </a:rPr>
                          <a:t>来瑞特韦片系全球首款3CL靶点单药抑制剂，创造性改变并填补了新冠治疗领域内</a:t>
                        </a:r>
                        <a:r>
                          <a:rPr lang="en-US" dirty="0">
                            <a:solidFill>
                              <a:schemeClr val="tx1"/>
                            </a:solidFill>
                            <a:latin typeface="Times New Roman" panose="02020603050405020304" pitchFamily="18" charset="0"/>
                            <a:ea typeface="微软雅黑 Light" panose="020B0502040204020203" charset="-122"/>
                            <a:cs typeface="Times New Roman" panose="02020603050405020304" pitchFamily="18" charset="0"/>
                          </a:rPr>
                          <a:t>3CL</a:t>
                        </a:r>
                        <a:r>
                          <a:rPr dirty="0">
                            <a:latin typeface="Times New Roman" panose="02020603050405020304" pitchFamily="18" charset="0"/>
                            <a:ea typeface="微软雅黑 Light" panose="020B0502040204020203" charset="-122"/>
                            <a:cs typeface="Times New Roman" panose="02020603050405020304" pitchFamily="18" charset="0"/>
                          </a:rPr>
                          <a:t>单药治疗药物缺失的现状。</a:t>
                        </a:r>
                        <a:endParaRPr dirty="0">
                          <a:latin typeface="Times New Roman" panose="02020603050405020304" pitchFamily="18" charset="0"/>
                          <a:ea typeface="微软雅黑 Light" panose="020B0502040204020203" charset="-122"/>
                          <a:cs typeface="Times New Roman" panose="02020603050405020304" pitchFamily="18" charset="0"/>
                        </a:endParaRPr>
                      </a:p>
                    </a:txBody>
                    <a:tcPr marL="50800" marR="50800" marT="50800" marB="50800" anchor="ctr" horzOverflow="overflow">
                      <a:lnL>
                        <a:solidFill>
                          <a:srgbClr val="000000"/>
                        </a:solidFill>
                        <a:miter lim="400000"/>
                      </a:lnL>
                      <a:lnR w="4445">
                        <a:solidFill>
                          <a:srgbClr val="000000"/>
                        </a:solidFill>
                        <a:miter lim="400000"/>
                      </a:lnR>
                      <a:lnT>
                        <a:solidFill>
                          <a:srgbClr val="000000"/>
                        </a:solidFill>
                        <a:miter lim="400000"/>
                      </a:lnT>
                      <a:lnB>
                        <a:solidFill>
                          <a:srgbClr val="000000"/>
                        </a:solidFill>
                        <a:miter lim="400000"/>
                      </a:lnB>
                      <a:noFill/>
                    </a:tcPr>
                  </a:tc>
                </a:tr>
                <a:tr h="1525194">
                  <a:tc>
                    <a:txBody>
                      <a:bodyPr/>
                      <a:lstStyle/>
                      <a:p>
                        <a:pPr algn="l">
                          <a:lnSpc>
                            <a:spcPct val="120000"/>
                          </a:lnSpc>
                          <a:spcBef>
                            <a:spcPts val="100"/>
                          </a:spcBef>
                        </a:pPr>
                        <a:r>
                          <a:rPr sz="1400" b="1">
                            <a:solidFill>
                              <a:srgbClr val="941100"/>
                            </a:solidFill>
                            <a:latin typeface="Times New Roman" panose="02020603050405020304" pitchFamily="18" charset="0"/>
                            <a:ea typeface="微软雅黑" panose="020B0503020204020204" charset="-122"/>
                            <a:cs typeface="Times New Roman" panose="02020603050405020304" pitchFamily="18" charset="0"/>
                            <a:sym typeface="Lantinghei SC Demibold"/>
                          </a:rPr>
                          <a:t>3. 避免了临床上联合使用利托那韦造成的DDI风险</a:t>
                        </a:r>
                        <a:endParaRPr sz="1400" b="1">
                          <a:solidFill>
                            <a:srgbClr val="941100"/>
                          </a:solidFill>
                          <a:latin typeface="Times New Roman" panose="02020603050405020304" pitchFamily="18" charset="0"/>
                          <a:ea typeface="微软雅黑" panose="020B0503020204020204" charset="-122"/>
                          <a:cs typeface="Times New Roman" panose="02020603050405020304" pitchFamily="18" charset="0"/>
                          <a:sym typeface="Lantinghei SC Demibold"/>
                        </a:endParaRPr>
                      </a:p>
                    </a:txBody>
                    <a:tcPr marL="50800" marR="50800" marT="50800" marB="50800" anchor="ctr" horzOverflow="overflow">
                      <a:lnL w="4445">
                        <a:solidFill>
                          <a:srgbClr val="000000"/>
                        </a:solidFill>
                        <a:miter lim="400000"/>
                      </a:lnL>
                      <a:lnR>
                        <a:solidFill>
                          <a:srgbClr val="000000"/>
                        </a:solidFill>
                        <a:miter lim="400000"/>
                      </a:lnR>
                      <a:lnT>
                        <a:solidFill>
                          <a:srgbClr val="000000"/>
                        </a:solidFill>
                        <a:miter lim="400000"/>
                      </a:lnT>
                      <a:lnB>
                        <a:solidFill>
                          <a:srgbClr val="000000"/>
                        </a:solidFill>
                        <a:miter lim="400000"/>
                      </a:lnB>
                      <a:solidFill>
                        <a:srgbClr val="FFFFFF"/>
                      </a:solidFill>
                    </a:tcPr>
                  </a:tc>
                  <a:tc>
                    <a:txBody>
                      <a:bodyPr/>
                      <a:lstStyle/>
                      <a:p>
                        <a:pPr algn="l">
                          <a:lnSpc>
                            <a:spcPct val="120000"/>
                          </a:lnSpc>
                          <a:spcBef>
                            <a:spcPts val="100"/>
                          </a:spcBef>
                          <a:defRPr sz="1200">
                            <a:latin typeface="Lantinghei SC Extralight"/>
                            <a:ea typeface="Lantinghei SC Extralight"/>
                            <a:cs typeface="Lantinghei SC Extralight"/>
                            <a:sym typeface="Lantinghei SC Extralight"/>
                          </a:defRPr>
                        </a:pPr>
                        <a:r>
                          <a:rPr>
                            <a:latin typeface="Times New Roman" panose="02020603050405020304" pitchFamily="18" charset="0"/>
                            <a:ea typeface="微软雅黑 Light" panose="020B0502040204020203" charset="-122"/>
                            <a:cs typeface="Times New Roman" panose="02020603050405020304" pitchFamily="18" charset="0"/>
                          </a:rPr>
                          <a:t>相较于同3CL靶点抑制剂Paxlovid，来瑞特韦</a:t>
                        </a:r>
                        <a:r>
                          <a:rPr lang="zh-CN">
                            <a:latin typeface="Times New Roman" panose="02020603050405020304" pitchFamily="18" charset="0"/>
                            <a:ea typeface="微软雅黑 Light" panose="020B0502040204020203" charset="-122"/>
                            <a:cs typeface="Times New Roman" panose="02020603050405020304" pitchFamily="18" charset="0"/>
                          </a:rPr>
                          <a:t>片</a:t>
                        </a:r>
                        <a:r>
                          <a:rPr>
                            <a:latin typeface="Times New Roman" panose="02020603050405020304" pitchFamily="18" charset="0"/>
                            <a:ea typeface="微软雅黑 Light" panose="020B0502040204020203" charset="-122"/>
                            <a:cs typeface="Times New Roman" panose="02020603050405020304" pitchFamily="18" charset="0"/>
                          </a:rPr>
                          <a:t>具有单药优势。</a:t>
                        </a:r>
                        <a:endParaRPr u="sng">
                          <a:solidFill>
                            <a:srgbClr val="941100"/>
                          </a:solidFill>
                          <a:latin typeface="Times New Roman" panose="02020603050405020304" pitchFamily="18" charset="0"/>
                          <a:ea typeface="微软雅黑 Light" panose="020B0502040204020203" charset="-122"/>
                          <a:cs typeface="Times New Roman" panose="02020603050405020304" pitchFamily="18" charset="0"/>
                          <a:sym typeface="Lantinghei SC Demibold"/>
                        </a:endParaRPr>
                      </a:p>
                      <a:p>
                        <a:pPr algn="l">
                          <a:lnSpc>
                            <a:spcPct val="120000"/>
                          </a:lnSpc>
                          <a:spcBef>
                            <a:spcPts val="100"/>
                          </a:spcBef>
                          <a:defRPr sz="1200">
                            <a:latin typeface="Lantinghei SC Extralight"/>
                            <a:ea typeface="Lantinghei SC Extralight"/>
                            <a:cs typeface="Lantinghei SC Extralight"/>
                            <a:sym typeface="Lantinghei SC Extralight"/>
                          </a:defRPr>
                        </a:pPr>
                        <a:r>
                          <a:rPr>
                            <a:latin typeface="Times New Roman" panose="02020603050405020304" pitchFamily="18" charset="0"/>
                            <a:ea typeface="微软雅黑 Light" panose="020B0502040204020203" charset="-122"/>
                            <a:cs typeface="Times New Roman" panose="02020603050405020304" pitchFamily="18" charset="0"/>
                          </a:rPr>
                          <a:t>由于不需要联合使用利托那韦，来瑞特韦片临床上发生药物相互作用的风险较低，避免出现使用利托那韦的副作用，安全性更好，临床适用人群更广，特别是合并有基础疾病的新冠感染患者。</a:t>
                        </a:r>
                        <a:endParaRPr>
                          <a:latin typeface="Times New Roman" panose="02020603050405020304" pitchFamily="18" charset="0"/>
                          <a:ea typeface="微软雅黑 Light" panose="020B0502040204020203" charset="-122"/>
                          <a:cs typeface="Times New Roman" panose="02020603050405020304" pitchFamily="18" charset="0"/>
                        </a:endParaRPr>
                      </a:p>
                    </a:txBody>
                    <a:tcPr marL="50800" marR="50800" marT="50800" marB="50800" anchor="ctr" horzOverflow="overflow">
                      <a:lnL>
                        <a:solidFill>
                          <a:srgbClr val="000000"/>
                        </a:solidFill>
                        <a:miter lim="400000"/>
                      </a:lnL>
                      <a:lnR w="4445">
                        <a:solidFill>
                          <a:srgbClr val="000000"/>
                        </a:solidFill>
                        <a:miter lim="400000"/>
                      </a:lnR>
                      <a:lnT>
                        <a:solidFill>
                          <a:srgbClr val="000000"/>
                        </a:solidFill>
                        <a:miter lim="400000"/>
                      </a:lnT>
                      <a:lnB>
                        <a:solidFill>
                          <a:srgbClr val="000000"/>
                        </a:solidFill>
                        <a:miter lim="400000"/>
                      </a:lnB>
                      <a:noFill/>
                    </a:tcPr>
                  </a:tc>
                </a:tr>
                <a:tr h="1221791">
                  <a:tc>
                    <a:txBody>
                      <a:bodyPr/>
                      <a:lstStyle/>
                      <a:p>
                        <a:pPr algn="l">
                          <a:lnSpc>
                            <a:spcPct val="120000"/>
                          </a:lnSpc>
                          <a:spcBef>
                            <a:spcPts val="100"/>
                          </a:spcBef>
                          <a:defRPr sz="1400">
                            <a:solidFill>
                              <a:srgbClr val="941100"/>
                            </a:solidFill>
                            <a:latin typeface="Lantinghei SC Demibold"/>
                            <a:ea typeface="Lantinghei SC Demibold"/>
                            <a:cs typeface="Lantinghei SC Demibold"/>
                            <a:sym typeface="Lantinghei SC Demibold"/>
                          </a:defRPr>
                        </a:pPr>
                        <a:r>
                          <a:rPr b="1">
                            <a:latin typeface="Times New Roman" panose="02020603050405020304" pitchFamily="18" charset="0"/>
                            <a:ea typeface="微软雅黑" panose="020B0503020204020204" charset="-122"/>
                            <a:cs typeface="Times New Roman" panose="02020603050405020304" pitchFamily="18" charset="0"/>
                          </a:rPr>
                          <a:t>4. 降低高风险人群进展为重症的风险</a:t>
                        </a:r>
                        <a:endParaRPr b="1">
                          <a:latin typeface="Times New Roman" panose="02020603050405020304" pitchFamily="18" charset="0"/>
                          <a:ea typeface="微软雅黑" panose="020B0503020204020204" charset="-122"/>
                          <a:cs typeface="Times New Roman" panose="02020603050405020304" pitchFamily="18" charset="0"/>
                        </a:endParaRPr>
                      </a:p>
                    </a:txBody>
                    <a:tcPr marL="50800" marR="50800" marT="50800" marB="50800" anchor="ctr" horzOverflow="overflow">
                      <a:lnL w="4445">
                        <a:solidFill>
                          <a:srgbClr val="000000"/>
                        </a:solidFill>
                        <a:miter lim="400000"/>
                      </a:lnL>
                      <a:lnR>
                        <a:solidFill>
                          <a:srgbClr val="000000"/>
                        </a:solidFill>
                        <a:miter lim="400000"/>
                      </a:lnR>
                      <a:lnT>
                        <a:solidFill>
                          <a:srgbClr val="000000"/>
                        </a:solidFill>
                        <a:miter lim="400000"/>
                      </a:lnT>
                      <a:lnB w="4445">
                        <a:solidFill>
                          <a:srgbClr val="000000"/>
                        </a:solidFill>
                        <a:miter lim="400000"/>
                      </a:lnB>
                      <a:solidFill>
                        <a:srgbClr val="FFFFFF"/>
                      </a:solidFill>
                    </a:tcPr>
                  </a:tc>
                  <a:tc>
                    <a:txBody>
                      <a:bodyPr/>
                      <a:lstStyle/>
                      <a:p>
                        <a:pPr algn="l" defTabSz="914400">
                          <a:lnSpc>
                            <a:spcPct val="120000"/>
                          </a:lnSpc>
                          <a:spcBef>
                            <a:spcPts val="100"/>
                          </a:spcBef>
                        </a:pPr>
                        <a:r>
                          <a:rPr sz="1200" dirty="0">
                            <a:latin typeface="Times New Roman" panose="02020603050405020304" pitchFamily="18" charset="0"/>
                            <a:ea typeface="微软雅黑 Light" panose="020B0502040204020203" charset="-122"/>
                            <a:cs typeface="Times New Roman" panose="02020603050405020304" pitchFamily="18" charset="0"/>
                            <a:sym typeface="Lantinghei SC Extralight"/>
                          </a:rPr>
                          <a:t>已有的临床研究结果提示，来瑞特韦片早期使用、对高病毒载量患者临床获益更明显，同时可降低轻型进展为中型的发生率，可阻止病情进一步进展为重症。符合国家</a:t>
                        </a:r>
                        <a:r>
                          <a:rPr sz="1200" dirty="0">
                            <a:latin typeface="宋体" panose="02010600030101010101" pitchFamily="2" charset="-122"/>
                            <a:ea typeface="宋体" panose="02010600030101010101" pitchFamily="2" charset="-122"/>
                            <a:cs typeface="Times New Roman" panose="02020603050405020304" pitchFamily="18" charset="0"/>
                            <a:sym typeface="Lantinghei SC Extralight"/>
                          </a:rPr>
                          <a:t>“</a:t>
                        </a:r>
                        <a:r>
                          <a:rPr sz="1200" b="0" i="0" u="none" strike="noStrike" cap="none" spc="0" baseline="0" dirty="0">
                            <a:solidFill>
                              <a:srgbClr val="000000"/>
                            </a:solidFill>
                            <a:uFillTx/>
                            <a:latin typeface="Times New Roman" panose="02020603050405020304" pitchFamily="18" charset="0"/>
                            <a:ea typeface="微软雅黑 Light" panose="020B0502040204020203" charset="-122"/>
                            <a:cs typeface="Times New Roman" panose="02020603050405020304" pitchFamily="18" charset="0"/>
                            <a:sym typeface="Lantinghei SC Extralight"/>
                          </a:rPr>
                          <a:t>保健康、防重症</a:t>
                        </a:r>
                        <a:r>
                          <a:rPr sz="1200" dirty="0">
                            <a:latin typeface="宋体" panose="02010600030101010101" pitchFamily="2" charset="-122"/>
                            <a:ea typeface="宋体" panose="02010600030101010101" pitchFamily="2" charset="-122"/>
                            <a:cs typeface="Times New Roman" panose="02020603050405020304" pitchFamily="18" charset="0"/>
                            <a:sym typeface="Lantinghei SC Extralight"/>
                          </a:rPr>
                          <a:t>”</a:t>
                        </a:r>
                        <a:r>
                          <a:rPr sz="1200" dirty="0">
                            <a:latin typeface="Times New Roman" panose="02020603050405020304" pitchFamily="18" charset="0"/>
                            <a:ea typeface="微软雅黑 Light" panose="020B0502040204020203" charset="-122"/>
                            <a:cs typeface="Times New Roman" panose="02020603050405020304" pitchFamily="18" charset="0"/>
                            <a:sym typeface="Lantinghei SC Extralight"/>
                          </a:rPr>
                          <a:t>的健康要求。</a:t>
                        </a:r>
                        <a:endParaRPr sz="1200" dirty="0">
                          <a:latin typeface="Times New Roman" panose="02020603050405020304" pitchFamily="18" charset="0"/>
                          <a:ea typeface="微软雅黑 Light" panose="020B0502040204020203" charset="-122"/>
                          <a:cs typeface="Times New Roman" panose="02020603050405020304" pitchFamily="18" charset="0"/>
                          <a:sym typeface="Lantinghei SC Extralight"/>
                        </a:endParaRPr>
                      </a:p>
                    </a:txBody>
                    <a:tcPr marL="50800" marR="50800" marT="50800" marB="50800" anchor="ctr" horzOverflow="overflow">
                      <a:lnL>
                        <a:solidFill>
                          <a:srgbClr val="000000"/>
                        </a:solidFill>
                        <a:miter lim="400000"/>
                      </a:lnL>
                      <a:lnR w="4445">
                        <a:solidFill>
                          <a:srgbClr val="000000"/>
                        </a:solidFill>
                        <a:miter lim="400000"/>
                      </a:lnR>
                      <a:lnT>
                        <a:solidFill>
                          <a:srgbClr val="000000"/>
                        </a:solidFill>
                        <a:miter lim="400000"/>
                      </a:lnT>
                      <a:lnB w="4445">
                        <a:solidFill>
                          <a:srgbClr val="000000"/>
                        </a:solidFill>
                        <a:miter lim="400000"/>
                      </a:lnB>
                      <a:noFill/>
                    </a:tcPr>
                  </a:tc>
                </a:tr>
              </a:tbl>
            </a:graphicData>
          </a:graphic>
        </p:graphicFrame>
        <p:sp>
          <p:nvSpPr>
            <p:cNvPr id="767" name="亟待满足的治疗需求"/>
            <p:cNvSpPr txBox="1"/>
            <p:nvPr/>
          </p:nvSpPr>
          <p:spPr>
            <a:xfrm>
              <a:off x="1827466" y="0"/>
              <a:ext cx="2360995" cy="355600"/>
            </a:xfrm>
            <a:prstGeom prst="rect">
              <a:avLst/>
            </a:prstGeom>
            <a:noFill/>
            <a:ln w="12700" cap="flat">
              <a:noFill/>
              <a:miter lim="400000"/>
            </a:ln>
            <a:effectLst/>
          </p:spPr>
          <p:txBody>
            <a:bodyPr wrap="square" lIns="0" tIns="0" rIns="0" bIns="0" numCol="1" anchor="t">
              <a:spAutoFit/>
            </a:bodyPr>
            <a:lstStyle>
              <a:lvl1pPr algn="ctr">
                <a:lnSpc>
                  <a:spcPct val="120000"/>
                </a:lnSpc>
                <a:spcBef>
                  <a:spcPts val="100"/>
                </a:spcBef>
                <a:defRPr sz="20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亟待满足的治疗需求</a:t>
              </a:r>
            </a:p>
          </p:txBody>
        </p:sp>
      </p:grpSp>
      <p:sp>
        <p:nvSpPr>
          <p:cNvPr id="769" name="新型冠状病毒感染（Corona Virus Disease 2019, COVID-19）是一种由新型冠状病毒（SARS-CoV-2）引发的急性传染性疾病；…"/>
          <p:cNvSpPr txBox="1"/>
          <p:nvPr/>
        </p:nvSpPr>
        <p:spPr>
          <a:xfrm>
            <a:off x="406778" y="1837876"/>
            <a:ext cx="5155366" cy="559127"/>
          </a:xfrm>
          <a:prstGeom prst="rect">
            <a:avLst/>
          </a:prstGeom>
          <a:ln w="12700">
            <a:miter lim="400000"/>
          </a:ln>
        </p:spPr>
        <p:txBody>
          <a:bodyPr lIns="0" tIns="0" rIns="0" bIns="0">
            <a:spAutoFit/>
          </a:bodyPr>
          <a:lstStyle/>
          <a:p>
            <a:pPr defTabSz="914400">
              <a:spcBef>
                <a:spcPts val="400"/>
              </a:spcBef>
              <a:defRPr sz="11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err="1">
                <a:latin typeface="Times New Roman" panose="02020603050405020304" pitchFamily="18" charset="0"/>
                <a:cs typeface="Times New Roman" panose="02020603050405020304" pitchFamily="18" charset="0"/>
              </a:rPr>
              <a:t>新型冠状病毒感染（Corona</a:t>
            </a:r>
            <a:r>
              <a:rPr dirty="0">
                <a:latin typeface="Times New Roman" panose="02020603050405020304" pitchFamily="18" charset="0"/>
                <a:cs typeface="Times New Roman" panose="02020603050405020304" pitchFamily="18" charset="0"/>
              </a:rPr>
              <a:t> Virus Disease 2019, COVID-19）是一种由新型冠状病毒（SARS-CoV-2）引发的急性传染性疾病；</a:t>
            </a:r>
            <a:endParaRPr dirty="0">
              <a:latin typeface="Times New Roman" panose="02020603050405020304" pitchFamily="18" charset="0"/>
              <a:cs typeface="Times New Roman" panose="02020603050405020304" pitchFamily="18" charset="0"/>
            </a:endParaRPr>
          </a:p>
          <a:p>
            <a:pPr defTabSz="914400">
              <a:spcBef>
                <a:spcPts val="400"/>
              </a:spcBef>
              <a:defRPr sz="1100" b="1">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a:latin typeface="Times New Roman" panose="02020603050405020304" pitchFamily="18" charset="0"/>
                <a:cs typeface="Times New Roman" panose="02020603050405020304" pitchFamily="18" charset="0"/>
              </a:rPr>
              <a:t>全球确诊病例7.67亿，通报死亡病例695万（截至2023年7月11日）；</a:t>
            </a:r>
            <a:endParaRPr dirty="0">
              <a:latin typeface="Times New Roman" panose="02020603050405020304" pitchFamily="18" charset="0"/>
              <a:cs typeface="Times New Roman" panose="02020603050405020304" pitchFamily="18" charset="0"/>
            </a:endParaRPr>
          </a:p>
        </p:txBody>
      </p:sp>
      <p:sp>
        <p:nvSpPr>
          <p:cNvPr id="770" name="尽管从当前流行态势来看新冠疫情在全球范围内处于低水平流行，新型冠状病毒仍在不断变异，在个别地区疫情呈小幅上升（详情参见下图）。因此积极响应《关于对新型冠状病毒感染实施“乙类乙管”的总体方案》要求，做好抗新型冠状病毒感染相关药物，包括抗新冠病毒小分子药物、中药、对症治疗药物等准备，强化临床救治能力，有利于切实保障我国国民生命健康。"/>
          <p:cNvSpPr txBox="1"/>
          <p:nvPr/>
        </p:nvSpPr>
        <p:spPr>
          <a:xfrm>
            <a:off x="406142" y="2645511"/>
            <a:ext cx="5155367" cy="1422401"/>
          </a:xfrm>
          <a:prstGeom prst="rect">
            <a:avLst/>
          </a:prstGeom>
          <a:ln w="12700">
            <a:miter lim="400000"/>
          </a:ln>
        </p:spPr>
        <p:txBody>
          <a:bodyPr lIns="0" tIns="0" rIns="0" bIns="0">
            <a:spAutoFit/>
          </a:bodyPr>
          <a:lstStyle>
            <a:lvl1pPr algn="just" defTabSz="914400">
              <a:lnSpc>
                <a:spcPct val="150000"/>
              </a:lnSpc>
              <a:spcBef>
                <a:spcPts val="500"/>
              </a:spcBef>
              <a:defRPr sz="1100">
                <a:solidFill>
                  <a:srgbClr val="9411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尽管从当前流行态势来看新冠疫情在全球范围内处于低水平流行，新型冠状病毒仍在不断变异，在个别地区疫情呈小幅上升（详情参见下图）。因此积极响应《关于对新型冠状病毒感染实施“乙类乙管”的总体方案》要求，做好抗新型冠状病毒感染相关药物，包括抗新冠病毒小分子药物、中药、对症治疗药物等准备，强化临床救治能力，有利于切实保障我国国民生命健康。</a:t>
            </a:r>
          </a:p>
        </p:txBody>
      </p:sp>
      <p:grpSp>
        <p:nvGrpSpPr>
          <p:cNvPr id="782" name="成组"/>
          <p:cNvGrpSpPr/>
          <p:nvPr/>
        </p:nvGrpSpPr>
        <p:grpSpPr>
          <a:xfrm>
            <a:off x="261595" y="4276740"/>
            <a:ext cx="5617196" cy="2055538"/>
            <a:chOff x="0" y="-1"/>
            <a:chExt cx="5617194" cy="2055536"/>
          </a:xfrm>
        </p:grpSpPr>
        <p:grpSp>
          <p:nvGrpSpPr>
            <p:cNvPr id="776" name="成组"/>
            <p:cNvGrpSpPr/>
            <p:nvPr/>
          </p:nvGrpSpPr>
          <p:grpSpPr>
            <a:xfrm>
              <a:off x="3289" y="-2"/>
              <a:ext cx="5598913" cy="1070266"/>
              <a:chOff x="0" y="0"/>
              <a:chExt cx="5598911" cy="1070264"/>
            </a:xfrm>
          </p:grpSpPr>
          <p:pic>
            <p:nvPicPr>
              <p:cNvPr id="771" name="内容占位符 3" descr="内容占位符 3"/>
              <p:cNvPicPr>
                <a:picLocks noChangeAspect="1"/>
              </p:cNvPicPr>
              <p:nvPr/>
            </p:nvPicPr>
            <p:blipFill>
              <a:blip r:embed="rId2"/>
              <a:srcRect b="65645"/>
              <a:stretch>
                <a:fillRect/>
              </a:stretch>
            </p:blipFill>
            <p:spPr>
              <a:xfrm>
                <a:off x="0" y="14213"/>
                <a:ext cx="3727494" cy="1056052"/>
              </a:xfrm>
              <a:prstGeom prst="rect">
                <a:avLst/>
              </a:prstGeom>
              <a:ln w="12700" cap="flat">
                <a:noFill/>
                <a:miter lim="400000"/>
                <a:headEnd/>
                <a:tailEnd/>
              </a:ln>
              <a:effectLst/>
            </p:spPr>
          </p:pic>
          <p:sp>
            <p:nvSpPr>
              <p:cNvPr id="772" name="文本框 21"/>
              <p:cNvSpPr txBox="1"/>
              <p:nvPr/>
            </p:nvSpPr>
            <p:spPr>
              <a:xfrm>
                <a:off x="741810" y="220362"/>
                <a:ext cx="681275" cy="256539"/>
              </a:xfrm>
              <a:prstGeom prst="rect">
                <a:avLst/>
              </a:prstGeom>
              <a:noFill/>
              <a:ln w="12700" cap="flat">
                <a:noFill/>
                <a:miter lim="400000"/>
              </a:ln>
              <a:effectLst/>
            </p:spPr>
            <p:txBody>
              <a:bodyPr wrap="square" lIns="45718" tIns="45718" rIns="45718" bIns="45718" numCol="1" anchor="t">
                <a:spAutoFit/>
              </a:bodyPr>
              <a:lstStyle>
                <a:lvl1pPr>
                  <a:defRPr sz="900" b="1"/>
                </a:lvl1pPr>
              </a:lstStyle>
              <a:p>
                <a:r>
                  <a:t>全球</a:t>
                </a:r>
              </a:p>
            </p:txBody>
          </p:sp>
          <p:sp>
            <p:nvSpPr>
              <p:cNvPr id="773" name="文本框 22"/>
              <p:cNvSpPr txBox="1"/>
              <p:nvPr/>
            </p:nvSpPr>
            <p:spPr>
              <a:xfrm>
                <a:off x="2660464" y="220362"/>
                <a:ext cx="681275" cy="231139"/>
              </a:xfrm>
              <a:prstGeom prst="rect">
                <a:avLst/>
              </a:prstGeom>
              <a:noFill/>
              <a:ln w="12700" cap="flat">
                <a:noFill/>
                <a:miter lim="400000"/>
              </a:ln>
              <a:effectLst/>
            </p:spPr>
            <p:txBody>
              <a:bodyPr wrap="square" lIns="45718" tIns="45718" rIns="45718" bIns="45718" numCol="1" anchor="t">
                <a:spAutoFit/>
              </a:bodyPr>
              <a:lstStyle>
                <a:lvl1pPr>
                  <a:defRPr sz="800" b="1"/>
                </a:lvl1pPr>
              </a:lstStyle>
              <a:p>
                <a:r>
                  <a:t>美国</a:t>
                </a:r>
              </a:p>
            </p:txBody>
          </p:sp>
          <p:pic>
            <p:nvPicPr>
              <p:cNvPr id="774" name="内容占位符 3" descr="内容占位符 3"/>
              <p:cNvPicPr>
                <a:picLocks noChangeAspect="1"/>
              </p:cNvPicPr>
              <p:nvPr/>
            </p:nvPicPr>
            <p:blipFill>
              <a:blip r:embed="rId2"/>
              <a:srcRect t="32781" r="49806" b="32781"/>
              <a:stretch>
                <a:fillRect/>
              </a:stretch>
            </p:blipFill>
            <p:spPr>
              <a:xfrm>
                <a:off x="3727952" y="0"/>
                <a:ext cx="1870960" cy="1058567"/>
              </a:xfrm>
              <a:prstGeom prst="rect">
                <a:avLst/>
              </a:prstGeom>
              <a:ln w="12700" cap="flat">
                <a:noFill/>
                <a:miter lim="400000"/>
                <a:headEnd/>
                <a:tailEnd/>
              </a:ln>
              <a:effectLst/>
            </p:spPr>
          </p:pic>
          <p:sp>
            <p:nvSpPr>
              <p:cNvPr id="775" name="文本框 23"/>
              <p:cNvSpPr txBox="1"/>
              <p:nvPr/>
            </p:nvSpPr>
            <p:spPr>
              <a:xfrm>
                <a:off x="4534406" y="180740"/>
                <a:ext cx="681275" cy="256539"/>
              </a:xfrm>
              <a:prstGeom prst="rect">
                <a:avLst/>
              </a:prstGeom>
              <a:noFill/>
              <a:ln w="12700" cap="flat">
                <a:noFill/>
                <a:miter lim="400000"/>
              </a:ln>
              <a:effectLst/>
            </p:spPr>
            <p:txBody>
              <a:bodyPr wrap="square" lIns="45718" tIns="45718" rIns="45718" bIns="45718" numCol="1" anchor="t">
                <a:spAutoFit/>
              </a:bodyPr>
              <a:lstStyle>
                <a:lvl1pPr>
                  <a:defRPr sz="900" b="1"/>
                </a:lvl1pPr>
              </a:lstStyle>
              <a:p>
                <a:r>
                  <a:t>欧洲</a:t>
                </a:r>
              </a:p>
            </p:txBody>
          </p:sp>
        </p:grpSp>
        <p:pic>
          <p:nvPicPr>
            <p:cNvPr id="777" name="内容占位符 3" descr="内容占位符 3"/>
            <p:cNvPicPr>
              <a:picLocks noChangeAspect="1"/>
            </p:cNvPicPr>
            <p:nvPr/>
          </p:nvPicPr>
          <p:blipFill>
            <a:blip r:embed="rId2"/>
            <a:srcRect l="49749" t="32781" b="32781"/>
            <a:stretch>
              <a:fillRect/>
            </a:stretch>
          </p:blipFill>
          <p:spPr>
            <a:xfrm>
              <a:off x="-1" y="1028428"/>
              <a:ext cx="1921608" cy="995547"/>
            </a:xfrm>
            <a:prstGeom prst="rect">
              <a:avLst/>
            </a:prstGeom>
            <a:ln w="12700" cap="flat">
              <a:noFill/>
              <a:miter lim="400000"/>
              <a:headEnd/>
              <a:tailEnd/>
            </a:ln>
            <a:effectLst/>
          </p:spPr>
        </p:pic>
        <p:pic>
          <p:nvPicPr>
            <p:cNvPr id="778" name="内容占位符 3" descr="内容占位符 3"/>
            <p:cNvPicPr>
              <a:picLocks noChangeAspect="1"/>
            </p:cNvPicPr>
            <p:nvPr/>
          </p:nvPicPr>
          <p:blipFill>
            <a:blip r:embed="rId2"/>
            <a:srcRect t="66106"/>
            <a:stretch>
              <a:fillRect/>
            </a:stretch>
          </p:blipFill>
          <p:spPr>
            <a:xfrm>
              <a:off x="1866282" y="1059964"/>
              <a:ext cx="3750913" cy="995572"/>
            </a:xfrm>
            <a:prstGeom prst="rect">
              <a:avLst/>
            </a:prstGeom>
            <a:ln w="12700" cap="flat">
              <a:noFill/>
              <a:miter lim="400000"/>
              <a:headEnd/>
              <a:tailEnd/>
            </a:ln>
            <a:effectLst/>
          </p:spPr>
        </p:pic>
        <p:sp>
          <p:nvSpPr>
            <p:cNvPr id="779" name="文本框 24"/>
            <p:cNvSpPr txBox="1"/>
            <p:nvPr/>
          </p:nvSpPr>
          <p:spPr>
            <a:xfrm>
              <a:off x="2831863" y="1246898"/>
              <a:ext cx="760457" cy="256539"/>
            </a:xfrm>
            <a:prstGeom prst="rect">
              <a:avLst/>
            </a:prstGeom>
            <a:noFill/>
            <a:ln w="12700" cap="flat">
              <a:noFill/>
              <a:miter lim="400000"/>
            </a:ln>
            <a:effectLst/>
          </p:spPr>
          <p:txBody>
            <a:bodyPr wrap="square" lIns="45718" tIns="45718" rIns="45718" bIns="45718" numCol="1" anchor="t">
              <a:spAutoFit/>
            </a:bodyPr>
            <a:lstStyle>
              <a:lvl1pPr>
                <a:defRPr sz="900" b="1"/>
              </a:lvl1pPr>
            </a:lstStyle>
            <a:p>
              <a:r>
                <a:t>非洲</a:t>
              </a:r>
            </a:p>
          </p:txBody>
        </p:sp>
        <p:sp>
          <p:nvSpPr>
            <p:cNvPr id="780" name="文本框 26"/>
            <p:cNvSpPr txBox="1"/>
            <p:nvPr/>
          </p:nvSpPr>
          <p:spPr>
            <a:xfrm>
              <a:off x="4320586" y="1246898"/>
              <a:ext cx="760457" cy="256539"/>
            </a:xfrm>
            <a:prstGeom prst="rect">
              <a:avLst/>
            </a:prstGeom>
            <a:noFill/>
            <a:ln w="12700" cap="flat">
              <a:noFill/>
              <a:miter lim="400000"/>
            </a:ln>
            <a:effectLst/>
          </p:spPr>
          <p:txBody>
            <a:bodyPr wrap="square" lIns="45718" tIns="45718" rIns="45718" bIns="45718" numCol="1" anchor="t">
              <a:spAutoFit/>
            </a:bodyPr>
            <a:lstStyle>
              <a:lvl1pPr>
                <a:defRPr sz="900" b="1"/>
              </a:lvl1pPr>
            </a:lstStyle>
            <a:p>
              <a:r>
                <a:t>大洋洲</a:t>
              </a:r>
            </a:p>
          </p:txBody>
        </p:sp>
        <p:sp>
          <p:nvSpPr>
            <p:cNvPr id="781" name="文本框 25"/>
            <p:cNvSpPr txBox="1"/>
            <p:nvPr/>
          </p:nvSpPr>
          <p:spPr>
            <a:xfrm>
              <a:off x="913667" y="1177479"/>
              <a:ext cx="760457" cy="256539"/>
            </a:xfrm>
            <a:prstGeom prst="rect">
              <a:avLst/>
            </a:prstGeom>
            <a:noFill/>
            <a:ln w="12700" cap="flat">
              <a:noFill/>
              <a:miter lim="400000"/>
            </a:ln>
            <a:effectLst/>
          </p:spPr>
          <p:txBody>
            <a:bodyPr wrap="square" lIns="45718" tIns="45718" rIns="45718" bIns="45718" numCol="1" anchor="t">
              <a:spAutoFit/>
            </a:bodyPr>
            <a:lstStyle>
              <a:lvl1pPr>
                <a:defRPr sz="900" b="1"/>
              </a:lvl1pPr>
            </a:lstStyle>
            <a:p>
              <a:r>
                <a:t>亚洲</a:t>
              </a:r>
            </a:p>
          </p:txBody>
        </p:sp>
      </p:grpSp>
      <p:sp>
        <p:nvSpPr>
          <p:cNvPr id="783" name="文本框 2"/>
          <p:cNvSpPr txBox="1"/>
          <p:nvPr/>
        </p:nvSpPr>
        <p:spPr>
          <a:xfrm>
            <a:off x="1591575" y="1362269"/>
            <a:ext cx="2537930" cy="447039"/>
          </a:xfrm>
          <a:prstGeom prst="rect">
            <a:avLst/>
          </a:prstGeom>
          <a:ln w="12700">
            <a:miter lim="400000"/>
          </a:ln>
        </p:spPr>
        <p:txBody>
          <a:bodyPr lIns="45718" tIns="45718" rIns="45718" bIns="45718" anchor="ctr">
            <a:spAutoFit/>
          </a:bodyPr>
          <a:lstStyle>
            <a:lvl1pPr algn="ctr" defTabSz="914400">
              <a:lnSpc>
                <a:spcPct val="90000"/>
              </a:lnSpc>
              <a:spcBef>
                <a:spcPts val="1000"/>
              </a:spcBef>
              <a:defRPr sz="20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疾病危害·新冠挑战</a:t>
            </a:r>
          </a:p>
        </p:txBody>
      </p:sp>
      <p:sp>
        <p:nvSpPr>
          <p:cNvPr id="784" name="文本框 1"/>
          <p:cNvSpPr txBox="1"/>
          <p:nvPr/>
        </p:nvSpPr>
        <p:spPr>
          <a:xfrm>
            <a:off x="254000" y="6510655"/>
            <a:ext cx="6096000" cy="127001"/>
          </a:xfrm>
          <a:prstGeom prst="rect">
            <a:avLst/>
          </a:prstGeom>
          <a:ln w="12700">
            <a:miter lim="400000"/>
          </a:ln>
        </p:spPr>
        <p:txBody>
          <a:bodyPr lIns="0" tIns="0" rIns="0" bIns="0">
            <a:spAutoFit/>
          </a:bodyPr>
          <a:lstStyle>
            <a:lvl1pPr>
              <a:defRPr sz="700">
                <a:latin typeface="+mj-lt"/>
                <a:ea typeface="+mj-ea"/>
                <a:cs typeface="+mj-cs"/>
                <a:sym typeface="等线" panose="02010600030101010101" charset="-122"/>
              </a:defRPr>
            </a:lvl1pPr>
          </a:lstStyle>
          <a:p>
            <a:r>
              <a:t>数据来源: CDC · WHO · ECDC，广州实验室</a:t>
            </a:r>
          </a:p>
        </p:txBody>
      </p:sp>
      <p:sp>
        <p:nvSpPr>
          <p:cNvPr id="785" name="文本框 10"/>
          <p:cNvSpPr txBox="1"/>
          <p:nvPr/>
        </p:nvSpPr>
        <p:spPr>
          <a:xfrm>
            <a:off x="310515" y="6300346"/>
            <a:ext cx="5826761" cy="231141"/>
          </a:xfrm>
          <a:prstGeom prst="rect">
            <a:avLst/>
          </a:prstGeom>
          <a:ln w="12700">
            <a:miter lim="400000"/>
          </a:ln>
        </p:spPr>
        <p:txBody>
          <a:bodyPr lIns="45719" rIns="45719">
            <a:spAutoFit/>
          </a:bodyPr>
          <a:lstStyle/>
          <a:p>
            <a:pPr algn="ctr">
              <a:defRPr sz="800" b="1">
                <a:solidFill>
                  <a:schemeClr val="accent1"/>
                </a:solidFill>
              </a:defRPr>
            </a:pPr>
            <a:r>
              <a:rPr>
                <a:latin typeface="+mj-lt"/>
                <a:ea typeface="+mj-ea"/>
                <a:cs typeface="+mj-cs"/>
                <a:sym typeface="等线" panose="02010600030101010101" charset="-122"/>
              </a:rPr>
              <a:t>香港、台湾、美国、新加坡、日本于</a:t>
            </a:r>
            <a:r>
              <a:t>2022</a:t>
            </a:r>
            <a:r>
              <a:rPr>
                <a:latin typeface="+mj-lt"/>
                <a:ea typeface="+mj-ea"/>
                <a:cs typeface="+mj-cs"/>
                <a:sym typeface="等线" panose="02010600030101010101" charset="-122"/>
              </a:rPr>
              <a:t>年至</a:t>
            </a:r>
            <a:r>
              <a:t>2023</a:t>
            </a:r>
            <a:r>
              <a:rPr>
                <a:latin typeface="+mj-lt"/>
                <a:ea typeface="+mj-ea"/>
                <a:cs typeface="+mj-cs"/>
                <a:sym typeface="等线" panose="02010600030101010101" charset="-122"/>
              </a:rPr>
              <a:t>年</a:t>
            </a:r>
            <a:r>
              <a:t>3</a:t>
            </a:r>
            <a:r>
              <a:rPr>
                <a:latin typeface="+mj-lt"/>
                <a:ea typeface="+mj-ea"/>
                <a:cs typeface="+mj-cs"/>
                <a:sym typeface="等线" panose="02010600030101010101" charset="-122"/>
              </a:rPr>
              <a:t>月的新冠病毒感染人数数据</a:t>
            </a:r>
            <a:endParaRPr>
              <a:latin typeface="+mj-lt"/>
              <a:ea typeface="+mj-ea"/>
              <a:cs typeface="+mj-cs"/>
              <a:sym typeface="等线" panose="02010600030101010101" charset="-122"/>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5" name="成组"/>
          <p:cNvGrpSpPr/>
          <p:nvPr/>
        </p:nvGrpSpPr>
        <p:grpSpPr>
          <a:xfrm>
            <a:off x="383830" y="1382546"/>
            <a:ext cx="11273211" cy="4970819"/>
            <a:chOff x="0" y="0"/>
            <a:chExt cx="11273210" cy="4970818"/>
          </a:xfrm>
        </p:grpSpPr>
        <p:sp>
          <p:nvSpPr>
            <p:cNvPr id="795" name="文本框 4"/>
            <p:cNvSpPr/>
            <p:nvPr/>
          </p:nvSpPr>
          <p:spPr>
            <a:xfrm>
              <a:off x="289059" y="3435367"/>
              <a:ext cx="4806919" cy="118211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t">
              <a:spAutoFit/>
            </a:bodyPr>
            <a:lstStyle/>
            <a:p>
              <a:pPr algn="just" defTabSz="914400">
                <a:lnSpc>
                  <a:spcPct val="140000"/>
                </a:lnSpc>
                <a:defRPr sz="13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a:latin typeface="Times New Roman" panose="02020603050405020304" pitchFamily="18" charset="0"/>
                  <a:cs typeface="Times New Roman" panose="02020603050405020304" pitchFamily="18" charset="0"/>
                </a:rPr>
                <a:t>来瑞特韦</a:t>
              </a:r>
              <a:r>
                <a:rPr lang="zh-CN">
                  <a:latin typeface="Times New Roman" panose="02020603050405020304" pitchFamily="18" charset="0"/>
                  <a:cs typeface="Times New Roman" panose="02020603050405020304" pitchFamily="18" charset="0"/>
                </a:rPr>
                <a:t>片</a:t>
              </a:r>
              <a:r>
                <a:rPr>
                  <a:latin typeface="Times New Roman" panose="02020603050405020304" pitchFamily="18" charset="0"/>
                  <a:cs typeface="Times New Roman" panose="02020603050405020304" pitchFamily="18" charset="0"/>
                </a:rPr>
                <a:t>III期临床研究KM</a:t>
              </a:r>
              <a:r>
                <a:rPr spc="57">
                  <a:latin typeface="Times New Roman" panose="02020603050405020304" pitchFamily="18" charset="0"/>
                  <a:cs typeface="Times New Roman" panose="02020603050405020304" pitchFamily="18" charset="0"/>
                </a:rPr>
                <a:t>曲线显示（参见上图），观察结束时</a:t>
              </a:r>
              <a:r>
                <a:rPr spc="78">
                  <a:latin typeface="Times New Roman" panose="02020603050405020304" pitchFamily="18" charset="0"/>
                  <a:cs typeface="Times New Roman" panose="02020603050405020304" pitchFamily="18" charset="0"/>
                </a:rPr>
                <a:t>来瑞特韦片组获得11项症状持续恢复的受试</a:t>
              </a:r>
              <a:r>
                <a:rPr spc="19">
                  <a:latin typeface="Times New Roman" panose="02020603050405020304" pitchFamily="18" charset="0"/>
                  <a:cs typeface="Times New Roman" panose="02020603050405020304" pitchFamily="18" charset="0"/>
                </a:rPr>
                <a:t>者</a:t>
              </a:r>
              <a:r>
                <a:rPr spc="45">
                  <a:latin typeface="Times New Roman" panose="02020603050405020304" pitchFamily="18" charset="0"/>
                  <a:cs typeface="Times New Roman" panose="02020603050405020304" pitchFamily="18" charset="0"/>
                </a:rPr>
                <a:t>比例较高</a:t>
              </a:r>
              <a:r>
                <a:rPr spc="11">
                  <a:latin typeface="Times New Roman" panose="02020603050405020304" pitchFamily="18" charset="0"/>
                  <a:cs typeface="Times New Roman" panose="02020603050405020304" pitchFamily="18" charset="0"/>
                </a:rPr>
                <a:t>。</a:t>
              </a:r>
              <a:r>
                <a:rPr>
                  <a:latin typeface="Times New Roman" panose="02020603050405020304" pitchFamily="18" charset="0"/>
                  <a:cs typeface="Times New Roman" panose="02020603050405020304" pitchFamily="18" charset="0"/>
                </a:rPr>
                <a:t>与安慰剂组相比，</a:t>
              </a:r>
              <a:r>
                <a:rPr b="1">
                  <a:solidFill>
                    <a:srgbClr val="941100"/>
                  </a:solidFill>
                  <a:latin typeface="Times New Roman" panose="02020603050405020304" pitchFamily="18" charset="0"/>
                  <a:cs typeface="Times New Roman" panose="02020603050405020304" pitchFamily="18" charset="0"/>
                </a:rPr>
                <a:t>来瑞特韦</a:t>
              </a:r>
              <a:r>
                <a:rPr lang="zh-CN" b="1">
                  <a:solidFill>
                    <a:srgbClr val="941100"/>
                  </a:solidFill>
                  <a:latin typeface="Times New Roman" panose="02020603050405020304" pitchFamily="18" charset="0"/>
                  <a:cs typeface="Times New Roman" panose="02020603050405020304" pitchFamily="18" charset="0"/>
                </a:rPr>
                <a:t>片</a:t>
              </a:r>
              <a:r>
                <a:rPr b="1">
                  <a:solidFill>
                    <a:srgbClr val="941100"/>
                  </a:solidFill>
                  <a:latin typeface="Times New Roman" panose="02020603050405020304" pitchFamily="18" charset="0"/>
                  <a:cs typeface="Times New Roman" panose="02020603050405020304" pitchFamily="18" charset="0"/>
                </a:rPr>
                <a:t>（RAY1216）片组显著缩短患者11项临床症状的至持续临床恢复时间</a:t>
              </a:r>
              <a:r>
                <a:rPr>
                  <a:latin typeface="Times New Roman" panose="02020603050405020304" pitchFamily="18" charset="0"/>
                  <a:cs typeface="Times New Roman" panose="02020603050405020304" pitchFamily="18" charset="0"/>
                </a:rPr>
                <a:t>，差异有统计学意义（P=0.003）</a:t>
              </a:r>
              <a:endParaRPr>
                <a:latin typeface="Times New Roman" panose="02020603050405020304" pitchFamily="18" charset="0"/>
                <a:cs typeface="Times New Roman" panose="02020603050405020304" pitchFamily="18" charset="0"/>
              </a:endParaRPr>
            </a:p>
          </p:txBody>
        </p:sp>
        <p:pic>
          <p:nvPicPr>
            <p:cNvPr id="796" name="成组" descr="成组"/>
            <p:cNvPicPr/>
            <p:nvPr/>
          </p:nvPicPr>
          <p:blipFill>
            <a:blip r:embed="rId2"/>
            <a:stretch>
              <a:fillRect/>
            </a:stretch>
          </p:blipFill>
          <p:spPr>
            <a:xfrm>
              <a:off x="551288" y="792154"/>
              <a:ext cx="4282461" cy="2540619"/>
            </a:xfrm>
            <a:prstGeom prst="rect">
              <a:avLst/>
            </a:prstGeom>
            <a:ln w="12700" cap="flat">
              <a:noFill/>
              <a:miter lim="400000"/>
              <a:headEnd/>
              <a:tailEnd/>
            </a:ln>
            <a:effectLst/>
          </p:spPr>
        </p:pic>
        <p:sp>
          <p:nvSpPr>
            <p:cNvPr id="797" name="数据来自来瑞特韦III期临床研究"/>
            <p:cNvSpPr/>
            <p:nvPr/>
          </p:nvSpPr>
          <p:spPr>
            <a:xfrm>
              <a:off x="0" y="4848263"/>
              <a:ext cx="1511935" cy="122555"/>
            </a:xfrm>
            <a:prstGeom prst="line">
              <a:avLst/>
            </a:prstGeom>
            <a:noFill/>
            <a:ln w="12700" cap="flat">
              <a:noFill/>
              <a:miter lim="400000"/>
            </a:ln>
            <a:effectLst/>
          </p:spPr>
          <p:txBody>
            <a:bodyPr wrap="none" lIns="0" tIns="0" rIns="0" bIns="0" numCol="1" anchor="t">
              <a:spAutoFit/>
            </a:bodyPr>
            <a:lstStyle>
              <a:lvl1pPr defTabSz="914400">
                <a:defRPr sz="800">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a:latin typeface="Times New Roman" panose="02020603050405020304" pitchFamily="18" charset="0"/>
                  <a:cs typeface="Times New Roman" panose="02020603050405020304" pitchFamily="18" charset="0"/>
                </a:rPr>
                <a:t>数据来自来瑞特韦</a:t>
              </a:r>
              <a:r>
                <a:rPr lang="zh-CN">
                  <a:latin typeface="Times New Roman" panose="02020603050405020304" pitchFamily="18" charset="0"/>
                  <a:cs typeface="Times New Roman" panose="02020603050405020304" pitchFamily="18" charset="0"/>
                </a:rPr>
                <a:t>片</a:t>
              </a:r>
              <a:r>
                <a:rPr>
                  <a:latin typeface="Times New Roman" panose="02020603050405020304" pitchFamily="18" charset="0"/>
                  <a:cs typeface="Times New Roman" panose="02020603050405020304" pitchFamily="18" charset="0"/>
                </a:rPr>
                <a:t>III期临床研究</a:t>
              </a:r>
              <a:endParaRPr>
                <a:latin typeface="Times New Roman" panose="02020603050405020304" pitchFamily="18" charset="0"/>
                <a:cs typeface="Times New Roman" panose="02020603050405020304" pitchFamily="18" charset="0"/>
              </a:endParaRPr>
            </a:p>
          </p:txBody>
        </p:sp>
        <p:grpSp>
          <p:nvGrpSpPr>
            <p:cNvPr id="800" name="成组"/>
            <p:cNvGrpSpPr/>
            <p:nvPr/>
          </p:nvGrpSpPr>
          <p:grpSpPr>
            <a:xfrm>
              <a:off x="6190254" y="747442"/>
              <a:ext cx="4998566" cy="3080904"/>
              <a:chOff x="0" y="0"/>
              <a:chExt cx="4998565" cy="3080903"/>
            </a:xfrm>
          </p:grpSpPr>
          <p:graphicFrame>
            <p:nvGraphicFramePr>
              <p:cNvPr id="798" name="图表 7"/>
              <p:cNvGraphicFramePr/>
              <p:nvPr/>
            </p:nvGraphicFramePr>
            <p:xfrm>
              <a:off x="471689" y="1221833"/>
              <a:ext cx="4526876" cy="185907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99" name="表格 5"/>
              <p:cNvGraphicFramePr/>
              <p:nvPr>
                <p:custDataLst>
                  <p:tags r:id="rId3"/>
                </p:custDataLst>
              </p:nvPr>
            </p:nvGraphicFramePr>
            <p:xfrm>
              <a:off x="0" y="0"/>
              <a:ext cx="4973164" cy="1071785"/>
            </p:xfrm>
            <a:graphic>
              <a:graphicData uri="http://schemas.openxmlformats.org/drawingml/2006/table">
                <a:tbl>
                  <a:tblPr>
                    <a:tableStyleId>{4C3C2611-4C71-4FC5-86AE-919BDF0F9419}</a:tableStyleId>
                  </a:tblPr>
                  <a:tblGrid>
                    <a:gridCol w="2083028"/>
                    <a:gridCol w="820532"/>
                    <a:gridCol w="1177658"/>
                    <a:gridCol w="891946"/>
                  </a:tblGrid>
                  <a:tr h="277476">
                    <a:tc>
                      <a:txBody>
                        <a:bodyPr/>
                        <a:lstStyle/>
                        <a:p>
                          <a:pPr algn="ctr" defTabSz="914400">
                            <a:defRPr sz="1000">
                              <a:latin typeface="Arial" panose="020B0604020202020204"/>
                              <a:ea typeface="Arial" panose="020B0604020202020204"/>
                              <a:cs typeface="Arial" panose="020B0604020202020204"/>
                              <a:sym typeface="Arial" panose="020B0604020202020204"/>
                            </a:defRPr>
                          </a:pPr>
                          <a:endParaRPr dirty="0">
                            <a:latin typeface="Times New Roman" panose="02020603050405020304" pitchFamily="18" charset="0"/>
                            <a:cs typeface="Times New Roman" panose="02020603050405020304" pitchFamily="18" charset="0"/>
                          </a:endParaRPr>
                        </a:p>
                      </a:txBody>
                      <a:tcPr marL="75390" marR="75390" marT="75390" marB="7539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r>
                            <a:rPr sz="1000" dirty="0" err="1">
                              <a:latin typeface="Times New Roman" panose="02020603050405020304" pitchFamily="18" charset="0"/>
                              <a:ea typeface="Arial" panose="020B0604020202020204"/>
                              <a:cs typeface="Times New Roman" panose="02020603050405020304" pitchFamily="18" charset="0"/>
                              <a:sym typeface="Arial" panose="020B0604020202020204"/>
                            </a:rPr>
                            <a:t>Paxlovid</a:t>
                          </a:r>
                          <a:endParaRPr sz="1000" dirty="0">
                            <a:latin typeface="Times New Roman" panose="02020603050405020304" pitchFamily="18" charset="0"/>
                            <a:ea typeface="Arial" panose="020B0604020202020204"/>
                            <a:cs typeface="Times New Roman" panose="02020603050405020304" pitchFamily="18" charset="0"/>
                            <a:sym typeface="Arial" panose="020B0604020202020204"/>
                          </a:endParaRPr>
                        </a:p>
                      </a:txBody>
                      <a:tcPr marL="75390" marR="75390" marT="75390" marB="7539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r>
                            <a:rPr sz="1000" dirty="0" err="1">
                              <a:latin typeface="Times New Roman" panose="02020603050405020304" pitchFamily="18" charset="0"/>
                              <a:ea typeface="Arial" panose="020B0604020202020204"/>
                              <a:cs typeface="Times New Roman" panose="02020603050405020304" pitchFamily="18" charset="0"/>
                              <a:sym typeface="Arial" panose="020B0604020202020204"/>
                            </a:rPr>
                            <a:t>Molnupiravir</a:t>
                          </a:r>
                          <a:endParaRPr sz="1000" dirty="0">
                            <a:latin typeface="Times New Roman" panose="02020603050405020304" pitchFamily="18" charset="0"/>
                            <a:ea typeface="Arial" panose="020B0604020202020204"/>
                            <a:cs typeface="Times New Roman" panose="02020603050405020304" pitchFamily="18" charset="0"/>
                            <a:sym typeface="Arial" panose="020B0604020202020204"/>
                          </a:endParaRPr>
                        </a:p>
                      </a:txBody>
                      <a:tcPr marL="75390" marR="75390" marT="75390" marB="7539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r>
                            <a:rPr sz="1000">
                              <a:latin typeface="Times New Roman" panose="02020603050405020304" pitchFamily="18" charset="0"/>
                              <a:ea typeface="Arial" panose="020B0604020202020204"/>
                              <a:cs typeface="Times New Roman" panose="02020603050405020304" pitchFamily="18" charset="0"/>
                              <a:sym typeface="Arial" panose="020B0604020202020204"/>
                            </a:rPr>
                            <a:t>来瑞特韦</a:t>
                          </a:r>
                          <a:r>
                            <a:rPr lang="zh-CN" sz="1000">
                              <a:latin typeface="Times New Roman" panose="02020603050405020304" pitchFamily="18" charset="0"/>
                              <a:ea typeface="Arial" panose="020B0604020202020204"/>
                              <a:cs typeface="Times New Roman" panose="02020603050405020304" pitchFamily="18" charset="0"/>
                              <a:sym typeface="Arial" panose="020B0604020202020204"/>
                            </a:rPr>
                            <a:t>片</a:t>
                          </a:r>
                          <a:endParaRPr lang="zh-CN" sz="1000">
                            <a:latin typeface="Times New Roman" panose="02020603050405020304" pitchFamily="18" charset="0"/>
                            <a:ea typeface="Arial" panose="020B0604020202020204"/>
                            <a:cs typeface="Times New Roman" panose="02020603050405020304" pitchFamily="18" charset="0"/>
                            <a:sym typeface="Arial" panose="020B0604020202020204"/>
                          </a:endParaRPr>
                        </a:p>
                      </a:txBody>
                      <a:tcPr marL="75390" marR="75390" marT="75390" marB="7539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313026">
                    <a:tc>
                      <a:txBody>
                        <a:bodyPr/>
                        <a:lstStyle/>
                        <a:p>
                          <a:pPr algn="ctr" defTabSz="914400"/>
                          <a:r>
                            <a:rPr sz="100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检测时间</a:t>
                          </a:r>
                          <a:endParaRPr sz="100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a:txBody>
                      <a:tcPr marL="75390" marR="75390" marT="75390" marB="7539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defRPr sz="10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a:latin typeface="Times New Roman" panose="02020603050405020304" pitchFamily="18" charset="0"/>
                              <a:cs typeface="Times New Roman" panose="02020603050405020304" pitchFamily="18" charset="0"/>
                            </a:rPr>
                            <a:t>第</a:t>
                          </a:r>
                          <a:r>
                            <a:rPr>
                              <a:latin typeface="Times New Roman" panose="02020603050405020304" pitchFamily="18" charset="0"/>
                              <a:ea typeface="Arial" panose="020B0604020202020204"/>
                              <a:cs typeface="Times New Roman" panose="02020603050405020304" pitchFamily="18" charset="0"/>
                              <a:sym typeface="Arial" panose="020B0604020202020204"/>
                            </a:rPr>
                            <a:t>5</a:t>
                          </a:r>
                          <a:r>
                            <a:rPr>
                              <a:latin typeface="Times New Roman" panose="02020603050405020304" pitchFamily="18" charset="0"/>
                              <a:cs typeface="Times New Roman" panose="02020603050405020304" pitchFamily="18" charset="0"/>
                            </a:rPr>
                            <a:t>天</a:t>
                          </a:r>
                          <a:endParaRPr>
                            <a:latin typeface="Times New Roman" panose="02020603050405020304" pitchFamily="18" charset="0"/>
                            <a:cs typeface="Times New Roman" panose="02020603050405020304" pitchFamily="18" charset="0"/>
                          </a:endParaRPr>
                        </a:p>
                      </a:txBody>
                      <a:tcPr marL="75390" marR="75390" marT="75390" marB="7539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defRPr sz="10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a:latin typeface="Times New Roman" panose="02020603050405020304" pitchFamily="18" charset="0"/>
                              <a:cs typeface="Times New Roman" panose="02020603050405020304" pitchFamily="18" charset="0"/>
                            </a:rPr>
                            <a:t>第</a:t>
                          </a:r>
                          <a:r>
                            <a:rPr dirty="0">
                              <a:latin typeface="Times New Roman" panose="02020603050405020304" pitchFamily="18" charset="0"/>
                              <a:ea typeface="Arial" panose="020B0604020202020204"/>
                              <a:cs typeface="Times New Roman" panose="02020603050405020304" pitchFamily="18" charset="0"/>
                              <a:sym typeface="Arial" panose="020B0604020202020204"/>
                            </a:rPr>
                            <a:t>5</a:t>
                          </a:r>
                          <a:r>
                            <a:rPr dirty="0">
                              <a:latin typeface="Times New Roman" panose="02020603050405020304" pitchFamily="18" charset="0"/>
                              <a:cs typeface="Times New Roman" panose="02020603050405020304" pitchFamily="18" charset="0"/>
                            </a:rPr>
                            <a:t>天</a:t>
                          </a:r>
                          <a:endParaRPr dirty="0">
                            <a:latin typeface="Times New Roman" panose="02020603050405020304" pitchFamily="18" charset="0"/>
                            <a:cs typeface="Times New Roman" panose="02020603050405020304" pitchFamily="18" charset="0"/>
                          </a:endParaRPr>
                        </a:p>
                      </a:txBody>
                      <a:tcPr marL="75390" marR="75390" marT="75390" marB="7539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defRPr sz="10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a:latin typeface="Times New Roman" panose="02020603050405020304" pitchFamily="18" charset="0"/>
                              <a:cs typeface="Times New Roman" panose="02020603050405020304" pitchFamily="18" charset="0"/>
                            </a:rPr>
                            <a:t>第</a:t>
                          </a:r>
                          <a:r>
                            <a:rPr dirty="0">
                              <a:latin typeface="Times New Roman" panose="02020603050405020304" pitchFamily="18" charset="0"/>
                              <a:ea typeface="Arial" panose="020B0604020202020204"/>
                              <a:cs typeface="Times New Roman" panose="02020603050405020304" pitchFamily="18" charset="0"/>
                              <a:sym typeface="Arial" panose="020B0604020202020204"/>
                            </a:rPr>
                            <a:t>4</a:t>
                          </a:r>
                          <a:r>
                            <a:rPr dirty="0">
                              <a:latin typeface="Times New Roman" panose="02020603050405020304" pitchFamily="18" charset="0"/>
                              <a:cs typeface="Times New Roman" panose="02020603050405020304" pitchFamily="18" charset="0"/>
                            </a:rPr>
                            <a:t>天</a:t>
                          </a:r>
                          <a:endParaRPr dirty="0">
                            <a:latin typeface="Times New Roman" panose="02020603050405020304" pitchFamily="18" charset="0"/>
                            <a:cs typeface="Times New Roman" panose="02020603050405020304" pitchFamily="18" charset="0"/>
                          </a:endParaRPr>
                        </a:p>
                      </a:txBody>
                      <a:tcPr marL="75390" marR="75390" marT="75390" marB="7539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426485">
                    <a:tc>
                      <a:txBody>
                        <a:bodyPr/>
                        <a:lstStyle/>
                        <a:p>
                          <a:pPr algn="ctr" defTabSz="914400"/>
                          <a:r>
                            <a:rPr sz="100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病毒载量降幅较安慰剂差异（log10 copies/mL）</a:t>
                          </a:r>
                          <a:endParaRPr sz="100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a:txBody>
                      <a:tcPr marL="75390" marR="75390" marT="75390" marB="7539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r>
                            <a:rPr sz="1000">
                              <a:latin typeface="Times New Roman" panose="02020603050405020304" pitchFamily="18" charset="0"/>
                              <a:ea typeface="Arial" panose="020B0604020202020204"/>
                              <a:cs typeface="Times New Roman" panose="02020603050405020304" pitchFamily="18" charset="0"/>
                              <a:sym typeface="Arial" panose="020B0604020202020204"/>
                            </a:rPr>
                            <a:t>-0.872</a:t>
                          </a:r>
                          <a:endParaRPr sz="1000">
                            <a:latin typeface="Times New Roman" panose="02020603050405020304" pitchFamily="18" charset="0"/>
                            <a:ea typeface="Arial" panose="020B0604020202020204"/>
                            <a:cs typeface="Times New Roman" panose="02020603050405020304" pitchFamily="18" charset="0"/>
                            <a:sym typeface="Arial" panose="020B0604020202020204"/>
                          </a:endParaRPr>
                        </a:p>
                      </a:txBody>
                      <a:tcPr marL="75390" marR="75390" marT="75390" marB="7539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r>
                            <a:rPr sz="1000">
                              <a:latin typeface="Times New Roman" panose="02020603050405020304" pitchFamily="18" charset="0"/>
                              <a:ea typeface="Arial" panose="020B0604020202020204"/>
                              <a:cs typeface="Times New Roman" panose="02020603050405020304" pitchFamily="18" charset="0"/>
                              <a:sym typeface="Arial" panose="020B0604020202020204"/>
                            </a:rPr>
                            <a:t>-0.3</a:t>
                          </a:r>
                          <a:endParaRPr sz="1000">
                            <a:latin typeface="Times New Roman" panose="02020603050405020304" pitchFamily="18" charset="0"/>
                            <a:ea typeface="Arial" panose="020B0604020202020204"/>
                            <a:cs typeface="Times New Roman" panose="02020603050405020304" pitchFamily="18" charset="0"/>
                            <a:sym typeface="Arial" panose="020B0604020202020204"/>
                          </a:endParaRPr>
                        </a:p>
                      </a:txBody>
                      <a:tcPr marL="75390" marR="75390" marT="75390" marB="7539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r>
                            <a:rPr sz="1000" dirty="0">
                              <a:latin typeface="Times New Roman" panose="02020603050405020304" pitchFamily="18" charset="0"/>
                              <a:ea typeface="Arial" panose="020B0604020202020204"/>
                              <a:cs typeface="Times New Roman" panose="02020603050405020304" pitchFamily="18" charset="0"/>
                              <a:sym typeface="Arial" panose="020B0604020202020204"/>
                            </a:rPr>
                            <a:t>-0.82</a:t>
                          </a:r>
                          <a:endParaRPr sz="1000" dirty="0">
                            <a:latin typeface="Times New Roman" panose="02020603050405020304" pitchFamily="18" charset="0"/>
                            <a:ea typeface="Arial" panose="020B0604020202020204"/>
                            <a:cs typeface="Times New Roman" panose="02020603050405020304" pitchFamily="18" charset="0"/>
                            <a:sym typeface="Arial" panose="020B0604020202020204"/>
                          </a:endParaRPr>
                        </a:p>
                      </a:txBody>
                      <a:tcPr marL="75390" marR="75390" marT="75390" marB="7539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grpSp>
        <p:sp>
          <p:nvSpPr>
            <p:cNvPr id="801" name="文本框 4"/>
            <p:cNvSpPr/>
            <p:nvPr/>
          </p:nvSpPr>
          <p:spPr>
            <a:xfrm>
              <a:off x="6136500" y="3935182"/>
              <a:ext cx="5136710" cy="92837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t">
              <a:spAutoFit/>
            </a:bodyPr>
            <a:lstStyle/>
            <a:p>
              <a:pPr defTabSz="914400">
                <a:lnSpc>
                  <a:spcPct val="140000"/>
                </a:lnSpc>
                <a:defRPr sz="13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err="1">
                  <a:latin typeface="Times New Roman" panose="02020603050405020304" pitchFamily="18" charset="0"/>
                  <a:cs typeface="Times New Roman" panose="02020603050405020304" pitchFamily="18" charset="0"/>
                </a:rPr>
                <a:t>来瑞特韦</a:t>
              </a:r>
              <a:r>
                <a:rPr lang="zh-CN" dirty="0">
                  <a:latin typeface="Times New Roman" panose="02020603050405020304" pitchFamily="18" charset="0"/>
                  <a:cs typeface="Times New Roman" panose="02020603050405020304" pitchFamily="18" charset="0"/>
                </a:rPr>
                <a:t>片</a:t>
              </a:r>
              <a:r>
                <a:rPr dirty="0">
                  <a:latin typeface="Times New Roman" panose="02020603050405020304" pitchFamily="18" charset="0"/>
                  <a:cs typeface="Times New Roman" panose="02020603050405020304" pitchFamily="18" charset="0"/>
                </a:rPr>
                <a:t>III期临床研究显示，第4天来瑞特韦片组病毒载量较基线降低2.235 log10 Copies/</a:t>
              </a:r>
              <a:r>
                <a:rPr dirty="0" err="1">
                  <a:latin typeface="Times New Roman" panose="02020603050405020304" pitchFamily="18" charset="0"/>
                  <a:cs typeface="Times New Roman" panose="02020603050405020304" pitchFamily="18" charset="0"/>
                </a:rPr>
                <a:t>mL，较安慰剂组病毒载量降幅</a:t>
              </a:r>
              <a:r>
                <a:rPr lang="zh-CN" altLang="en-US" dirty="0">
                  <a:solidFill>
                    <a:schemeClr val="tx1"/>
                  </a:solidFill>
                  <a:latin typeface="Times New Roman" panose="02020603050405020304" pitchFamily="18" charset="0"/>
                  <a:cs typeface="Times New Roman" panose="02020603050405020304" pitchFamily="18" charset="0"/>
                </a:rPr>
                <a:t>达</a:t>
              </a:r>
              <a:r>
                <a:rPr dirty="0">
                  <a:latin typeface="Times New Roman" panose="02020603050405020304" pitchFamily="18" charset="0"/>
                  <a:cs typeface="Times New Roman" panose="02020603050405020304" pitchFamily="18" charset="0"/>
                </a:rPr>
                <a:t>0.82 log，差异有统计学意义（P＜0.001），</a:t>
              </a:r>
              <a:r>
                <a:rPr b="1" dirty="0" err="1">
                  <a:solidFill>
                    <a:srgbClr val="C00000"/>
                  </a:solidFill>
                  <a:latin typeface="Times New Roman" panose="02020603050405020304" pitchFamily="18" charset="0"/>
                  <a:cs typeface="Times New Roman" panose="02020603050405020304" pitchFamily="18" charset="0"/>
                </a:rPr>
                <a:t>抗病毒能力与Paxlovid相当</a:t>
              </a:r>
              <a:r>
                <a:rPr dirty="0">
                  <a:solidFill>
                    <a:srgbClr val="0058AA"/>
                  </a:solidFill>
                  <a:latin typeface="Times New Roman" panose="02020603050405020304" pitchFamily="18" charset="0"/>
                  <a:cs typeface="Times New Roman" panose="02020603050405020304" pitchFamily="18" charset="0"/>
                </a:rPr>
                <a:t>。</a:t>
              </a:r>
              <a:endParaRPr dirty="0">
                <a:solidFill>
                  <a:srgbClr val="0058AA"/>
                </a:solidFill>
                <a:latin typeface="Times New Roman" panose="02020603050405020304" pitchFamily="18" charset="0"/>
                <a:cs typeface="Times New Roman" panose="02020603050405020304" pitchFamily="18" charset="0"/>
              </a:endParaRPr>
            </a:p>
          </p:txBody>
        </p:sp>
        <p:sp>
          <p:nvSpPr>
            <p:cNvPr id="802" name="结论一：…"/>
            <p:cNvSpPr/>
            <p:nvPr/>
          </p:nvSpPr>
          <p:spPr>
            <a:xfrm>
              <a:off x="362198" y="0"/>
              <a:ext cx="1270001" cy="1270000"/>
            </a:xfrm>
            <a:prstGeom prst="line">
              <a:avLst/>
            </a:prstGeom>
            <a:noFill/>
            <a:ln w="12700" cap="flat">
              <a:noFill/>
              <a:miter lim="400000"/>
            </a:ln>
            <a:effectLst/>
          </p:spPr>
          <p:txBody>
            <a:bodyPr wrap="none" lIns="0" tIns="0" rIns="0" bIns="0" numCol="1" anchor="t">
              <a:spAutoFit/>
            </a:bodyPr>
            <a:lstStyle/>
            <a:p>
              <a:pPr defTabSz="914400">
                <a:lnSpc>
                  <a:spcPct val="120000"/>
                </a:lnSpc>
                <a:defRPr sz="1700" b="1" u="sng">
                  <a:solidFill>
                    <a:srgbClr val="9411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err="1">
                  <a:latin typeface="Times New Roman" panose="02020603050405020304" pitchFamily="18" charset="0"/>
                  <a:cs typeface="Times New Roman" panose="02020603050405020304" pitchFamily="18" charset="0"/>
                </a:rPr>
                <a:t>结论一</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defTabSz="914400">
                <a:lnSpc>
                  <a:spcPct val="120000"/>
                </a:lnSpc>
                <a:defRPr sz="1700" b="1" u="sng">
                  <a:solidFill>
                    <a:srgbClr val="9411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a:latin typeface="Times New Roman" panose="02020603050405020304" pitchFamily="18" charset="0"/>
                  <a:cs typeface="Times New Roman" panose="02020603050405020304" pitchFamily="18" charset="0"/>
                </a:rPr>
                <a:t>来瑞特韦片组显著缩短患者11项临床症状的恢复时间</a:t>
              </a:r>
              <a:endParaRPr dirty="0">
                <a:latin typeface="Times New Roman" panose="02020603050405020304" pitchFamily="18" charset="0"/>
                <a:cs typeface="Times New Roman" panose="02020603050405020304" pitchFamily="18" charset="0"/>
              </a:endParaRPr>
            </a:p>
          </p:txBody>
        </p:sp>
        <p:sp>
          <p:nvSpPr>
            <p:cNvPr id="803" name="结论二…"/>
            <p:cNvSpPr/>
            <p:nvPr/>
          </p:nvSpPr>
          <p:spPr>
            <a:xfrm>
              <a:off x="6099785" y="34467"/>
              <a:ext cx="5029202" cy="47089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0" tIns="0" rIns="0" bIns="0" numCol="1" anchor="t">
              <a:spAutoFit/>
            </a:bodyPr>
            <a:lstStyle/>
            <a:p>
              <a:pPr defTabSz="914400">
                <a:lnSpc>
                  <a:spcPct val="90000"/>
                </a:lnSpc>
                <a:defRPr b="1" u="sng">
                  <a:solidFill>
                    <a:srgbClr val="005493"/>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1700" b="1" u="sng" dirty="0" err="1">
                  <a:solidFill>
                    <a:srgbClr val="941100"/>
                  </a:solidFill>
                  <a:latin typeface="Times New Roman" panose="02020603050405020304" pitchFamily="18" charset="0"/>
                  <a:ea typeface="微软雅黑" panose="020B0503020204020204" charset="-122"/>
                  <a:cs typeface="Times New Roman" panose="02020603050405020304" pitchFamily="18" charset="0"/>
                </a:rPr>
                <a:t>结论二</a:t>
              </a:r>
              <a:endParaRPr sz="1700" b="1" u="sng" dirty="0">
                <a:solidFill>
                  <a:srgbClr val="941100"/>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90000"/>
                </a:lnSpc>
                <a:defRPr b="1" u="sng">
                  <a:solidFill>
                    <a:srgbClr val="005493"/>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1700" b="1" u="sng" dirty="0" err="1">
                  <a:solidFill>
                    <a:srgbClr val="941100"/>
                  </a:solidFill>
                  <a:latin typeface="Times New Roman" panose="02020603050405020304" pitchFamily="18" charset="0"/>
                  <a:ea typeface="微软雅黑" panose="020B0503020204020204" charset="-122"/>
                  <a:cs typeface="Times New Roman" panose="02020603050405020304" pitchFamily="18" charset="0"/>
                </a:rPr>
                <a:t>来瑞特韦片显著降低病毒载量</a:t>
              </a:r>
              <a:endParaRPr sz="1700" b="1" u="sng" dirty="0">
                <a:solidFill>
                  <a:srgbClr val="9411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04" name="线条"/>
            <p:cNvSpPr/>
            <p:nvPr/>
          </p:nvSpPr>
          <p:spPr>
            <a:xfrm flipV="1">
              <a:off x="5725665" y="63144"/>
              <a:ext cx="2" cy="4881937"/>
            </a:xfrm>
            <a:prstGeom prst="line">
              <a:avLst/>
            </a:prstGeom>
            <a:noFill/>
            <a:ln w="25400" cap="flat">
              <a:solidFill>
                <a:srgbClr val="535353"/>
              </a:solidFill>
              <a:prstDash val="solid"/>
              <a:round/>
            </a:ln>
            <a:effectLst/>
          </p:spPr>
          <p:txBody>
            <a:bodyPr wrap="square" lIns="45718" tIns="45718" rIns="45718" bIns="45718" numCol="1" anchor="t">
              <a:noAutofit/>
            </a:bodyPr>
            <a:lstStyle/>
            <a:p>
              <a:endParaRPr>
                <a:latin typeface="Times New Roman" panose="02020603050405020304" pitchFamily="18" charset="0"/>
                <a:cs typeface="Times New Roman" panose="02020603050405020304" pitchFamily="18" charset="0"/>
              </a:endParaRPr>
            </a:p>
          </p:txBody>
        </p:sp>
      </p:grpSp>
      <p:sp>
        <p:nvSpPr>
          <p:cNvPr id="806" name="标题 1"/>
          <p:cNvSpPr txBox="1">
            <a:spLocks noGrp="1"/>
          </p:cNvSpPr>
          <p:nvPr>
            <p:ph type="title"/>
          </p:nvPr>
        </p:nvSpPr>
        <p:spPr>
          <a:xfrm>
            <a:off x="335915" y="539750"/>
            <a:ext cx="10515601" cy="695325"/>
          </a:xfrm>
          <a:prstGeom prst="rect">
            <a:avLst/>
          </a:prstGeom>
        </p:spPr>
        <p:txBody>
          <a:bodyPr/>
          <a:lstStyle>
            <a:lvl1pPr defTabSz="868680">
              <a:defRPr sz="342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a:latin typeface="Times New Roman" panose="02020603050405020304" pitchFamily="18" charset="0"/>
                <a:cs typeface="Times New Roman" panose="02020603050405020304" pitchFamily="18" charset="0"/>
              </a:rPr>
              <a:t>二·来瑞特韦</a:t>
            </a:r>
            <a:r>
              <a:rPr lang="zh-CN">
                <a:latin typeface="Times New Roman" panose="02020603050405020304" pitchFamily="18" charset="0"/>
                <a:cs typeface="Times New Roman" panose="02020603050405020304" pitchFamily="18" charset="0"/>
              </a:rPr>
              <a:t>片</a:t>
            </a:r>
            <a:r>
              <a:rPr>
                <a:latin typeface="Times New Roman" panose="02020603050405020304" pitchFamily="18" charset="0"/>
                <a:cs typeface="Times New Roman" panose="02020603050405020304" pitchFamily="18" charset="0"/>
              </a:rPr>
              <a:t>有效性</a:t>
            </a:r>
            <a:endParaRPr>
              <a:latin typeface="Times New Roman" panose="02020603050405020304" pitchFamily="18" charset="0"/>
              <a:cs typeface="Times New Roman" panose="02020603050405020304" pitchFamily="18" charset="0"/>
            </a:endParaRPr>
          </a:p>
        </p:txBody>
      </p:sp>
      <p:grpSp>
        <p:nvGrpSpPr>
          <p:cNvPr id="813" name="成组"/>
          <p:cNvGrpSpPr/>
          <p:nvPr/>
        </p:nvGrpSpPr>
        <p:grpSpPr>
          <a:xfrm>
            <a:off x="406881" y="880568"/>
            <a:ext cx="10571315" cy="765844"/>
            <a:chOff x="-56354" y="-182949"/>
            <a:chExt cx="10571314" cy="765842"/>
          </a:xfrm>
        </p:grpSpPr>
        <p:grpSp>
          <p:nvGrpSpPr>
            <p:cNvPr id="811" name="成组"/>
            <p:cNvGrpSpPr/>
            <p:nvPr/>
          </p:nvGrpSpPr>
          <p:grpSpPr>
            <a:xfrm rot="21480000">
              <a:off x="3940626" y="-182949"/>
              <a:ext cx="6574334" cy="765842"/>
              <a:chOff x="0" y="20251"/>
              <a:chExt cx="6574333" cy="765841"/>
            </a:xfrm>
          </p:grpSpPr>
          <p:sp>
            <p:nvSpPr>
              <p:cNvPr id="807" name="文本框 3"/>
              <p:cNvSpPr txBox="1"/>
              <p:nvPr/>
            </p:nvSpPr>
            <p:spPr>
              <a:xfrm>
                <a:off x="478332" y="509094"/>
                <a:ext cx="5362474" cy="276998"/>
              </a:xfrm>
              <a:prstGeom prst="rect">
                <a:avLst/>
              </a:prstGeom>
              <a:noFill/>
              <a:ln w="12700" cap="flat">
                <a:noFill/>
                <a:miter lim="400000"/>
              </a:ln>
              <a:effectLst/>
            </p:spPr>
            <p:txBody>
              <a:bodyPr wrap="square" lIns="0" tIns="0" rIns="0" bIns="0" numCol="1" anchor="t">
                <a:spAutoFit/>
              </a:bodyPr>
              <a:lstStyle>
                <a:lvl1pPr>
                  <a:defRPr b="1">
                    <a:solidFill>
                      <a:srgbClr val="212121"/>
                    </a:solidFill>
                    <a:latin typeface="+mj-lt"/>
                    <a:ea typeface="+mj-ea"/>
                    <a:cs typeface="+mj-cs"/>
                    <a:sym typeface="等线" panose="02010600030101010101" charset="-122"/>
                  </a:defRPr>
                </a:lvl1pPr>
              </a:lstStyle>
              <a:p>
                <a:r>
                  <a:rPr dirty="0">
                    <a:latin typeface="Times New Roman" panose="02020603050405020304" pitchFamily="18" charset="0"/>
                    <a:cs typeface="Times New Roman" panose="02020603050405020304" pitchFamily="18" charset="0"/>
                  </a:rPr>
                  <a:t>第四天可实现病毒载量下降0.82 log</a:t>
                </a:r>
                <a:r>
                  <a:rPr lang="en-US" dirty="0">
                    <a:solidFill>
                      <a:schemeClr val="tx1"/>
                    </a:solidFill>
                    <a:latin typeface="Times New Roman" panose="02020603050405020304" pitchFamily="18" charset="0"/>
                    <a:cs typeface="Times New Roman" panose="02020603050405020304" pitchFamily="18" charset="0"/>
                  </a:rPr>
                  <a:t>10 c</a:t>
                </a:r>
                <a:r>
                  <a:rPr lang="en-US" altLang="zh-CN" dirty="0">
                    <a:solidFill>
                      <a:schemeClr val="tx1"/>
                    </a:solidFill>
                    <a:latin typeface="Times New Roman" panose="02020603050405020304" pitchFamily="18" charset="0"/>
                    <a:cs typeface="Times New Roman" panose="02020603050405020304" pitchFamily="18" charset="0"/>
                  </a:rPr>
                  <a:t>opies/mL</a:t>
                </a:r>
                <a:endParaRPr dirty="0">
                  <a:solidFill>
                    <a:schemeClr val="tx1"/>
                  </a:solidFill>
                  <a:latin typeface="Times New Roman" panose="02020603050405020304" pitchFamily="18" charset="0"/>
                  <a:cs typeface="Times New Roman" panose="02020603050405020304" pitchFamily="18" charset="0"/>
                </a:endParaRPr>
              </a:p>
            </p:txBody>
          </p:sp>
          <p:sp>
            <p:nvSpPr>
              <p:cNvPr id="808" name="文本框 4"/>
              <p:cNvSpPr txBox="1"/>
              <p:nvPr/>
            </p:nvSpPr>
            <p:spPr>
              <a:xfrm>
                <a:off x="478332" y="20251"/>
                <a:ext cx="6096001" cy="276998"/>
              </a:xfrm>
              <a:prstGeom prst="rect">
                <a:avLst/>
              </a:prstGeom>
              <a:noFill/>
              <a:ln w="12700" cap="flat">
                <a:noFill/>
                <a:miter lim="400000"/>
              </a:ln>
              <a:effectLst/>
            </p:spPr>
            <p:txBody>
              <a:bodyPr wrap="square" lIns="0" tIns="0" rIns="0" bIns="0" numCol="1" anchor="t">
                <a:spAutoFit/>
              </a:bodyPr>
              <a:lstStyle>
                <a:lvl1pPr>
                  <a:defRPr b="1">
                    <a:latin typeface="+mj-lt"/>
                    <a:ea typeface="+mj-ea"/>
                    <a:cs typeface="+mj-cs"/>
                    <a:sym typeface="等线" panose="02010600030101010101" charset="-122"/>
                  </a:defRPr>
                </a:lvl1pPr>
              </a:lstStyle>
              <a:p>
                <a:r>
                  <a:rPr>
                    <a:latin typeface="Times New Roman" panose="02020603050405020304" pitchFamily="18" charset="0"/>
                    <a:cs typeface="Times New Roman" panose="02020603050405020304" pitchFamily="18" charset="0"/>
                  </a:rPr>
                  <a:t>可显著缩短新冠患者病程</a:t>
                </a:r>
                <a:endParaRPr>
                  <a:latin typeface="Times New Roman" panose="02020603050405020304" pitchFamily="18" charset="0"/>
                  <a:cs typeface="Times New Roman" panose="02020603050405020304" pitchFamily="18" charset="0"/>
                </a:endParaRPr>
              </a:p>
            </p:txBody>
          </p:sp>
          <p:sp>
            <p:nvSpPr>
              <p:cNvPr id="809" name="线条"/>
              <p:cNvSpPr/>
              <p:nvPr/>
            </p:nvSpPr>
            <p:spPr>
              <a:xfrm flipV="1">
                <a:off x="21671" y="201121"/>
                <a:ext cx="409527" cy="228091"/>
              </a:xfrm>
              <a:prstGeom prst="line">
                <a:avLst/>
              </a:prstGeom>
              <a:noFill/>
              <a:ln w="25400" cap="flat">
                <a:solidFill>
                  <a:srgbClr val="212121"/>
                </a:solidFill>
                <a:prstDash val="solid"/>
                <a:round/>
              </a:ln>
              <a:effectLst/>
            </p:spPr>
            <p:txBody>
              <a:bodyPr wrap="square" lIns="45718" tIns="45718" rIns="45718" bIns="45718" numCol="1" anchor="t">
                <a:noAutofit/>
              </a:bodyPr>
              <a:lstStyle/>
              <a:p>
                <a:endParaRPr>
                  <a:latin typeface="Times New Roman" panose="02020603050405020304" pitchFamily="18" charset="0"/>
                  <a:cs typeface="Times New Roman" panose="02020603050405020304" pitchFamily="18" charset="0"/>
                </a:endParaRPr>
              </a:p>
            </p:txBody>
          </p:sp>
          <p:sp>
            <p:nvSpPr>
              <p:cNvPr id="810" name="线条"/>
              <p:cNvSpPr/>
              <p:nvPr/>
            </p:nvSpPr>
            <p:spPr>
              <a:xfrm>
                <a:off x="0" y="449735"/>
                <a:ext cx="441225" cy="182636"/>
              </a:xfrm>
              <a:prstGeom prst="line">
                <a:avLst/>
              </a:prstGeom>
              <a:noFill/>
              <a:ln w="25400" cap="flat">
                <a:solidFill>
                  <a:srgbClr val="212121"/>
                </a:solidFill>
                <a:prstDash val="solid"/>
                <a:round/>
              </a:ln>
              <a:effectLst/>
            </p:spPr>
            <p:txBody>
              <a:bodyPr wrap="square" lIns="45718" tIns="45718" rIns="45718" bIns="45718" numCol="1" anchor="t">
                <a:noAutofit/>
              </a:bodyPr>
              <a:lstStyle/>
              <a:p>
                <a:endParaRPr>
                  <a:latin typeface="Times New Roman" panose="02020603050405020304" pitchFamily="18" charset="0"/>
                  <a:cs typeface="Times New Roman" panose="02020603050405020304" pitchFamily="18" charset="0"/>
                </a:endParaRPr>
              </a:p>
            </p:txBody>
          </p:sp>
        </p:grpSp>
        <p:sp>
          <p:nvSpPr>
            <p:cNvPr id="812" name="文本框 2"/>
            <p:cNvSpPr txBox="1"/>
            <p:nvPr/>
          </p:nvSpPr>
          <p:spPr>
            <a:xfrm>
              <a:off x="-56354" y="131350"/>
              <a:ext cx="4222207" cy="369331"/>
            </a:xfrm>
            <a:prstGeom prst="rect">
              <a:avLst/>
            </a:prstGeom>
            <a:solidFill>
              <a:srgbClr val="FFFFFF"/>
            </a:solidFill>
            <a:ln w="12700" cap="flat">
              <a:noFill/>
              <a:miter lim="400000"/>
            </a:ln>
            <a:effectLst/>
          </p:spPr>
          <p:txBody>
            <a:bodyPr wrap="square" lIns="0" tIns="0" rIns="0" bIns="0" numCol="1" anchor="t">
              <a:spAutoFit/>
            </a:bodyPr>
            <a:lstStyle/>
            <a:p>
              <a:pPr>
                <a:defRPr sz="2400" b="1">
                  <a:latin typeface="+mj-lt"/>
                  <a:ea typeface="+mj-ea"/>
                  <a:cs typeface="+mj-cs"/>
                  <a:sym typeface="等线" panose="02010600030101010101" charset="-122"/>
                </a:defRPr>
              </a:pPr>
              <a:r>
                <a:rPr dirty="0" err="1">
                  <a:latin typeface="Times New Roman" panose="02020603050405020304" pitchFamily="18" charset="0"/>
                  <a:cs typeface="Times New Roman" panose="02020603050405020304" pitchFamily="18" charset="0"/>
                </a:rPr>
                <a:t>来瑞特韦片III期临床研究结果</a:t>
              </a:r>
              <a:endParaRPr dirty="0">
                <a:latin typeface="Times New Roman" panose="02020603050405020304" pitchFamily="18" charset="0"/>
                <a:cs typeface="Times New Roman" panose="02020603050405020304" pitchFamily="18" charset="0"/>
              </a:endParaRP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标题 1"/>
          <p:cNvSpPr txBox="1">
            <a:spLocks noGrp="1"/>
          </p:cNvSpPr>
          <p:nvPr>
            <p:ph type="title"/>
          </p:nvPr>
        </p:nvSpPr>
        <p:spPr>
          <a:xfrm>
            <a:off x="336099" y="379439"/>
            <a:ext cx="10515604" cy="889487"/>
          </a:xfrm>
          <a:prstGeom prst="rect">
            <a:avLst/>
          </a:prstGeom>
        </p:spPr>
        <p:txBody>
          <a:bodyPr/>
          <a:lstStyle>
            <a:lvl1pPr>
              <a:defRPr sz="3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a:latin typeface="Times New Roman" panose="02020603050405020304" pitchFamily="18" charset="0"/>
                <a:cs typeface="Times New Roman" panose="02020603050405020304" pitchFamily="18" charset="0"/>
              </a:rPr>
              <a:t>二·来瑞特韦</a:t>
            </a:r>
            <a:r>
              <a:rPr lang="zh-CN">
                <a:latin typeface="Times New Roman" panose="02020603050405020304" pitchFamily="18" charset="0"/>
                <a:cs typeface="Times New Roman" panose="02020603050405020304" pitchFamily="18" charset="0"/>
              </a:rPr>
              <a:t>片</a:t>
            </a:r>
            <a:r>
              <a:rPr>
                <a:latin typeface="Times New Roman" panose="02020603050405020304" pitchFamily="18" charset="0"/>
                <a:cs typeface="Times New Roman" panose="02020603050405020304" pitchFamily="18" charset="0"/>
              </a:rPr>
              <a:t>有效性</a:t>
            </a:r>
            <a:endParaRPr>
              <a:latin typeface="Times New Roman" panose="02020603050405020304" pitchFamily="18" charset="0"/>
              <a:cs typeface="Times New Roman" panose="02020603050405020304" pitchFamily="18" charset="0"/>
            </a:endParaRPr>
          </a:p>
        </p:txBody>
      </p:sp>
      <p:graphicFrame>
        <p:nvGraphicFramePr>
          <p:cNvPr id="755" name="表格 3"/>
          <p:cNvGraphicFramePr/>
          <p:nvPr/>
        </p:nvGraphicFramePr>
        <p:xfrm>
          <a:off x="3799694" y="5419692"/>
          <a:ext cx="8229708" cy="1376998"/>
        </p:xfrm>
        <a:graphic>
          <a:graphicData uri="http://schemas.openxmlformats.org/drawingml/2006/table">
            <a:tbl>
              <a:tblPr bandRow="1">
                <a:tableStyleId>{4C3C2611-4C71-4FC5-86AE-919BDF0F9419}</a:tableStyleId>
              </a:tblPr>
              <a:tblGrid>
                <a:gridCol w="1500677"/>
                <a:gridCol w="6729031"/>
              </a:tblGrid>
              <a:tr h="1324841">
                <a:tc>
                  <a:txBody>
                    <a:bodyPr/>
                    <a:lstStyle/>
                    <a:p>
                      <a:pPr algn="l" defTabSz="914400">
                        <a:lnSpc>
                          <a:spcPct val="120000"/>
                        </a:lnSpc>
                        <a:spcBef>
                          <a:spcPts val="500"/>
                        </a:spcBef>
                        <a:defRPr sz="1800"/>
                      </a:pPr>
                      <a:r>
                        <a:rPr sz="1200"/>
                        <a:t>临床指南/诊疗规范推荐情况</a:t>
                      </a:r>
                      <a:endParaRPr sz="1200"/>
                    </a:p>
                  </a:txBody>
                  <a:tcPr marL="50800" marR="50800" marT="50800" marB="50800" anchor="ctr"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marL="249555" indent="-249555" algn="l">
                        <a:lnSpc>
                          <a:spcPct val="120000"/>
                        </a:lnSpc>
                        <a:spcBef>
                          <a:spcPts val="500"/>
                        </a:spcBef>
                        <a:buSzPct val="100000"/>
                        <a:buAutoNum type="arabicPeriod"/>
                        <a:defRPr>
                          <a:latin typeface="华文宋体" panose="02010600040101010101" charset="-122"/>
                          <a:ea typeface="华文宋体" panose="02010600040101010101" charset="-122"/>
                          <a:cs typeface="华文宋体" panose="02010600040101010101" charset="-122"/>
                          <a:sym typeface="华文宋体" panose="02010600040101010101" charset="-122"/>
                        </a:defRPr>
                      </a:pPr>
                      <a:r>
                        <a:t>《新型冠状病毒感染诊疗方案（试行第十版）》、（第十一治疗中（二）抗病毒治疗，第7条国家药品监督管理局批准的其他抗新冠病毒药物〉；</a:t>
                      </a:r>
                    </a:p>
                    <a:p>
                      <a:pPr marL="249555" indent="-249555" algn="l" defTabSz="266700">
                        <a:lnSpc>
                          <a:spcPct val="120000"/>
                        </a:lnSpc>
                        <a:spcBef>
                          <a:spcPts val="500"/>
                        </a:spcBef>
                        <a:buSzPct val="100000"/>
                        <a:buAutoNum type="arabicPeriod"/>
                        <a:tabLst>
                          <a:tab pos="457200" algn="l"/>
                          <a:tab pos="914400" algn="l"/>
                          <a:tab pos="1371600" algn="l"/>
                          <a:tab pos="1828800" algn="l"/>
                          <a:tab pos="2286000" algn="l"/>
                          <a:tab pos="2743200" algn="l"/>
                          <a:tab pos="3200400" algn="l"/>
                          <a:tab pos="3657600" algn="l"/>
                          <a:tab pos="4114800" algn="l"/>
                          <a:tab pos="4572000" algn="l"/>
                          <a:tab pos="4953000" algn="l"/>
                        </a:tabLst>
                        <a:defRPr>
                          <a:latin typeface="华文宋体" panose="02010600040101010101" charset="-122"/>
                          <a:ea typeface="华文宋体" panose="02010600040101010101" charset="-122"/>
                          <a:cs typeface="华文宋体" panose="02010600040101010101" charset="-122"/>
                          <a:sym typeface="华文宋体" panose="02010600040101010101" charset="-122"/>
                        </a:defRPr>
                      </a:pPr>
                      <a:r>
                        <a:t>《小分子口服药物在新型冠状病毒感染患者的临床应用专家共识》；</a:t>
                      </a:r>
                    </a:p>
                    <a:p>
                      <a:pPr marL="249555" indent="-249555" algn="l" defTabSz="266700">
                        <a:lnSpc>
                          <a:spcPct val="120000"/>
                        </a:lnSpc>
                        <a:spcBef>
                          <a:spcPts val="500"/>
                        </a:spcBef>
                        <a:buSzPct val="100000"/>
                        <a:buAutoNum type="arabicPeriod"/>
                        <a:tabLst>
                          <a:tab pos="457200" algn="l"/>
                          <a:tab pos="914400" algn="l"/>
                          <a:tab pos="1371600" algn="l"/>
                          <a:tab pos="1828800" algn="l"/>
                          <a:tab pos="2286000" algn="l"/>
                          <a:tab pos="2743200" algn="l"/>
                          <a:tab pos="3200400" algn="l"/>
                          <a:tab pos="3657600" algn="l"/>
                          <a:tab pos="4114800" algn="l"/>
                          <a:tab pos="4572000" algn="l"/>
                          <a:tab pos="4953000" algn="l"/>
                        </a:tabLst>
                        <a:defRPr>
                          <a:latin typeface="华文宋体" panose="02010600040101010101" charset="-122"/>
                          <a:ea typeface="华文宋体" panose="02010600040101010101" charset="-122"/>
                          <a:cs typeface="华文宋体" panose="02010600040101010101" charset="-122"/>
                          <a:sym typeface="华文宋体" panose="02010600040101010101" charset="-122"/>
                        </a:defRPr>
                      </a:pPr>
                      <a:r>
                        <a:t>已进入《基层新型冠状病毒感染抗病毒用药建议》;</a:t>
                      </a:r>
                    </a:p>
                    <a:p>
                      <a:pPr marL="249555" indent="-249555" algn="l" defTabSz="266700">
                        <a:lnSpc>
                          <a:spcPct val="120000"/>
                        </a:lnSpc>
                        <a:spcBef>
                          <a:spcPts val="500"/>
                        </a:spcBef>
                        <a:buSzPct val="100000"/>
                        <a:buAutoNum type="arabicPeriod"/>
                        <a:tabLst>
                          <a:tab pos="457200" algn="l"/>
                          <a:tab pos="914400" algn="l"/>
                          <a:tab pos="1371600" algn="l"/>
                          <a:tab pos="1828800" algn="l"/>
                          <a:tab pos="2286000" algn="l"/>
                          <a:tab pos="2743200" algn="l"/>
                          <a:tab pos="3200400" algn="l"/>
                          <a:tab pos="3657600" algn="l"/>
                          <a:tab pos="4114800" algn="l"/>
                          <a:tab pos="4572000" algn="l"/>
                          <a:tab pos="4953000" algn="l"/>
                        </a:tabLst>
                        <a:defRPr>
                          <a:latin typeface="华文宋体" panose="02010600040101010101" charset="-122"/>
                          <a:ea typeface="华文宋体" panose="02010600040101010101" charset="-122"/>
                          <a:cs typeface="华文宋体" panose="02010600040101010101" charset="-122"/>
                          <a:sym typeface="华文宋体" panose="02010600040101010101" charset="-122"/>
                        </a:defRPr>
                      </a:pPr>
                      <a:r>
                        <a:t>已进入《浙江省新型冠状病毒感染临床用药建议》第三期。</a:t>
                      </a:r>
                    </a:p>
                  </a:txBody>
                  <a:tcPr marL="50800" marR="50800" marT="50800" marB="50800" anchor="ctr"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bl>
          </a:graphicData>
        </a:graphic>
      </p:graphicFrame>
      <p:sp>
        <p:nvSpPr>
          <p:cNvPr id="756" name="四大临床指南/诊疗规范共同推荐"/>
          <p:cNvSpPr txBox="1"/>
          <p:nvPr/>
        </p:nvSpPr>
        <p:spPr>
          <a:xfrm>
            <a:off x="266893" y="5708179"/>
            <a:ext cx="3189890" cy="707390"/>
          </a:xfrm>
          <a:prstGeom prst="rect">
            <a:avLst/>
          </a:prstGeom>
          <a:ln w="12700">
            <a:miter lim="400000"/>
          </a:ln>
        </p:spPr>
        <p:txBody>
          <a:bodyPr lIns="0" tIns="0" rIns="0" bIns="0">
            <a:spAutoFit/>
          </a:bodyPr>
          <a:lstStyle>
            <a:lvl1pPr>
              <a:defRPr sz="2300">
                <a:solidFill>
                  <a:srgbClr val="941100"/>
                </a:solidFill>
                <a:latin typeface="PingFang SC Semibold"/>
                <a:ea typeface="PingFang SC Semibold"/>
                <a:cs typeface="PingFang SC Semibold"/>
                <a:sym typeface="PingFang SC Semibold"/>
              </a:defRPr>
            </a:lvl1pPr>
          </a:lstStyle>
          <a:p>
            <a:r>
              <a:rPr>
                <a:latin typeface="Times New Roman" panose="02020603050405020304" pitchFamily="18" charset="0"/>
                <a:ea typeface="微软雅黑" panose="020B0503020204020204" charset="-122"/>
                <a:cs typeface="Times New Roman" panose="02020603050405020304" pitchFamily="18" charset="0"/>
              </a:rPr>
              <a:t>四大临床指南/诊疗规范共同推荐</a:t>
            </a:r>
            <a:endParaRPr>
              <a:latin typeface="Times New Roman" panose="02020603050405020304" pitchFamily="18" charset="0"/>
              <a:ea typeface="微软雅黑" panose="020B0503020204020204" charset="-122"/>
              <a:cs typeface="Times New Roman" panose="02020603050405020304" pitchFamily="18" charset="0"/>
            </a:endParaRPr>
          </a:p>
        </p:txBody>
      </p:sp>
      <p:grpSp>
        <p:nvGrpSpPr>
          <p:cNvPr id="776" name="成组"/>
          <p:cNvGrpSpPr/>
          <p:nvPr/>
        </p:nvGrpSpPr>
        <p:grpSpPr>
          <a:xfrm>
            <a:off x="294452" y="810907"/>
            <a:ext cx="11708767" cy="4396394"/>
            <a:chOff x="-3" y="0"/>
            <a:chExt cx="11708765" cy="4396393"/>
          </a:xfrm>
        </p:grpSpPr>
        <p:graphicFrame>
          <p:nvGraphicFramePr>
            <p:cNvPr id="757" name="表格 4"/>
            <p:cNvGraphicFramePr/>
            <p:nvPr>
              <p:custDataLst>
                <p:tags r:id="rId2"/>
              </p:custDataLst>
            </p:nvPr>
          </p:nvGraphicFramePr>
          <p:xfrm>
            <a:off x="101552" y="2267360"/>
            <a:ext cx="8083827" cy="2129033"/>
          </p:xfrm>
          <a:graphic>
            <a:graphicData uri="http://schemas.openxmlformats.org/drawingml/2006/table">
              <a:tbl>
                <a:tblPr firstRow="1" bandRow="1">
                  <a:tableStyleId>{4C3C2611-4C71-4FC5-86AE-919BDF0F9419}</a:tableStyleId>
                </a:tblPr>
                <a:tblGrid>
                  <a:gridCol w="985264"/>
                  <a:gridCol w="1389404"/>
                  <a:gridCol w="2275150"/>
                  <a:gridCol w="3434009"/>
                </a:tblGrid>
                <a:tr h="462635">
                  <a:tc>
                    <a:txBody>
                      <a:bodyPr/>
                      <a:lstStyle/>
                      <a:p>
                        <a:pPr algn="ctr" defTabSz="914400">
                          <a:lnSpc>
                            <a:spcPct val="120000"/>
                          </a:lnSpc>
                          <a:defRPr b="0">
                            <a:solidFill>
                              <a:srgbClr val="000000"/>
                            </a:solidFill>
                          </a:defRPr>
                        </a:pPr>
                        <a:r>
                          <a:rPr sz="1000" dirty="0" err="1">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靶点</a:t>
                        </a:r>
                        <a:endParaRPr sz="10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20000"/>
                          </a:lnSpc>
                          <a:defRPr b="0">
                            <a:solidFill>
                              <a:srgbClr val="000000"/>
                            </a:solidFill>
                          </a:defRPr>
                        </a:pPr>
                        <a:r>
                          <a:rPr sz="1000" dirty="0" err="1">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药物</a:t>
                        </a:r>
                        <a:endParaRPr sz="10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20000"/>
                          </a:lnSpc>
                          <a:defRPr b="0">
                            <a:solidFill>
                              <a:srgbClr val="000000"/>
                            </a:solidFill>
                          </a:defRPr>
                        </a:pPr>
                        <a:r>
                          <a:rPr sz="1000" dirty="0" err="1">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病毒载量</a:t>
                        </a:r>
                        <a:endParaRPr sz="10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20000"/>
                          </a:lnSpc>
                          <a:defRPr b="0">
                            <a:solidFill>
                              <a:srgbClr val="000000"/>
                            </a:solidFill>
                          </a:defRPr>
                        </a:pPr>
                        <a:r>
                          <a:rPr sz="100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症状恢复时间</a:t>
                        </a:r>
                        <a:endParaRPr sz="100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654941">
                  <a:tc rowSpan="2">
                    <a:txBody>
                      <a:bodyPr/>
                      <a:lstStyle/>
                      <a:p>
                        <a:pPr algn="ctr" defTabSz="914400">
                          <a:lnSpc>
                            <a:spcPct val="120000"/>
                          </a:lnSpc>
                        </a:pPr>
                        <a:r>
                          <a:rPr sz="100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3CL蛋白酶靶点</a:t>
                        </a:r>
                        <a:endParaRPr sz="100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20000"/>
                          </a:lnSpc>
                        </a:pPr>
                        <a:r>
                          <a:rPr sz="1000" dirty="0" err="1">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奈玛特韦</a:t>
                        </a:r>
                        <a:r>
                          <a:rPr sz="10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a:t>
                        </a:r>
                        <a:r>
                          <a:rPr sz="1000" dirty="0" err="1">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利托那韦</a:t>
                        </a:r>
                        <a:endParaRPr sz="10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20000"/>
                          </a:lnSpc>
                          <a:defRPr sz="10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a:latin typeface="Times New Roman" panose="02020603050405020304" pitchFamily="18" charset="0"/>
                            <a:cs typeface="Times New Roman" panose="02020603050405020304" pitchFamily="18" charset="0"/>
                          </a:rPr>
                          <a:t>第5天，与安慰剂相比多下降0.868 log</a:t>
                        </a:r>
                        <a:r>
                          <a:rPr baseline="-33000" dirty="0">
                            <a:latin typeface="Times New Roman" panose="02020603050405020304" pitchFamily="18" charset="0"/>
                            <a:cs typeface="Times New Roman" panose="02020603050405020304" pitchFamily="18" charset="0"/>
                          </a:rPr>
                          <a:t>10</a:t>
                        </a:r>
                        <a:r>
                          <a:rPr lang="en-US" baseline="-33000" dirty="0">
                            <a:latin typeface="Times New Roman" panose="02020603050405020304" pitchFamily="18" charset="0"/>
                            <a:cs typeface="Times New Roman" panose="02020603050405020304" pitchFamily="18" charset="0"/>
                          </a:rPr>
                          <a:t> </a:t>
                        </a:r>
                        <a:r>
                          <a:rPr kumimoji="0" lang="en-US" altLang="zh-CN" sz="10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Copies/mL</a:t>
                        </a:r>
                        <a:endParaRPr dirty="0">
                          <a:solidFill>
                            <a:schemeClr val="tx1"/>
                          </a:solidFill>
                          <a:latin typeface="Times New Roman" panose="02020603050405020304" pitchFamily="18" charset="0"/>
                          <a:cs typeface="Times New Roman" panose="02020603050405020304" pitchFamily="18" charset="0"/>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20000"/>
                          </a:lnSpc>
                        </a:pPr>
                        <a:r>
                          <a:rPr sz="1000" dirty="0" err="1">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以症状改善为终点的EPIC-SR研究未达到主要结局</a:t>
                        </a:r>
                        <a:r>
                          <a:rPr sz="10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a:t>
                        </a:r>
                        <a:endParaRPr sz="10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011457">
                  <a:tc vMerge="1">
                    <a:tcPr/>
                  </a:tc>
                  <a:tc>
                    <a:txBody>
                      <a:bodyPr/>
                      <a:lstStyle/>
                      <a:p>
                        <a:pPr algn="ctr" defTabSz="914400">
                          <a:lnSpc>
                            <a:spcPct val="120000"/>
                          </a:lnSpc>
                        </a:pPr>
                        <a:r>
                          <a:rPr sz="1000" dirty="0" err="1">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来瑞特韦片</a:t>
                        </a:r>
                        <a:endParaRPr sz="10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lnSpc>
                            <a:spcPct val="120000"/>
                          </a:lnSpc>
                        </a:pPr>
                        <a:r>
                          <a:rPr sz="10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第4天来瑞特韦片组病毒载量较基线降低2.235 log10 Copies/</a:t>
                        </a:r>
                        <a:r>
                          <a:rPr sz="1000" dirty="0" err="1">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mL，较安慰剂组病毒载量降幅</a:t>
                        </a:r>
                        <a:r>
                          <a:rPr lang="zh-CN" altLang="en-US" sz="10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达</a:t>
                        </a:r>
                        <a:r>
                          <a:rPr sz="10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0.82 </a:t>
                        </a:r>
                        <a:r>
                          <a:rPr sz="10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log</a:t>
                        </a:r>
                        <a:r>
                          <a:rPr lang="en-US" sz="10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10 Copies/mL</a:t>
                        </a:r>
                        <a:r>
                          <a:rPr sz="10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，差异有统计学意义（P＜0.001），</a:t>
                        </a:r>
                        <a:r>
                          <a:rPr sz="1000" dirty="0" err="1">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抗病毒能力与Paxlovid相当</a:t>
                        </a:r>
                        <a:endParaRPr sz="10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lnSpc>
                            <a:spcPct val="120000"/>
                          </a:lnSpc>
                        </a:pPr>
                        <a:r>
                          <a:rPr sz="10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来瑞特韦片组与安慰剂组相比，显著缩短患者11项临床症状的至持续临床恢复时间(P值为0.003）
（11种目标症状包括咳嗽、鼻塞或流涕、咽痛或咽干、呼吸短促或呼吸困难、头痛、感觉发热或发热、寒战或颤抖（或畏寒）、</a:t>
                        </a:r>
                        <a:r>
                          <a:rPr sz="1000" dirty="0" err="1">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肌肉或全身疼痛（或酸痛</a:t>
                        </a:r>
                        <a:r>
                          <a:rPr sz="10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a:t>
                        </a:r>
                        <a:r>
                          <a:rPr sz="1000" dirty="0" err="1">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恶心、呕吐、腹泻</a:t>
                        </a:r>
                        <a:r>
                          <a:rPr sz="10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a:t>
                        </a:r>
                        <a:endParaRPr sz="10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
          <p:nvSpPr>
            <p:cNvPr id="758" name="症状改善：…"/>
            <p:cNvSpPr txBox="1"/>
            <p:nvPr/>
          </p:nvSpPr>
          <p:spPr>
            <a:xfrm>
              <a:off x="8368028" y="2916554"/>
              <a:ext cx="3340734" cy="830580"/>
            </a:xfrm>
            <a:prstGeom prst="rect">
              <a:avLst/>
            </a:prstGeom>
            <a:noFill/>
            <a:ln w="12700" cap="flat">
              <a:noFill/>
              <a:miter lim="400000"/>
            </a:ln>
            <a:effectLst/>
          </p:spPr>
          <p:txBody>
            <a:bodyPr wrap="square" lIns="0" tIns="0" rIns="0" bIns="0" numCol="1" anchor="ctr">
              <a:spAutoFit/>
            </a:bodyPr>
            <a:lstStyle/>
            <a:p>
              <a:pPr>
                <a:defRPr>
                  <a:solidFill>
                    <a:srgbClr val="941100"/>
                  </a:solidFill>
                  <a:latin typeface="冬青黑体简体中文 W6"/>
                  <a:ea typeface="冬青黑体简体中文 W6"/>
                  <a:cs typeface="冬青黑体简体中文 W6"/>
                  <a:sym typeface="冬青黑体简体中文 W6"/>
                </a:defRPr>
              </a:pPr>
              <a:r>
                <a:rPr>
                  <a:latin typeface="Times New Roman" panose="02020603050405020304" pitchFamily="18" charset="0"/>
                  <a:ea typeface="微软雅黑" panose="020B0503020204020204" charset="-122"/>
                  <a:cs typeface="Times New Roman" panose="02020603050405020304" pitchFamily="18" charset="0"/>
                </a:rPr>
                <a:t>症状改善：</a:t>
              </a:r>
              <a:endParaRPr sz="1600">
                <a:latin typeface="Times New Roman" panose="02020603050405020304" pitchFamily="18" charset="0"/>
                <a:ea typeface="微软雅黑" panose="020B0503020204020204" charset="-122"/>
                <a:cs typeface="Times New Roman" panose="02020603050405020304" pitchFamily="18" charset="0"/>
              </a:endParaRPr>
            </a:p>
            <a:p>
              <a:pPr>
                <a:defRPr>
                  <a:solidFill>
                    <a:srgbClr val="941100"/>
                  </a:solidFill>
                  <a:latin typeface="冬青黑体简体中文 W6"/>
                  <a:ea typeface="冬青黑体简体中文 W6"/>
                  <a:cs typeface="冬青黑体简体中文 W6"/>
                  <a:sym typeface="冬青黑体简体中文 W6"/>
                </a:defRPr>
              </a:pPr>
              <a:r>
                <a:rPr>
                  <a:latin typeface="Times New Roman" panose="02020603050405020304" pitchFamily="18" charset="0"/>
                  <a:ea typeface="微软雅黑" panose="020B0503020204020204" charset="-122"/>
                  <a:cs typeface="Times New Roman" panose="02020603050405020304" pitchFamily="18" charset="0"/>
                </a:rPr>
                <a:t>来瑞特韦</a:t>
              </a:r>
              <a:r>
                <a:rPr lang="zh-CN">
                  <a:latin typeface="Times New Roman" panose="02020603050405020304" pitchFamily="18" charset="0"/>
                  <a:ea typeface="微软雅黑" panose="020B0503020204020204" charset="-122"/>
                  <a:cs typeface="Times New Roman" panose="02020603050405020304" pitchFamily="18" charset="0"/>
                </a:rPr>
                <a:t>片</a:t>
              </a:r>
              <a:r>
                <a:rPr>
                  <a:latin typeface="Times New Roman" panose="02020603050405020304" pitchFamily="18" charset="0"/>
                  <a:ea typeface="微软雅黑" panose="020B0503020204020204" charset="-122"/>
                  <a:cs typeface="Times New Roman" panose="02020603050405020304" pitchFamily="18" charset="0"/>
                </a:rPr>
                <a:t>11项症状改善VS Paxlovid未达到研究主要终点</a:t>
              </a:r>
              <a:endParaRPr>
                <a:latin typeface="Times New Roman" panose="02020603050405020304" pitchFamily="18" charset="0"/>
                <a:ea typeface="微软雅黑" panose="020B0503020204020204" charset="-122"/>
                <a:cs typeface="Times New Roman" panose="02020603050405020304" pitchFamily="18" charset="0"/>
              </a:endParaRPr>
            </a:p>
          </p:txBody>
        </p:sp>
        <p:grpSp>
          <p:nvGrpSpPr>
            <p:cNvPr id="775" name="成组"/>
            <p:cNvGrpSpPr/>
            <p:nvPr/>
          </p:nvGrpSpPr>
          <p:grpSpPr>
            <a:xfrm>
              <a:off x="-3" y="0"/>
              <a:ext cx="11638287" cy="2186513"/>
              <a:chOff x="-2" y="0"/>
              <a:chExt cx="11638286" cy="2186512"/>
            </a:xfrm>
          </p:grpSpPr>
          <p:grpSp>
            <p:nvGrpSpPr>
              <p:cNvPr id="767" name="成组"/>
              <p:cNvGrpSpPr/>
              <p:nvPr/>
            </p:nvGrpSpPr>
            <p:grpSpPr>
              <a:xfrm>
                <a:off x="8743858" y="252036"/>
                <a:ext cx="2737095" cy="1561050"/>
                <a:chOff x="-3" y="-2"/>
                <a:chExt cx="2737093" cy="1561049"/>
              </a:xfrm>
            </p:grpSpPr>
            <p:grpSp>
              <p:nvGrpSpPr>
                <p:cNvPr id="761" name="文本框 18"/>
                <p:cNvGrpSpPr/>
                <p:nvPr/>
              </p:nvGrpSpPr>
              <p:grpSpPr>
                <a:xfrm>
                  <a:off x="-3" y="357752"/>
                  <a:ext cx="338494" cy="938929"/>
                  <a:chOff x="-2" y="0"/>
                  <a:chExt cx="338493" cy="938928"/>
                </a:xfrm>
              </p:grpSpPr>
              <p:sp>
                <p:nvSpPr>
                  <p:cNvPr id="759" name="矩形"/>
                  <p:cNvSpPr/>
                  <p:nvPr/>
                </p:nvSpPr>
                <p:spPr>
                  <a:xfrm rot="16200000">
                    <a:off x="-300219" y="300217"/>
                    <a:ext cx="938928" cy="338493"/>
                  </a:xfrm>
                  <a:prstGeom prst="rect">
                    <a:avLst/>
                  </a:prstGeom>
                  <a:solidFill>
                    <a:srgbClr val="FFFFFF"/>
                  </a:solidFill>
                  <a:ln w="12700" cap="flat">
                    <a:noFill/>
                    <a:miter lim="400000"/>
                  </a:ln>
                  <a:effectLst/>
                </p:spPr>
                <p:txBody>
                  <a:bodyPr wrap="square" lIns="0" tIns="0" rIns="0" bIns="0" numCol="1" anchor="t">
                    <a:noAutofit/>
                  </a:bodyPr>
                  <a:lstStyle/>
                  <a:p>
                    <a:pPr algn="ctr" defTabSz="914400">
                      <a:defRPr sz="600">
                        <a:solidFill>
                          <a:srgbClr val="808080"/>
                        </a:solidFill>
                        <a:latin typeface="Arial" panose="020B0604020202020204"/>
                        <a:ea typeface="Arial" panose="020B0604020202020204"/>
                        <a:cs typeface="Arial" panose="020B0604020202020204"/>
                        <a:sym typeface="Arial" panose="020B0604020202020204"/>
                      </a:defRPr>
                    </a:pPr>
                    <a:endParaRPr>
                      <a:latin typeface="Times New Roman" panose="02020603050405020304" pitchFamily="18" charset="0"/>
                      <a:cs typeface="Times New Roman" panose="02020603050405020304" pitchFamily="18" charset="0"/>
                    </a:endParaRPr>
                  </a:p>
                </p:txBody>
              </p:sp>
              <p:sp>
                <p:nvSpPr>
                  <p:cNvPr id="760" name="自基线的变化均值"/>
                  <p:cNvSpPr txBox="1"/>
                  <p:nvPr/>
                </p:nvSpPr>
                <p:spPr>
                  <a:xfrm rot="16200000">
                    <a:off x="-372946" y="377133"/>
                    <a:ext cx="938928" cy="184661"/>
                  </a:xfrm>
                  <a:prstGeom prst="rect">
                    <a:avLst/>
                  </a:prstGeom>
                  <a:noFill/>
                  <a:ln w="12700" cap="flat">
                    <a:noFill/>
                    <a:miter lim="400000"/>
                  </a:ln>
                  <a:effectLst/>
                </p:spPr>
                <p:txBody>
                  <a:bodyPr wrap="square" lIns="45718" tIns="45718" rIns="45718" bIns="45718" numCol="1" anchor="t">
                    <a:spAutoFit/>
                  </a:bodyPr>
                  <a:lstStyle>
                    <a:lvl1pPr algn="ctr" defTabSz="914400">
                      <a:defRPr sz="6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a:latin typeface="Times New Roman" panose="02020603050405020304" pitchFamily="18" charset="0"/>
                        <a:cs typeface="Times New Roman" panose="02020603050405020304" pitchFamily="18" charset="0"/>
                      </a:rPr>
                      <a:t>自基线的变化均值</a:t>
                    </a:r>
                    <a:endParaRPr>
                      <a:latin typeface="Times New Roman" panose="02020603050405020304" pitchFamily="18" charset="0"/>
                      <a:cs typeface="Times New Roman" panose="02020603050405020304" pitchFamily="18" charset="0"/>
                    </a:endParaRPr>
                  </a:p>
                </p:txBody>
              </p:sp>
            </p:grpSp>
            <p:pic>
              <p:nvPicPr>
                <p:cNvPr id="762" name="图片 13" descr="图片 13"/>
                <p:cNvPicPr>
                  <a:picLocks noChangeAspect="1"/>
                </p:cNvPicPr>
                <p:nvPr/>
              </p:nvPicPr>
              <p:blipFill>
                <a:blip r:embed="rId3"/>
                <a:stretch>
                  <a:fillRect/>
                </a:stretch>
              </p:blipFill>
              <p:spPr>
                <a:xfrm>
                  <a:off x="164143" y="97778"/>
                  <a:ext cx="2572947" cy="1463269"/>
                </a:xfrm>
                <a:prstGeom prst="rect">
                  <a:avLst/>
                </a:prstGeom>
                <a:ln w="12700" cap="flat">
                  <a:noFill/>
                  <a:miter lim="400000"/>
                  <a:headEnd/>
                  <a:tailEnd/>
                </a:ln>
                <a:effectLst/>
              </p:spPr>
            </p:pic>
            <p:pic>
              <p:nvPicPr>
                <p:cNvPr id="763" name="图片 22" descr="图片 22"/>
                <p:cNvPicPr>
                  <a:picLocks noChangeAspect="1"/>
                </p:cNvPicPr>
                <p:nvPr/>
              </p:nvPicPr>
              <p:blipFill>
                <a:blip r:embed="rId4"/>
                <a:stretch>
                  <a:fillRect/>
                </a:stretch>
              </p:blipFill>
              <p:spPr>
                <a:xfrm>
                  <a:off x="839316" y="401464"/>
                  <a:ext cx="1472833" cy="80126"/>
                </a:xfrm>
                <a:prstGeom prst="rect">
                  <a:avLst/>
                </a:prstGeom>
                <a:ln w="12700" cap="flat">
                  <a:noFill/>
                  <a:miter lim="400000"/>
                  <a:headEnd/>
                  <a:tailEnd/>
                </a:ln>
                <a:effectLst/>
              </p:spPr>
            </p:pic>
            <p:sp>
              <p:nvSpPr>
                <p:cNvPr id="764" name="文本框 23"/>
                <p:cNvSpPr txBox="1"/>
                <p:nvPr/>
              </p:nvSpPr>
              <p:spPr>
                <a:xfrm>
                  <a:off x="894568" y="688883"/>
                  <a:ext cx="692324" cy="243837"/>
                </a:xfrm>
                <a:prstGeom prst="rect">
                  <a:avLst/>
                </a:prstGeom>
                <a:noFill/>
                <a:ln w="12700" cap="flat">
                  <a:noFill/>
                  <a:miter lim="400000"/>
                </a:ln>
                <a:effectLst/>
              </p:spPr>
              <p:txBody>
                <a:bodyPr wrap="square" lIns="45718" tIns="45718" rIns="45718" bIns="45718" numCol="1" anchor="t">
                  <a:spAutoFit/>
                </a:bodyPr>
                <a:lstStyle>
                  <a:lvl1pPr defTabSz="914400">
                    <a:defRPr sz="10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a:latin typeface="Times New Roman" panose="02020603050405020304" pitchFamily="18" charset="0"/>
                      <a:cs typeface="Times New Roman" panose="02020603050405020304" pitchFamily="18" charset="0"/>
                    </a:rPr>
                    <a:t>0.868</a:t>
                  </a:r>
                  <a:endParaRPr>
                    <a:latin typeface="Times New Roman" panose="02020603050405020304" pitchFamily="18" charset="0"/>
                    <a:cs typeface="Times New Roman" panose="02020603050405020304" pitchFamily="18" charset="0"/>
                  </a:endParaRPr>
                </a:p>
              </p:txBody>
            </p:sp>
            <p:sp>
              <p:nvSpPr>
                <p:cNvPr id="765" name="箭头: 上下 7"/>
                <p:cNvSpPr/>
                <p:nvPr/>
              </p:nvSpPr>
              <p:spPr>
                <a:xfrm>
                  <a:off x="1092458" y="432103"/>
                  <a:ext cx="91004" cy="129409"/>
                </a:xfrm>
                <a:custGeom>
                  <a:avLst/>
                  <a:gdLst/>
                  <a:ahLst/>
                  <a:cxnLst>
                    <a:cxn ang="0">
                      <a:pos x="wd2" y="hd2"/>
                    </a:cxn>
                    <a:cxn ang="5400000">
                      <a:pos x="wd2" y="hd2"/>
                    </a:cxn>
                    <a:cxn ang="10800000">
                      <a:pos x="wd2" y="hd2"/>
                    </a:cxn>
                    <a:cxn ang="16200000">
                      <a:pos x="wd2" y="hd2"/>
                    </a:cxn>
                  </a:cxnLst>
                  <a:rect l="0" t="0" r="r" b="b"/>
                  <a:pathLst>
                    <a:path w="21600" h="21600" extrusionOk="0">
                      <a:moveTo>
                        <a:pt x="0" y="7595"/>
                      </a:moveTo>
                      <a:lnTo>
                        <a:pt x="10800" y="0"/>
                      </a:lnTo>
                      <a:lnTo>
                        <a:pt x="21600" y="7595"/>
                      </a:lnTo>
                      <a:lnTo>
                        <a:pt x="16200" y="7595"/>
                      </a:lnTo>
                      <a:lnTo>
                        <a:pt x="16200" y="14005"/>
                      </a:lnTo>
                      <a:lnTo>
                        <a:pt x="21600" y="14005"/>
                      </a:lnTo>
                      <a:lnTo>
                        <a:pt x="10800" y="21600"/>
                      </a:lnTo>
                      <a:lnTo>
                        <a:pt x="0" y="14005"/>
                      </a:lnTo>
                      <a:lnTo>
                        <a:pt x="5400" y="14005"/>
                      </a:lnTo>
                      <a:lnTo>
                        <a:pt x="5400" y="7595"/>
                      </a:lnTo>
                      <a:close/>
                    </a:path>
                  </a:pathLst>
                </a:custGeom>
                <a:solidFill>
                  <a:srgbClr val="FF0000"/>
                </a:solidFill>
                <a:ln w="12700" cap="flat">
                  <a:noFill/>
                  <a:miter lim="400000"/>
                </a:ln>
                <a:effectLst/>
              </p:spPr>
              <p:txBody>
                <a:bodyPr wrap="square" lIns="0" tIns="0" rIns="0" bIns="0" numCol="1" anchor="ctr">
                  <a:noAutofit/>
                </a:bodyPr>
                <a:lstStyle/>
                <a:p>
                  <a:pPr algn="ctr" defTabSz="914400">
                    <a:defRPr sz="2900">
                      <a:solidFill>
                        <a:srgbClr val="FFFFFF"/>
                      </a:solidFill>
                      <a:latin typeface="Calibri" panose="020F0502020204030204"/>
                      <a:ea typeface="Calibri" panose="020F0502020204030204"/>
                      <a:cs typeface="Calibri" panose="020F0502020204030204"/>
                      <a:sym typeface="Calibri" panose="020F0502020204030204"/>
                    </a:defRPr>
                  </a:pPr>
                  <a:endParaRPr>
                    <a:latin typeface="Times New Roman" panose="02020603050405020304" pitchFamily="18" charset="0"/>
                    <a:cs typeface="Times New Roman" panose="02020603050405020304" pitchFamily="18" charset="0"/>
                  </a:endParaRPr>
                </a:p>
              </p:txBody>
            </p:sp>
            <p:sp>
              <p:nvSpPr>
                <p:cNvPr id="766" name="矩形 26"/>
                <p:cNvSpPr txBox="1"/>
                <p:nvPr/>
              </p:nvSpPr>
              <p:spPr>
                <a:xfrm>
                  <a:off x="780738" y="-2"/>
                  <a:ext cx="1660977" cy="205737"/>
                </a:xfrm>
                <a:prstGeom prst="rect">
                  <a:avLst/>
                </a:prstGeom>
                <a:noFill/>
                <a:ln w="12700" cap="flat">
                  <a:noFill/>
                  <a:miter lim="400000"/>
                </a:ln>
                <a:effectLst/>
              </p:spPr>
              <p:txBody>
                <a:bodyPr wrap="square" lIns="45718" tIns="45718" rIns="45718" bIns="45718" numCol="1" anchor="t">
                  <a:spAutoFit/>
                </a:bodyPr>
                <a:lstStyle>
                  <a:lvl1pPr defTabSz="914400">
                    <a:defRPr sz="700">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a:latin typeface="Times New Roman" panose="02020603050405020304" pitchFamily="18" charset="0"/>
                      <a:cs typeface="Times New Roman" panose="02020603050405020304" pitchFamily="18" charset="0"/>
                    </a:rPr>
                    <a:t>病毒载量结果（N=2246）</a:t>
                  </a:r>
                  <a:endParaRPr>
                    <a:latin typeface="Times New Roman" panose="02020603050405020304" pitchFamily="18" charset="0"/>
                    <a:cs typeface="Times New Roman" panose="02020603050405020304" pitchFamily="18" charset="0"/>
                  </a:endParaRPr>
                </a:p>
              </p:txBody>
            </p:sp>
          </p:grpSp>
          <p:sp>
            <p:nvSpPr>
              <p:cNvPr id="768" name="文本框 7"/>
              <p:cNvSpPr txBox="1"/>
              <p:nvPr/>
            </p:nvSpPr>
            <p:spPr>
              <a:xfrm>
                <a:off x="9521153" y="35375"/>
                <a:ext cx="1182507" cy="338550"/>
              </a:xfrm>
              <a:prstGeom prst="rect">
                <a:avLst/>
              </a:prstGeom>
              <a:noFill/>
              <a:ln w="12700" cap="flat">
                <a:noFill/>
                <a:miter lim="400000"/>
              </a:ln>
              <a:effectLst/>
            </p:spPr>
            <p:txBody>
              <a:bodyPr wrap="square" lIns="45718" tIns="45718" rIns="45718" bIns="45718" numCol="1" anchor="t">
                <a:spAutoFit/>
              </a:bodyPr>
              <a:lstStyle>
                <a:lvl1pPr algn="ctr" defTabSz="914400">
                  <a:defRPr sz="1600" b="1" u="sng">
                    <a:solidFill>
                      <a:srgbClr val="FF0000"/>
                    </a:solidFill>
                    <a:latin typeface="Calibri" panose="020F0502020204030204"/>
                    <a:ea typeface="Calibri" panose="020F0502020204030204"/>
                    <a:cs typeface="Calibri" panose="020F0502020204030204"/>
                    <a:sym typeface="Calibri" panose="020F0502020204030204"/>
                  </a:defRPr>
                </a:lvl1pPr>
              </a:lstStyle>
              <a:p>
                <a:r>
                  <a:rPr>
                    <a:latin typeface="Times New Roman" panose="02020603050405020304" pitchFamily="18" charset="0"/>
                    <a:cs typeface="Times New Roman" panose="02020603050405020304" pitchFamily="18" charset="0"/>
                  </a:rPr>
                  <a:t>DAY5</a:t>
                </a:r>
                <a:endParaRPr>
                  <a:latin typeface="Times New Roman" panose="02020603050405020304" pitchFamily="18" charset="0"/>
                  <a:cs typeface="Times New Roman" panose="02020603050405020304" pitchFamily="18" charset="0"/>
                </a:endParaRPr>
              </a:p>
            </p:txBody>
          </p:sp>
          <p:sp>
            <p:nvSpPr>
              <p:cNvPr id="769" name="矩形"/>
              <p:cNvSpPr/>
              <p:nvPr/>
            </p:nvSpPr>
            <p:spPr>
              <a:xfrm>
                <a:off x="5102226" y="16510"/>
                <a:ext cx="3359152" cy="1884682"/>
              </a:xfrm>
              <a:prstGeom prst="rect">
                <a:avLst/>
              </a:prstGeom>
              <a:noFill/>
              <a:ln w="25400" cap="flat">
                <a:solidFill>
                  <a:srgbClr val="4F81BD"/>
                </a:solidFill>
                <a:prstDash val="solid"/>
                <a:round/>
              </a:ln>
              <a:effectLst/>
            </p:spPr>
            <p:txBody>
              <a:bodyPr wrap="square" lIns="0" tIns="0" rIns="0" bIns="0" numCol="1" anchor="t">
                <a:noAutofit/>
              </a:bodyPr>
              <a:lstStyle/>
              <a:p>
                <a:pPr defTabSz="914400">
                  <a:defRPr>
                    <a:latin typeface="Calibri" panose="020F0502020204030204"/>
                    <a:ea typeface="Calibri" panose="020F0502020204030204"/>
                    <a:cs typeface="Calibri" panose="020F0502020204030204"/>
                    <a:sym typeface="Calibri" panose="020F0502020204030204"/>
                  </a:defRPr>
                </a:pPr>
                <a:endParaRPr>
                  <a:latin typeface="Times New Roman" panose="02020603050405020304" pitchFamily="18" charset="0"/>
                  <a:cs typeface="Times New Roman" panose="02020603050405020304" pitchFamily="18" charset="0"/>
                </a:endParaRPr>
              </a:p>
            </p:txBody>
          </p:sp>
          <p:sp>
            <p:nvSpPr>
              <p:cNvPr id="770" name="矩形"/>
              <p:cNvSpPr/>
              <p:nvPr/>
            </p:nvSpPr>
            <p:spPr>
              <a:xfrm>
                <a:off x="8620762" y="0"/>
                <a:ext cx="3017522" cy="1902463"/>
              </a:xfrm>
              <a:prstGeom prst="rect">
                <a:avLst/>
              </a:prstGeom>
              <a:noFill/>
              <a:ln w="25400" cap="flat">
                <a:solidFill>
                  <a:srgbClr val="4F81BD"/>
                </a:solidFill>
                <a:prstDash val="solid"/>
                <a:round/>
              </a:ln>
              <a:effectLst/>
            </p:spPr>
            <p:txBody>
              <a:bodyPr wrap="square" lIns="0" tIns="0" rIns="0" bIns="0" numCol="1" anchor="t">
                <a:noAutofit/>
              </a:bodyPr>
              <a:lstStyle/>
              <a:p>
                <a:pPr defTabSz="914400">
                  <a:defRPr>
                    <a:latin typeface="Calibri" panose="020F0502020204030204"/>
                    <a:ea typeface="Calibri" panose="020F0502020204030204"/>
                    <a:cs typeface="Calibri" panose="020F0502020204030204"/>
                    <a:sym typeface="Calibri" panose="020F0502020204030204"/>
                  </a:defRPr>
                </a:pPr>
                <a:endParaRPr>
                  <a:latin typeface="Times New Roman" panose="02020603050405020304" pitchFamily="18" charset="0"/>
                  <a:cs typeface="Times New Roman" panose="02020603050405020304" pitchFamily="18" charset="0"/>
                </a:endParaRPr>
              </a:p>
            </p:txBody>
          </p:sp>
          <p:sp>
            <p:nvSpPr>
              <p:cNvPr id="771" name="文本框 6"/>
              <p:cNvSpPr txBox="1"/>
              <p:nvPr/>
            </p:nvSpPr>
            <p:spPr>
              <a:xfrm>
                <a:off x="6332841" y="35375"/>
                <a:ext cx="974122" cy="338550"/>
              </a:xfrm>
              <a:prstGeom prst="rect">
                <a:avLst/>
              </a:prstGeom>
              <a:noFill/>
              <a:ln w="12700" cap="flat">
                <a:noFill/>
                <a:miter lim="400000"/>
              </a:ln>
              <a:effectLst/>
            </p:spPr>
            <p:txBody>
              <a:bodyPr wrap="square" lIns="45718" tIns="45718" rIns="45718" bIns="45718" numCol="1" anchor="t">
                <a:spAutoFit/>
              </a:bodyPr>
              <a:lstStyle>
                <a:lvl1pPr algn="ctr" defTabSz="914400">
                  <a:defRPr sz="1600" b="1" u="sng">
                    <a:solidFill>
                      <a:srgbClr val="FF0000"/>
                    </a:solidFill>
                    <a:latin typeface="Calibri" panose="020F0502020204030204"/>
                    <a:ea typeface="Calibri" panose="020F0502020204030204"/>
                    <a:cs typeface="Calibri" panose="020F0502020204030204"/>
                    <a:sym typeface="Calibri" panose="020F0502020204030204"/>
                  </a:defRPr>
                </a:lvl1pPr>
              </a:lstStyle>
              <a:p>
                <a:r>
                  <a:rPr>
                    <a:latin typeface="Times New Roman" panose="02020603050405020304" pitchFamily="18" charset="0"/>
                    <a:cs typeface="Times New Roman" panose="02020603050405020304" pitchFamily="18" charset="0"/>
                  </a:rPr>
                  <a:t>DAY4</a:t>
                </a:r>
                <a:endParaRPr>
                  <a:latin typeface="Times New Roman" panose="02020603050405020304" pitchFamily="18" charset="0"/>
                  <a:cs typeface="Times New Roman" panose="02020603050405020304" pitchFamily="18" charset="0"/>
                </a:endParaRPr>
              </a:p>
            </p:txBody>
          </p:sp>
          <p:grpSp>
            <p:nvGrpSpPr>
              <p:cNvPr id="774" name="成组"/>
              <p:cNvGrpSpPr/>
              <p:nvPr/>
            </p:nvGrpSpPr>
            <p:grpSpPr>
              <a:xfrm>
                <a:off x="-2" y="236027"/>
                <a:ext cx="5095212" cy="1950485"/>
                <a:chOff x="-1" y="-1"/>
                <a:chExt cx="5095210" cy="1950484"/>
              </a:xfrm>
            </p:grpSpPr>
            <p:sp>
              <p:nvSpPr>
                <p:cNvPr id="772" name="矩形 37"/>
                <p:cNvSpPr txBox="1"/>
                <p:nvPr/>
              </p:nvSpPr>
              <p:spPr>
                <a:xfrm>
                  <a:off x="-1" y="515381"/>
                  <a:ext cx="5095210" cy="1435102"/>
                </a:xfrm>
                <a:prstGeom prst="rect">
                  <a:avLst/>
                </a:prstGeom>
                <a:noFill/>
                <a:ln w="12700" cap="flat">
                  <a:noFill/>
                  <a:miter lim="400000"/>
                </a:ln>
                <a:effectLst/>
              </p:spPr>
              <p:txBody>
                <a:bodyPr wrap="square" lIns="75390" tIns="75390" rIns="75390" bIns="75390" numCol="1" anchor="t">
                  <a:spAutoFit/>
                </a:bodyPr>
                <a:lstStyle/>
                <a:p>
                  <a:pPr defTabSz="914400">
                    <a:lnSpc>
                      <a:spcPct val="120000"/>
                    </a:lnSpc>
                    <a:spcBef>
                      <a:spcPts val="300"/>
                    </a:spcBef>
                    <a:defRPr sz="1100">
                      <a:latin typeface="华文宋体" panose="02010600040101010101" charset="-122"/>
                      <a:ea typeface="华文宋体" panose="02010600040101010101" charset="-122"/>
                      <a:cs typeface="华文宋体" panose="02010600040101010101" charset="-122"/>
                      <a:sym typeface="华文宋体" panose="02010600040101010101" charset="-122"/>
                    </a:defRPr>
                  </a:pPr>
                  <a:r>
                    <a:rPr dirty="0" err="1">
                      <a:latin typeface="Times New Roman" panose="02020603050405020304" pitchFamily="18" charset="0"/>
                      <a:cs typeface="Times New Roman" panose="02020603050405020304" pitchFamily="18" charset="0"/>
                    </a:rPr>
                    <a:t>根据来瑞特韦片</a:t>
                  </a:r>
                  <a:r>
                    <a:rPr dirty="0">
                      <a:latin typeface="Times New Roman" panose="02020603050405020304" pitchFamily="18" charset="0"/>
                      <a:cs typeface="Times New Roman" panose="02020603050405020304" pitchFamily="18" charset="0"/>
                    </a:rPr>
                    <a:t> III期临床试验结果，来瑞特韦片组第4天病毒载量较安慰剂组降幅</a:t>
                  </a:r>
                  <a:r>
                    <a:rPr lang="zh-CN" altLang="en-US" dirty="0">
                      <a:solidFill>
                        <a:schemeClr val="tx1"/>
                      </a:solidFill>
                      <a:latin typeface="Times New Roman" panose="02020603050405020304" pitchFamily="18" charset="0"/>
                      <a:cs typeface="Times New Roman" panose="02020603050405020304" pitchFamily="18" charset="0"/>
                    </a:rPr>
                    <a:t>达</a:t>
                  </a:r>
                  <a:r>
                    <a:rPr dirty="0">
                      <a:solidFill>
                        <a:schemeClr val="tx1"/>
                      </a:solidFill>
                      <a:latin typeface="Times New Roman" panose="02020603050405020304" pitchFamily="18" charset="0"/>
                      <a:cs typeface="Times New Roman" panose="02020603050405020304" pitchFamily="18" charset="0"/>
                    </a:rPr>
                    <a:t>0.82 log</a:t>
                  </a:r>
                  <a:r>
                    <a:rPr lang="en-US" dirty="0">
                      <a:solidFill>
                        <a:schemeClr val="tx1"/>
                      </a:solidFill>
                      <a:latin typeface="Times New Roman" panose="02020603050405020304" pitchFamily="18" charset="0"/>
                      <a:cs typeface="Times New Roman" panose="02020603050405020304" pitchFamily="18" charset="0"/>
                    </a:rPr>
                    <a:t>10 </a:t>
                  </a:r>
                  <a:r>
                    <a:rPr lang="en-US" altLang="zh-CN" dirty="0">
                      <a:solidFill>
                        <a:schemeClr val="tx1"/>
                      </a:solidFill>
                      <a:latin typeface="Times New Roman" panose="02020603050405020304" pitchFamily="18" charset="0"/>
                      <a:cs typeface="Times New Roman" panose="02020603050405020304" pitchFamily="18" charset="0"/>
                    </a:rPr>
                    <a:t>copies/mL</a:t>
                  </a:r>
                  <a:r>
                    <a:rPr dirty="0">
                      <a:solidFill>
                        <a:schemeClr val="tx1"/>
                      </a:solidFill>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defTabSz="914400">
                    <a:lnSpc>
                      <a:spcPct val="120000"/>
                    </a:lnSpc>
                    <a:spcBef>
                      <a:spcPts val="300"/>
                    </a:spcBef>
                    <a:defRPr sz="1100">
                      <a:latin typeface="华文宋体" panose="02010600040101010101" charset="-122"/>
                      <a:ea typeface="华文宋体" panose="02010600040101010101" charset="-122"/>
                      <a:cs typeface="华文宋体" panose="02010600040101010101" charset="-122"/>
                      <a:sym typeface="华文宋体" panose="02010600040101010101" charset="-122"/>
                    </a:defRPr>
                  </a:pPr>
                  <a:r>
                    <a:rPr dirty="0">
                      <a:latin typeface="Times New Roman" panose="02020603050405020304" pitchFamily="18" charset="0"/>
                      <a:cs typeface="Times New Roman" panose="02020603050405020304" pitchFamily="18" charset="0"/>
                    </a:rPr>
                    <a:t>根据EPIC-HR研究，奈玛特韦（PF-07321332）+利托那韦组第5天病毒载量较安慰剂组平均降低0.868 log；</a:t>
                  </a:r>
                  <a:endParaRPr dirty="0">
                    <a:latin typeface="Times New Roman" panose="02020603050405020304" pitchFamily="18" charset="0"/>
                    <a:cs typeface="Times New Roman" panose="02020603050405020304" pitchFamily="18" charset="0"/>
                  </a:endParaRPr>
                </a:p>
                <a:p>
                  <a:pPr defTabSz="914400">
                    <a:lnSpc>
                      <a:spcPct val="120000"/>
                    </a:lnSpc>
                    <a:spcBef>
                      <a:spcPts val="300"/>
                    </a:spcBef>
                    <a:defRPr sz="1100">
                      <a:latin typeface="华文宋体" panose="02010600040101010101" charset="-122"/>
                      <a:ea typeface="华文宋体" panose="02010600040101010101" charset="-122"/>
                      <a:cs typeface="华文宋体" panose="02010600040101010101" charset="-122"/>
                      <a:sym typeface="华文宋体" panose="02010600040101010101" charset="-122"/>
                    </a:defRPr>
                  </a:pPr>
                  <a:r>
                    <a:rPr dirty="0" err="1">
                      <a:latin typeface="Times New Roman" panose="02020603050405020304" pitchFamily="18" charset="0"/>
                      <a:cs typeface="Times New Roman" panose="02020603050405020304" pitchFamily="18" charset="0"/>
                    </a:rPr>
                    <a:t>由此可见来瑞特韦片第四天病毒载量下降与Paxlovid第五天病毒载量下降值相当</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sp>
              <p:nvSpPr>
                <p:cNvPr id="773" name="降病毒载量：…"/>
                <p:cNvSpPr txBox="1"/>
                <p:nvPr/>
              </p:nvSpPr>
              <p:spPr>
                <a:xfrm>
                  <a:off x="33714" y="-1"/>
                  <a:ext cx="3657598" cy="553719"/>
                </a:xfrm>
                <a:prstGeom prst="rect">
                  <a:avLst/>
                </a:prstGeom>
                <a:noFill/>
                <a:ln w="12700" cap="flat">
                  <a:noFill/>
                  <a:miter lim="400000"/>
                </a:ln>
                <a:effectLst/>
              </p:spPr>
              <p:txBody>
                <a:bodyPr wrap="none" lIns="0" tIns="0" rIns="0" bIns="0" numCol="1" anchor="t">
                  <a:spAutoFit/>
                </a:bodyPr>
                <a:lstStyle/>
                <a:p>
                  <a:pPr>
                    <a:defRPr>
                      <a:solidFill>
                        <a:srgbClr val="941100"/>
                      </a:solidFill>
                      <a:latin typeface="冬青黑体简体中文 W6"/>
                      <a:ea typeface="冬青黑体简体中文 W6"/>
                      <a:cs typeface="冬青黑体简体中文 W6"/>
                      <a:sym typeface="冬青黑体简体中文 W6"/>
                    </a:defRPr>
                  </a:pPr>
                  <a:r>
                    <a:rPr>
                      <a:latin typeface="Times New Roman" panose="02020603050405020304" pitchFamily="18" charset="0"/>
                      <a:cs typeface="Times New Roman" panose="02020603050405020304" pitchFamily="18" charset="0"/>
                    </a:rPr>
                    <a:t>降病毒载量：</a:t>
                  </a:r>
                  <a:endParaRPr>
                    <a:latin typeface="Times New Roman" panose="02020603050405020304" pitchFamily="18" charset="0"/>
                    <a:cs typeface="Times New Roman" panose="02020603050405020304" pitchFamily="18" charset="0"/>
                  </a:endParaRPr>
                </a:p>
                <a:p>
                  <a:pPr>
                    <a:defRPr>
                      <a:solidFill>
                        <a:srgbClr val="941100"/>
                      </a:solidFill>
                      <a:latin typeface="冬青黑体简体中文 W6"/>
                      <a:ea typeface="冬青黑体简体中文 W6"/>
                      <a:cs typeface="冬青黑体简体中文 W6"/>
                      <a:sym typeface="冬青黑体简体中文 W6"/>
                    </a:defRPr>
                  </a:pPr>
                  <a:r>
                    <a:rPr>
                      <a:latin typeface="Times New Roman" panose="02020603050405020304" pitchFamily="18" charset="0"/>
                      <a:cs typeface="Times New Roman" panose="02020603050405020304" pitchFamily="18" charset="0"/>
                    </a:rPr>
                    <a:t>来瑞特韦</a:t>
                  </a:r>
                  <a:r>
                    <a:rPr lang="zh-CN">
                      <a:latin typeface="Times New Roman" panose="02020603050405020304" pitchFamily="18" charset="0"/>
                      <a:cs typeface="Times New Roman" panose="02020603050405020304" pitchFamily="18" charset="0"/>
                    </a:rPr>
                    <a:t>片</a:t>
                  </a:r>
                  <a:r>
                    <a:rPr>
                      <a:latin typeface="Times New Roman" panose="02020603050405020304" pitchFamily="18" charset="0"/>
                      <a:cs typeface="Times New Roman" panose="02020603050405020304" pitchFamily="18" charset="0"/>
                    </a:rPr>
                    <a:t>DAY 4 = Paxlovid DAY 5</a:t>
                  </a:r>
                  <a:endParaRPr>
                    <a:latin typeface="Times New Roman" panose="02020603050405020304" pitchFamily="18" charset="0"/>
                    <a:cs typeface="Times New Roman" panose="02020603050405020304" pitchFamily="18" charset="0"/>
                  </a:endParaRPr>
                </a:p>
              </p:txBody>
            </p:sp>
          </p:grpSp>
        </p:grpSp>
      </p:grpSp>
      <p:graphicFrame>
        <p:nvGraphicFramePr>
          <p:cNvPr id="777" name="图表 7"/>
          <p:cNvGraphicFramePr/>
          <p:nvPr/>
        </p:nvGraphicFramePr>
        <p:xfrm>
          <a:off x="5503117" y="1125723"/>
          <a:ext cx="3032660" cy="1440239"/>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1" name="该表格汇总了来瑞特韦说明书收载的主要安全性信息；"/>
          <p:cNvGraphicFramePr/>
          <p:nvPr>
            <p:custDataLst>
              <p:tags r:id="rId1"/>
            </p:custDataLst>
          </p:nvPr>
        </p:nvGraphicFramePr>
        <p:xfrm>
          <a:off x="915670" y="1700530"/>
          <a:ext cx="10231755" cy="1810639"/>
        </p:xfrm>
        <a:graphic>
          <a:graphicData uri="http://schemas.openxmlformats.org/drawingml/2006/table">
            <a:tbl>
              <a:tblPr bandRow="1">
                <a:tableStyleId>{4C3C2611-4C71-4FC5-86AE-919BDF0F9419}</a:tableStyleId>
              </a:tblPr>
              <a:tblGrid>
                <a:gridCol w="2830195"/>
                <a:gridCol w="7401560"/>
              </a:tblGrid>
              <a:tr h="430530">
                <a:tc>
                  <a:txBody>
                    <a:bodyPr/>
                    <a:lstStyle/>
                    <a:p>
                      <a:pPr algn="l" defTabSz="914400">
                        <a:lnSpc>
                          <a:spcPct val="150000"/>
                        </a:lnSpc>
                        <a:spcBef>
                          <a:spcPts val="1200"/>
                        </a:spcBef>
                        <a:defRPr sz="1800"/>
                      </a:pPr>
                      <a:r>
                        <a:rPr sz="2000" u="sng">
                          <a:solidFill>
                            <a:srgbClr val="941100"/>
                          </a:solidFill>
                          <a:latin typeface="Heiti SC Medium"/>
                          <a:ea typeface="Heiti SC Medium"/>
                          <a:cs typeface="Heiti SC Medium"/>
                          <a:sym typeface="Heiti SC Medium"/>
                        </a:rPr>
                        <a:t>【无黑框警告】</a:t>
                      </a:r>
                      <a:endParaRPr sz="2000" u="sng">
                        <a:solidFill>
                          <a:srgbClr val="941100"/>
                        </a:solidFill>
                        <a:latin typeface="Heiti SC Medium"/>
                        <a:ea typeface="Heiti SC Medium"/>
                        <a:cs typeface="Heiti SC Medium"/>
                        <a:sym typeface="Heiti SC Medium"/>
                      </a:endParaRPr>
                    </a:p>
                  </a:txBody>
                  <a:tcPr marL="50800" marR="50800" marT="50800" marB="50800" anchor="ctr" horzOverflow="overflow">
                    <a:lnL>
                      <a:solidFill>
                        <a:srgbClr val="000000"/>
                      </a:solidFill>
                      <a:miter lim="400000"/>
                    </a:lnL>
                    <a:lnR>
                      <a:solidFill>
                        <a:srgbClr val="000000"/>
                      </a:solidFill>
                      <a:miter lim="400000"/>
                    </a:lnR>
                    <a:lnT>
                      <a:solidFill>
                        <a:srgbClr val="000000"/>
                      </a:solidFill>
                      <a:miter lim="400000"/>
                    </a:lnT>
                    <a:lnB>
                      <a:solidFill>
                        <a:srgbClr val="000000"/>
                      </a:solidFill>
                      <a:miter lim="400000"/>
                    </a:lnB>
                    <a:noFill/>
                  </a:tcPr>
                </a:tc>
                <a:tc>
                  <a:txBody>
                    <a:bodyPr/>
                    <a:lstStyle/>
                    <a:p>
                      <a:pPr indent="457200"/>
                    </a:p>
                  </a:txBody>
                  <a:tcPr marL="0" marR="0" marT="0" marB="0" horzOverflow="overflow">
                    <a:lnL>
                      <a:solidFill>
                        <a:srgbClr val="000000"/>
                      </a:solidFill>
                      <a:miter lim="400000"/>
                    </a:lnL>
                    <a:lnR>
                      <a:solidFill>
                        <a:srgbClr val="000000"/>
                      </a:solidFill>
                      <a:miter lim="400000"/>
                    </a:lnR>
                    <a:lnT>
                      <a:solidFill>
                        <a:srgbClr val="000000"/>
                      </a:solidFill>
                      <a:miter lim="400000"/>
                    </a:lnT>
                    <a:lnB>
                      <a:solidFill>
                        <a:srgbClr val="000000"/>
                      </a:solidFill>
                      <a:miter lim="400000"/>
                    </a:lnB>
                    <a:noFill/>
                  </a:tcPr>
                </a:tc>
              </a:tr>
              <a:tr h="833120">
                <a:tc>
                  <a:txBody>
                    <a:bodyPr/>
                    <a:lstStyle/>
                    <a:p>
                      <a:pPr algn="l">
                        <a:defRPr sz="1800"/>
                      </a:pPr>
                      <a:r>
                        <a:rPr sz="2000" u="sng">
                          <a:solidFill>
                            <a:srgbClr val="941100"/>
                          </a:solidFill>
                          <a:latin typeface="Heiti SC Medium"/>
                          <a:ea typeface="Heiti SC Medium"/>
                          <a:cs typeface="Heiti SC Medium"/>
                          <a:sym typeface="Heiti SC Medium"/>
                        </a:rPr>
                        <a:t>【不良反应轻度】 </a:t>
                      </a:r>
                      <a:endParaRPr sz="2000" u="sng">
                        <a:solidFill>
                          <a:srgbClr val="941100"/>
                        </a:solidFill>
                        <a:latin typeface="Heiti SC Medium"/>
                        <a:ea typeface="Heiti SC Medium"/>
                        <a:cs typeface="Heiti SC Medium"/>
                        <a:sym typeface="Heiti SC Medium"/>
                      </a:endParaRPr>
                    </a:p>
                  </a:txBody>
                  <a:tcPr marL="50800" marR="50800" marT="50800" marB="50800" anchor="ctr" horzOverflow="overflow">
                    <a:lnL>
                      <a:solidFill>
                        <a:srgbClr val="000000"/>
                      </a:solidFill>
                      <a:miter lim="400000"/>
                    </a:lnL>
                    <a:lnR>
                      <a:solidFill>
                        <a:srgbClr val="000000"/>
                      </a:solidFill>
                      <a:miter lim="400000"/>
                    </a:lnR>
                    <a:lnT>
                      <a:solidFill>
                        <a:srgbClr val="000000"/>
                      </a:solidFill>
                      <a:miter lim="400000"/>
                    </a:lnT>
                    <a:lnB>
                      <a:solidFill>
                        <a:srgbClr val="000000"/>
                      </a:solidFill>
                      <a:miter lim="400000"/>
                    </a:lnB>
                    <a:noFill/>
                  </a:tcPr>
                </a:tc>
                <a:tc>
                  <a:txBody>
                    <a:bodyPr/>
                    <a:lstStyle/>
                    <a:p>
                      <a:pPr algn="l">
                        <a:defRPr>
                          <a:solidFill>
                            <a:srgbClr val="C00000"/>
                          </a:solidFill>
                          <a:latin typeface="冬青黑体简体中文 W3"/>
                          <a:ea typeface="冬青黑体简体中文 W3"/>
                          <a:cs typeface="冬青黑体简体中文 W3"/>
                          <a:sym typeface="冬青黑体简体中文 W3"/>
                        </a:defRPr>
                      </a:pPr>
                      <a:r>
                        <a:rPr dirty="0">
                          <a:latin typeface="Times New Roman" panose="02020603050405020304" pitchFamily="18" charset="0"/>
                          <a:cs typeface="Times New Roman" panose="02020603050405020304" pitchFamily="18" charset="0"/>
                        </a:rPr>
                        <a:t>来瑞特韦片组和安慰剂组无显著差异，</a:t>
                      </a:r>
                      <a:r>
                        <a:rPr dirty="0">
                          <a:solidFill>
                            <a:srgbClr val="000000"/>
                          </a:solidFill>
                          <a:latin typeface="Times New Roman" panose="02020603050405020304" pitchFamily="18" charset="0"/>
                          <a:cs typeface="Times New Roman" panose="02020603050405020304" pitchFamily="18" charset="0"/>
                        </a:rPr>
                        <a:t>分别有309例(</a:t>
                      </a:r>
                      <a:r>
                        <a:rPr dirty="0">
                          <a:latin typeface="Times New Roman" panose="02020603050405020304" pitchFamily="18" charset="0"/>
                          <a:cs typeface="Times New Roman" panose="02020603050405020304" pitchFamily="18" charset="0"/>
                        </a:rPr>
                        <a:t>45.58%</a:t>
                      </a:r>
                      <a:r>
                        <a:rPr dirty="0">
                          <a:solidFill>
                            <a:srgbClr val="000000"/>
                          </a:solidFill>
                          <a:latin typeface="Times New Roman" panose="02020603050405020304" pitchFamily="18" charset="0"/>
                          <a:cs typeface="Times New Roman" panose="02020603050405020304" pitchFamily="18" charset="0"/>
                        </a:rPr>
                        <a:t>)和281例受试者(</a:t>
                      </a:r>
                      <a:r>
                        <a:rPr dirty="0">
                          <a:latin typeface="Times New Roman" panose="02020603050405020304" pitchFamily="18" charset="0"/>
                          <a:cs typeface="Times New Roman" panose="02020603050405020304" pitchFamily="18" charset="0"/>
                        </a:rPr>
                        <a:t>41.8%)</a:t>
                      </a:r>
                      <a:r>
                        <a:rPr dirty="0">
                          <a:solidFill>
                            <a:srgbClr val="000000"/>
                          </a:solidFill>
                          <a:latin typeface="Times New Roman" panose="02020603050405020304" pitchFamily="18" charset="0"/>
                          <a:cs typeface="Times New Roman" panose="02020603050405020304" pitchFamily="18" charset="0"/>
                        </a:rPr>
                        <a:t>报告不良事件，其中219例(32.30%)和186例受试者(27.72%)</a:t>
                      </a:r>
                      <a:r>
                        <a:rPr dirty="0" err="1">
                          <a:solidFill>
                            <a:srgbClr val="000000"/>
                          </a:solidFill>
                          <a:latin typeface="Times New Roman" panose="02020603050405020304" pitchFamily="18" charset="0"/>
                          <a:cs typeface="Times New Roman" panose="02020603050405020304" pitchFamily="18" charset="0"/>
                        </a:rPr>
                        <a:t>为与药物相关不良反应</a:t>
                      </a:r>
                      <a:r>
                        <a:rPr dirty="0">
                          <a:solidFill>
                            <a:srgbClr val="000000"/>
                          </a:solidFill>
                          <a:latin typeface="Times New Roman" panose="02020603050405020304" pitchFamily="18" charset="0"/>
                          <a:cs typeface="Times New Roman" panose="02020603050405020304" pitchFamily="18" charset="0"/>
                        </a:rPr>
                        <a:t>， </a:t>
                      </a:r>
                      <a:r>
                        <a:rPr dirty="0" err="1">
                          <a:solidFill>
                            <a:srgbClr val="000000"/>
                          </a:solidFill>
                          <a:latin typeface="Times New Roman" panose="02020603050405020304" pitchFamily="18" charset="0"/>
                          <a:cs typeface="Times New Roman" panose="02020603050405020304" pitchFamily="18" charset="0"/>
                        </a:rPr>
                        <a:t>来瑞特韦</a:t>
                      </a:r>
                      <a:r>
                        <a:rPr lang="zh-CN" dirty="0">
                          <a:solidFill>
                            <a:srgbClr val="000000"/>
                          </a:solidFill>
                          <a:latin typeface="Times New Roman" panose="02020603050405020304" pitchFamily="18" charset="0"/>
                          <a:cs typeface="Times New Roman" panose="02020603050405020304" pitchFamily="18" charset="0"/>
                        </a:rPr>
                        <a:t>片</a:t>
                      </a:r>
                      <a:r>
                        <a:rPr dirty="0" err="1">
                          <a:solidFill>
                            <a:srgbClr val="000000"/>
                          </a:solidFill>
                          <a:latin typeface="Times New Roman" panose="02020603050405020304" pitchFamily="18" charset="0"/>
                          <a:cs typeface="Times New Roman" panose="02020603050405020304" pitchFamily="18" charset="0"/>
                        </a:rPr>
                        <a:t>组和安慰剂组发生频率最高的不良反应有:高甘油三酯血症</a:t>
                      </a:r>
                      <a:r>
                        <a:rPr dirty="0">
                          <a:solidFill>
                            <a:srgbClr val="000000"/>
                          </a:solidFill>
                          <a:latin typeface="Times New Roman" panose="02020603050405020304" pitchFamily="18" charset="0"/>
                          <a:cs typeface="Times New Roman" panose="02020603050405020304" pitchFamily="18" charset="0"/>
                        </a:rPr>
                        <a:t>(12.4%和 10.3%)、</a:t>
                      </a:r>
                      <a:r>
                        <a:rPr dirty="0" err="1">
                          <a:solidFill>
                            <a:srgbClr val="000000"/>
                          </a:solidFill>
                          <a:latin typeface="Times New Roman" panose="02020603050405020304" pitchFamily="18" charset="0"/>
                          <a:cs typeface="Times New Roman" panose="02020603050405020304" pitchFamily="18" charset="0"/>
                        </a:rPr>
                        <a:t>高脂血症</a:t>
                      </a:r>
                      <a:r>
                        <a:rPr dirty="0">
                          <a:solidFill>
                            <a:srgbClr val="000000"/>
                          </a:solidFill>
                          <a:latin typeface="Times New Roman" panose="02020603050405020304" pitchFamily="18" charset="0"/>
                          <a:cs typeface="Times New Roman" panose="02020603050405020304" pitchFamily="18" charset="0"/>
                        </a:rPr>
                        <a:t>(7.1%和5.1%)、</a:t>
                      </a:r>
                      <a:r>
                        <a:rPr dirty="0" err="1">
                          <a:solidFill>
                            <a:srgbClr val="000000"/>
                          </a:solidFill>
                          <a:latin typeface="Times New Roman" panose="02020603050405020304" pitchFamily="18" charset="0"/>
                          <a:cs typeface="Times New Roman" panose="02020603050405020304" pitchFamily="18" charset="0"/>
                        </a:rPr>
                        <a:t>高尿酸血症</a:t>
                      </a:r>
                      <a:r>
                        <a:rPr dirty="0">
                          <a:solidFill>
                            <a:srgbClr val="000000"/>
                          </a:solidFill>
                          <a:latin typeface="Times New Roman" panose="02020603050405020304" pitchFamily="18" charset="0"/>
                          <a:cs typeface="Times New Roman" panose="02020603050405020304" pitchFamily="18" charset="0"/>
                        </a:rPr>
                        <a:t>(2.8%和2.8%)，</a:t>
                      </a:r>
                      <a:r>
                        <a:rPr dirty="0" err="1">
                          <a:solidFill>
                            <a:srgbClr val="000000"/>
                          </a:solidFill>
                          <a:latin typeface="Times New Roman" panose="02020603050405020304" pitchFamily="18" charset="0"/>
                          <a:cs typeface="Times New Roman" panose="02020603050405020304" pitchFamily="18" charset="0"/>
                        </a:rPr>
                        <a:t>绝大多数为</a:t>
                      </a:r>
                      <a:r>
                        <a:rPr dirty="0">
                          <a:solidFill>
                            <a:srgbClr val="000000"/>
                          </a:solidFill>
                          <a:latin typeface="Times New Roman" panose="02020603050405020304" pitchFamily="18" charset="0"/>
                          <a:cs typeface="Times New Roman" panose="02020603050405020304" pitchFamily="18" charset="0"/>
                        </a:rPr>
                        <a:t> 1级(</a:t>
                      </a:r>
                      <a:r>
                        <a:rPr dirty="0" err="1">
                          <a:solidFill>
                            <a:srgbClr val="000000"/>
                          </a:solidFill>
                          <a:latin typeface="Times New Roman" panose="02020603050405020304" pitchFamily="18" charset="0"/>
                          <a:cs typeface="Times New Roman" panose="02020603050405020304" pitchFamily="18" charset="0"/>
                        </a:rPr>
                        <a:t>轻度</a:t>
                      </a:r>
                      <a:r>
                        <a:rPr dirty="0">
                          <a:solidFill>
                            <a:srgbClr val="000000"/>
                          </a:solidFill>
                          <a:latin typeface="Times New Roman" panose="02020603050405020304" pitchFamily="18" charset="0"/>
                          <a:cs typeface="Times New Roman" panose="02020603050405020304" pitchFamily="18" charset="0"/>
                        </a:rPr>
                        <a:t>)或2级(</a:t>
                      </a:r>
                      <a:r>
                        <a:rPr dirty="0" err="1">
                          <a:solidFill>
                            <a:srgbClr val="000000"/>
                          </a:solidFill>
                          <a:latin typeface="Times New Roman" panose="02020603050405020304" pitchFamily="18" charset="0"/>
                          <a:cs typeface="Times New Roman" panose="02020603050405020304" pitchFamily="18" charset="0"/>
                        </a:rPr>
                        <a:t>中度</a:t>
                      </a:r>
                      <a:r>
                        <a:rPr dirty="0">
                          <a:solidFill>
                            <a:srgbClr val="000000"/>
                          </a:solidFill>
                          <a:latin typeface="Times New Roman" panose="02020603050405020304" pitchFamily="18" charset="0"/>
                          <a:cs typeface="Times New Roman" panose="02020603050405020304" pitchFamily="18" charset="0"/>
                        </a:rPr>
                        <a:t>)，</a:t>
                      </a:r>
                      <a:r>
                        <a:rPr dirty="0" err="1">
                          <a:solidFill>
                            <a:srgbClr val="941100"/>
                          </a:solidFill>
                          <a:latin typeface="Times New Roman" panose="02020603050405020304" pitchFamily="18" charset="0"/>
                          <a:ea typeface="冬青黑体简体中文 W6"/>
                          <a:cs typeface="Times New Roman" panose="02020603050405020304" pitchFamily="18" charset="0"/>
                          <a:sym typeface="冬青黑体简体中文 W6"/>
                        </a:rPr>
                        <a:t>大多可自行恢复。无严重或导致死亡的不良反应</a:t>
                      </a:r>
                      <a:r>
                        <a:rPr dirty="0">
                          <a:solidFill>
                            <a:srgbClr val="941100"/>
                          </a:solidFill>
                          <a:latin typeface="Times New Roman" panose="02020603050405020304" pitchFamily="18" charset="0"/>
                          <a:ea typeface="冬青黑体简体中文 W6"/>
                          <a:cs typeface="Times New Roman" panose="02020603050405020304" pitchFamily="18" charset="0"/>
                          <a:sym typeface="冬青黑体简体中文 W6"/>
                        </a:rPr>
                        <a:t>。</a:t>
                      </a:r>
                      <a:endParaRPr dirty="0">
                        <a:solidFill>
                          <a:srgbClr val="941100"/>
                        </a:solidFill>
                        <a:latin typeface="Times New Roman" panose="02020603050405020304" pitchFamily="18" charset="0"/>
                        <a:ea typeface="冬青黑体简体中文 W6"/>
                        <a:cs typeface="Times New Roman" panose="02020603050405020304" pitchFamily="18" charset="0"/>
                        <a:sym typeface="冬青黑体简体中文 W6"/>
                      </a:endParaRPr>
                    </a:p>
                  </a:txBody>
                  <a:tcPr marL="50800" marR="50800" marT="50800" marB="50800" anchor="ctr" horzOverflow="overflow">
                    <a:lnL>
                      <a:solidFill>
                        <a:srgbClr val="000000"/>
                      </a:solidFill>
                      <a:miter lim="400000"/>
                    </a:lnL>
                    <a:lnR>
                      <a:solidFill>
                        <a:srgbClr val="000000"/>
                      </a:solidFill>
                      <a:miter lim="400000"/>
                    </a:lnR>
                    <a:lnT>
                      <a:solidFill>
                        <a:srgbClr val="000000"/>
                      </a:solidFill>
                      <a:miter lim="400000"/>
                    </a:lnT>
                    <a:lnB>
                      <a:solidFill>
                        <a:srgbClr val="000000"/>
                      </a:solidFill>
                      <a:miter lim="400000"/>
                    </a:lnB>
                    <a:noFill/>
                  </a:tcPr>
                </a:tc>
              </a:tr>
              <a:tr h="467360">
                <a:tc>
                  <a:txBody>
                    <a:bodyPr/>
                    <a:lstStyle/>
                    <a:p>
                      <a:pPr algn="l">
                        <a:defRPr sz="1800"/>
                      </a:pPr>
                      <a:r>
                        <a:rPr sz="2000" u="sng">
                          <a:solidFill>
                            <a:srgbClr val="941100"/>
                          </a:solidFill>
                          <a:latin typeface="Times New Roman" panose="02020603050405020304" pitchFamily="18" charset="0"/>
                          <a:ea typeface="Heiti SC Medium"/>
                          <a:cs typeface="Times New Roman" panose="02020603050405020304" pitchFamily="18" charset="0"/>
                          <a:sym typeface="Heiti SC Medium"/>
                        </a:rPr>
                        <a:t>【无药物相互作用】 </a:t>
                      </a:r>
                      <a:endParaRPr sz="2000" u="sng">
                        <a:solidFill>
                          <a:srgbClr val="941100"/>
                        </a:solidFill>
                        <a:latin typeface="Times New Roman" panose="02020603050405020304" pitchFamily="18" charset="0"/>
                        <a:ea typeface="Heiti SC Medium"/>
                        <a:cs typeface="Times New Roman" panose="02020603050405020304" pitchFamily="18" charset="0"/>
                        <a:sym typeface="Heiti SC Medium"/>
                      </a:endParaRPr>
                    </a:p>
                  </a:txBody>
                  <a:tcPr marL="50800" marR="50800" marT="50800" marB="50800" anchor="ctr" horzOverflow="overflow">
                    <a:lnL>
                      <a:solidFill>
                        <a:srgbClr val="000000"/>
                      </a:solidFill>
                      <a:miter lim="400000"/>
                    </a:lnL>
                    <a:lnR>
                      <a:solidFill>
                        <a:srgbClr val="000000"/>
                      </a:solidFill>
                      <a:miter lim="400000"/>
                    </a:lnR>
                    <a:lnT>
                      <a:solidFill>
                        <a:srgbClr val="000000"/>
                      </a:solidFill>
                      <a:miter lim="400000"/>
                    </a:lnT>
                    <a:lnB>
                      <a:solidFill>
                        <a:srgbClr val="000000"/>
                      </a:solidFill>
                      <a:miter lim="400000"/>
                    </a:lnB>
                    <a:noFill/>
                  </a:tcPr>
                </a:tc>
                <a:tc>
                  <a:txBody>
                    <a:bodyPr/>
                    <a:lstStyle/>
                    <a:p>
                      <a:pPr algn="l" defTabSz="914400">
                        <a:defRPr>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a:latin typeface="Times New Roman" panose="02020603050405020304" pitchFamily="18" charset="0"/>
                          <a:cs typeface="Times New Roman" panose="02020603050405020304" pitchFamily="18" charset="0"/>
                        </a:rPr>
                        <a:t>无需与不可逆CYP3A4抑制剂利托那韦合用</a:t>
                      </a:r>
                      <a:endParaRPr dirty="0">
                        <a:latin typeface="Times New Roman" panose="02020603050405020304" pitchFamily="18" charset="0"/>
                        <a:cs typeface="Times New Roman" panose="02020603050405020304" pitchFamily="18" charset="0"/>
                      </a:endParaRPr>
                    </a:p>
                    <a:p>
                      <a:pPr algn="l" defTabSz="914400">
                        <a:defRPr b="1">
                          <a:solidFill>
                            <a:srgbClr val="9411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err="1">
                          <a:latin typeface="Times New Roman" panose="02020603050405020304" pitchFamily="18" charset="0"/>
                          <a:cs typeface="Times New Roman" panose="02020603050405020304" pitchFamily="18" charset="0"/>
                        </a:rPr>
                        <a:t>单药方案，避免了利托那韦与多种药物相互反应的风险</a:t>
                      </a:r>
                      <a:endParaRPr dirty="0">
                        <a:latin typeface="Times New Roman" panose="02020603050405020304" pitchFamily="18" charset="0"/>
                        <a:cs typeface="Times New Roman" panose="02020603050405020304" pitchFamily="18" charset="0"/>
                      </a:endParaRPr>
                    </a:p>
                  </a:txBody>
                  <a:tcPr marL="50800" marR="50800" marT="50800" marB="50800" anchor="ctr" horzOverflow="overflow">
                    <a:lnL>
                      <a:solidFill>
                        <a:srgbClr val="000000"/>
                      </a:solidFill>
                      <a:miter lim="400000"/>
                    </a:lnL>
                    <a:lnR>
                      <a:solidFill>
                        <a:srgbClr val="000000"/>
                      </a:solidFill>
                      <a:miter lim="400000"/>
                    </a:lnR>
                    <a:lnT>
                      <a:solidFill>
                        <a:srgbClr val="000000"/>
                      </a:solidFill>
                      <a:miter lim="400000"/>
                    </a:lnT>
                    <a:lnB>
                      <a:solidFill>
                        <a:srgbClr val="000000"/>
                      </a:solidFill>
                      <a:miter lim="400000"/>
                    </a:lnB>
                    <a:noFill/>
                  </a:tcPr>
                </a:tc>
              </a:tr>
            </a:tbl>
          </a:graphicData>
        </a:graphic>
      </p:graphicFrame>
      <p:grpSp>
        <p:nvGrpSpPr>
          <p:cNvPr id="844" name="成组"/>
          <p:cNvGrpSpPr/>
          <p:nvPr/>
        </p:nvGrpSpPr>
        <p:grpSpPr>
          <a:xfrm>
            <a:off x="858895" y="4064001"/>
            <a:ext cx="10711180" cy="2722880"/>
            <a:chOff x="171112" y="99690"/>
            <a:chExt cx="11016429" cy="2722745"/>
          </a:xfrm>
        </p:grpSpPr>
        <p:graphicFrame>
          <p:nvGraphicFramePr>
            <p:cNvPr id="842" name="表格 3"/>
            <p:cNvGraphicFramePr/>
            <p:nvPr>
              <p:custDataLst>
                <p:tags r:id="rId2"/>
              </p:custDataLst>
            </p:nvPr>
          </p:nvGraphicFramePr>
          <p:xfrm>
            <a:off x="171112" y="99690"/>
            <a:ext cx="11016429" cy="2675890"/>
          </p:xfrm>
          <a:graphic>
            <a:graphicData uri="http://schemas.openxmlformats.org/drawingml/2006/table">
              <a:tbl>
                <a:tblPr bandRow="1">
                  <a:tableStyleId>{4C3C2611-4C71-4FC5-86AE-919BDF0F9419}</a:tableStyleId>
                </a:tblPr>
                <a:tblGrid>
                  <a:gridCol w="1604010"/>
                  <a:gridCol w="3842385"/>
                  <a:gridCol w="5264785"/>
                </a:tblGrid>
                <a:tr h="444500">
                  <a:tc>
                    <a:txBody>
                      <a:bodyPr/>
                      <a:lstStyle/>
                      <a:p>
                        <a:pPr algn="ctr" defTabSz="914400"/>
                        <a:r>
                          <a:rPr sz="1400" b="1">
                            <a:latin typeface="微软雅黑" panose="020B0503020204020204" charset="-122"/>
                            <a:ea typeface="微软雅黑" panose="020B0503020204020204" charset="-122"/>
                            <a:sym typeface="等线" panose="02010600030101010101" charset="-122"/>
                          </a:rPr>
                          <a:t>药物</a:t>
                        </a:r>
                        <a:endParaRPr sz="1400" b="1">
                          <a:latin typeface="微软雅黑" panose="020B0503020204020204" charset="-122"/>
                          <a:ea typeface="微软雅黑" panose="020B0503020204020204" charset="-122"/>
                          <a:sym typeface="等线" panose="02010600030101010101" charset="-122"/>
                        </a:endParaRPr>
                      </a:p>
                    </a:txBody>
                    <a:tcPr marL="45720" marR="45720" anchor="ctr" horzOverflow="overflow">
                      <a:lnT w="38100">
                        <a:solidFill>
                          <a:srgbClr val="FFFFFF"/>
                        </a:solidFill>
                      </a:lnT>
                      <a:solidFill>
                        <a:srgbClr val="E0E0E0"/>
                      </a:solidFill>
                    </a:tcPr>
                  </a:tc>
                  <a:tc>
                    <a:txBody>
                      <a:bodyPr/>
                      <a:lstStyle/>
                      <a:p>
                        <a:pPr algn="ctr" defTabSz="914400"/>
                        <a:r>
                          <a:rPr sz="1400" b="1">
                            <a:latin typeface="微软雅黑" panose="020B0503020204020204" charset="-122"/>
                            <a:ea typeface="微软雅黑" panose="020B0503020204020204" charset="-122"/>
                            <a:cs typeface="微软雅黑" panose="020B0503020204020204" charset="-122"/>
                            <a:sym typeface="等线" panose="02010600030101010101" charset="-122"/>
                          </a:rPr>
                          <a:t>奈玛特韦/利托那韦</a:t>
                        </a:r>
                        <a:endParaRPr sz="1400" b="1">
                          <a:latin typeface="微软雅黑" panose="020B0503020204020204" charset="-122"/>
                          <a:ea typeface="微软雅黑" panose="020B0503020204020204" charset="-122"/>
                          <a:cs typeface="微软雅黑" panose="020B0503020204020204" charset="-122"/>
                          <a:sym typeface="等线" panose="02010600030101010101" charset="-122"/>
                        </a:endParaRPr>
                      </a:p>
                    </a:txBody>
                    <a:tcPr marL="45720" marR="45720" anchor="ctr" horzOverflow="overflow">
                      <a:lnT w="38100">
                        <a:solidFill>
                          <a:srgbClr val="FFFFFF"/>
                        </a:solidFill>
                      </a:lnT>
                      <a:solidFill>
                        <a:srgbClr val="E0E0E0"/>
                      </a:solidFill>
                    </a:tcPr>
                  </a:tc>
                  <a:tc>
                    <a:txBody>
                      <a:bodyPr/>
                      <a:lstStyle/>
                      <a:p>
                        <a:pPr algn="ctr" defTabSz="914400">
                          <a:defRPr sz="1400" b="1">
                            <a:sym typeface="等线" panose="02010600030101010101" charset="-122"/>
                          </a:defRPr>
                        </a:pPr>
                        <a:r>
                          <a:rPr b="1">
                            <a:latin typeface="微软雅黑" panose="020B0503020204020204" charset="-122"/>
                            <a:ea typeface="微软雅黑" panose="020B0503020204020204" charset="-122"/>
                          </a:rPr>
                          <a:t>来瑞特韦片</a:t>
                        </a:r>
                        <a:endParaRPr b="1">
                          <a:latin typeface="微软雅黑" panose="020B0503020204020204" charset="-122"/>
                          <a:ea typeface="微软雅黑" panose="020B0503020204020204" charset="-122"/>
                        </a:endParaRPr>
                      </a:p>
                    </a:txBody>
                    <a:tcPr marL="45720" marR="45720" anchor="ctr" horzOverflow="overflow">
                      <a:lnT w="38100">
                        <a:solidFill>
                          <a:srgbClr val="FFFFFF"/>
                        </a:solidFill>
                      </a:lnT>
                      <a:solidFill>
                        <a:srgbClr val="E0E0E0"/>
                      </a:solidFill>
                    </a:tcPr>
                  </a:tc>
                </a:tr>
                <a:tr h="603250">
                  <a:tc>
                    <a:txBody>
                      <a:bodyPr/>
                      <a:lstStyle/>
                      <a:p>
                        <a:pPr algn="ctr" defTabSz="914400"/>
                        <a:r>
                          <a:rPr sz="1400">
                            <a:latin typeface="Times New Roman" panose="02020603050405020304" pitchFamily="18" charset="0"/>
                            <a:cs typeface="Times New Roman" panose="02020603050405020304" pitchFamily="18" charset="0"/>
                            <a:sym typeface="等线" panose="02010600030101010101" charset="-122"/>
                          </a:rPr>
                          <a:t>常见不良反应</a:t>
                        </a:r>
                        <a:endParaRPr sz="1400">
                          <a:latin typeface="Times New Roman" panose="02020603050405020304" pitchFamily="18" charset="0"/>
                          <a:cs typeface="Times New Roman" panose="02020603050405020304" pitchFamily="18" charset="0"/>
                          <a:sym typeface="等线" panose="02010600030101010101" charset="-122"/>
                        </a:endParaRPr>
                      </a:p>
                    </a:txBody>
                    <a:tcPr marL="45720" marR="45720" anchor="ctr" horzOverflow="overflow">
                      <a:solidFill>
                        <a:srgbClr val="F0F0F0"/>
                      </a:solidFill>
                    </a:tcPr>
                  </a:tc>
                  <a:tc>
                    <a:txBody>
                      <a:bodyPr/>
                      <a:lstStyle/>
                      <a:p>
                        <a:pPr algn="l" defTabSz="914400"/>
                        <a:r>
                          <a:rPr sz="1400" dirty="0" err="1">
                            <a:latin typeface="Times New Roman" panose="02020603050405020304" pitchFamily="18" charset="0"/>
                            <a:cs typeface="Times New Roman" panose="02020603050405020304" pitchFamily="18" charset="0"/>
                            <a:sym typeface="等线" panose="02010600030101010101" charset="-122"/>
                          </a:rPr>
                          <a:t>腹泻、味觉倒错、消化不良、胃食管反流病、呕吐、肌痛、头晕、ALT和</a:t>
                        </a:r>
                        <a:r>
                          <a:rPr sz="1400" dirty="0">
                            <a:latin typeface="Times New Roman" panose="02020603050405020304" pitchFamily="18" charset="0"/>
                            <a:cs typeface="Times New Roman" panose="02020603050405020304" pitchFamily="18" charset="0"/>
                            <a:sym typeface="等线" panose="02010600030101010101" charset="-122"/>
                          </a:rPr>
                          <a:t>/</a:t>
                        </a:r>
                        <a:r>
                          <a:rPr sz="1400" dirty="0" err="1">
                            <a:latin typeface="Times New Roman" panose="02020603050405020304" pitchFamily="18" charset="0"/>
                            <a:cs typeface="Times New Roman" panose="02020603050405020304" pitchFamily="18" charset="0"/>
                            <a:sym typeface="等线" panose="02010600030101010101" charset="-122"/>
                          </a:rPr>
                          <a:t>或AST升高</a:t>
                        </a:r>
                        <a:endParaRPr sz="1400" dirty="0">
                          <a:latin typeface="Times New Roman" panose="02020603050405020304" pitchFamily="18" charset="0"/>
                          <a:cs typeface="Times New Roman" panose="02020603050405020304" pitchFamily="18" charset="0"/>
                          <a:sym typeface="等线" panose="02010600030101010101" charset="-122"/>
                        </a:endParaRPr>
                      </a:p>
                    </a:txBody>
                    <a:tcPr marL="45720" marR="45720" anchor="ctr" horzOverflow="overflow">
                      <a:solidFill>
                        <a:srgbClr val="F0F0F0"/>
                      </a:solidFill>
                    </a:tcPr>
                  </a:tc>
                  <a:tc>
                    <a:txBody>
                      <a:bodyPr/>
                      <a:lstStyle/>
                      <a:p>
                        <a:pPr algn="l" defTabSz="914400">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a:latin typeface="Times New Roman" panose="02020603050405020304" pitchFamily="18" charset="0"/>
                            <a:cs typeface="Times New Roman" panose="02020603050405020304" pitchFamily="18" charset="0"/>
                          </a:rPr>
                          <a:t>3级或以上TRAE，主要表现为高甘油三脂血症和高脂血症</a:t>
                        </a:r>
                        <a:endParaRPr dirty="0">
                          <a:latin typeface="Times New Roman" panose="02020603050405020304" pitchFamily="18" charset="0"/>
                          <a:cs typeface="Times New Roman" panose="02020603050405020304" pitchFamily="18" charset="0"/>
                        </a:endParaRPr>
                      </a:p>
                    </a:txBody>
                    <a:tcPr marL="45720" marR="45720" anchor="ctr" horzOverflow="overflow">
                      <a:solidFill>
                        <a:srgbClr val="F0F0F0"/>
                      </a:solidFill>
                    </a:tcPr>
                  </a:tc>
                </a:tr>
                <a:tr h="593090">
                  <a:tc>
                    <a:txBody>
                      <a:bodyPr/>
                      <a:lstStyle/>
                      <a:p>
                        <a:pPr algn="ctr" defTabSz="914400"/>
                        <a:r>
                          <a:rPr sz="1400">
                            <a:latin typeface="Times New Roman" panose="02020603050405020304" pitchFamily="18" charset="0"/>
                            <a:cs typeface="Times New Roman" panose="02020603050405020304" pitchFamily="18" charset="0"/>
                            <a:sym typeface="等线" panose="02010600030101010101" charset="-122"/>
                          </a:rPr>
                          <a:t>严重不良反应</a:t>
                        </a:r>
                        <a:endParaRPr sz="1400">
                          <a:latin typeface="Times New Roman" panose="02020603050405020304" pitchFamily="18" charset="0"/>
                          <a:cs typeface="Times New Roman" panose="02020603050405020304" pitchFamily="18" charset="0"/>
                          <a:sym typeface="等线" panose="02010600030101010101" charset="-122"/>
                        </a:endParaRPr>
                      </a:p>
                    </a:txBody>
                    <a:tcPr marL="45720" marR="45720" anchor="ctr" horzOverflow="overflow">
                      <a:solidFill>
                        <a:srgbClr val="E0E0E0"/>
                      </a:solidFill>
                    </a:tcPr>
                  </a:tc>
                  <a:tc>
                    <a:txBody>
                      <a:bodyPr/>
                      <a:lstStyle/>
                      <a:p>
                        <a:pPr algn="l" defTabSz="914400"/>
                        <a:r>
                          <a:rPr sz="1400" dirty="0" err="1">
                            <a:solidFill>
                              <a:srgbClr val="941100"/>
                            </a:solidFill>
                            <a:latin typeface="Times New Roman" panose="02020603050405020304" pitchFamily="18" charset="0"/>
                            <a:cs typeface="Times New Roman" panose="02020603050405020304" pitchFamily="18" charset="0"/>
                            <a:sym typeface="等线" panose="02010600030101010101" charset="-122"/>
                          </a:rPr>
                          <a:t>利托那韦存在与其它药物相互作用出现严重不良反应的风险</a:t>
                        </a:r>
                        <a:endParaRPr sz="1400" dirty="0">
                          <a:solidFill>
                            <a:srgbClr val="941100"/>
                          </a:solidFill>
                          <a:latin typeface="Times New Roman" panose="02020603050405020304" pitchFamily="18" charset="0"/>
                          <a:cs typeface="Times New Roman" panose="02020603050405020304" pitchFamily="18" charset="0"/>
                          <a:sym typeface="等线" panose="02010600030101010101" charset="-122"/>
                        </a:endParaRPr>
                      </a:p>
                    </a:txBody>
                    <a:tcPr marL="45720" marR="45720" anchor="ctr" horzOverflow="overflow">
                      <a:solidFill>
                        <a:srgbClr val="E0E0E0"/>
                      </a:solidFill>
                    </a:tcPr>
                  </a:tc>
                  <a:tc>
                    <a:txBody>
                      <a:bodyPr/>
                      <a:lstStyle/>
                      <a:p>
                        <a:pPr algn="l" defTabSz="914400">
                          <a:defRPr sz="1400">
                            <a:sym typeface="等线" panose="02010600030101010101" charset="-122"/>
                          </a:defRPr>
                        </a:pPr>
                        <a:r>
                          <a:t>临床试验显示</a:t>
                        </a:r>
                        <a:r>
                          <a:rPr>
                            <a:solidFill>
                              <a:srgbClr val="941100"/>
                            </a:solidFill>
                          </a:rPr>
                          <a:t>无严重不良事件</a:t>
                        </a:r>
                        <a:endParaRPr>
                          <a:solidFill>
                            <a:srgbClr val="941100"/>
                          </a:solidFill>
                        </a:endParaRPr>
                      </a:p>
                    </a:txBody>
                    <a:tcPr marL="45720" marR="45720" anchor="ctr" horzOverflow="overflow">
                      <a:solidFill>
                        <a:srgbClr val="E0E0E0"/>
                      </a:solidFill>
                    </a:tcPr>
                  </a:tc>
                </a:tr>
                <a:tr h="348615">
                  <a:tc>
                    <a:txBody>
                      <a:bodyPr/>
                      <a:lstStyle/>
                      <a:p>
                        <a:pPr algn="ctr" defTabSz="914400"/>
                        <a:r>
                          <a:rPr sz="1400">
                            <a:latin typeface="Times New Roman" panose="02020603050405020304" pitchFamily="18" charset="0"/>
                            <a:cs typeface="Times New Roman" panose="02020603050405020304" pitchFamily="18" charset="0"/>
                            <a:sym typeface="等线" panose="02010600030101010101" charset="-122"/>
                          </a:rPr>
                          <a:t>生殖毒性</a:t>
                        </a:r>
                        <a:endParaRPr sz="1400">
                          <a:latin typeface="Times New Roman" panose="02020603050405020304" pitchFamily="18" charset="0"/>
                          <a:cs typeface="Times New Roman" panose="02020603050405020304" pitchFamily="18" charset="0"/>
                          <a:sym typeface="等线" panose="02010600030101010101" charset="-122"/>
                        </a:endParaRPr>
                      </a:p>
                    </a:txBody>
                    <a:tcPr marL="45720" marR="45720" anchor="ctr" horzOverflow="overflow">
                      <a:solidFill>
                        <a:srgbClr val="F0F0F0"/>
                      </a:solidFill>
                    </a:tcPr>
                  </a:tc>
                  <a:tc>
                    <a:txBody>
                      <a:bodyPr/>
                      <a:lstStyle/>
                      <a:p>
                        <a:pPr algn="l" defTabSz="914400">
                          <a:defRPr sz="1400">
                            <a:sym typeface="等线" panose="02010600030101010101" charset="-122"/>
                          </a:defRPr>
                        </a:pPr>
                        <a:r>
                          <a:rPr>
                            <a:latin typeface="Times New Roman" panose="02020603050405020304" pitchFamily="18" charset="0"/>
                            <a:cs typeface="Times New Roman" panose="02020603050405020304" pitchFamily="18" charset="0"/>
                          </a:rPr>
                          <a:t>非临床试验中利托那韦</a:t>
                        </a:r>
                        <a:r>
                          <a:rPr>
                            <a:solidFill>
                              <a:srgbClr val="941100"/>
                            </a:solidFill>
                            <a:latin typeface="Times New Roman" panose="02020603050405020304" pitchFamily="18" charset="0"/>
                            <a:cs typeface="Times New Roman" panose="02020603050405020304" pitchFamily="18" charset="0"/>
                          </a:rPr>
                          <a:t>具有生殖毒性</a:t>
                        </a:r>
                        <a:endParaRPr>
                          <a:solidFill>
                            <a:srgbClr val="941100"/>
                          </a:solidFill>
                          <a:latin typeface="Times New Roman" panose="02020603050405020304" pitchFamily="18" charset="0"/>
                          <a:cs typeface="Times New Roman" panose="02020603050405020304" pitchFamily="18" charset="0"/>
                        </a:endParaRPr>
                      </a:p>
                    </a:txBody>
                    <a:tcPr marL="45720" marR="45720" anchor="ctr" horzOverflow="overflow">
                      <a:solidFill>
                        <a:srgbClr val="F0F0F0"/>
                      </a:solidFill>
                    </a:tcPr>
                  </a:tc>
                  <a:tc>
                    <a:txBody>
                      <a:bodyPr/>
                      <a:lstStyle/>
                      <a:p>
                        <a:pPr algn="l" defTabSz="914400">
                          <a:defRPr sz="1400">
                            <a:solidFill>
                              <a:srgbClr val="C00000"/>
                            </a:solidFill>
                            <a:sym typeface="等线" panose="02010600030101010101" charset="-122"/>
                          </a:defRPr>
                        </a:pPr>
                        <a:r>
                          <a:rPr>
                            <a:solidFill>
                              <a:srgbClr val="000000"/>
                            </a:solidFill>
                          </a:rPr>
                          <a:t>非临床试验显示</a:t>
                        </a:r>
                        <a:r>
                          <a:rPr>
                            <a:solidFill>
                              <a:srgbClr val="941100"/>
                            </a:solidFill>
                          </a:rPr>
                          <a:t>无生殖毒性</a:t>
                        </a:r>
                        <a:endParaRPr>
                          <a:solidFill>
                            <a:srgbClr val="941100"/>
                          </a:solidFill>
                        </a:endParaRPr>
                      </a:p>
                    </a:txBody>
                    <a:tcPr marL="45720" marR="45720" anchor="ctr" horzOverflow="overflow">
                      <a:solidFill>
                        <a:srgbClr val="F0F0F0"/>
                      </a:solidFill>
                    </a:tcPr>
                  </a:tc>
                </a:tr>
                <a:tr h="310515">
                  <a:tc>
                    <a:txBody>
                      <a:bodyPr/>
                      <a:lstStyle/>
                      <a:p>
                        <a:pPr algn="ctr" defTabSz="914400"/>
                        <a:r>
                          <a:rPr sz="1400">
                            <a:latin typeface="Times New Roman" panose="02020603050405020304" pitchFamily="18" charset="0"/>
                            <a:cs typeface="Times New Roman" panose="02020603050405020304" pitchFamily="18" charset="0"/>
                            <a:sym typeface="等线" panose="02010600030101010101" charset="-122"/>
                          </a:rPr>
                          <a:t>遗传毒性</a:t>
                        </a:r>
                        <a:endParaRPr sz="1400">
                          <a:latin typeface="Times New Roman" panose="02020603050405020304" pitchFamily="18" charset="0"/>
                          <a:cs typeface="Times New Roman" panose="02020603050405020304" pitchFamily="18" charset="0"/>
                          <a:sym typeface="等线" panose="02010600030101010101" charset="-122"/>
                        </a:endParaRPr>
                      </a:p>
                    </a:txBody>
                    <a:tcPr marL="45720" marR="45720" anchor="ctr" horzOverflow="overflow">
                      <a:solidFill>
                        <a:srgbClr val="E0E0E0"/>
                      </a:solidFill>
                    </a:tcPr>
                  </a:tc>
                  <a:tc>
                    <a:txBody>
                      <a:bodyPr/>
                      <a:lstStyle/>
                      <a:p>
                        <a:pPr algn="ctr" defTabSz="914400"/>
                        <a:r>
                          <a:rPr lang="zh-CN" altLang="en-US" sz="1400" dirty="0">
                            <a:solidFill>
                              <a:schemeClr val="tx1"/>
                            </a:solidFill>
                            <a:latin typeface="Times New Roman" panose="02020603050405020304" pitchFamily="18" charset="0"/>
                            <a:cs typeface="Times New Roman" panose="02020603050405020304" pitchFamily="18" charset="0"/>
                            <a:sym typeface="等线" panose="02010600030101010101" charset="-122"/>
                          </a:rPr>
                          <a:t>无</a:t>
                        </a:r>
                        <a:endParaRPr sz="1400" dirty="0">
                          <a:solidFill>
                            <a:schemeClr val="tx1"/>
                          </a:solidFill>
                          <a:latin typeface="Times New Roman" panose="02020603050405020304" pitchFamily="18" charset="0"/>
                          <a:cs typeface="Times New Roman" panose="02020603050405020304" pitchFamily="18" charset="0"/>
                          <a:sym typeface="等线" panose="02010600030101010101" charset="-122"/>
                        </a:endParaRPr>
                      </a:p>
                    </a:txBody>
                    <a:tcPr marL="45720" marR="45720" anchor="ctr" horzOverflow="overflow">
                      <a:solidFill>
                        <a:srgbClr val="E0E0E0"/>
                      </a:solidFill>
                    </a:tcPr>
                  </a:tc>
                  <a:tc>
                    <a:txBody>
                      <a:bodyPr/>
                      <a:lstStyle/>
                      <a:p>
                        <a:pPr algn="ctr" defTabSz="914400"/>
                        <a:r>
                          <a:rPr lang="zh-CN" altLang="en-US" sz="1400" dirty="0">
                            <a:solidFill>
                              <a:schemeClr val="tx1"/>
                            </a:solidFill>
                            <a:sym typeface="等线" panose="02010600030101010101" charset="-122"/>
                          </a:rPr>
                          <a:t>无</a:t>
                        </a:r>
                        <a:endParaRPr sz="1400" dirty="0">
                          <a:solidFill>
                            <a:schemeClr val="tx1"/>
                          </a:solidFill>
                          <a:sym typeface="等线" panose="02010600030101010101" charset="-122"/>
                        </a:endParaRPr>
                      </a:p>
                    </a:txBody>
                    <a:tcPr marL="45720" marR="45720" anchor="ctr" horzOverflow="overflow">
                      <a:solidFill>
                        <a:srgbClr val="E0E0E0"/>
                      </a:solidFill>
                    </a:tcPr>
                  </a:tc>
                </a:tr>
                <a:tr h="375920">
                  <a:tc>
                    <a:txBody>
                      <a:bodyPr/>
                      <a:lstStyle/>
                      <a:p>
                        <a:pPr algn="ctr" defTabSz="914400"/>
                        <a:r>
                          <a:rPr sz="1400" dirty="0" err="1">
                            <a:latin typeface="Times New Roman" panose="02020603050405020304" pitchFamily="18" charset="0"/>
                            <a:cs typeface="Times New Roman" panose="02020603050405020304" pitchFamily="18" charset="0"/>
                            <a:sym typeface="等线" panose="02010600030101010101" charset="-122"/>
                          </a:rPr>
                          <a:t>潜在致癌毒性</a:t>
                        </a:r>
                        <a:endParaRPr sz="1400" dirty="0">
                          <a:latin typeface="Times New Roman" panose="02020603050405020304" pitchFamily="18" charset="0"/>
                          <a:cs typeface="Times New Roman" panose="02020603050405020304" pitchFamily="18" charset="0"/>
                          <a:sym typeface="等线" panose="02010600030101010101" charset="-122"/>
                        </a:endParaRPr>
                      </a:p>
                    </a:txBody>
                    <a:tcPr marL="45720" marR="45720" anchor="ctr" horzOverflow="overflow">
                      <a:solidFill>
                        <a:srgbClr val="F0F0F0"/>
                      </a:solidFill>
                    </a:tcPr>
                  </a:tc>
                  <a:tc>
                    <a:txBody>
                      <a:bodyPr/>
                      <a:lstStyle/>
                      <a:p>
                        <a:pPr algn="l" defTabSz="914400"/>
                        <a:r>
                          <a:rPr sz="1400" dirty="0" err="1">
                            <a:latin typeface="Times New Roman" panose="02020603050405020304" pitchFamily="18" charset="0"/>
                            <a:cs typeface="Times New Roman" panose="02020603050405020304" pitchFamily="18" charset="0"/>
                            <a:sym typeface="等线" panose="02010600030101010101" charset="-122"/>
                          </a:rPr>
                          <a:t>联合利托那韦可能带来致癌毒性</a:t>
                        </a:r>
                        <a:endParaRPr sz="1400" dirty="0">
                          <a:latin typeface="Times New Roman" panose="02020603050405020304" pitchFamily="18" charset="0"/>
                          <a:cs typeface="Times New Roman" panose="02020603050405020304" pitchFamily="18" charset="0"/>
                          <a:sym typeface="等线" panose="02010600030101010101" charset="-122"/>
                        </a:endParaRPr>
                      </a:p>
                    </a:txBody>
                    <a:tcPr marL="45720" marR="45720" anchor="ctr" horzOverflow="overflow">
                      <a:solidFill>
                        <a:srgbClr val="F0F0F0"/>
                      </a:solidFill>
                    </a:tcPr>
                  </a:tc>
                  <a:tc>
                    <a:txBody>
                      <a:bodyPr/>
                      <a:lstStyle/>
                      <a:p>
                        <a:pPr algn="ctr" defTabSz="914400"/>
                        <a:r>
                          <a:rPr lang="zh-CN" altLang="en-US" sz="1400" dirty="0">
                            <a:solidFill>
                              <a:schemeClr val="tx1"/>
                            </a:solidFill>
                            <a:sym typeface="等线" panose="02010600030101010101" charset="-122"/>
                          </a:rPr>
                          <a:t>无</a:t>
                        </a:r>
                        <a:endParaRPr sz="1400" dirty="0">
                          <a:solidFill>
                            <a:schemeClr val="tx1"/>
                          </a:solidFill>
                          <a:sym typeface="等线" panose="02010600030101010101" charset="-122"/>
                        </a:endParaRPr>
                      </a:p>
                    </a:txBody>
                    <a:tcPr marL="45720" marR="45720" anchor="ctr" horzOverflow="overflow">
                      <a:solidFill>
                        <a:srgbClr val="F0F0F0"/>
                      </a:solidFill>
                    </a:tcPr>
                  </a:tc>
                </a:tr>
              </a:tbl>
            </a:graphicData>
          </a:graphic>
        </p:graphicFrame>
        <p:sp>
          <p:nvSpPr>
            <p:cNvPr id="843" name="矩形"/>
            <p:cNvSpPr/>
            <p:nvPr/>
          </p:nvSpPr>
          <p:spPr>
            <a:xfrm>
              <a:off x="5798843" y="126359"/>
              <a:ext cx="5144440" cy="2696076"/>
            </a:xfrm>
            <a:prstGeom prst="rect">
              <a:avLst/>
            </a:prstGeom>
            <a:noFill/>
            <a:ln w="38100" cap="flat">
              <a:solidFill>
                <a:srgbClr val="941100"/>
              </a:solidFill>
              <a:prstDash val="solid"/>
              <a:miter lim="800000"/>
            </a:ln>
            <a:effectLst/>
          </p:spPr>
          <p:txBody>
            <a:bodyPr wrap="square" lIns="0" tIns="0" rIns="0" bIns="0" numCol="1" anchor="t">
              <a:noAutofit/>
            </a:bodyPr>
            <a:lstStyle/>
            <a:p>
              <a:pPr defTabSz="914400">
                <a:lnSpc>
                  <a:spcPct val="150000"/>
                </a:lnSpc>
                <a:spcBef>
                  <a:spcPts val="1200"/>
                </a:spcBef>
                <a:defRPr sz="200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p:txBody>
        </p:sp>
      </p:grpSp>
      <p:sp>
        <p:nvSpPr>
          <p:cNvPr id="845" name="比Paxlovid更少的严重不良反应"/>
          <p:cNvSpPr txBox="1"/>
          <p:nvPr/>
        </p:nvSpPr>
        <p:spPr>
          <a:xfrm>
            <a:off x="3629579" y="3644900"/>
            <a:ext cx="4222310" cy="369332"/>
          </a:xfrm>
          <a:prstGeom prst="rect">
            <a:avLst/>
          </a:prstGeom>
          <a:ln w="12700">
            <a:miter lim="400000"/>
          </a:ln>
        </p:spPr>
        <p:txBody>
          <a:bodyPr wrap="none" lIns="0" tIns="0" rIns="0" bIns="0">
            <a:spAutoFit/>
          </a:bodyPr>
          <a:lstStyle>
            <a:lvl1pPr defTabSz="914400">
              <a:defRPr sz="2400" b="1">
                <a:solidFill>
                  <a:srgbClr val="9411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dirty="0" err="1"/>
              <a:t>比</a:t>
            </a:r>
            <a:r>
              <a:rPr dirty="0" err="1">
                <a:latin typeface="Times New Roman" panose="02020603050405020304" pitchFamily="18" charset="0"/>
                <a:cs typeface="Times New Roman" panose="02020603050405020304" pitchFamily="18" charset="0"/>
              </a:rPr>
              <a:t>Paxlovid</a:t>
            </a:r>
            <a:r>
              <a:rPr dirty="0" err="1"/>
              <a:t>更少的严重不良反应</a:t>
            </a:r>
            <a:endParaRPr dirty="0"/>
          </a:p>
        </p:txBody>
      </p:sp>
      <p:sp>
        <p:nvSpPr>
          <p:cNvPr id="846" name="说明书收载安全性信息"/>
          <p:cNvSpPr txBox="1"/>
          <p:nvPr/>
        </p:nvSpPr>
        <p:spPr>
          <a:xfrm>
            <a:off x="4368166" y="1340344"/>
            <a:ext cx="3187701" cy="457201"/>
          </a:xfrm>
          <a:prstGeom prst="rect">
            <a:avLst/>
          </a:prstGeom>
          <a:ln w="12700">
            <a:miter lim="400000"/>
          </a:ln>
        </p:spPr>
        <p:txBody>
          <a:bodyPr wrap="none" lIns="0" tIns="0" rIns="0" bIns="0">
            <a:spAutoFit/>
          </a:bodyPr>
          <a:lstStyle>
            <a:lvl1pPr algn="ctr">
              <a:defRPr sz="25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说明书收载安全性信息</a:t>
            </a:r>
          </a:p>
        </p:txBody>
      </p:sp>
      <p:sp>
        <p:nvSpPr>
          <p:cNvPr id="847" name="标题 1"/>
          <p:cNvSpPr txBox="1">
            <a:spLocks noGrp="1"/>
          </p:cNvSpPr>
          <p:nvPr>
            <p:ph type="title"/>
          </p:nvPr>
        </p:nvSpPr>
        <p:spPr>
          <a:xfrm>
            <a:off x="362585" y="511175"/>
            <a:ext cx="5691505" cy="889635"/>
          </a:xfrm>
          <a:prstGeom prst="rect">
            <a:avLst/>
          </a:prstGeom>
        </p:spPr>
        <p:txBody>
          <a:bodyPr>
            <a:normAutofit/>
          </a:bodyPr>
          <a:lstStyle>
            <a:lvl1pPr>
              <a:defRPr sz="3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三·来瑞特韦</a:t>
            </a:r>
            <a:r>
              <a:rPr lang="zh-CN"/>
              <a:t>片</a:t>
            </a:r>
            <a:r>
              <a:t>安全性</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 name="标题 1"/>
          <p:cNvSpPr txBox="1">
            <a:spLocks noGrp="1"/>
          </p:cNvSpPr>
          <p:nvPr>
            <p:ph type="title"/>
          </p:nvPr>
        </p:nvSpPr>
        <p:spPr>
          <a:xfrm>
            <a:off x="362585" y="511175"/>
            <a:ext cx="4345305" cy="889635"/>
          </a:xfrm>
          <a:prstGeom prst="rect">
            <a:avLst/>
          </a:prstGeom>
        </p:spPr>
        <p:txBody>
          <a:bodyPr>
            <a:normAutofit fontScale="90000"/>
          </a:bodyPr>
          <a:lstStyle>
            <a:lvl1pPr>
              <a:defRPr sz="3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三·</a:t>
            </a:r>
            <a:r>
              <a:rPr lang="zh-CN"/>
              <a:t>来瑞特韦片</a:t>
            </a:r>
            <a:r>
              <a:t>安全性</a:t>
            </a:r>
          </a:p>
        </p:txBody>
      </p:sp>
      <p:sp>
        <p:nvSpPr>
          <p:cNvPr id="850" name="对比Paxlovid，来瑞特韦是目前唯一3CL蛋白酶靶点…"/>
          <p:cNvSpPr txBox="1"/>
          <p:nvPr/>
        </p:nvSpPr>
        <p:spPr>
          <a:xfrm>
            <a:off x="554603" y="1356739"/>
            <a:ext cx="11082794" cy="939801"/>
          </a:xfrm>
          <a:prstGeom prst="rect">
            <a:avLst/>
          </a:prstGeom>
          <a:ln w="12700">
            <a:miter lim="400000"/>
          </a:ln>
        </p:spPr>
        <p:txBody>
          <a:bodyPr lIns="0" tIns="0" rIns="0" bIns="0">
            <a:spAutoFit/>
          </a:bodyPr>
          <a:lstStyle/>
          <a:p>
            <a:pPr>
              <a:defRPr sz="2600" b="1">
                <a:solidFill>
                  <a:srgbClr val="941100"/>
                </a:solidFill>
                <a:latin typeface="+mj-lt"/>
                <a:ea typeface="+mj-ea"/>
                <a:cs typeface="+mj-cs"/>
                <a:sym typeface="等线" panose="02010600030101010101" charset="-122"/>
              </a:defRPr>
            </a:pPr>
            <a:r>
              <a:t>对比Paxlovid，来瑞特韦片是目前唯一3CL蛋白酶靶点摆脱利托那韦药物相互作用（DDI）的新冠治疗方案</a:t>
            </a:r>
          </a:p>
        </p:txBody>
      </p:sp>
      <p:grpSp>
        <p:nvGrpSpPr>
          <p:cNvPr id="853" name="成组"/>
          <p:cNvGrpSpPr/>
          <p:nvPr/>
        </p:nvGrpSpPr>
        <p:grpSpPr>
          <a:xfrm>
            <a:off x="577849" y="2328950"/>
            <a:ext cx="11057256" cy="4295141"/>
            <a:chOff x="25400" y="25400"/>
            <a:chExt cx="11057255" cy="4295140"/>
          </a:xfrm>
        </p:grpSpPr>
        <p:graphicFrame>
          <p:nvGraphicFramePr>
            <p:cNvPr id="851" name="表格 1"/>
            <p:cNvGraphicFramePr/>
            <p:nvPr>
              <p:custDataLst>
                <p:tags r:id="rId1"/>
              </p:custDataLst>
            </p:nvPr>
          </p:nvGraphicFramePr>
          <p:xfrm>
            <a:off x="25400" y="25400"/>
            <a:ext cx="11030962" cy="4294980"/>
          </p:xfrm>
          <a:graphic>
            <a:graphicData uri="http://schemas.openxmlformats.org/drawingml/2006/table">
              <a:tbl>
                <a:tblPr bandRow="1">
                  <a:tableStyleId>{4C3C2611-4C71-4FC5-86AE-919BDF0F9419}</a:tableStyleId>
                </a:tblPr>
                <a:tblGrid>
                  <a:gridCol w="6931825"/>
                  <a:gridCol w="4099137"/>
                </a:tblGrid>
                <a:tr h="314325">
                  <a:tc>
                    <a:txBody>
                      <a:bodyPr/>
                      <a:lstStyle/>
                      <a:p>
                        <a:pPr algn="ctr" defTabSz="914400"/>
                        <a:r>
                          <a:rPr sz="1200" b="1">
                            <a:latin typeface="微软雅黑" panose="020B0503020204020204" charset="-122"/>
                            <a:ea typeface="微软雅黑" panose="020B0503020204020204" charset="-122"/>
                            <a:cs typeface="微软雅黑" panose="020B0503020204020204" charset="-122"/>
                            <a:sym typeface="微软雅黑" panose="020B0503020204020204" charset="-122"/>
                          </a:rPr>
                          <a:t>Paxlovid（3CL类复方）</a:t>
                        </a:r>
                        <a:endParaRPr sz="1200" b="1">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12700" marR="12700" marT="12700" marB="12700" anchor="ctr" horzOverflow="overflow">
                      <a:lnL w="12700">
                        <a:solidFill>
                          <a:srgbClr val="535353"/>
                        </a:solidFill>
                        <a:miter lim="400000"/>
                      </a:lnL>
                      <a:lnR w="12700">
                        <a:solidFill>
                          <a:srgbClr val="535353"/>
                        </a:solidFill>
                        <a:miter lim="400000"/>
                      </a:lnR>
                      <a:lnT w="38100">
                        <a:solidFill>
                          <a:srgbClr val="535353"/>
                        </a:solidFill>
                        <a:miter lim="400000"/>
                      </a:lnT>
                      <a:lnB w="12700">
                        <a:solidFill>
                          <a:srgbClr val="535353"/>
                        </a:solidFill>
                        <a:miter lim="400000"/>
                      </a:lnB>
                      <a:solidFill>
                        <a:srgbClr val="E0E0E0"/>
                      </a:solidFill>
                    </a:tcPr>
                  </a:tc>
                  <a:tc>
                    <a:txBody>
                      <a:bodyPr/>
                      <a:lstStyle/>
                      <a:p>
                        <a:pPr algn="ctr" defTabSz="914400">
                          <a:defRPr sz="1200" b="1">
                            <a:latin typeface="微软雅黑" panose="020B0503020204020204" charset="-122"/>
                            <a:ea typeface="微软雅黑" panose="020B0503020204020204" charset="-122"/>
                            <a:cs typeface="微软雅黑" panose="020B0503020204020204" charset="-122"/>
                            <a:sym typeface="微软雅黑" panose="020B0503020204020204" charset="-122"/>
                          </a:defRPr>
                        </a:pPr>
                        <a:r>
                          <a:t>来瑞特韦片（3CL单药）</a:t>
                        </a:r>
                      </a:p>
                    </a:txBody>
                    <a:tcPr marL="12700" marR="12700" marT="12700" marB="12700" anchor="ctr" horzOverflow="overflow">
                      <a:lnL w="12700">
                        <a:solidFill>
                          <a:srgbClr val="535353"/>
                        </a:solidFill>
                        <a:miter lim="400000"/>
                      </a:lnL>
                      <a:lnR w="12700">
                        <a:solidFill>
                          <a:srgbClr val="535353"/>
                        </a:solidFill>
                        <a:miter lim="400000"/>
                      </a:lnR>
                      <a:lnT w="38100">
                        <a:solidFill>
                          <a:srgbClr val="535353"/>
                        </a:solidFill>
                        <a:miter lim="400000"/>
                      </a:lnT>
                      <a:lnB w="12700">
                        <a:solidFill>
                          <a:srgbClr val="535353"/>
                        </a:solidFill>
                        <a:miter lim="400000"/>
                      </a:lnB>
                      <a:solidFill>
                        <a:srgbClr val="E0E0E0"/>
                      </a:solidFill>
                    </a:tcPr>
                  </a:tc>
                </a:tr>
                <a:tr h="1533845">
                  <a:tc>
                    <a:txBody>
                      <a:bodyPr/>
                      <a:lstStyle/>
                      <a:p>
                        <a:pPr algn="l" defTabSz="914400">
                          <a:defRPr sz="12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a:t>• </a:t>
                        </a:r>
                        <a:r>
                          <a:rPr dirty="0" err="1">
                            <a:latin typeface="Times New Roman" panose="02020603050405020304" pitchFamily="18" charset="0"/>
                            <a:cs typeface="Times New Roman" panose="02020603050405020304" pitchFamily="18" charset="0"/>
                          </a:rPr>
                          <a:t>奈玛特韦片和利托那韦片组合包装</a:t>
                        </a:r>
                        <a:endParaRPr dirty="0">
                          <a:latin typeface="Times New Roman" panose="02020603050405020304" pitchFamily="18" charset="0"/>
                          <a:cs typeface="Times New Roman" panose="02020603050405020304" pitchFamily="18" charset="0"/>
                        </a:endParaRPr>
                      </a:p>
                      <a:p>
                        <a:pPr algn="l" defTabSz="914400">
                          <a:defRPr sz="12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a:latin typeface="Times New Roman" panose="02020603050405020304" pitchFamily="18" charset="0"/>
                            <a:cs typeface="Times New Roman" panose="02020603050405020304" pitchFamily="18" charset="0"/>
                          </a:rPr>
                          <a:t>•奈玛特韦片主要成份为奈玛特韦（C</a:t>
                        </a:r>
                        <a:r>
                          <a:rPr baseline="-22000" dirty="0">
                            <a:latin typeface="Times New Roman" panose="02020603050405020304" pitchFamily="18" charset="0"/>
                            <a:cs typeface="Times New Roman" panose="02020603050405020304" pitchFamily="18" charset="0"/>
                          </a:rPr>
                          <a:t>23</a:t>
                        </a:r>
                        <a:r>
                          <a:rPr dirty="0">
                            <a:latin typeface="Times New Roman" panose="02020603050405020304" pitchFamily="18" charset="0"/>
                            <a:cs typeface="Times New Roman" panose="02020603050405020304" pitchFamily="18" charset="0"/>
                          </a:rPr>
                          <a:t>H</a:t>
                        </a:r>
                        <a:r>
                          <a:rPr baseline="-22000" dirty="0">
                            <a:latin typeface="Times New Roman" panose="02020603050405020304" pitchFamily="18" charset="0"/>
                            <a:cs typeface="Times New Roman" panose="02020603050405020304" pitchFamily="18" charset="0"/>
                          </a:rPr>
                          <a:t>32</a:t>
                        </a:r>
                        <a:r>
                          <a:rPr dirty="0">
                            <a:latin typeface="Times New Roman" panose="02020603050405020304" pitchFamily="18" charset="0"/>
                            <a:cs typeface="Times New Roman" panose="02020603050405020304" pitchFamily="18" charset="0"/>
                          </a:rPr>
                          <a:t>F</a:t>
                        </a:r>
                        <a:r>
                          <a:rPr baseline="-22000" dirty="0">
                            <a:latin typeface="Times New Roman" panose="02020603050405020304" pitchFamily="18" charset="0"/>
                            <a:cs typeface="Times New Roman" panose="02020603050405020304" pitchFamily="18" charset="0"/>
                          </a:rPr>
                          <a:t>3</a:t>
                        </a:r>
                        <a:r>
                          <a:rPr dirty="0">
                            <a:latin typeface="Times New Roman" panose="02020603050405020304" pitchFamily="18" charset="0"/>
                            <a:cs typeface="Times New Roman" panose="02020603050405020304" pitchFamily="18" charset="0"/>
                          </a:rPr>
                          <a:t>N</a:t>
                        </a:r>
                        <a:r>
                          <a:rPr baseline="-22000" dirty="0">
                            <a:latin typeface="Times New Roman" panose="02020603050405020304" pitchFamily="18" charset="0"/>
                            <a:cs typeface="Times New Roman" panose="02020603050405020304" pitchFamily="18" charset="0"/>
                          </a:rPr>
                          <a:t>5</a:t>
                        </a:r>
                        <a:r>
                          <a:rPr dirty="0">
                            <a:latin typeface="Times New Roman" panose="02020603050405020304" pitchFamily="18" charset="0"/>
                            <a:cs typeface="Times New Roman" panose="02020603050405020304" pitchFamily="18" charset="0"/>
                          </a:rPr>
                          <a:t>O</a:t>
                        </a:r>
                        <a:r>
                          <a:rPr baseline="-22000" dirty="0">
                            <a:latin typeface="Times New Roman" panose="02020603050405020304" pitchFamily="18" charset="0"/>
                            <a:cs typeface="Times New Roman" panose="02020603050405020304" pitchFamily="18" charset="0"/>
                          </a:rPr>
                          <a:t>4</a:t>
                        </a:r>
                        <a:r>
                          <a:rPr dirty="0">
                            <a:latin typeface="Times New Roman" panose="02020603050405020304" pitchFamily="18" charset="0"/>
                            <a:cs typeface="Times New Roman" panose="02020603050405020304" pitchFamily="18" charset="0"/>
                          </a:rPr>
                          <a:t>），利托那韦片主要成份为利托那韦（C</a:t>
                        </a:r>
                        <a:r>
                          <a:rPr baseline="-22000" dirty="0">
                            <a:latin typeface="Times New Roman" panose="02020603050405020304" pitchFamily="18" charset="0"/>
                            <a:cs typeface="Times New Roman" panose="02020603050405020304" pitchFamily="18" charset="0"/>
                          </a:rPr>
                          <a:t>37</a:t>
                        </a:r>
                        <a:r>
                          <a:rPr dirty="0">
                            <a:latin typeface="Times New Roman" panose="02020603050405020304" pitchFamily="18" charset="0"/>
                            <a:cs typeface="Times New Roman" panose="02020603050405020304" pitchFamily="18" charset="0"/>
                          </a:rPr>
                          <a:t>H</a:t>
                        </a:r>
                        <a:r>
                          <a:rPr baseline="-22000" dirty="0">
                            <a:latin typeface="Times New Roman" panose="02020603050405020304" pitchFamily="18" charset="0"/>
                            <a:cs typeface="Times New Roman" panose="02020603050405020304" pitchFamily="18" charset="0"/>
                          </a:rPr>
                          <a:t>48</a:t>
                        </a:r>
                        <a:r>
                          <a:rPr dirty="0">
                            <a:latin typeface="Times New Roman" panose="02020603050405020304" pitchFamily="18" charset="0"/>
                            <a:cs typeface="Times New Roman" panose="02020603050405020304" pitchFamily="18" charset="0"/>
                          </a:rPr>
                          <a:t>N</a:t>
                        </a:r>
                        <a:r>
                          <a:rPr baseline="-22000" dirty="0">
                            <a:latin typeface="Times New Roman" panose="02020603050405020304" pitchFamily="18" charset="0"/>
                            <a:cs typeface="Times New Roman" panose="02020603050405020304" pitchFamily="18" charset="0"/>
                          </a:rPr>
                          <a:t>6</a:t>
                        </a:r>
                        <a:r>
                          <a:rPr dirty="0">
                            <a:latin typeface="Times New Roman" panose="02020603050405020304" pitchFamily="18" charset="0"/>
                            <a:cs typeface="Times New Roman" panose="02020603050405020304" pitchFamily="18" charset="0"/>
                          </a:rPr>
                          <a:t>O</a:t>
                        </a:r>
                        <a:r>
                          <a:rPr baseline="-22000" dirty="0">
                            <a:latin typeface="Times New Roman" panose="02020603050405020304" pitchFamily="18" charset="0"/>
                            <a:cs typeface="Times New Roman" panose="02020603050405020304" pitchFamily="18" charset="0"/>
                          </a:rPr>
                          <a:t>5</a:t>
                        </a:r>
                        <a:r>
                          <a:rPr dirty="0">
                            <a:latin typeface="Times New Roman" panose="02020603050405020304" pitchFamily="18" charset="0"/>
                            <a:cs typeface="Times New Roman" panose="02020603050405020304" pitchFamily="18" charset="0"/>
                          </a:rPr>
                          <a:t>S</a:t>
                        </a:r>
                        <a:r>
                          <a:rPr baseline="-22000" dirty="0">
                            <a:latin typeface="Times New Roman" panose="02020603050405020304" pitchFamily="18" charset="0"/>
                            <a:cs typeface="Times New Roman" panose="02020603050405020304" pitchFamily="18" charset="0"/>
                          </a:rPr>
                          <a:t>2</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txBody>
                    <a:tcPr marL="12700" marR="12700" marT="12700" marB="1270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solidFill>
                        <a:srgbClr val="F0F0F0"/>
                      </a:solidFill>
                    </a:tcPr>
                  </a:tc>
                  <a:tc>
                    <a:txBody>
                      <a:bodyPr/>
                      <a:lstStyle/>
                      <a:p>
                        <a:pPr algn="l" defTabSz="914400">
                          <a:defRPr sz="12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a:t>•</a:t>
                        </a:r>
                        <a:r>
                          <a:rPr dirty="0" err="1">
                            <a:latin typeface="Times New Roman" panose="02020603050405020304" pitchFamily="18" charset="0"/>
                            <a:cs typeface="Times New Roman" panose="02020603050405020304" pitchFamily="18" charset="0"/>
                          </a:rPr>
                          <a:t>主要成分优化，无需联用利托那韦</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marL="205740" indent="-205740" algn="l" defTabSz="914400">
                          <a:buSzPct val="100000"/>
                          <a:buFont typeface="Arial" panose="020B0604020202020204"/>
                          <a:buChar char="•"/>
                          <a:defRPr sz="12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err="1">
                            <a:latin typeface="Times New Roman" panose="02020603050405020304" pitchFamily="18" charset="0"/>
                            <a:cs typeface="Times New Roman" panose="02020603050405020304" pitchFamily="18" charset="0"/>
                          </a:rPr>
                          <a:t>活性成份为来瑞特韦</a:t>
                        </a:r>
                        <a:r>
                          <a:rPr lang="zh-CN" dirty="0">
                            <a:latin typeface="Times New Roman" panose="02020603050405020304" pitchFamily="18" charset="0"/>
                            <a:cs typeface="Times New Roman" panose="02020603050405020304" pitchFamily="18" charset="0"/>
                          </a:rPr>
                          <a:t>片</a:t>
                        </a:r>
                        <a:r>
                          <a:rPr dirty="0">
                            <a:latin typeface="Times New Roman" panose="02020603050405020304" pitchFamily="18" charset="0"/>
                            <a:cs typeface="Times New Roman" panose="02020603050405020304" pitchFamily="18" charset="0"/>
                          </a:rPr>
                          <a:t>（C</a:t>
                        </a:r>
                        <a:r>
                          <a:rPr baseline="-22000" dirty="0">
                            <a:latin typeface="Times New Roman" panose="02020603050405020304" pitchFamily="18" charset="0"/>
                            <a:cs typeface="Times New Roman" panose="02020603050405020304" pitchFamily="18" charset="0"/>
                          </a:rPr>
                          <a:t>31</a:t>
                        </a:r>
                        <a:r>
                          <a:rPr dirty="0">
                            <a:latin typeface="Times New Roman" panose="02020603050405020304" pitchFamily="18" charset="0"/>
                            <a:cs typeface="Times New Roman" panose="02020603050405020304" pitchFamily="18" charset="0"/>
                          </a:rPr>
                          <a:t>H</a:t>
                        </a:r>
                        <a:r>
                          <a:rPr baseline="-22000" dirty="0">
                            <a:latin typeface="Times New Roman" panose="02020603050405020304" pitchFamily="18" charset="0"/>
                            <a:cs typeface="Times New Roman" panose="02020603050405020304" pitchFamily="18" charset="0"/>
                          </a:rPr>
                          <a:t>44</a:t>
                        </a:r>
                        <a:r>
                          <a:rPr dirty="0">
                            <a:latin typeface="Times New Roman" panose="02020603050405020304" pitchFamily="18" charset="0"/>
                            <a:cs typeface="Times New Roman" panose="02020603050405020304" pitchFamily="18" charset="0"/>
                          </a:rPr>
                          <a:t>F</a:t>
                        </a:r>
                        <a:r>
                          <a:rPr baseline="-22000" dirty="0">
                            <a:latin typeface="Times New Roman" panose="02020603050405020304" pitchFamily="18" charset="0"/>
                            <a:cs typeface="Times New Roman" panose="02020603050405020304" pitchFamily="18" charset="0"/>
                          </a:rPr>
                          <a:t>3</a:t>
                        </a:r>
                        <a:r>
                          <a:rPr dirty="0">
                            <a:latin typeface="Times New Roman" panose="02020603050405020304" pitchFamily="18" charset="0"/>
                            <a:cs typeface="Times New Roman" panose="02020603050405020304" pitchFamily="18" charset="0"/>
                          </a:rPr>
                          <a:t>N</a:t>
                        </a:r>
                        <a:r>
                          <a:rPr baseline="-22000" dirty="0">
                            <a:latin typeface="Times New Roman" panose="02020603050405020304" pitchFamily="18" charset="0"/>
                            <a:cs typeface="Times New Roman" panose="02020603050405020304" pitchFamily="18" charset="0"/>
                          </a:rPr>
                          <a:t>5</a:t>
                        </a:r>
                        <a:r>
                          <a:rPr dirty="0">
                            <a:latin typeface="Times New Roman" panose="02020603050405020304" pitchFamily="18" charset="0"/>
                            <a:cs typeface="Times New Roman" panose="02020603050405020304" pitchFamily="18" charset="0"/>
                          </a:rPr>
                          <a:t>O</a:t>
                        </a:r>
                        <a:r>
                          <a:rPr baseline="-22000" dirty="0">
                            <a:latin typeface="Times New Roman" panose="02020603050405020304" pitchFamily="18" charset="0"/>
                            <a:cs typeface="Times New Roman" panose="02020603050405020304" pitchFamily="18" charset="0"/>
                          </a:rPr>
                          <a:t>6</a:t>
                        </a:r>
                        <a:r>
                          <a:rPr dirty="0">
                            <a:latin typeface="Times New Roman" panose="02020603050405020304" pitchFamily="18" charset="0"/>
                            <a:cs typeface="Times New Roman" panose="02020603050405020304" pitchFamily="18" charset="0"/>
                          </a:rPr>
                          <a:t>）。</a:t>
                        </a:r>
                        <a:r>
                          <a:rPr dirty="0" err="1">
                            <a:latin typeface="Times New Roman" panose="02020603050405020304" pitchFamily="18" charset="0"/>
                            <a:cs typeface="Times New Roman" panose="02020603050405020304" pitchFamily="18" charset="0"/>
                          </a:rPr>
                          <a:t>化学结构式上，来瑞特韦</a:t>
                        </a:r>
                        <a:r>
                          <a:rPr lang="zh-CN" dirty="0">
                            <a:latin typeface="Times New Roman" panose="02020603050405020304" pitchFamily="18" charset="0"/>
                            <a:cs typeface="Times New Roman" panose="02020603050405020304" pitchFamily="18" charset="0"/>
                          </a:rPr>
                          <a:t>片</a:t>
                        </a:r>
                        <a:r>
                          <a:rPr dirty="0">
                            <a:latin typeface="Times New Roman" panose="02020603050405020304" pitchFamily="18" charset="0"/>
                            <a:cs typeface="Times New Roman" panose="02020603050405020304" pitchFamily="18" charset="0"/>
                          </a:rPr>
                          <a:t>分子式与奈玛特韦相比在P1-P3三个基团优化，将共价弹头腈基改为a-酮酰胺基团，延缓了来瑞特韦</a:t>
                        </a:r>
                        <a:r>
                          <a:rPr lang="zh-CN" dirty="0">
                            <a:latin typeface="Times New Roman" panose="02020603050405020304" pitchFamily="18" charset="0"/>
                            <a:cs typeface="Times New Roman" panose="02020603050405020304" pitchFamily="18" charset="0"/>
                          </a:rPr>
                          <a:t>片</a:t>
                        </a:r>
                        <a:r>
                          <a:rPr dirty="0" err="1">
                            <a:latin typeface="Times New Roman" panose="02020603050405020304" pitchFamily="18" charset="0"/>
                            <a:cs typeface="Times New Roman" panose="02020603050405020304" pitchFamily="18" charset="0"/>
                          </a:rPr>
                          <a:t>在蛋白酶抑制剂复合物中的解离速度</a:t>
                        </a:r>
                        <a:r>
                          <a:rPr dirty="0">
                            <a:latin typeface="Times New Roman" panose="02020603050405020304" pitchFamily="18" charset="0"/>
                            <a:cs typeface="Times New Roman" panose="02020603050405020304" pitchFamily="18" charset="0"/>
                          </a:rPr>
                          <a:t>。（奈玛特韦的药物靶向停留时间为9分钟，而来瑞特韦</a:t>
                        </a:r>
                        <a:r>
                          <a:rPr lang="zh-CN" dirty="0">
                            <a:latin typeface="Times New Roman" panose="02020603050405020304" pitchFamily="18" charset="0"/>
                            <a:cs typeface="Times New Roman" panose="02020603050405020304" pitchFamily="18" charset="0"/>
                          </a:rPr>
                          <a:t>片</a:t>
                        </a:r>
                        <a:r>
                          <a:rPr dirty="0">
                            <a:latin typeface="Times New Roman" panose="02020603050405020304" pitchFamily="18" charset="0"/>
                            <a:cs typeface="Times New Roman" panose="02020603050405020304" pitchFamily="18" charset="0"/>
                          </a:rPr>
                          <a:t>延长至104分钟，</a:t>
                        </a:r>
                        <a:r>
                          <a:rPr dirty="0">
                            <a:solidFill>
                              <a:srgbClr val="941100"/>
                            </a:solidFill>
                            <a:latin typeface="Times New Roman" panose="02020603050405020304" pitchFamily="18" charset="0"/>
                            <a:cs typeface="Times New Roman" panose="02020603050405020304" pitchFamily="18" charset="0"/>
                          </a:rPr>
                          <a:t>来瑞特韦</a:t>
                        </a:r>
                        <a:r>
                          <a:rPr lang="zh-CN" dirty="0">
                            <a:solidFill>
                              <a:srgbClr val="941100"/>
                            </a:solidFill>
                            <a:latin typeface="Times New Roman" panose="02020603050405020304" pitchFamily="18" charset="0"/>
                            <a:cs typeface="Times New Roman" panose="02020603050405020304" pitchFamily="18" charset="0"/>
                          </a:rPr>
                          <a:t>片</a:t>
                        </a:r>
                        <a:r>
                          <a:rPr dirty="0">
                            <a:solidFill>
                              <a:srgbClr val="941100"/>
                            </a:solidFill>
                            <a:latin typeface="Times New Roman" panose="02020603050405020304" pitchFamily="18" charset="0"/>
                            <a:cs typeface="Times New Roman" panose="02020603050405020304" pitchFamily="18" charset="0"/>
                          </a:rPr>
                          <a:t>靶向停留时间延长</a:t>
                        </a:r>
                        <a:r>
                          <a:rPr sz="1800" b="1" dirty="0">
                            <a:solidFill>
                              <a:srgbClr val="941100"/>
                            </a:solidFill>
                            <a:latin typeface="Times New Roman" panose="02020603050405020304" pitchFamily="18" charset="0"/>
                            <a:cs typeface="Times New Roman" panose="02020603050405020304" pitchFamily="18" charset="0"/>
                          </a:rPr>
                          <a:t>近12倍</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txBody>
                    <a:tcPr marL="12700" marR="12700" marT="12700" marB="1270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solidFill>
                        <a:srgbClr val="F0F0F0"/>
                      </a:solidFill>
                    </a:tcPr>
                  </a:tc>
                </a:tr>
                <a:tr h="2446810">
                  <a:tc>
                    <a:txBody>
                      <a:bodyPr/>
                      <a:lstStyle/>
                      <a:p>
                        <a:pPr algn="just" defTabSz="914400">
                          <a:defRPr sz="12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a:t>•</a:t>
                        </a:r>
                        <a:r>
                          <a:rPr dirty="0" err="1">
                            <a:latin typeface="Times New Roman" panose="02020603050405020304" pitchFamily="18" charset="0"/>
                            <a:cs typeface="Times New Roman" panose="02020603050405020304" pitchFamily="18" charset="0"/>
                          </a:rPr>
                          <a:t>利托那韦与多种药物存在相互作用（</a:t>
                        </a:r>
                        <a:r>
                          <a:rPr dirty="0" err="1">
                            <a:solidFill>
                              <a:srgbClr val="C00000"/>
                            </a:solidFill>
                            <a:latin typeface="Times New Roman" panose="02020603050405020304" pitchFamily="18" charset="0"/>
                            <a:cs typeface="Times New Roman" panose="02020603050405020304" pitchFamily="18" charset="0"/>
                          </a:rPr>
                          <a:t>如镇痛剂、抗心绞痛、抗癌药、抗生素、抗真菌药、抗组胺药、抗痛风、抗分枝杆菌药</a:t>
                        </a:r>
                        <a:r>
                          <a:rPr dirty="0" err="1">
                            <a:latin typeface="Times New Roman" panose="02020603050405020304" pitchFamily="18" charset="0"/>
                            <a:cs typeface="Times New Roman" panose="02020603050405020304" pitchFamily="18" charset="0"/>
                          </a:rPr>
                          <a:t>等</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algn="just" defTabSz="914400">
                          <a:defRPr sz="12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a:latin typeface="Times New Roman" panose="02020603050405020304" pitchFamily="18" charset="0"/>
                            <a:cs typeface="Times New Roman" panose="02020603050405020304" pitchFamily="18" charset="0"/>
                          </a:rPr>
                          <a:t>•</a:t>
                        </a:r>
                        <a:r>
                          <a:rPr dirty="0" err="1">
                            <a:latin typeface="Times New Roman" panose="02020603050405020304" pitchFamily="18" charset="0"/>
                            <a:cs typeface="Times New Roman" panose="02020603050405020304" pitchFamily="18" charset="0"/>
                          </a:rPr>
                          <a:t>奈玛特韦</a:t>
                        </a:r>
                        <a:r>
                          <a:rPr dirty="0">
                            <a:latin typeface="Times New Roman" panose="02020603050405020304" pitchFamily="18" charset="0"/>
                            <a:cs typeface="Times New Roman" panose="02020603050405020304" pitchFamily="18" charset="0"/>
                          </a:rPr>
                          <a:t>/</a:t>
                        </a:r>
                        <a:r>
                          <a:rPr dirty="0" err="1">
                            <a:latin typeface="Times New Roman" panose="02020603050405020304" pitchFamily="18" charset="0"/>
                            <a:cs typeface="Times New Roman" panose="02020603050405020304" pitchFamily="18" charset="0"/>
                          </a:rPr>
                          <a:t>利托那韦不得与高度依赖</a:t>
                        </a:r>
                        <a:r>
                          <a:rPr dirty="0">
                            <a:latin typeface="Times New Roman" panose="02020603050405020304" pitchFamily="18" charset="0"/>
                            <a:cs typeface="Times New Roman" panose="02020603050405020304" pitchFamily="18" charset="0"/>
                          </a:rPr>
                          <a:t> CYP3A </a:t>
                        </a:r>
                        <a:r>
                          <a:rPr dirty="0" err="1">
                            <a:latin typeface="Times New Roman" panose="02020603050405020304" pitchFamily="18" charset="0"/>
                            <a:cs typeface="Times New Roman" panose="02020603050405020304" pitchFamily="18" charset="0"/>
                          </a:rPr>
                          <a:t>进行清除且其血浆浓度升高可能导致严重和</a:t>
                        </a:r>
                        <a:r>
                          <a:rPr dirty="0">
                            <a:latin typeface="Times New Roman" panose="02020603050405020304" pitchFamily="18" charset="0"/>
                            <a:cs typeface="Times New Roman" panose="02020603050405020304" pitchFamily="18" charset="0"/>
                          </a:rPr>
                          <a:t>/或危及生命的不良反应的药物联用•鉴于CYP3A诱导剂停用后的延迟效应，即使最近停用了下列药物，也不能立即开始本品治疗：</a:t>
                        </a:r>
                        <a:r>
                          <a:rPr sz="1200" b="0" i="0" u="none" strike="noStrike" cap="none" spc="0" baseline="0" dirty="0">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α1肾上腺素能受体拮抗剂</a:t>
                        </a:r>
                        <a:r>
                          <a:rPr dirty="0">
                            <a:latin typeface="Times New Roman" panose="02020603050405020304" pitchFamily="18" charset="0"/>
                            <a:cs typeface="Times New Roman" panose="02020603050405020304" pitchFamily="18" charset="0"/>
                          </a:rPr>
                          <a:t>（阿呋唑嗪）；</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镇痛剂</a:t>
                        </a:r>
                        <a:r>
                          <a:rPr dirty="0" err="1">
                            <a:latin typeface="Times New Roman" panose="02020603050405020304" pitchFamily="18" charset="0"/>
                            <a:cs typeface="Times New Roman" panose="02020603050405020304" pitchFamily="18" charset="0"/>
                          </a:rPr>
                          <a:t>（哌替啶，吡罗昔康，丙氧芬</a:t>
                        </a:r>
                        <a:r>
                          <a:rPr dirty="0">
                            <a:latin typeface="Times New Roman" panose="02020603050405020304" pitchFamily="18" charset="0"/>
                            <a:cs typeface="Times New Roman" panose="02020603050405020304" pitchFamily="18" charset="0"/>
                          </a:rPr>
                          <a:t>）；</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抗心绞痛药</a:t>
                        </a:r>
                        <a:r>
                          <a:rPr dirty="0" err="1">
                            <a:latin typeface="Times New Roman" panose="02020603050405020304" pitchFamily="18" charset="0"/>
                            <a:cs typeface="Times New Roman" panose="02020603050405020304" pitchFamily="18" charset="0"/>
                          </a:rPr>
                          <a:t>（雷诺嗪</a:t>
                        </a:r>
                        <a:r>
                          <a:rPr dirty="0">
                            <a:latin typeface="Times New Roman" panose="02020603050405020304" pitchFamily="18" charset="0"/>
                            <a:cs typeface="Times New Roman" panose="02020603050405020304" pitchFamily="18" charset="0"/>
                          </a:rPr>
                          <a:t>）；</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抗癌药</a:t>
                        </a:r>
                        <a:r>
                          <a:rPr dirty="0" err="1">
                            <a:latin typeface="Times New Roman" panose="02020603050405020304" pitchFamily="18" charset="0"/>
                            <a:cs typeface="Times New Roman" panose="02020603050405020304" pitchFamily="18" charset="0"/>
                          </a:rPr>
                          <a:t>（Neratinib，Venetoclax</a:t>
                        </a:r>
                        <a:r>
                          <a:rPr dirty="0">
                            <a:latin typeface="Times New Roman" panose="02020603050405020304" pitchFamily="18" charset="0"/>
                            <a:cs typeface="Times New Roman" panose="02020603050405020304" pitchFamily="18" charset="0"/>
                          </a:rPr>
                          <a:t>）；</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抗心律失常药</a:t>
                        </a:r>
                        <a:r>
                          <a:rPr dirty="0" err="1">
                            <a:latin typeface="Times New Roman" panose="02020603050405020304" pitchFamily="18" charset="0"/>
                            <a:cs typeface="Times New Roman" panose="02020603050405020304" pitchFamily="18" charset="0"/>
                          </a:rPr>
                          <a:t>（胺碘酮，苄普地尔，决奈达隆、恩卡尼，氟卡尼，普罗帕酮，奎尼丁</a:t>
                        </a:r>
                        <a:r>
                          <a:rPr dirty="0">
                            <a:latin typeface="Times New Roman" panose="02020603050405020304" pitchFamily="18" charset="0"/>
                            <a:cs typeface="Times New Roman" panose="02020603050405020304" pitchFamily="18" charset="0"/>
                          </a:rPr>
                          <a:t>）；</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抗生素</a:t>
                        </a:r>
                        <a:r>
                          <a:rPr dirty="0" err="1">
                            <a:latin typeface="Times New Roman" panose="02020603050405020304" pitchFamily="18" charset="0"/>
                            <a:cs typeface="Times New Roman" panose="02020603050405020304" pitchFamily="18" charset="0"/>
                          </a:rPr>
                          <a:t>（夫西地酸</a:t>
                        </a:r>
                        <a:r>
                          <a:rPr dirty="0">
                            <a:latin typeface="Times New Roman" panose="02020603050405020304" pitchFamily="18" charset="0"/>
                            <a:cs typeface="Times New Roman" panose="02020603050405020304" pitchFamily="18" charset="0"/>
                          </a:rPr>
                          <a:t>）；</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抗真菌药</a:t>
                        </a:r>
                        <a:r>
                          <a:rPr dirty="0" err="1">
                            <a:latin typeface="Times New Roman" panose="02020603050405020304" pitchFamily="18" charset="0"/>
                            <a:cs typeface="Times New Roman" panose="02020603050405020304" pitchFamily="18" charset="0"/>
                          </a:rPr>
                          <a:t>（伏立康唑</a:t>
                        </a:r>
                        <a:r>
                          <a:rPr dirty="0">
                            <a:latin typeface="Times New Roman" panose="02020603050405020304" pitchFamily="18" charset="0"/>
                            <a:cs typeface="Times New Roman" panose="02020603050405020304" pitchFamily="18" charset="0"/>
                          </a:rPr>
                          <a:t>）；</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抗组胺药</a:t>
                        </a:r>
                        <a:r>
                          <a:rPr dirty="0" err="1">
                            <a:latin typeface="Times New Roman" panose="02020603050405020304" pitchFamily="18" charset="0"/>
                            <a:cs typeface="Times New Roman" panose="02020603050405020304" pitchFamily="18" charset="0"/>
                          </a:rPr>
                          <a:t>（阿斯咪唑，特非那定</a:t>
                        </a:r>
                        <a:r>
                          <a:rPr dirty="0">
                            <a:latin typeface="Times New Roman" panose="02020603050405020304" pitchFamily="18" charset="0"/>
                            <a:cs typeface="Times New Roman" panose="02020603050405020304" pitchFamily="18" charset="0"/>
                          </a:rPr>
                          <a:t>）；</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抗痛风药</a:t>
                        </a:r>
                        <a:r>
                          <a:rPr dirty="0" err="1">
                            <a:latin typeface="Times New Roman" panose="02020603050405020304" pitchFamily="18" charset="0"/>
                            <a:cs typeface="Times New Roman" panose="02020603050405020304" pitchFamily="18" charset="0"/>
                          </a:rPr>
                          <a:t>（秋水仙碱</a:t>
                        </a:r>
                        <a:r>
                          <a:rPr dirty="0">
                            <a:latin typeface="Times New Roman" panose="02020603050405020304" pitchFamily="18" charset="0"/>
                            <a:cs typeface="Times New Roman" panose="02020603050405020304" pitchFamily="18" charset="0"/>
                          </a:rPr>
                          <a:t>）；</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抗分枝杆菌药</a:t>
                        </a:r>
                        <a:r>
                          <a:rPr dirty="0" err="1">
                            <a:latin typeface="Times New Roman" panose="02020603050405020304" pitchFamily="18" charset="0"/>
                            <a:cs typeface="Times New Roman" panose="02020603050405020304" pitchFamily="18" charset="0"/>
                          </a:rPr>
                          <a:t>（利福布汀</a:t>
                        </a:r>
                        <a:r>
                          <a:rPr dirty="0">
                            <a:latin typeface="Times New Roman" panose="02020603050405020304" pitchFamily="18" charset="0"/>
                            <a:cs typeface="Times New Roman" panose="02020603050405020304" pitchFamily="18" charset="0"/>
                          </a:rPr>
                          <a:t>）；</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抗精神病药</a:t>
                        </a:r>
                        <a:r>
                          <a:rPr sz="1200" b="0" i="0" u="none" strike="noStrike" cap="none" spc="0" baseline="0" dirty="0">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精神安定药</a:t>
                        </a:r>
                        <a:r>
                          <a:rPr dirty="0" err="1">
                            <a:latin typeface="Times New Roman" panose="02020603050405020304" pitchFamily="18" charset="0"/>
                            <a:cs typeface="Times New Roman" panose="02020603050405020304" pitchFamily="18" charset="0"/>
                          </a:rPr>
                          <a:t>（鲁拉西酮，氯氮平，匹莫齐特，喹硫平</a:t>
                        </a:r>
                        <a:r>
                          <a:rPr dirty="0">
                            <a:latin typeface="Times New Roman" panose="02020603050405020304" pitchFamily="18" charset="0"/>
                            <a:cs typeface="Times New Roman" panose="02020603050405020304" pitchFamily="18" charset="0"/>
                          </a:rPr>
                          <a:t>）；</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麦角衍生物</a:t>
                        </a:r>
                        <a:r>
                          <a:rPr dirty="0" err="1">
                            <a:latin typeface="Times New Roman" panose="02020603050405020304" pitchFamily="18" charset="0"/>
                            <a:cs typeface="Times New Roman" panose="02020603050405020304" pitchFamily="18" charset="0"/>
                          </a:rPr>
                          <a:t>（二氢麦角胺，麦角新碱，麦角胺，甲基麦角新碱</a:t>
                        </a:r>
                        <a:r>
                          <a:rPr dirty="0">
                            <a:latin typeface="Times New Roman" panose="02020603050405020304" pitchFamily="18" charset="0"/>
                            <a:cs typeface="Times New Roman" panose="02020603050405020304" pitchFamily="18" charset="0"/>
                          </a:rPr>
                          <a:t>）；</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胃肠动力药</a:t>
                        </a:r>
                        <a:r>
                          <a:rPr dirty="0" err="1">
                            <a:latin typeface="Times New Roman" panose="02020603050405020304" pitchFamily="18" charset="0"/>
                            <a:cs typeface="Times New Roman" panose="02020603050405020304" pitchFamily="18" charset="0"/>
                          </a:rPr>
                          <a:t>（西沙必利</a:t>
                        </a:r>
                        <a:r>
                          <a:rPr dirty="0">
                            <a:latin typeface="Times New Roman" panose="02020603050405020304" pitchFamily="18" charset="0"/>
                            <a:cs typeface="Times New Roman" panose="02020603050405020304" pitchFamily="18" charset="0"/>
                          </a:rPr>
                          <a:t>）；</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血脂调节剂</a:t>
                        </a:r>
                        <a:r>
                          <a:rPr dirty="0" err="1">
                            <a:latin typeface="Times New Roman" panose="02020603050405020304" pitchFamily="18" charset="0"/>
                            <a:cs typeface="Times New Roman" panose="02020603050405020304" pitchFamily="18" charset="0"/>
                          </a:rPr>
                          <a:t>、</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HMG-CoA还原酶抑制剂、微粒体甘油三酯转运蛋白</a:t>
                        </a:r>
                        <a:r>
                          <a:rPr sz="1200" b="0" i="0" u="none" strike="noStrike" cap="none" spc="0" baseline="0" dirty="0">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(MTTP)</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抑制剂</a:t>
                        </a:r>
                        <a:r>
                          <a:rPr dirty="0" err="1">
                            <a:latin typeface="Times New Roman" panose="02020603050405020304" pitchFamily="18" charset="0"/>
                            <a:cs typeface="Times New Roman" panose="02020603050405020304" pitchFamily="18" charset="0"/>
                          </a:rPr>
                          <a:t>（洛伐他汀，辛伐他汀，Lomitapide</a:t>
                        </a:r>
                        <a:r>
                          <a:rPr dirty="0">
                            <a:latin typeface="Times New Roman" panose="02020603050405020304" pitchFamily="18" charset="0"/>
                            <a:cs typeface="Times New Roman" panose="02020603050405020304" pitchFamily="18" charset="0"/>
                          </a:rPr>
                          <a:t>）；</a:t>
                        </a:r>
                        <a:r>
                          <a:rPr sz="1200" b="0" i="0" u="none" strike="noStrike" cap="none" spc="0" baseline="0" dirty="0">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PDE5抑制剂</a:t>
                        </a:r>
                        <a:r>
                          <a:rPr dirty="0">
                            <a:latin typeface="Times New Roman" panose="02020603050405020304" pitchFamily="18" charset="0"/>
                            <a:cs typeface="Times New Roman" panose="02020603050405020304" pitchFamily="18" charset="0"/>
                          </a:rPr>
                          <a:t>（阿伐那非，西地那非，伐地那非）；</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中草药制剂</a:t>
                        </a:r>
                        <a:r>
                          <a:rPr dirty="0" err="1">
                            <a:latin typeface="Times New Roman" panose="02020603050405020304" pitchFamily="18" charset="0"/>
                            <a:cs typeface="Times New Roman" panose="02020603050405020304" pitchFamily="18" charset="0"/>
                          </a:rPr>
                          <a:t>（圣约翰草</a:t>
                        </a:r>
                        <a:r>
                          <a:rPr dirty="0">
                            <a:latin typeface="Times New Roman" panose="02020603050405020304" pitchFamily="18" charset="0"/>
                            <a:cs typeface="Times New Roman" panose="02020603050405020304" pitchFamily="18" charset="0"/>
                          </a:rPr>
                          <a:t>）；</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抗惊厥药</a:t>
                        </a:r>
                        <a:r>
                          <a:rPr dirty="0" err="1">
                            <a:latin typeface="Times New Roman" panose="02020603050405020304" pitchFamily="18" charset="0"/>
                            <a:cs typeface="Times New Roman" panose="02020603050405020304" pitchFamily="18" charset="0"/>
                          </a:rPr>
                          <a:t>（卡马西平，苯巴比妥，苯妥英</a:t>
                        </a:r>
                        <a:r>
                          <a:rPr dirty="0">
                            <a:latin typeface="Times New Roman" panose="02020603050405020304" pitchFamily="18" charset="0"/>
                            <a:cs typeface="Times New Roman" panose="02020603050405020304" pitchFamily="18" charset="0"/>
                          </a:rPr>
                          <a:t>）；</a:t>
                        </a:r>
                        <a:r>
                          <a:rPr sz="1200" b="0" i="0" u="none" strike="noStrike" cap="none" spc="0" baseline="0" dirty="0" err="1">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等线" panose="02010600030101010101" charset="-122"/>
                          </a:rPr>
                          <a:t>抗感染药</a:t>
                        </a:r>
                        <a:r>
                          <a:rPr dirty="0" err="1">
                            <a:latin typeface="Times New Roman" panose="02020603050405020304" pitchFamily="18" charset="0"/>
                            <a:cs typeface="Times New Roman" panose="02020603050405020304" pitchFamily="18" charset="0"/>
                          </a:rPr>
                          <a:t>（利福平</a:t>
                        </a:r>
                        <a:r>
                          <a:rPr dirty="0"/>
                          <a:t>）</a:t>
                        </a:r>
                        <a:endParaRPr dirty="0"/>
                      </a:p>
                    </a:txBody>
                    <a:tcPr marL="12700" marR="12700" marT="12700" marB="1270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solidFill>
                        <a:srgbClr val="FFFFFF"/>
                      </a:solidFill>
                    </a:tcPr>
                  </a:tc>
                  <a:tc>
                    <a:txBody>
                      <a:bodyPr/>
                      <a:lstStyle/>
                      <a:p>
                        <a:pPr marL="120015" indent="-120015" algn="l" defTabSz="914400">
                          <a:buSzPct val="100000"/>
                          <a:buChar char="•"/>
                          <a:defRPr sz="12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err="1">
                            <a:latin typeface="Times New Roman" panose="02020603050405020304" pitchFamily="18" charset="0"/>
                            <a:cs typeface="Times New Roman" panose="02020603050405020304" pitchFamily="18" charset="0"/>
                          </a:rPr>
                          <a:t>成分优化后，来瑞特韦</a:t>
                        </a:r>
                        <a:r>
                          <a:rPr lang="zh-CN" dirty="0">
                            <a:latin typeface="Times New Roman" panose="02020603050405020304" pitchFamily="18" charset="0"/>
                            <a:cs typeface="Times New Roman" panose="02020603050405020304" pitchFamily="18" charset="0"/>
                          </a:rPr>
                          <a:t>片</a:t>
                        </a:r>
                        <a:r>
                          <a:rPr dirty="0">
                            <a:latin typeface="Times New Roman" panose="02020603050405020304" pitchFamily="18" charset="0"/>
                            <a:cs typeface="Times New Roman" panose="02020603050405020304" pitchFamily="18" charset="0"/>
                          </a:rPr>
                          <a:t>实现了无需与不可逆CYP3A4抑制剂利托那韦合用；</a:t>
                        </a:r>
                        <a:endParaRPr dirty="0">
                          <a:latin typeface="Times New Roman" panose="02020603050405020304" pitchFamily="18" charset="0"/>
                          <a:cs typeface="Times New Roman" panose="02020603050405020304" pitchFamily="18" charset="0"/>
                        </a:endParaRPr>
                      </a:p>
                      <a:p>
                        <a:pPr algn="l" defTabSz="914400">
                          <a:defRPr sz="12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dirty="0">
                          <a:latin typeface="Times New Roman" panose="02020603050405020304" pitchFamily="18" charset="0"/>
                          <a:cs typeface="Times New Roman" panose="02020603050405020304" pitchFamily="18" charset="0"/>
                        </a:endParaRPr>
                      </a:p>
                      <a:p>
                        <a:pPr marL="120015" indent="-120015" algn="l" defTabSz="914400">
                          <a:buSzPct val="100000"/>
                          <a:buChar char="•"/>
                          <a:defRPr sz="12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dirty="0" err="1">
                            <a:latin typeface="Times New Roman" panose="02020603050405020304" pitchFamily="18" charset="0"/>
                            <a:cs typeface="Times New Roman" panose="02020603050405020304" pitchFamily="18" charset="0"/>
                          </a:rPr>
                          <a:t>作为单药方案，来瑞特韦</a:t>
                        </a:r>
                        <a:r>
                          <a:rPr lang="zh-CN" dirty="0">
                            <a:latin typeface="Times New Roman" panose="02020603050405020304" pitchFamily="18" charset="0"/>
                            <a:cs typeface="Times New Roman" panose="02020603050405020304" pitchFamily="18" charset="0"/>
                          </a:rPr>
                          <a:t>片</a:t>
                        </a:r>
                        <a:r>
                          <a:rPr dirty="0" err="1">
                            <a:latin typeface="Times New Roman" panose="02020603050405020304" pitchFamily="18" charset="0"/>
                            <a:cs typeface="Times New Roman" panose="02020603050405020304" pitchFamily="18" charset="0"/>
                          </a:rPr>
                          <a:t>避免了由联用利托那韦造成的于多种药物相互反应的风险</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txBody>
                    <a:tcPr marL="12700" marR="12700" marT="12700" marB="1270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solidFill>
                        <a:srgbClr val="FFFFFF"/>
                      </a:solidFill>
                    </a:tcPr>
                  </a:tc>
                </a:tr>
              </a:tbl>
            </a:graphicData>
          </a:graphic>
        </p:graphicFrame>
        <p:sp>
          <p:nvSpPr>
            <p:cNvPr id="852" name="矩形"/>
            <p:cNvSpPr/>
            <p:nvPr/>
          </p:nvSpPr>
          <p:spPr>
            <a:xfrm>
              <a:off x="6947534" y="40639"/>
              <a:ext cx="4135121" cy="4279901"/>
            </a:xfrm>
            <a:prstGeom prst="rect">
              <a:avLst/>
            </a:prstGeom>
            <a:noFill/>
            <a:ln w="38100" cap="flat">
              <a:solidFill>
                <a:srgbClr val="941100"/>
              </a:solidFill>
              <a:prstDash val="solid"/>
              <a:miter lim="800000"/>
            </a:ln>
            <a:effectLst/>
          </p:spPr>
          <p:txBody>
            <a:bodyPr wrap="square" lIns="0" tIns="0" rIns="0" bIns="0" numCol="1" anchor="t">
              <a:noAutofit/>
            </a:bodyPr>
            <a:lstStyle/>
            <a:p>
              <a:pPr>
                <a:defRPr>
                  <a:latin typeface="+mj-lt"/>
                  <a:ea typeface="+mj-ea"/>
                  <a:cs typeface="+mj-cs"/>
                  <a:sym typeface="等线" panose="02010600030101010101" charset="-122"/>
                </a:defRPr>
              </a:pP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 name="标题 1"/>
          <p:cNvSpPr txBox="1">
            <a:spLocks noGrp="1"/>
          </p:cNvSpPr>
          <p:nvPr>
            <p:ph type="title"/>
          </p:nvPr>
        </p:nvSpPr>
        <p:spPr>
          <a:xfrm>
            <a:off x="323226" y="553008"/>
            <a:ext cx="10515601" cy="889488"/>
          </a:xfrm>
          <a:prstGeom prst="rect">
            <a:avLst/>
          </a:prstGeom>
        </p:spPr>
        <p:txBody>
          <a:bodyPr/>
          <a:lstStyle>
            <a:lvl1pPr>
              <a:defRPr sz="3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四·来瑞特韦</a:t>
            </a:r>
            <a:r>
              <a:rPr lang="zh-CN"/>
              <a:t>片</a:t>
            </a:r>
            <a:r>
              <a:t>创新性</a:t>
            </a:r>
          </a:p>
        </p:txBody>
      </p:sp>
      <p:sp>
        <p:nvSpPr>
          <p:cNvPr id="856" name="中国自己的新冠特效单药，我国自主知识产权，实现科技自立自强…"/>
          <p:cNvSpPr txBox="1"/>
          <p:nvPr/>
        </p:nvSpPr>
        <p:spPr>
          <a:xfrm>
            <a:off x="1012465" y="1472046"/>
            <a:ext cx="11583248" cy="1016001"/>
          </a:xfrm>
          <a:prstGeom prst="rect">
            <a:avLst/>
          </a:prstGeom>
          <a:ln w="12700">
            <a:miter lim="400000"/>
          </a:ln>
        </p:spPr>
        <p:txBody>
          <a:bodyPr lIns="0" tIns="0" rIns="0" bIns="0">
            <a:spAutoFit/>
          </a:bodyPr>
          <a:lstStyle/>
          <a:p>
            <a:pPr>
              <a:defRPr sz="2800" b="1">
                <a:solidFill>
                  <a:srgbClr val="9411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t>中国自己的新冠特效单药，我国自主知识产权，实现科技自立自强</a:t>
            </a:r>
            <a:endParaRPr>
              <a:latin typeface="+mj-lt"/>
              <a:ea typeface="+mj-ea"/>
              <a:cs typeface="+mj-cs"/>
              <a:sym typeface="等线" panose="02010600030101010101" charset="-122"/>
            </a:endParaRPr>
          </a:p>
          <a:p>
            <a:pPr>
              <a:defRPr sz="2800">
                <a:latin typeface="微软雅黑" panose="020B0503020204020204" charset="-122"/>
                <a:ea typeface="微软雅黑" panose="020B0503020204020204" charset="-122"/>
                <a:cs typeface="微软雅黑" panose="020B0503020204020204" charset="-122"/>
                <a:sym typeface="微软雅黑" panose="020B0503020204020204" charset="-122"/>
              </a:defRPr>
            </a:pPr>
            <a:r>
              <a:t>摆脱进口药物垄断风险及进口药物垄断可能造成的高额经济负担</a:t>
            </a:r>
          </a:p>
        </p:txBody>
      </p:sp>
      <p:pic>
        <p:nvPicPr>
          <p:cNvPr id="857" name="图片 16" descr="图片 16"/>
          <p:cNvPicPr>
            <a:picLocks noChangeAspect="1"/>
          </p:cNvPicPr>
          <p:nvPr/>
        </p:nvPicPr>
        <p:blipFill>
          <a:blip r:embed="rId1"/>
          <a:stretch>
            <a:fillRect/>
          </a:stretch>
        </p:blipFill>
        <p:spPr>
          <a:xfrm>
            <a:off x="6195888" y="2636528"/>
            <a:ext cx="2469723" cy="1168386"/>
          </a:xfrm>
          <a:prstGeom prst="rect">
            <a:avLst/>
          </a:prstGeom>
          <a:ln w="12700">
            <a:miter lim="400000"/>
            <a:headEnd/>
            <a:tailEnd/>
          </a:ln>
        </p:spPr>
      </p:pic>
      <p:grpSp>
        <p:nvGrpSpPr>
          <p:cNvPr id="860" name="成组"/>
          <p:cNvGrpSpPr/>
          <p:nvPr/>
        </p:nvGrpSpPr>
        <p:grpSpPr>
          <a:xfrm>
            <a:off x="8900289" y="2636528"/>
            <a:ext cx="2924774" cy="3063158"/>
            <a:chOff x="0" y="0"/>
            <a:chExt cx="2924772" cy="3063156"/>
          </a:xfrm>
        </p:grpSpPr>
        <p:pic>
          <p:nvPicPr>
            <p:cNvPr id="858" name="图片 9" descr="图片 9"/>
            <p:cNvPicPr>
              <a:picLocks noChangeAspect="1"/>
            </p:cNvPicPr>
            <p:nvPr/>
          </p:nvPicPr>
          <p:blipFill>
            <a:blip r:embed="rId2"/>
            <a:stretch>
              <a:fillRect/>
            </a:stretch>
          </p:blipFill>
          <p:spPr>
            <a:xfrm>
              <a:off x="-1" y="-1"/>
              <a:ext cx="2924774" cy="2019755"/>
            </a:xfrm>
            <a:prstGeom prst="rect">
              <a:avLst/>
            </a:prstGeom>
            <a:ln w="12700" cap="flat">
              <a:noFill/>
              <a:miter lim="400000"/>
              <a:headEnd/>
              <a:tailEnd/>
            </a:ln>
            <a:effectLst/>
          </p:spPr>
        </p:pic>
        <p:pic>
          <p:nvPicPr>
            <p:cNvPr id="859" name="图片 8" descr="图片 8"/>
            <p:cNvPicPr>
              <a:picLocks noChangeAspect="1"/>
            </p:cNvPicPr>
            <p:nvPr/>
          </p:nvPicPr>
          <p:blipFill>
            <a:blip r:embed="rId3"/>
            <a:stretch>
              <a:fillRect/>
            </a:stretch>
          </p:blipFill>
          <p:spPr>
            <a:xfrm>
              <a:off x="33251" y="1132385"/>
              <a:ext cx="2858270" cy="1930772"/>
            </a:xfrm>
            <a:prstGeom prst="rect">
              <a:avLst/>
            </a:prstGeom>
            <a:ln w="12700" cap="flat">
              <a:noFill/>
              <a:miter lim="400000"/>
              <a:headEnd/>
              <a:tailEnd/>
            </a:ln>
            <a:effectLst/>
          </p:spPr>
        </p:pic>
      </p:grpSp>
      <p:sp>
        <p:nvSpPr>
          <p:cNvPr id="861" name="由于无国产特效药，国家药监局不得不应急附条件批准辉瑞及默沙东两款进口药物。…"/>
          <p:cNvSpPr txBox="1"/>
          <p:nvPr/>
        </p:nvSpPr>
        <p:spPr>
          <a:xfrm>
            <a:off x="6249377" y="3953409"/>
            <a:ext cx="2469755" cy="1803401"/>
          </a:xfrm>
          <a:prstGeom prst="rect">
            <a:avLst/>
          </a:prstGeom>
          <a:ln w="12700">
            <a:miter lim="400000"/>
          </a:ln>
        </p:spPr>
        <p:txBody>
          <a:bodyPr lIns="0" tIns="0" rIns="0" bIns="0">
            <a:spAutoFit/>
          </a:bodyPr>
          <a:lstStyle/>
          <a:p>
            <a:pPr>
              <a:defRPr sz="1300">
                <a:solidFill>
                  <a:srgbClr val="535353"/>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t>由于无国产特效药，国家药监局不得不应急附条件批准辉瑞及默沙东两款进口药物。</a:t>
            </a:r>
          </a:p>
          <a:p>
            <a:pPr>
              <a:defRPr sz="1300">
                <a:solidFill>
                  <a:srgbClr val="535353"/>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a:p>
            <a:pPr>
              <a:defRPr sz="1300">
                <a:solidFill>
                  <a:srgbClr val="535353"/>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t>随着今年年初进口药物医保谈判的失败，国内抗新冠药物市场也面临进口药物垄断造成的高额经济负担。</a:t>
            </a:r>
          </a:p>
        </p:txBody>
      </p:sp>
      <p:grpSp>
        <p:nvGrpSpPr>
          <p:cNvPr id="871" name="成组"/>
          <p:cNvGrpSpPr/>
          <p:nvPr/>
        </p:nvGrpSpPr>
        <p:grpSpPr>
          <a:xfrm>
            <a:off x="237017" y="2463350"/>
            <a:ext cx="5502275" cy="3568169"/>
            <a:chOff x="0" y="0"/>
            <a:chExt cx="5502274" cy="3568168"/>
          </a:xfrm>
        </p:grpSpPr>
        <p:graphicFrame>
          <p:nvGraphicFramePr>
            <p:cNvPr id="862" name="表格 4"/>
            <p:cNvGraphicFramePr/>
            <p:nvPr/>
          </p:nvGraphicFramePr>
          <p:xfrm>
            <a:off x="0" y="1376680"/>
            <a:ext cx="5502275" cy="2145030"/>
          </p:xfrm>
          <a:graphic>
            <a:graphicData uri="http://schemas.openxmlformats.org/drawingml/2006/table">
              <a:tbl>
                <a:tblPr bandRow="1">
                  <a:tableStyleId>{4C3C2611-4C71-4FC5-86AE-919BDF0F9419}</a:tableStyleId>
                </a:tblPr>
                <a:tblGrid>
                  <a:gridCol w="5502275"/>
                </a:tblGrid>
                <a:tr h="357505">
                  <a:tc>
                    <a:txBody>
                      <a:bodyPr/>
                      <a:lstStyle/>
                      <a:p>
                        <a:pPr algn="l">
                          <a:lnSpc>
                            <a:spcPct val="120000"/>
                          </a:lnSpc>
                        </a:pPr>
                        <a:r>
                          <a:rPr sz="1400" b="0">
                            <a:latin typeface="微软雅黑 Light" panose="020B0502040204020203" charset="-122"/>
                            <a:ea typeface="微软雅黑 Light" panose="020B0502040204020203" charset="-122"/>
                            <a:cs typeface="微软雅黑 Light" panose="020B0502040204020203" charset="-122"/>
                            <a:sym typeface="Heiti SC Medium"/>
                          </a:rPr>
                          <a:t>1. 国际首款无需联用利托那韦的拟肽类3CL靶向新冠药物  </a:t>
                        </a:r>
                        <a:endParaRPr sz="1400" b="0">
                          <a:latin typeface="微软雅黑 Light" panose="020B0502040204020203" charset="-122"/>
                          <a:ea typeface="微软雅黑 Light" panose="020B0502040204020203" charset="-122"/>
                          <a:cs typeface="微软雅黑 Light" panose="020B0502040204020203" charset="-122"/>
                          <a:sym typeface="Heiti SC Medium"/>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r>
                <a:tr h="357505">
                  <a:tc>
                    <a:txBody>
                      <a:bodyPr/>
                      <a:lstStyle/>
                      <a:p>
                        <a:pPr algn="l">
                          <a:lnSpc>
                            <a:spcPct val="120000"/>
                          </a:lnSpc>
                        </a:pPr>
                        <a:r>
                          <a:rPr sz="1400" b="0">
                            <a:latin typeface="微软雅黑 Light" panose="020B0502040204020203" charset="-122"/>
                            <a:ea typeface="微软雅黑 Light" panose="020B0502040204020203" charset="-122"/>
                            <a:cs typeface="微软雅黑 Light" panose="020B0502040204020203" charset="-122"/>
                            <a:sym typeface="Heiti SC Medium"/>
                          </a:rPr>
                          <a:t>2. 我国具有自主知识产权的原创一类新药</a:t>
                        </a:r>
                        <a:endParaRPr sz="1400" b="0">
                          <a:latin typeface="微软雅黑 Light" panose="020B0502040204020203" charset="-122"/>
                          <a:ea typeface="微软雅黑 Light" panose="020B0502040204020203" charset="-122"/>
                          <a:cs typeface="微软雅黑 Light" panose="020B0502040204020203" charset="-122"/>
                          <a:sym typeface="Heiti SC Medium"/>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r h="357505">
                  <a:tc>
                    <a:txBody>
                      <a:bodyPr/>
                      <a:lstStyle/>
                      <a:p>
                        <a:pPr algn="l">
                          <a:lnSpc>
                            <a:spcPct val="120000"/>
                          </a:lnSpc>
                        </a:pPr>
                        <a:r>
                          <a:rPr sz="1400" b="0">
                            <a:latin typeface="微软雅黑 Light" panose="020B0502040204020203" charset="-122"/>
                            <a:ea typeface="微软雅黑 Light" panose="020B0502040204020203" charset="-122"/>
                            <a:cs typeface="微软雅黑 Light" panose="020B0502040204020203" charset="-122"/>
                            <a:sym typeface="微软雅黑" panose="020B0503020204020204" charset="-122"/>
                          </a:rPr>
                          <a:t>3. 获科技部公共安全风险防控与应急技术装备专项资助</a:t>
                        </a:r>
                        <a:endParaRPr sz="1400" b="0">
                          <a:latin typeface="微软雅黑 Light" panose="020B0502040204020203" charset="-122"/>
                          <a:ea typeface="微软雅黑 Light" panose="020B0502040204020203" charset="-122"/>
                          <a:cs typeface="微软雅黑 Light" panose="020B0502040204020203" charset="-122"/>
                          <a:sym typeface="微软雅黑" panose="020B0503020204020204" charset="-122"/>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r>
                <a:tr h="357505">
                  <a:tc>
                    <a:txBody>
                      <a:bodyPr/>
                      <a:lstStyle/>
                      <a:p>
                        <a:pPr algn="l">
                          <a:lnSpc>
                            <a:spcPct val="120000"/>
                          </a:lnSpc>
                        </a:pPr>
                        <a:r>
                          <a:rPr sz="1400" b="0">
                            <a:latin typeface="微软雅黑 Light" panose="020B0502040204020203" charset="-122"/>
                            <a:ea typeface="微软雅黑 Light" panose="020B0502040204020203" charset="-122"/>
                            <a:cs typeface="微软雅黑 Light" panose="020B0502040204020203" charset="-122"/>
                            <a:sym typeface="微软雅黑" panose="020B0503020204020204" charset="-122"/>
                          </a:rPr>
                          <a:t>4. 获广东省防治新型冠状病毒科技攻关专项资助</a:t>
                        </a:r>
                        <a:endParaRPr sz="1400" b="0">
                          <a:latin typeface="微软雅黑 Light" panose="020B0502040204020203" charset="-122"/>
                          <a:ea typeface="微软雅黑 Light" panose="020B0502040204020203" charset="-122"/>
                          <a:cs typeface="微软雅黑 Light" panose="020B0502040204020203" charset="-122"/>
                          <a:sym typeface="微软雅黑" panose="020B0503020204020204" charset="-122"/>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r h="357505">
                  <a:tc>
                    <a:txBody>
                      <a:bodyPr/>
                      <a:lstStyle/>
                      <a:p>
                        <a:pPr algn="l">
                          <a:lnSpc>
                            <a:spcPct val="120000"/>
                          </a:lnSpc>
                          <a:defRPr sz="1500" b="1">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1400" b="0">
                            <a:latin typeface="微软雅黑 Light" panose="020B0502040204020203" charset="-122"/>
                            <a:ea typeface="微软雅黑 Light" panose="020B0502040204020203" charset="-122"/>
                            <a:cs typeface="微软雅黑 Light" panose="020B0502040204020203" charset="-122"/>
                          </a:rPr>
                          <a:t>5. 获广州国家实验室立项支持</a:t>
                        </a:r>
                        <a:endParaRPr sz="1400" b="0">
                          <a:latin typeface="微软雅黑 Light" panose="020B0502040204020203" charset="-122"/>
                          <a:ea typeface="微软雅黑 Light" panose="020B0502040204020203" charset="-122"/>
                          <a:cs typeface="微软雅黑 Light" panose="020B0502040204020203" charset="-122"/>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r h="357505">
                  <a:tc>
                    <a:txBody>
                      <a:bodyPr/>
                      <a:lstStyle/>
                      <a:p>
                        <a:pPr algn="l">
                          <a:lnSpc>
                            <a:spcPct val="120000"/>
                          </a:lnSpc>
                          <a:defRPr sz="1500" b="1">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1400" b="0">
                            <a:latin typeface="微软雅黑 Light" panose="020B0502040204020203" charset="-122"/>
                            <a:ea typeface="微软雅黑 Light" panose="020B0502040204020203" charset="-122"/>
                            <a:cs typeface="微软雅黑 Light" panose="020B0502040204020203" charset="-122"/>
                          </a:rPr>
                          <a:t>6. 新型举国科技攻关“政产学研”深度融合成果</a:t>
                        </a:r>
                        <a:endParaRPr sz="1400" b="0">
                          <a:latin typeface="微软雅黑 Light" panose="020B0502040204020203" charset="-122"/>
                          <a:ea typeface="微软雅黑 Light" panose="020B0502040204020203" charset="-122"/>
                          <a:cs typeface="微软雅黑 Light" panose="020B0502040204020203" charset="-122"/>
                        </a:endParaRP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r>
              </a:tbl>
            </a:graphicData>
          </a:graphic>
        </p:graphicFrame>
        <p:grpSp>
          <p:nvGrpSpPr>
            <p:cNvPr id="869" name="成组"/>
            <p:cNvGrpSpPr/>
            <p:nvPr/>
          </p:nvGrpSpPr>
          <p:grpSpPr>
            <a:xfrm>
              <a:off x="860759" y="0"/>
              <a:ext cx="3426570" cy="1315326"/>
              <a:chOff x="0" y="0"/>
              <a:chExt cx="3426569" cy="1315325"/>
            </a:xfrm>
          </p:grpSpPr>
          <p:grpSp>
            <p:nvGrpSpPr>
              <p:cNvPr id="865" name="组合 7"/>
              <p:cNvGrpSpPr/>
              <p:nvPr/>
            </p:nvGrpSpPr>
            <p:grpSpPr>
              <a:xfrm>
                <a:off x="2505857" y="76493"/>
                <a:ext cx="920713" cy="1162340"/>
                <a:chOff x="0" y="0"/>
                <a:chExt cx="920711" cy="1162339"/>
              </a:xfrm>
            </p:grpSpPr>
            <p:pic>
              <p:nvPicPr>
                <p:cNvPr id="863" name="图片 3" descr="图片 3"/>
                <p:cNvPicPr>
                  <a:picLocks noChangeAspect="1"/>
                </p:cNvPicPr>
                <p:nvPr/>
              </p:nvPicPr>
              <p:blipFill>
                <a:blip r:embed="rId4"/>
                <a:stretch>
                  <a:fillRect/>
                </a:stretch>
              </p:blipFill>
              <p:spPr>
                <a:xfrm>
                  <a:off x="0" y="0"/>
                  <a:ext cx="920712" cy="1162340"/>
                </a:xfrm>
                <a:prstGeom prst="rect">
                  <a:avLst/>
                </a:prstGeom>
                <a:ln w="9525" cap="flat">
                  <a:solidFill>
                    <a:srgbClr val="FF0000"/>
                  </a:solidFill>
                  <a:prstDash val="solid"/>
                  <a:round/>
                </a:ln>
                <a:effectLst/>
              </p:spPr>
            </p:pic>
            <p:sp>
              <p:nvSpPr>
                <p:cNvPr id="864" name="矩形 5"/>
                <p:cNvSpPr/>
                <p:nvPr/>
              </p:nvSpPr>
              <p:spPr>
                <a:xfrm>
                  <a:off x="228377" y="684790"/>
                  <a:ext cx="617074" cy="151494"/>
                </a:xfrm>
                <a:prstGeom prst="rect">
                  <a:avLst/>
                </a:prstGeom>
                <a:solidFill>
                  <a:srgbClr val="F2F2F2"/>
                </a:solidFill>
                <a:ln w="12700" cap="flat">
                  <a:solidFill>
                    <a:srgbClr val="FFFFFF"/>
                  </a:solidFill>
                  <a:prstDash val="solid"/>
                  <a:miter lim="800000"/>
                </a:ln>
                <a:effectLst/>
              </p:spPr>
              <p:txBody>
                <a:bodyPr wrap="square" lIns="0" tIns="0" rIns="0" bIns="0" numCol="1" anchor="ctr">
                  <a:noAutofit/>
                </a:bodyPr>
                <a:lstStyle/>
                <a:p>
                  <a:pPr algn="ctr">
                    <a:defRPr>
                      <a:solidFill>
                        <a:srgbClr val="FFFFFF"/>
                      </a:solidFill>
                      <a:latin typeface="+mj-lt"/>
                      <a:ea typeface="+mj-ea"/>
                      <a:cs typeface="+mj-cs"/>
                      <a:sym typeface="等线" panose="02010600030101010101" charset="-122"/>
                    </a:defRPr>
                  </a:pPr>
                </a:p>
              </p:txBody>
            </p:sp>
          </p:grpSp>
          <p:grpSp>
            <p:nvGrpSpPr>
              <p:cNvPr id="868" name="成组"/>
              <p:cNvGrpSpPr/>
              <p:nvPr/>
            </p:nvGrpSpPr>
            <p:grpSpPr>
              <a:xfrm>
                <a:off x="-1" y="0"/>
                <a:ext cx="2211821" cy="1315326"/>
                <a:chOff x="0" y="0"/>
                <a:chExt cx="2211819" cy="1315325"/>
              </a:xfrm>
            </p:grpSpPr>
            <p:pic>
              <p:nvPicPr>
                <p:cNvPr id="866" name="图片 1" descr="图片 1"/>
                <p:cNvPicPr>
                  <a:picLocks noChangeAspect="1"/>
                </p:cNvPicPr>
                <p:nvPr/>
              </p:nvPicPr>
              <p:blipFill>
                <a:blip r:embed="rId5"/>
                <a:stretch>
                  <a:fillRect/>
                </a:stretch>
              </p:blipFill>
              <p:spPr>
                <a:xfrm>
                  <a:off x="-1" y="1785"/>
                  <a:ext cx="1070566" cy="1311755"/>
                </a:xfrm>
                <a:prstGeom prst="rect">
                  <a:avLst/>
                </a:prstGeom>
                <a:ln w="9525" cap="flat">
                  <a:solidFill>
                    <a:srgbClr val="FF0000"/>
                  </a:solidFill>
                  <a:prstDash val="solid"/>
                  <a:round/>
                </a:ln>
                <a:effectLst/>
              </p:spPr>
            </p:pic>
            <p:pic>
              <p:nvPicPr>
                <p:cNvPr id="867" name="P22GZ1NN06564CN-发明专利证书2.jpg" descr="P22GZ1NN06564CN-发明专利证书2.jpg"/>
                <p:cNvPicPr>
                  <a:picLocks noChangeAspect="1"/>
                </p:cNvPicPr>
                <p:nvPr/>
              </p:nvPicPr>
              <p:blipFill>
                <a:blip r:embed="rId6"/>
                <a:stretch>
                  <a:fillRect/>
                </a:stretch>
              </p:blipFill>
              <p:spPr>
                <a:xfrm>
                  <a:off x="1123089" y="0"/>
                  <a:ext cx="1088731" cy="1315326"/>
                </a:xfrm>
                <a:prstGeom prst="rect">
                  <a:avLst/>
                </a:prstGeom>
                <a:ln w="12700" cap="flat">
                  <a:noFill/>
                  <a:miter lim="400000"/>
                  <a:headEnd/>
                  <a:tailEnd/>
                </a:ln>
                <a:effectLst/>
              </p:spPr>
            </p:pic>
          </p:grpSp>
        </p:grpSp>
        <p:sp>
          <p:nvSpPr>
            <p:cNvPr id="870" name="因此，来瑞特韦的研发和投入使用是顺应国家发展新形势下科技战略变革，实现科技自立自强，实现科技强国！"/>
            <p:cNvSpPr/>
            <p:nvPr/>
          </p:nvSpPr>
          <p:spPr>
            <a:xfrm>
              <a:off x="8812" y="3568167"/>
              <a:ext cx="548048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0" tIns="0" rIns="0" bIns="0" numCol="1" anchor="t">
              <a:spAutoFit/>
            </a:bodyPr>
            <a:lstStyle/>
            <a:p>
              <a:pPr algn="just">
                <a:lnSpc>
                  <a:spcPct val="120000"/>
                </a:lnSpc>
                <a:defRPr sz="1700" b="1" strike="dblStrike">
                  <a:solidFill>
                    <a:srgbClr val="00B050"/>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pPr>
              <a:r>
                <a:rPr strike="noStrike">
                  <a:solidFill>
                    <a:srgbClr val="941100"/>
                  </a:solidFill>
                </a:rPr>
                <a:t>来瑞特韦片的研发和投入使用是顺应国家发展新形势下科技战略变革，实现科技自立自强，实现科技强国！</a:t>
              </a:r>
              <a:endParaRPr strike="noStrike">
                <a:solidFill>
                  <a:srgbClr val="941100"/>
                </a:solidFill>
              </a:endParaRPr>
            </a:p>
          </p:txBody>
        </p:sp>
      </p:grpSp>
      <p:sp>
        <p:nvSpPr>
          <p:cNvPr id="872" name="因此，来瑞特韦的现世或可摆脱进口药物垄断风险及进口药物垄断可能造成的高额经济负担！"/>
          <p:cNvSpPr txBox="1"/>
          <p:nvPr/>
        </p:nvSpPr>
        <p:spPr>
          <a:xfrm>
            <a:off x="6203679" y="5905306"/>
            <a:ext cx="5766870" cy="609601"/>
          </a:xfrm>
          <a:prstGeom prst="rect">
            <a:avLst/>
          </a:prstGeom>
          <a:ln w="12700">
            <a:miter lim="400000"/>
          </a:ln>
        </p:spPr>
        <p:txBody>
          <a:bodyPr lIns="0" tIns="0" rIns="0" bIns="0">
            <a:spAutoFit/>
          </a:bodyPr>
          <a:lstStyle/>
          <a:p>
            <a:pPr>
              <a:defRPr sz="1700" b="1" strike="dblStrike">
                <a:solidFill>
                  <a:srgbClr val="00B050"/>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pPr>
            <a:r>
              <a:rPr strike="noStrike">
                <a:solidFill>
                  <a:srgbClr val="941100"/>
                </a:solidFill>
              </a:rPr>
              <a:t>来瑞特韦片的上市或可摆脱进口药物垄断风险及进口药物垄断可能造成的高额经济负担，切实保障国家生物安全！</a:t>
            </a:r>
            <a:endParaRPr strike="noStrike">
              <a:solidFill>
                <a:srgbClr val="941100"/>
              </a:solidFill>
            </a:endParaRPr>
          </a:p>
        </p:txBody>
      </p:sp>
      <p:sp>
        <p:nvSpPr>
          <p:cNvPr id="873" name="线条"/>
          <p:cNvSpPr/>
          <p:nvPr/>
        </p:nvSpPr>
        <p:spPr>
          <a:xfrm flipH="1" flipV="1">
            <a:off x="5949315" y="2421254"/>
            <a:ext cx="6986" cy="4323081"/>
          </a:xfrm>
          <a:prstGeom prst="line">
            <a:avLst/>
          </a:prstGeom>
          <a:ln w="25400">
            <a:solidFill>
              <a:schemeClr val="accent3"/>
            </a:solidFill>
          </a:ln>
        </p:spPr>
        <p:txBody>
          <a:bodyPr lIns="45718" tIns="45718" rIns="45718" bIns="45718"/>
          <a:lstStyle/>
          <a:p/>
        </p:txBody>
      </p:sp>
    </p:spTree>
  </p:cSld>
  <p:clrMapOvr>
    <a:masterClrMapping/>
  </p:clrMapOvr>
  <p:transition spd="med"/>
</p:sld>
</file>

<file path=ppt/tags/tag1.xml><?xml version="1.0" encoding="utf-8"?>
<p:tagLst xmlns:p="http://schemas.openxmlformats.org/presentationml/2006/main">
  <p:tag name="KSO_WM_UNIT_TABLE_BEAUTIFY" val="smartTable{296421cd-4ce1-48c7-9e2e-594fc3b8d6ea}"/>
  <p:tag name="TABLE_ENDDRAG_ORIGIN_RECT" val="941*451"/>
  <p:tag name="TABLE_ENDDRAG_RECT" val="7*86*941*451"/>
</p:tagLst>
</file>

<file path=ppt/tags/tag2.xml><?xml version="1.0" encoding="utf-8"?>
<p:tagLst xmlns:p="http://schemas.openxmlformats.org/presentationml/2006/main">
  <p:tag name="KSO_WM_UNIT_TABLE_BEAUTIFY" val="smartTable{db68dcc6-b119-4475-8aee-973a7599a6d4}"/>
  <p:tag name="TABLE_ENDDRAG_ORIGIN_RECT" val="633*431"/>
  <p:tag name="TABLE_ENDDRAG_RECT" val="37*99*633*431"/>
</p:tagLst>
</file>

<file path=ppt/tags/tag3.xml><?xml version="1.0" encoding="utf-8"?>
<p:tagLst xmlns:p="http://schemas.openxmlformats.org/presentationml/2006/main">
  <p:tag name="KSO_WM_UNIT_TABLE_BEAUTIFY" val="smartTable{6259ba37-e6fa-4ab7-a472-f9f411785cea}"/>
</p:tagLst>
</file>

<file path=ppt/tags/tag4.xml><?xml version="1.0" encoding="utf-8"?>
<p:tagLst xmlns:p="http://schemas.openxmlformats.org/presentationml/2006/main">
  <p:tag name="KSO_WM_UNIT_TABLE_BEAUTIFY" val="smartTable{89442b0d-8899-4e16-ba04-5d222fe6f1ff}"/>
</p:tagLst>
</file>

<file path=ppt/tags/tag5.xml><?xml version="1.0" encoding="utf-8"?>
<p:tagLst xmlns:p="http://schemas.openxmlformats.org/presentationml/2006/main">
  <p:tag name="KSO_WM_UNIT_TABLE_BEAUTIFY" val="smartTable{e1fccd5b-e930-478e-b025-6ba2f102b0f9}"/>
</p:tagLst>
</file>

<file path=ppt/tags/tag6.xml><?xml version="1.0" encoding="utf-8"?>
<p:tagLst xmlns:p="http://schemas.openxmlformats.org/presentationml/2006/main">
  <p:tag name="TABLE_ENDDRAG_ORIGIN_RECT" val="843*210"/>
  <p:tag name="TABLE_ENDDRAG_RECT" val="49*298*843*210"/>
  <p:tag name="KSO_WM_UNIT_TABLE_BEAUTIFY" val="smartTable{3906cf1e-b572-4b6c-a639-6bd47cc79941}"/>
</p:tagLst>
</file>

<file path=ppt/tags/tag7.xml><?xml version="1.0" encoding="utf-8"?>
<p:tagLst xmlns:p="http://schemas.openxmlformats.org/presentationml/2006/main">
  <p:tag name="KSO_WM_UNIT_TABLE_BEAUTIFY" val="smartTable{d86c7570-643c-4ca9-87b8-a5dc8d11cfbb}"/>
</p:tagLst>
</file>

<file path=ppt/tags/tag8.xml><?xml version="1.0" encoding="utf-8"?>
<p:tagLst xmlns:p="http://schemas.openxmlformats.org/presentationml/2006/main">
  <p:tag name="KSO_WM_UNIT_TABLE_BEAUTIFY" val="smartTable{984040e8-3249-437b-9a5c-6adad3911901}"/>
</p:tagLst>
</file>

<file path=ppt/tags/tag9.xml><?xml version="1.0" encoding="utf-8"?>
<p:tagLst xmlns:p="http://schemas.openxmlformats.org/presentationml/2006/main">
  <p:tag name="KSO_WPP_MARK_KEY" val="3a1c9b3b-8248-409d-9333-f12762f7e808"/>
  <p:tag name="COMMONDATA" val="eyJoZGlkIjoiZWExYWY2NGI4YzYwMmVmZDI0YzRmYTI4Y2I1MWExNTAifQ=="/>
</p:tagLst>
</file>

<file path=ppt/theme/theme1.xml><?xml version="1.0" encoding="utf-8"?>
<a:theme xmlns:a="http://schemas.openxmlformats.org/drawingml/2006/main" name="3_Office 主题​​">
  <a:themeElements>
    <a:clrScheme name="3_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3_Office 主题​​">
      <a:majorFont>
        <a:latin typeface="等线"/>
        <a:ea typeface="等线"/>
        <a:cs typeface="等线"/>
      </a:majorFont>
      <a:minorFont>
        <a:latin typeface="Helvetica"/>
        <a:ea typeface="Helvetica"/>
        <a:cs typeface="Helvetica"/>
      </a:minorFont>
    </a:fontScheme>
    <a:fmtScheme name="3_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3_Office 主题​​">
      <a:majorFont>
        <a:latin typeface="等线"/>
        <a:ea typeface="等线"/>
        <a:cs typeface="等线"/>
      </a:majorFont>
      <a:minorFont>
        <a:latin typeface="Helvetica"/>
        <a:ea typeface="Helvetica"/>
        <a:cs typeface="Helvetica"/>
      </a:minorFont>
    </a:fontScheme>
    <a:fmtScheme name="3_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6999</Words>
  <Application>WPS 演示</Application>
  <PresentationFormat>宽屏</PresentationFormat>
  <Paragraphs>439</Paragraphs>
  <Slides>12</Slides>
  <Notes>1</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12</vt:i4>
      </vt:variant>
    </vt:vector>
  </HeadingPairs>
  <TitlesOfParts>
    <vt:vector size="40" baseType="lpstr">
      <vt:lpstr>Arial</vt:lpstr>
      <vt:lpstr>宋体</vt:lpstr>
      <vt:lpstr>Wingdings</vt:lpstr>
      <vt:lpstr>Helvetica</vt:lpstr>
      <vt:lpstr>Tw Cen MT</vt:lpstr>
      <vt:lpstr>等线</vt:lpstr>
      <vt:lpstr>等线 Light</vt:lpstr>
      <vt:lpstr>Arial</vt:lpstr>
      <vt:lpstr>微软雅黑</vt:lpstr>
      <vt:lpstr>Times New Roman</vt:lpstr>
      <vt:lpstr>微软雅黑 Light</vt:lpstr>
      <vt:lpstr>Calibri</vt:lpstr>
      <vt:lpstr>Calibri Light</vt:lpstr>
      <vt:lpstr>Heiti SC Light</vt:lpstr>
      <vt:lpstr>Times New Roman</vt:lpstr>
      <vt:lpstr>华文仿宋</vt:lpstr>
      <vt:lpstr>Lantinghei SC Demibold</vt:lpstr>
      <vt:lpstr>Segoe Print</vt:lpstr>
      <vt:lpstr>楷体</vt:lpstr>
      <vt:lpstr>Lantinghei SC Extralight</vt:lpstr>
      <vt:lpstr>华文宋体</vt:lpstr>
      <vt:lpstr>PingFang SC Semibold</vt:lpstr>
      <vt:lpstr>冬青黑体简体中文 W6</vt:lpstr>
      <vt:lpstr>黑体</vt:lpstr>
      <vt:lpstr>Heiti SC Medium</vt:lpstr>
      <vt:lpstr>冬青黑体简体中文 W3</vt:lpstr>
      <vt:lpstr>Arial Unicode MS</vt:lpstr>
      <vt:lpstr>3_Office 主题​​</vt:lpstr>
      <vt:lpstr>PowerPoint 演示文稿</vt:lpstr>
      <vt:lpstr>目录</vt:lpstr>
      <vt:lpstr>一· 来瑞特韦片基本信息</vt:lpstr>
      <vt:lpstr>一· 来瑞特韦片基本信息</vt:lpstr>
      <vt:lpstr>二·来瑞特韦片有效性</vt:lpstr>
      <vt:lpstr>二·来瑞特韦片有效性</vt:lpstr>
      <vt:lpstr>三·来瑞特韦片安全性</vt:lpstr>
      <vt:lpstr>三·来瑞特韦片安全性</vt:lpstr>
      <vt:lpstr>四·来瑞特韦片创新性</vt:lpstr>
      <vt:lpstr>四·来瑞特韦片创新性</vt:lpstr>
      <vt:lpstr>五·来瑞特韦片公平性</vt:lpstr>
      <vt:lpstr>静候佳音！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dc:creator>
  <cp:lastModifiedBy> ❀</cp:lastModifiedBy>
  <cp:revision>14</cp:revision>
  <dcterms:created xsi:type="dcterms:W3CDTF">2023-07-12T06:30:00Z</dcterms:created>
  <dcterms:modified xsi:type="dcterms:W3CDTF">2023-07-14T01:31:49Z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02B311A16157443395E7F94D27A7CE37_13</vt:lpwstr>
  </property>
  <property fmtid="{D5CDD505-2E9C-101B-9397-08002B2CF9AE}" pid="3" name="KSOProductBuildVer">
    <vt:lpwstr>2052-11.1.0.14309</vt:lpwstr>
  </property>
</Properties>
</file>