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" y="7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BE8E-E9C2-4B1E-86F5-3228C3935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E238F-FA96-4632-BEB1-A6AB448199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635"/>
            <a:ext cx="12192635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（定稿）ω-3甘油三酯(2%)中长链脂肪乳氨基酸(16)葡萄糖(36%)注射液（PPT1）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（定稿）ω-3甘油三酯(2%)中长链脂肪乳氨基酸(16)葡萄糖(36%)注射液（PPT1）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2YzNjBkOTgyNWQ1YTMxYzM3MzMwNWFiODNmOWIzYW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Arial</vt:lpstr>
      <vt:lpstr>宋体</vt:lpstr>
      <vt:lpstr>Wingdings</vt:lpstr>
      <vt:lpstr>等线 Light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 Yang</dc:creator>
  <cp:lastModifiedBy>May</cp:lastModifiedBy>
  <cp:revision>5</cp:revision>
  <dcterms:created xsi:type="dcterms:W3CDTF">2023-07-12T23:59:00Z</dcterms:created>
  <dcterms:modified xsi:type="dcterms:W3CDTF">2023-07-14T03:24:54Z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C01B7AC7157A44478B061F2569AA571F_12</vt:lpwstr>
  </property>
  <property fmtid="{D5CDD505-2E9C-101B-9397-08002B2CF9AE}" pid="3" name="KSOProductBuildVer">
    <vt:lpwstr>2052-11.1.0.14309</vt:lpwstr>
  </property>
</Properties>
</file>