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幻灯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幻灯片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幻灯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幻灯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幻灯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幻灯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幻灯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幻灯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幻灯片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U5ZWE4ZjcyOTA2ZWFlNGUyOTFiYjQ4N2E2ZDllND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7</cp:lastModifiedBy>
  <cp:revision>3</cp:revision>
  <dcterms:created xsi:type="dcterms:W3CDTF">2023-07-13T18:05:00Z</dcterms:created>
  <dcterms:modified xsi:type="dcterms:W3CDTF">2023-07-13T18:11:15Z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EC1802CBD7F342F8891ACF3E4F9EEB19_12</vt:lpwstr>
  </property>
  <property fmtid="{D5CDD505-2E9C-101B-9397-08002B2CF9AE}" pid="3" name="KSOProductBuildVer">
    <vt:lpwstr>2052-11.1.0.14309</vt:lpwstr>
  </property>
</Properties>
</file>