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琥珀酰明胶电解质醋酸钠注射液（PPT1) 202307011 V3(1)_01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琥珀酰明胶电解质醋酸钠注射液（PPT1) 202307011 V3(1)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琥珀酰明胶电解质醋酸钠注射液（PPT1) 202307011 V3(1)_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琥珀酰明胶电解质醋酸钠注射液（PPT1) 202307011 V3(1)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琥珀酰明胶电解质醋酸钠注射液（PPT1) 202307011 V3(1)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琥珀酰明胶电解质醋酸钠注射液（PPT1) 202307011 V3(1)_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琥珀酰明胶电解质醋酸钠注射液（PPT1) 202307011 V3(1)_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琥珀酰明胶电解质醋酸钠注射液（PPT1) 202307011 V3(1)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琥珀酰明胶电解质醋酸钠注射液（PPT1) 202307011 V3(1)_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EyMDkxYWNlNzNmOWRiMGNmYjk0ZmUwNTg3N2VmZj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 jiang</dc:creator>
  <cp:lastModifiedBy>蒋艳</cp:lastModifiedBy>
  <cp:revision>3</cp:revision>
  <dcterms:created xsi:type="dcterms:W3CDTF">2023-07-12T18:15:00Z</dcterms:created>
  <dcterms:modified xsi:type="dcterms:W3CDTF">2023-07-12T18:19:54Z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ED21753B0A6A4646A4B9F60A27ABBD66_12</vt:lpwstr>
  </property>
  <property fmtid="{D5CDD505-2E9C-101B-9397-08002B2CF9AE}" pid="3" name="KSOProductBuildVer">
    <vt:lpwstr>2052-11.1.0.14309</vt:lpwstr>
  </property>
</Properties>
</file>