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heme/theme4.xml" ContentType="application/vnd.openxmlformats-officedocument.theme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69" r:id="rId3"/>
  </p:sldMasterIdLst>
  <p:notesMasterIdLst>
    <p:notesMasterId r:id="rId15"/>
  </p:notesMasterIdLst>
  <p:sldIdLst>
    <p:sldId id="267" r:id="rId4"/>
    <p:sldId id="268" r:id="rId5"/>
    <p:sldId id="278" r:id="rId6"/>
    <p:sldId id="279" r:id="rId7"/>
    <p:sldId id="282" r:id="rId8"/>
    <p:sldId id="283" r:id="rId9"/>
    <p:sldId id="284" r:id="rId10"/>
    <p:sldId id="285" r:id="rId11"/>
    <p:sldId id="286" r:id="rId12"/>
    <p:sldId id="289" r:id="rId13"/>
    <p:sldId id="290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4" name="作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2023-7-14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87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CB329-4026-40EB-95DF-A9AAA5F8255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10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10" Type="http://schemas.openxmlformats.org/officeDocument/2006/relationships/image" Target="../media/image9.png"/><Relationship Id="rId4" Type="http://schemas.openxmlformats.org/officeDocument/2006/relationships/tags" Target="../tags/tag74.xml"/><Relationship Id="rId9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image" Target="../media/image1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2.xml"/><Relationship Id="rId4" Type="http://schemas.openxmlformats.org/officeDocument/2006/relationships/tags" Target="../tags/tag8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image" Target="../media/image2.png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image" Target="../media/image1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image" Target="../media/image11.png"/><Relationship Id="rId5" Type="http://schemas.openxmlformats.org/officeDocument/2006/relationships/tags" Target="../tags/tag8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6.xml"/><Relationship Id="rId9" Type="http://schemas.openxmlformats.org/officeDocument/2006/relationships/tags" Target="../tags/tag9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7" Type="http://schemas.openxmlformats.org/officeDocument/2006/relationships/image" Target="../media/image12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6.xml"/><Relationship Id="rId4" Type="http://schemas.openxmlformats.org/officeDocument/2006/relationships/tags" Target="../tags/tag95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9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10" Type="http://schemas.openxmlformats.org/officeDocument/2006/relationships/image" Target="../media/image9.png"/><Relationship Id="rId4" Type="http://schemas.openxmlformats.org/officeDocument/2006/relationships/tags" Target="../tags/tag107.xml"/><Relationship Id="rId9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10" Type="http://schemas.openxmlformats.org/officeDocument/2006/relationships/image" Target="../media/image9.png"/><Relationship Id="rId4" Type="http://schemas.openxmlformats.org/officeDocument/2006/relationships/tags" Target="../tags/tag115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10" Type="http://schemas.openxmlformats.org/officeDocument/2006/relationships/image" Target="../media/image14.png"/><Relationship Id="rId4" Type="http://schemas.openxmlformats.org/officeDocument/2006/relationships/tags" Target="../tags/tag123.xml"/><Relationship Id="rId9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image" Target="../media/image15.pn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32.xml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image" Target="../media/image17.png"/><Relationship Id="rId5" Type="http://schemas.openxmlformats.org/officeDocument/2006/relationships/tags" Target="../tags/tag142.xml"/><Relationship Id="rId10" Type="http://schemas.openxmlformats.org/officeDocument/2006/relationships/image" Target="../media/image16.png"/><Relationship Id="rId4" Type="http://schemas.openxmlformats.org/officeDocument/2006/relationships/tags" Target="../tags/tag141.xml"/><Relationship Id="rId9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6" Type="http://schemas.openxmlformats.org/officeDocument/2006/relationships/image" Target="../media/image3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5" Type="http://schemas.openxmlformats.org/officeDocument/2006/relationships/image" Target="../media/image2.png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tags" Target="../tags/tag164.xml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5" Type="http://schemas.openxmlformats.org/officeDocument/2006/relationships/tags" Target="../tags/tag156.xml"/><Relationship Id="rId15" Type="http://schemas.openxmlformats.org/officeDocument/2006/relationships/slideMaster" Target="../slideMasters/slideMaster3.xml"/><Relationship Id="rId10" Type="http://schemas.openxmlformats.org/officeDocument/2006/relationships/tags" Target="../tags/tag161.xml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tags" Target="../tags/tag165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3" Type="http://schemas.openxmlformats.org/officeDocument/2006/relationships/tags" Target="../tags/tag168.xml"/><Relationship Id="rId7" Type="http://schemas.openxmlformats.org/officeDocument/2006/relationships/tags" Target="../tags/tag172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9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13" Type="http://schemas.openxmlformats.org/officeDocument/2006/relationships/tags" Target="../tags/tag186.xml"/><Relationship Id="rId18" Type="http://schemas.openxmlformats.org/officeDocument/2006/relationships/tags" Target="../tags/tag191.xml"/><Relationship Id="rId3" Type="http://schemas.openxmlformats.org/officeDocument/2006/relationships/tags" Target="../tags/tag176.xml"/><Relationship Id="rId21" Type="http://schemas.openxmlformats.org/officeDocument/2006/relationships/tags" Target="../tags/tag194.xml"/><Relationship Id="rId7" Type="http://schemas.openxmlformats.org/officeDocument/2006/relationships/tags" Target="../tags/tag180.xml"/><Relationship Id="rId12" Type="http://schemas.openxmlformats.org/officeDocument/2006/relationships/tags" Target="../tags/tag185.xml"/><Relationship Id="rId17" Type="http://schemas.openxmlformats.org/officeDocument/2006/relationships/tags" Target="../tags/tag190.xml"/><Relationship Id="rId2" Type="http://schemas.openxmlformats.org/officeDocument/2006/relationships/tags" Target="../tags/tag175.xml"/><Relationship Id="rId16" Type="http://schemas.openxmlformats.org/officeDocument/2006/relationships/tags" Target="../tags/tag189.xml"/><Relationship Id="rId20" Type="http://schemas.openxmlformats.org/officeDocument/2006/relationships/tags" Target="../tags/tag193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24" Type="http://schemas.openxmlformats.org/officeDocument/2006/relationships/image" Target="../media/image19.svg"/><Relationship Id="rId5" Type="http://schemas.openxmlformats.org/officeDocument/2006/relationships/tags" Target="../tags/tag178.xml"/><Relationship Id="rId15" Type="http://schemas.openxmlformats.org/officeDocument/2006/relationships/tags" Target="../tags/tag188.xml"/><Relationship Id="rId23" Type="http://schemas.openxmlformats.org/officeDocument/2006/relationships/image" Target="../media/image18.png"/><Relationship Id="rId10" Type="http://schemas.openxmlformats.org/officeDocument/2006/relationships/tags" Target="../tags/tag183.xml"/><Relationship Id="rId19" Type="http://schemas.openxmlformats.org/officeDocument/2006/relationships/tags" Target="../tags/tag192.xml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tags" Target="../tags/tag187.xml"/><Relationship Id="rId22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98.xml"/><Relationship Id="rId9" Type="http://schemas.openxmlformats.org/officeDocument/2006/relationships/tags" Target="../tags/tag203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tags" Target="../tags/tag214.xml"/><Relationship Id="rId5" Type="http://schemas.openxmlformats.org/officeDocument/2006/relationships/tags" Target="../tags/tag208.xml"/><Relationship Id="rId10" Type="http://schemas.openxmlformats.org/officeDocument/2006/relationships/tags" Target="../tags/tag213.xml"/><Relationship Id="rId4" Type="http://schemas.openxmlformats.org/officeDocument/2006/relationships/tags" Target="../tags/tag207.xml"/><Relationship Id="rId9" Type="http://schemas.openxmlformats.org/officeDocument/2006/relationships/tags" Target="../tags/tag21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218.xml"/><Relationship Id="rId9" Type="http://schemas.openxmlformats.org/officeDocument/2006/relationships/tags" Target="../tags/tag22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4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3" Type="http://schemas.openxmlformats.org/officeDocument/2006/relationships/tags" Target="../tags/tag229.xml"/><Relationship Id="rId7" Type="http://schemas.openxmlformats.org/officeDocument/2006/relationships/tags" Target="../tags/tag233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5" Type="http://schemas.openxmlformats.org/officeDocument/2006/relationships/tags" Target="../tags/tag231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230.xml"/><Relationship Id="rId9" Type="http://schemas.openxmlformats.org/officeDocument/2006/relationships/tags" Target="../tags/tag235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3" Type="http://schemas.openxmlformats.org/officeDocument/2006/relationships/tags" Target="../tags/tag238.xml"/><Relationship Id="rId7" Type="http://schemas.openxmlformats.org/officeDocument/2006/relationships/tags" Target="../tags/tag242.xm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5" Type="http://schemas.openxmlformats.org/officeDocument/2006/relationships/tags" Target="../tags/tag240.xml"/><Relationship Id="rId4" Type="http://schemas.openxmlformats.org/officeDocument/2006/relationships/tags" Target="../tags/tag239.xml"/><Relationship Id="rId9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46.xml"/><Relationship Id="rId7" Type="http://schemas.openxmlformats.org/officeDocument/2006/relationships/tags" Target="../tags/tag250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5" Type="http://schemas.openxmlformats.org/officeDocument/2006/relationships/tags" Target="../tags/tag248.xml"/><Relationship Id="rId4" Type="http://schemas.openxmlformats.org/officeDocument/2006/relationships/tags" Target="../tags/tag247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13" Type="http://schemas.openxmlformats.org/officeDocument/2006/relationships/slideMaster" Target="../slideMasters/slideMaster3.xml"/><Relationship Id="rId3" Type="http://schemas.openxmlformats.org/officeDocument/2006/relationships/tags" Target="../tags/tag253.xml"/><Relationship Id="rId7" Type="http://schemas.openxmlformats.org/officeDocument/2006/relationships/tags" Target="../tags/tag257.xml"/><Relationship Id="rId12" Type="http://schemas.openxmlformats.org/officeDocument/2006/relationships/tags" Target="../tags/tag262.xml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1" Type="http://schemas.openxmlformats.org/officeDocument/2006/relationships/tags" Target="../tags/tag261.xml"/><Relationship Id="rId5" Type="http://schemas.openxmlformats.org/officeDocument/2006/relationships/tags" Target="../tags/tag255.xml"/><Relationship Id="rId10" Type="http://schemas.openxmlformats.org/officeDocument/2006/relationships/tags" Target="../tags/tag260.xml"/><Relationship Id="rId4" Type="http://schemas.openxmlformats.org/officeDocument/2006/relationships/tags" Target="../tags/tag254.xml"/><Relationship Id="rId9" Type="http://schemas.openxmlformats.org/officeDocument/2006/relationships/tags" Target="../tags/tag259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65.xml"/><Relationship Id="rId7" Type="http://schemas.openxmlformats.org/officeDocument/2006/relationships/tags" Target="../tags/tag269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5" Type="http://schemas.openxmlformats.org/officeDocument/2006/relationships/tags" Target="../tags/tag267.xml"/><Relationship Id="rId4" Type="http://schemas.openxmlformats.org/officeDocument/2006/relationships/tags" Target="../tags/tag266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13" Type="http://schemas.openxmlformats.org/officeDocument/2006/relationships/slideMaster" Target="../slideMasters/slideMaster3.xml"/><Relationship Id="rId3" Type="http://schemas.openxmlformats.org/officeDocument/2006/relationships/tags" Target="../tags/tag272.xml"/><Relationship Id="rId7" Type="http://schemas.openxmlformats.org/officeDocument/2006/relationships/tags" Target="../tags/tag276.xml"/><Relationship Id="rId12" Type="http://schemas.openxmlformats.org/officeDocument/2006/relationships/tags" Target="../tags/tag281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tags" Target="../tags/tag280.xml"/><Relationship Id="rId5" Type="http://schemas.openxmlformats.org/officeDocument/2006/relationships/tags" Target="../tags/tag274.xml"/><Relationship Id="rId10" Type="http://schemas.openxmlformats.org/officeDocument/2006/relationships/tags" Target="../tags/tag279.xml"/><Relationship Id="rId4" Type="http://schemas.openxmlformats.org/officeDocument/2006/relationships/tags" Target="../tags/tag273.xml"/><Relationship Id="rId9" Type="http://schemas.openxmlformats.org/officeDocument/2006/relationships/tags" Target="../tags/tag278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89.xml"/><Relationship Id="rId3" Type="http://schemas.openxmlformats.org/officeDocument/2006/relationships/tags" Target="../tags/tag284.xml"/><Relationship Id="rId7" Type="http://schemas.openxmlformats.org/officeDocument/2006/relationships/tags" Target="../tags/tag288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286.xml"/><Relationship Id="rId10" Type="http://schemas.openxmlformats.org/officeDocument/2006/relationships/tags" Target="../tags/tag291.xml"/><Relationship Id="rId4" Type="http://schemas.openxmlformats.org/officeDocument/2006/relationships/tags" Target="../tags/tag285.xml"/><Relationship Id="rId9" Type="http://schemas.openxmlformats.org/officeDocument/2006/relationships/tags" Target="../tags/tag290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99.xml"/><Relationship Id="rId3" Type="http://schemas.openxmlformats.org/officeDocument/2006/relationships/tags" Target="../tags/tag294.xml"/><Relationship Id="rId7" Type="http://schemas.openxmlformats.org/officeDocument/2006/relationships/tags" Target="../tags/tag298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296.xml"/><Relationship Id="rId10" Type="http://schemas.openxmlformats.org/officeDocument/2006/relationships/tags" Target="../tags/tag301.xml"/><Relationship Id="rId4" Type="http://schemas.openxmlformats.org/officeDocument/2006/relationships/tags" Target="../tags/tag295.xml"/><Relationship Id="rId9" Type="http://schemas.openxmlformats.org/officeDocument/2006/relationships/tags" Target="../tags/tag300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309.xml"/><Relationship Id="rId13" Type="http://schemas.openxmlformats.org/officeDocument/2006/relationships/tags" Target="../tags/tag314.xml"/><Relationship Id="rId3" Type="http://schemas.openxmlformats.org/officeDocument/2006/relationships/tags" Target="../tags/tag304.xml"/><Relationship Id="rId7" Type="http://schemas.openxmlformats.org/officeDocument/2006/relationships/tags" Target="../tags/tag308.xml"/><Relationship Id="rId12" Type="http://schemas.openxmlformats.org/officeDocument/2006/relationships/tags" Target="../tags/tag313.xml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11" Type="http://schemas.openxmlformats.org/officeDocument/2006/relationships/tags" Target="../tags/tag312.xml"/><Relationship Id="rId5" Type="http://schemas.openxmlformats.org/officeDocument/2006/relationships/tags" Target="../tags/tag306.xml"/><Relationship Id="rId10" Type="http://schemas.openxmlformats.org/officeDocument/2006/relationships/tags" Target="../tags/tag311.xml"/><Relationship Id="rId4" Type="http://schemas.openxmlformats.org/officeDocument/2006/relationships/tags" Target="../tags/tag305.xml"/><Relationship Id="rId9" Type="http://schemas.openxmlformats.org/officeDocument/2006/relationships/tags" Target="../tags/tag310.xml"/><Relationship Id="rId14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322.xml"/><Relationship Id="rId13" Type="http://schemas.openxmlformats.org/officeDocument/2006/relationships/slideMaster" Target="../slideMasters/slideMaster3.xml"/><Relationship Id="rId3" Type="http://schemas.openxmlformats.org/officeDocument/2006/relationships/tags" Target="../tags/tag317.xml"/><Relationship Id="rId7" Type="http://schemas.openxmlformats.org/officeDocument/2006/relationships/tags" Target="../tags/tag321.xml"/><Relationship Id="rId12" Type="http://schemas.openxmlformats.org/officeDocument/2006/relationships/tags" Target="../tags/tag326.xml"/><Relationship Id="rId2" Type="http://schemas.openxmlformats.org/officeDocument/2006/relationships/tags" Target="../tags/tag316.xml"/><Relationship Id="rId1" Type="http://schemas.openxmlformats.org/officeDocument/2006/relationships/tags" Target="../tags/tag315.xml"/><Relationship Id="rId6" Type="http://schemas.openxmlformats.org/officeDocument/2006/relationships/tags" Target="../tags/tag320.xml"/><Relationship Id="rId11" Type="http://schemas.openxmlformats.org/officeDocument/2006/relationships/tags" Target="../tags/tag325.xml"/><Relationship Id="rId5" Type="http://schemas.openxmlformats.org/officeDocument/2006/relationships/tags" Target="../tags/tag319.xml"/><Relationship Id="rId10" Type="http://schemas.openxmlformats.org/officeDocument/2006/relationships/tags" Target="../tags/tag324.xml"/><Relationship Id="rId4" Type="http://schemas.openxmlformats.org/officeDocument/2006/relationships/tags" Target="../tags/tag318.xml"/><Relationship Id="rId9" Type="http://schemas.openxmlformats.org/officeDocument/2006/relationships/tags" Target="../tags/tag323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334.xml"/><Relationship Id="rId3" Type="http://schemas.openxmlformats.org/officeDocument/2006/relationships/tags" Target="../tags/tag329.xml"/><Relationship Id="rId7" Type="http://schemas.openxmlformats.org/officeDocument/2006/relationships/tags" Target="../tags/tag333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331.xml"/><Relationship Id="rId10" Type="http://schemas.openxmlformats.org/officeDocument/2006/relationships/tags" Target="../tags/tag336.xml"/><Relationship Id="rId4" Type="http://schemas.openxmlformats.org/officeDocument/2006/relationships/tags" Target="../tags/tag330.xml"/><Relationship Id="rId9" Type="http://schemas.openxmlformats.org/officeDocument/2006/relationships/tags" Target="../tags/tag33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6.png"/><Relationship Id="rId5" Type="http://schemas.openxmlformats.org/officeDocument/2006/relationships/tags" Target="../tags/tag36.xml"/><Relationship Id="rId10" Type="http://schemas.openxmlformats.org/officeDocument/2006/relationships/image" Target="../media/image5.png"/><Relationship Id="rId4" Type="http://schemas.openxmlformats.org/officeDocument/2006/relationships/tags" Target="../tags/tag35.xml"/><Relationship Id="rId9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5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6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44.xml"/><Relationship Id="rId10" Type="http://schemas.openxmlformats.org/officeDocument/2006/relationships/tags" Target="../tags/tag49.xml"/><Relationship Id="rId4" Type="http://schemas.openxmlformats.org/officeDocument/2006/relationships/tags" Target="../tags/tag43.xml"/><Relationship Id="rId9" Type="http://schemas.openxmlformats.org/officeDocument/2006/relationships/tags" Target="../tags/tag48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image" Target="../media/image7.png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5" Type="http://schemas.openxmlformats.org/officeDocument/2006/relationships/tags" Target="../tags/tag54.xml"/><Relationship Id="rId10" Type="http://schemas.openxmlformats.org/officeDocument/2006/relationships/tags" Target="../tags/tag59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 rot="5400000">
            <a:off x="-3378783" y="2809615"/>
            <a:ext cx="6858002" cy="1238771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2023-7-14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 descr="C:\Users\kingsoft\Desktop\图片7副本.png图片7副本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-15240"/>
            <a:ext cx="12192000" cy="204660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2023-7-14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6177281"/>
            <a:ext cx="12192000" cy="11659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35560"/>
            <a:ext cx="12192000" cy="20466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125639" y="2421777"/>
            <a:ext cx="5940722" cy="1336635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2023-7-14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 rotWithShape="1">
          <a:blip r:embed="rId13"/>
          <a:srcRect/>
          <a:stretch>
            <a:fillRect/>
          </a:stretch>
        </p:blipFill>
        <p:spPr>
          <a:xfrm>
            <a:off x="0" y="-3"/>
            <a:ext cx="12192000" cy="1704978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4632702" y="4417887"/>
            <a:ext cx="1302101" cy="485285"/>
          </a:xfrm>
          <a:solidFill>
            <a:schemeClr val="accent1"/>
          </a:solidFill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4" hasCustomPrompt="1"/>
            <p:custDataLst>
              <p:tags r:id="rId9"/>
            </p:custDataLst>
          </p:nvPr>
        </p:nvSpPr>
        <p:spPr>
          <a:xfrm>
            <a:off x="6257198" y="4417887"/>
            <a:ext cx="1302102" cy="485285"/>
          </a:xfr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2023-7-14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286385" y="273050"/>
            <a:ext cx="11616055" cy="63119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2023-7-14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 flipH="1">
            <a:off x="7072603" y="4933186"/>
            <a:ext cx="4829835" cy="1651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823460" cy="685863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2023-7-14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2023-7-14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pic>
        <p:nvPicPr>
          <p:cNvPr id="16" name="图片 15" descr="C:\Users\kingsoft\Desktop\图片7副本.png图片7副本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810" y="0"/>
            <a:ext cx="12192000" cy="1975485"/>
          </a:xfrm>
          <a:prstGeom prst="rect">
            <a:avLst/>
          </a:prstGeom>
        </p:spPr>
      </p:pic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50419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2023-7-14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6242387"/>
            <a:ext cx="12192000" cy="1231226"/>
          </a:xfrm>
          <a:prstGeom prst="rect">
            <a:avLst/>
          </a:prstGeom>
        </p:spPr>
      </p:pic>
      <p:sp>
        <p:nvSpPr>
          <p:cNvPr id="15" name="矩形 14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2023-7-14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rgbClr val="EB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2023-7-14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9" name="图片 8" descr="C:\Users\kingsoft\Desktop\图片7副本.png图片7副本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 flipH="1">
            <a:off x="8429082" y="4917233"/>
            <a:ext cx="3762917" cy="981917"/>
          </a:xfrm>
          <a:prstGeom prst="rect">
            <a:avLst/>
          </a:prstGeom>
        </p:spPr>
      </p:pic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 rot="10800000" flipH="1">
            <a:off x="0" y="398"/>
            <a:ext cx="4713605" cy="12299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12192000" cy="7454900"/>
            <a:chOff x="0" y="0"/>
            <a:chExt cx="19200" cy="11740"/>
          </a:xfrm>
        </p:grpSpPr>
        <p:grpSp>
          <p:nvGrpSpPr>
            <p:cNvPr id="6" name="组合 5"/>
            <p:cNvGrpSpPr/>
            <p:nvPr userDrawn="1">
              <p:custDataLst>
                <p:tags r:id="rId9"/>
              </p:custDataLst>
            </p:nvPr>
          </p:nvGrpSpPr>
          <p:grpSpPr>
            <a:xfrm>
              <a:off x="0" y="0"/>
              <a:ext cx="19200" cy="3223"/>
              <a:chOff x="0" y="0"/>
              <a:chExt cx="12192000" cy="2046605"/>
            </a:xfrm>
          </p:grpSpPr>
          <p:pic>
            <p:nvPicPr>
              <p:cNvPr id="7" name="图片 6"/>
              <p:cNvPicPr>
                <a:picLocks noChangeAspect="1"/>
              </p:cNvPicPr>
              <p:nvPr userDrawn="1">
                <p:custDataLst>
                  <p:tags r:id="rId11"/>
                </p:custDataLst>
              </p:nvPr>
            </p:nvPicPr>
            <p:blipFill>
              <a:blip r:embed="rId14"/>
              <a:stretch>
                <a:fillRect/>
              </a:stretch>
            </p:blipFill>
            <p:spPr>
              <a:xfrm>
                <a:off x="0" y="0"/>
                <a:ext cx="12192000" cy="204660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 userDrawn="1">
                <p:custDataLst>
                  <p:tags r:id="rId12"/>
                </p:custDataLst>
              </p:nvPr>
            </p:nvPicPr>
            <p:blipFill rotWithShape="1">
              <a:blip r:embed="rId15"/>
              <a:srcRect/>
              <a:stretch>
                <a:fillRect/>
              </a:stretch>
            </p:blipFill>
            <p:spPr>
              <a:xfrm>
                <a:off x="0" y="10686"/>
                <a:ext cx="12192000" cy="1704978"/>
              </a:xfrm>
              <a:prstGeom prst="rect">
                <a:avLst/>
              </a:prstGeom>
            </p:spPr>
          </p:pic>
        </p:grpSp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0" y="9728"/>
              <a:ext cx="19200" cy="2012"/>
            </a:xfrm>
            <a:prstGeom prst="rect">
              <a:avLst/>
            </a:prstGeom>
          </p:spPr>
        </p:pic>
      </p:grpSp>
      <p:sp>
        <p:nvSpPr>
          <p:cNvPr id="16" name="日期占位符 15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2023-7-14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5"/>
            </p:custDataLst>
          </p:nvPr>
        </p:nvSpPr>
        <p:spPr>
          <a:xfrm>
            <a:off x="2216785" y="3503930"/>
            <a:ext cx="7759065" cy="49149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000" u="none" strike="noStrike" kern="1200" cap="none" spc="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 userDrawn="1">
            <p:ph type="ctrTitle" hasCustomPrompt="1"/>
            <p:custDataLst>
              <p:tags r:id="rId6"/>
            </p:custDataLst>
          </p:nvPr>
        </p:nvSpPr>
        <p:spPr>
          <a:xfrm>
            <a:off x="2216468" y="2292046"/>
            <a:ext cx="7759065" cy="1150960"/>
          </a:xfrm>
        </p:spPr>
        <p:txBody>
          <a:bodyPr lIns="90000" tIns="46800" rIns="90000" bIns="46800" anchor="b" anchorCtr="0">
            <a:noAutofit/>
          </a:bodyPr>
          <a:lstStyle>
            <a:lvl1pPr algn="ctr">
              <a:defRPr sz="6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5" name="文本占位符 4"/>
          <p:cNvSpPr>
            <a:spLocks noGrp="1"/>
          </p:cNvSpPr>
          <p:nvPr userDrawn="1">
            <p:ph type="body" sz="quarter" idx="13" hasCustomPrompt="1"/>
            <p:custDataLst>
              <p:tags r:id="rId7"/>
            </p:custDataLst>
          </p:nvPr>
        </p:nvSpPr>
        <p:spPr>
          <a:xfrm>
            <a:off x="4511039" y="4490846"/>
            <a:ext cx="1383093" cy="474726"/>
          </a:xfrm>
          <a:solidFill>
            <a:schemeClr val="accent1"/>
          </a:solidFill>
        </p:spPr>
        <p:txBody>
          <a:bodyPr lIns="90000" tIns="46800" rIns="90000" bIns="46800" anchor="ctr">
            <a:normAutofit/>
          </a:bodyPr>
          <a:lstStyle>
            <a:lvl1pPr marL="0" indent="0" algn="ctr">
              <a:buNone/>
              <a:defRPr u="none" strike="noStrike" kern="1200" cap="none" spc="0" normalizeH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14" name="文本占位符 13"/>
          <p:cNvSpPr>
            <a:spLocks noGrp="1"/>
          </p:cNvSpPr>
          <p:nvPr userDrawn="1">
            <p:ph type="body" sz="quarter" idx="14" hasCustomPrompt="1"/>
            <p:custDataLst>
              <p:tags r:id="rId8"/>
            </p:custDataLst>
          </p:nvPr>
        </p:nvSpPr>
        <p:spPr>
          <a:xfrm>
            <a:off x="6096000" y="4490846"/>
            <a:ext cx="1383092" cy="474726"/>
          </a:xfrm>
          <a:ln>
            <a:solidFill>
              <a:schemeClr val="accent1"/>
            </a:solidFill>
          </a:ln>
        </p:spPr>
        <p:txBody>
          <a:bodyPr lIns="90000" tIns="46800" rIns="90000" bIns="46800" anchor="ctr">
            <a:normAutofit/>
          </a:bodyPr>
          <a:lstStyle>
            <a:lvl1pPr marL="0" indent="0" algn="ctr">
              <a:buNone/>
              <a:defRPr u="none" strike="noStrike" kern="1200" cap="none" spc="0" normalizeH="0">
                <a:ln>
                  <a:noFill/>
                </a:ln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5620154"/>
          </a:xfrm>
          <a:custGeom>
            <a:avLst/>
            <a:gdLst>
              <a:gd name="connsiteX0" fmla="*/ 0 w 12192000"/>
              <a:gd name="connsiteY0" fmla="*/ 0 h 5620154"/>
              <a:gd name="connsiteX1" fmla="*/ 12192000 w 12192000"/>
              <a:gd name="connsiteY1" fmla="*/ 0 h 5620154"/>
              <a:gd name="connsiteX2" fmla="*/ 12192000 w 12192000"/>
              <a:gd name="connsiteY2" fmla="*/ 3905338 h 5620154"/>
              <a:gd name="connsiteX3" fmla="*/ 12144291 w 12192000"/>
              <a:gd name="connsiteY3" fmla="*/ 3938234 h 5620154"/>
              <a:gd name="connsiteX4" fmla="*/ 7445829 w 12192000"/>
              <a:gd name="connsiteY4" fmla="*/ 3541486 h 5620154"/>
              <a:gd name="connsiteX5" fmla="*/ 2873829 w 12192000"/>
              <a:gd name="connsiteY5" fmla="*/ 5617029 h 5620154"/>
              <a:gd name="connsiteX6" fmla="*/ 194973 w 12192000"/>
              <a:gd name="connsiteY6" fmla="*/ 4757683 h 5620154"/>
              <a:gd name="connsiteX7" fmla="*/ 0 w 12192000"/>
              <a:gd name="connsiteY7" fmla="*/ 4602678 h 562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620154">
                <a:moveTo>
                  <a:pt x="0" y="0"/>
                </a:moveTo>
                <a:lnTo>
                  <a:pt x="12192000" y="0"/>
                </a:lnTo>
                <a:lnTo>
                  <a:pt x="12192000" y="3905338"/>
                </a:lnTo>
                <a:lnTo>
                  <a:pt x="12144291" y="3938234"/>
                </a:lnTo>
                <a:cubicBezTo>
                  <a:pt x="11161300" y="4527346"/>
                  <a:pt x="8957356" y="3260272"/>
                  <a:pt x="7445829" y="3541486"/>
                </a:cubicBezTo>
                <a:cubicBezTo>
                  <a:pt x="5885544" y="3831772"/>
                  <a:pt x="4218819" y="5558972"/>
                  <a:pt x="2873829" y="5617029"/>
                </a:cubicBezTo>
                <a:cubicBezTo>
                  <a:pt x="1949149" y="5656943"/>
                  <a:pt x="939857" y="5311539"/>
                  <a:pt x="194973" y="4757683"/>
                </a:cubicBezTo>
                <a:lnTo>
                  <a:pt x="0" y="460267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>
            <p:custDataLst>
              <p:tags r:id="rId2"/>
            </p:custDataLst>
          </p:nvPr>
        </p:nvGrpSpPr>
        <p:grpSpPr>
          <a:xfrm>
            <a:off x="-9250" y="0"/>
            <a:ext cx="12201250" cy="6372629"/>
            <a:chOff x="-9250" y="0"/>
            <a:chExt cx="12201250" cy="6372629"/>
          </a:xfrm>
        </p:grpSpPr>
        <p:grpSp>
          <p:nvGrpSpPr>
            <p:cNvPr id="25" name="组合 24"/>
            <p:cNvGrpSpPr/>
            <p:nvPr userDrawn="1"/>
          </p:nvGrpSpPr>
          <p:grpSpPr>
            <a:xfrm>
              <a:off x="-9250" y="4181879"/>
              <a:ext cx="1429240" cy="2190750"/>
              <a:chOff x="-9250" y="4181879"/>
              <a:chExt cx="1429240" cy="2190750"/>
            </a:xfrm>
          </p:grpSpPr>
          <p:sp>
            <p:nvSpPr>
              <p:cNvPr id="30" name="椭圆 29"/>
              <p:cNvSpPr/>
              <p:nvPr>
                <p:custDataLst>
                  <p:tags r:id="rId13"/>
                </p:custDataLst>
              </p:nvPr>
            </p:nvSpPr>
            <p:spPr>
              <a:xfrm>
                <a:off x="599874" y="4255919"/>
                <a:ext cx="820116" cy="820116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任意多边形 14"/>
              <p:cNvSpPr/>
              <p:nvPr>
                <p:custDataLst>
                  <p:tags r:id="rId14"/>
                </p:custDataLst>
              </p:nvPr>
            </p:nvSpPr>
            <p:spPr>
              <a:xfrm>
                <a:off x="-9250" y="4181879"/>
                <a:ext cx="1163016" cy="2190750"/>
              </a:xfrm>
              <a:custGeom>
                <a:avLst/>
                <a:gdLst>
                  <a:gd name="connsiteX0" fmla="*/ 67641 w 1163016"/>
                  <a:gd name="connsiteY0" fmla="*/ 0 h 2190750"/>
                  <a:gd name="connsiteX1" fmla="*/ 1163016 w 1163016"/>
                  <a:gd name="connsiteY1" fmla="*/ 1095375 h 2190750"/>
                  <a:gd name="connsiteX2" fmla="*/ 67641 w 1163016"/>
                  <a:gd name="connsiteY2" fmla="*/ 2190750 h 2190750"/>
                  <a:gd name="connsiteX3" fmla="*/ 0 w 1163016"/>
                  <a:gd name="connsiteY3" fmla="*/ 2183931 h 2190750"/>
                  <a:gd name="connsiteX4" fmla="*/ 0 w 1163016"/>
                  <a:gd name="connsiteY4" fmla="*/ 6819 h 2190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3016" h="2190750">
                    <a:moveTo>
                      <a:pt x="67641" y="0"/>
                    </a:moveTo>
                    <a:cubicBezTo>
                      <a:pt x="672600" y="0"/>
                      <a:pt x="1163016" y="490416"/>
                      <a:pt x="1163016" y="1095375"/>
                    </a:cubicBezTo>
                    <a:cubicBezTo>
                      <a:pt x="1163016" y="1700334"/>
                      <a:pt x="672600" y="2190750"/>
                      <a:pt x="67641" y="2190750"/>
                    </a:cubicBezTo>
                    <a:lnTo>
                      <a:pt x="0" y="2183931"/>
                    </a:lnTo>
                    <a:lnTo>
                      <a:pt x="0" y="681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 userDrawn="1"/>
          </p:nvGrpSpPr>
          <p:grpSpPr>
            <a:xfrm>
              <a:off x="9058597" y="0"/>
              <a:ext cx="3133403" cy="6372629"/>
              <a:chOff x="9058597" y="0"/>
              <a:chExt cx="3133403" cy="6372629"/>
            </a:xfrm>
          </p:grpSpPr>
          <p:sp>
            <p:nvSpPr>
              <p:cNvPr id="27" name="任意多边形 18"/>
              <p:cNvSpPr/>
              <p:nvPr>
                <p:custDataLst>
                  <p:tags r:id="rId10"/>
                </p:custDataLst>
              </p:nvPr>
            </p:nvSpPr>
            <p:spPr>
              <a:xfrm>
                <a:off x="9058597" y="0"/>
                <a:ext cx="3133403" cy="6372629"/>
              </a:xfrm>
              <a:custGeom>
                <a:avLst/>
                <a:gdLst>
                  <a:gd name="connsiteX0" fmla="*/ 1753717 w 3133403"/>
                  <a:gd name="connsiteY0" fmla="*/ 0 h 5943480"/>
                  <a:gd name="connsiteX1" fmla="*/ 3133403 w 3133403"/>
                  <a:gd name="connsiteY1" fmla="*/ 0 h 5943480"/>
                  <a:gd name="connsiteX2" fmla="*/ 3133403 w 3133403"/>
                  <a:gd name="connsiteY2" fmla="*/ 5943480 h 5943480"/>
                  <a:gd name="connsiteX3" fmla="*/ 0 w 3133403"/>
                  <a:gd name="connsiteY3" fmla="*/ 2810077 h 5943480"/>
                  <a:gd name="connsiteX4" fmla="*/ 1639837 w 3133403"/>
                  <a:gd name="connsiteY4" fmla="*/ 54859 h 594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3403" h="5943480">
                    <a:moveTo>
                      <a:pt x="1753717" y="0"/>
                    </a:moveTo>
                    <a:lnTo>
                      <a:pt x="3133403" y="0"/>
                    </a:lnTo>
                    <a:lnTo>
                      <a:pt x="3133403" y="5943480"/>
                    </a:lnTo>
                    <a:cubicBezTo>
                      <a:pt x="1402872" y="5943480"/>
                      <a:pt x="0" y="4540608"/>
                      <a:pt x="0" y="2810077"/>
                    </a:cubicBezTo>
                    <a:cubicBezTo>
                      <a:pt x="0" y="1620337"/>
                      <a:pt x="663076" y="585467"/>
                      <a:pt x="1639837" y="548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8" name="任意多边形 19"/>
              <p:cNvSpPr/>
              <p:nvPr>
                <p:custDataLst>
                  <p:tags r:id="rId11"/>
                </p:custDataLst>
              </p:nvPr>
            </p:nvSpPr>
            <p:spPr>
              <a:xfrm>
                <a:off x="9058598" y="1797542"/>
                <a:ext cx="2727236" cy="3388340"/>
              </a:xfrm>
              <a:custGeom>
                <a:avLst/>
                <a:gdLst>
                  <a:gd name="connsiteX0" fmla="*/ 1033066 w 2727236"/>
                  <a:gd name="connsiteY0" fmla="*/ 0 h 3388340"/>
                  <a:gd name="connsiteX1" fmla="*/ 2727236 w 2727236"/>
                  <a:gd name="connsiteY1" fmla="*/ 1694170 h 3388340"/>
                  <a:gd name="connsiteX2" fmla="*/ 1033066 w 2727236"/>
                  <a:gd name="connsiteY2" fmla="*/ 3388340 h 3388340"/>
                  <a:gd name="connsiteX3" fmla="*/ 859847 w 2727236"/>
                  <a:gd name="connsiteY3" fmla="*/ 3379593 h 3388340"/>
                  <a:gd name="connsiteX4" fmla="*/ 720463 w 2727236"/>
                  <a:gd name="connsiteY4" fmla="*/ 3358321 h 3388340"/>
                  <a:gd name="connsiteX5" fmla="*/ 715517 w 2727236"/>
                  <a:gd name="connsiteY5" fmla="*/ 3352486 h 3388340"/>
                  <a:gd name="connsiteX6" fmla="*/ 0 w 2727236"/>
                  <a:gd name="connsiteY6" fmla="*/ 1215436 h 3388340"/>
                  <a:gd name="connsiteX7" fmla="*/ 118868 w 2727236"/>
                  <a:gd name="connsiteY7" fmla="*/ 295690 h 3388340"/>
                  <a:gd name="connsiteX8" fmla="*/ 128541 w 2727236"/>
                  <a:gd name="connsiteY8" fmla="*/ 263396 h 3388340"/>
                  <a:gd name="connsiteX9" fmla="*/ 225524 w 2727236"/>
                  <a:gd name="connsiteY9" fmla="*/ 204477 h 3388340"/>
                  <a:gd name="connsiteX10" fmla="*/ 1033066 w 2727236"/>
                  <a:gd name="connsiteY10" fmla="*/ 0 h 3388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27236" h="3388340">
                    <a:moveTo>
                      <a:pt x="1033066" y="0"/>
                    </a:moveTo>
                    <a:cubicBezTo>
                      <a:pt x="1968730" y="0"/>
                      <a:pt x="2727236" y="758506"/>
                      <a:pt x="2727236" y="1694170"/>
                    </a:cubicBezTo>
                    <a:cubicBezTo>
                      <a:pt x="2727236" y="2629834"/>
                      <a:pt x="1968730" y="3388340"/>
                      <a:pt x="1033066" y="3388340"/>
                    </a:cubicBezTo>
                    <a:cubicBezTo>
                      <a:pt x="974587" y="3388340"/>
                      <a:pt x="916800" y="3385377"/>
                      <a:pt x="859847" y="3379593"/>
                    </a:cubicBezTo>
                    <a:lnTo>
                      <a:pt x="720463" y="3358321"/>
                    </a:lnTo>
                    <a:lnTo>
                      <a:pt x="715517" y="3352486"/>
                    </a:lnTo>
                    <a:cubicBezTo>
                      <a:pt x="268519" y="2771740"/>
                      <a:pt x="0" y="2027210"/>
                      <a:pt x="0" y="1215436"/>
                    </a:cubicBezTo>
                    <a:cubicBezTo>
                      <a:pt x="0" y="896524"/>
                      <a:pt x="41442" y="587991"/>
                      <a:pt x="118868" y="295690"/>
                    </a:cubicBezTo>
                    <a:lnTo>
                      <a:pt x="128541" y="263396"/>
                    </a:lnTo>
                    <a:lnTo>
                      <a:pt x="225524" y="204477"/>
                    </a:lnTo>
                    <a:cubicBezTo>
                      <a:pt x="465577" y="74073"/>
                      <a:pt x="740671" y="0"/>
                      <a:pt x="103306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89000">
                    <a:schemeClr val="accent1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12"/>
                </p:custDataLst>
              </p:nvPr>
            </p:nvSpPr>
            <p:spPr>
              <a:xfrm>
                <a:off x="10704665" y="1456466"/>
                <a:ext cx="1284252" cy="1284252"/>
              </a:xfrm>
              <a:prstGeom prst="ellipse">
                <a:avLst/>
              </a:prstGeom>
              <a:gradFill>
                <a:gsLst>
                  <a:gs pos="19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6" name="日期占位符 15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2023-7-14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 userDrawn="1">
            <p:ph type="ctrTitle" hasCustomPrompt="1"/>
            <p:custDataLst>
              <p:tags r:id="rId6"/>
            </p:custDataLst>
          </p:nvPr>
        </p:nvSpPr>
        <p:spPr>
          <a:xfrm>
            <a:off x="1528697" y="2960243"/>
            <a:ext cx="7291982" cy="1106389"/>
          </a:xfrm>
        </p:spPr>
        <p:txBody>
          <a:bodyPr lIns="90000" tIns="46800" rIns="90000" bIns="46800" anchor="ctr" anchorCtr="0">
            <a:normAutofit/>
          </a:bodyPr>
          <a:lstStyle>
            <a:lvl1pPr algn="l">
              <a:defRPr sz="6000" b="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7"/>
            </p:custDataLst>
          </p:nvPr>
        </p:nvSpPr>
        <p:spPr>
          <a:xfrm>
            <a:off x="1563533" y="4146520"/>
            <a:ext cx="7088898" cy="384741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000" u="none" strike="noStrike" kern="1200" cap="none" spc="8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1586497" y="4648958"/>
            <a:ext cx="1971764" cy="323734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  <p:custDataLst>
              <p:tags r:id="rId9"/>
            </p:custDataLst>
          </p:nvPr>
        </p:nvSpPr>
        <p:spPr>
          <a:xfrm>
            <a:off x="1586497" y="5042825"/>
            <a:ext cx="1971764" cy="323734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1"/>
            </p:custDataLst>
          </p:nvPr>
        </p:nvGrpSpPr>
        <p:grpSpPr>
          <a:xfrm>
            <a:off x="11194580" y="0"/>
            <a:ext cx="997420" cy="864864"/>
            <a:chOff x="10680230" y="2861016"/>
            <a:chExt cx="1444222" cy="1252286"/>
          </a:xfrm>
        </p:grpSpPr>
        <p:sp>
          <p:nvSpPr>
            <p:cNvPr id="8" name="椭圆 7"/>
            <p:cNvSpPr/>
            <p:nvPr userDrawn="1">
              <p:custDataLst>
                <p:tags r:id="rId7"/>
              </p:custDataLst>
            </p:nvPr>
          </p:nvSpPr>
          <p:spPr>
            <a:xfrm rot="2100000" flipH="1" flipV="1">
              <a:off x="10680230" y="3468748"/>
              <a:ext cx="644244" cy="644554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  <a:alpha val="55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 userDrawn="1">
              <p:custDataLst>
                <p:tags r:id="rId8"/>
              </p:custDataLst>
            </p:nvPr>
          </p:nvSpPr>
          <p:spPr>
            <a:xfrm rot="2100000">
              <a:off x="10987599" y="2861016"/>
              <a:ext cx="1136853" cy="1137399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  <a:alpha val="39000"/>
                  </a:schemeClr>
                </a:gs>
                <a:gs pos="100000">
                  <a:schemeClr val="accent1">
                    <a:lumMod val="86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2023-7-14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 userDrawn="1">
            <p:custDataLst>
              <p:tags r:id="rId1"/>
            </p:custDataLst>
          </p:nvPr>
        </p:nvGrpSpPr>
        <p:grpSpPr>
          <a:xfrm>
            <a:off x="1055689" y="6405345"/>
            <a:ext cx="1208540" cy="317571"/>
            <a:chOff x="1055689" y="6405345"/>
            <a:chExt cx="1208540" cy="317571"/>
          </a:xfrm>
        </p:grpSpPr>
        <p:grpSp>
          <p:nvGrpSpPr>
            <p:cNvPr id="57" name="Group 4"/>
            <p:cNvGrpSpPr>
              <a:grpSpLocks noChangeAspect="1"/>
            </p:cNvGrpSpPr>
            <p:nvPr/>
          </p:nvGrpSpPr>
          <p:grpSpPr bwMode="auto">
            <a:xfrm>
              <a:off x="1139628" y="6489300"/>
              <a:ext cx="149693" cy="149659"/>
              <a:chOff x="848" y="-236"/>
              <a:chExt cx="4484" cy="4483"/>
            </a:xfrm>
            <a:solidFill>
              <a:schemeClr val="tx1"/>
            </a:solidFill>
          </p:grpSpPr>
          <p:sp>
            <p:nvSpPr>
              <p:cNvPr id="66" name="Freeform 5"/>
              <p:cNvSpPr>
                <a:spLocks noEditPoint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283" y="1200"/>
                <a:ext cx="1621" cy="1619"/>
              </a:xfrm>
              <a:custGeom>
                <a:avLst/>
                <a:gdLst>
                  <a:gd name="T0" fmla="*/ 36 w 1230"/>
                  <a:gd name="T1" fmla="*/ 35 h 1229"/>
                  <a:gd name="T2" fmla="*/ 36 w 1230"/>
                  <a:gd name="T3" fmla="*/ 164 h 1229"/>
                  <a:gd name="T4" fmla="*/ 1066 w 1230"/>
                  <a:gd name="T5" fmla="*/ 1193 h 1229"/>
                  <a:gd name="T6" fmla="*/ 1194 w 1230"/>
                  <a:gd name="T7" fmla="*/ 1194 h 1229"/>
                  <a:gd name="T8" fmla="*/ 1194 w 1230"/>
                  <a:gd name="T9" fmla="*/ 1065 h 1229"/>
                  <a:gd name="T10" fmla="*/ 165 w 1230"/>
                  <a:gd name="T11" fmla="*/ 35 h 1229"/>
                  <a:gd name="T12" fmla="*/ 36 w 1230"/>
                  <a:gd name="T13" fmla="*/ 35 h 1229"/>
                  <a:gd name="T14" fmla="*/ 36 w 1230"/>
                  <a:gd name="T15" fmla="*/ 35 h 1229"/>
                  <a:gd name="T16" fmla="*/ 36 w 1230"/>
                  <a:gd name="T17" fmla="*/ 35 h 1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30" h="1229">
                    <a:moveTo>
                      <a:pt x="36" y="35"/>
                    </a:moveTo>
                    <a:cubicBezTo>
                      <a:pt x="0" y="71"/>
                      <a:pt x="0" y="128"/>
                      <a:pt x="36" y="164"/>
                    </a:cubicBezTo>
                    <a:cubicBezTo>
                      <a:pt x="1066" y="1193"/>
                      <a:pt x="1066" y="1193"/>
                      <a:pt x="1066" y="1193"/>
                    </a:cubicBezTo>
                    <a:cubicBezTo>
                      <a:pt x="1101" y="1229"/>
                      <a:pt x="1159" y="1229"/>
                      <a:pt x="1194" y="1194"/>
                    </a:cubicBezTo>
                    <a:cubicBezTo>
                      <a:pt x="1230" y="1158"/>
                      <a:pt x="1230" y="1100"/>
                      <a:pt x="1194" y="1065"/>
                    </a:cubicBezTo>
                    <a:cubicBezTo>
                      <a:pt x="165" y="35"/>
                      <a:pt x="165" y="35"/>
                      <a:pt x="165" y="35"/>
                    </a:cubicBezTo>
                    <a:cubicBezTo>
                      <a:pt x="129" y="0"/>
                      <a:pt x="71" y="0"/>
                      <a:pt x="36" y="35"/>
                    </a:cubicBezTo>
                    <a:close/>
                    <a:moveTo>
                      <a:pt x="36" y="35"/>
                    </a:moveTo>
                    <a:cubicBezTo>
                      <a:pt x="36" y="35"/>
                      <a:pt x="36" y="35"/>
                      <a:pt x="36" y="3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6"/>
              <p:cNvSpPr>
                <a:spLocks noEditPoint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848" y="-236"/>
                <a:ext cx="2568" cy="2565"/>
              </a:xfrm>
              <a:custGeom>
                <a:avLst/>
                <a:gdLst>
                  <a:gd name="T0" fmla="*/ 372 w 1949"/>
                  <a:gd name="T1" fmla="*/ 256 h 1947"/>
                  <a:gd name="T2" fmla="*/ 256 w 1949"/>
                  <a:gd name="T3" fmla="*/ 372 h 1947"/>
                  <a:gd name="T4" fmla="*/ 256 w 1949"/>
                  <a:gd name="T5" fmla="*/ 1299 h 1947"/>
                  <a:gd name="T6" fmla="*/ 661 w 1949"/>
                  <a:gd name="T7" fmla="*/ 1704 h 1947"/>
                  <a:gd name="T8" fmla="*/ 1403 w 1949"/>
                  <a:gd name="T9" fmla="*/ 1833 h 1947"/>
                  <a:gd name="T10" fmla="*/ 1405 w 1949"/>
                  <a:gd name="T11" fmla="*/ 1832 h 1947"/>
                  <a:gd name="T12" fmla="*/ 1411 w 1949"/>
                  <a:gd name="T13" fmla="*/ 1830 h 1947"/>
                  <a:gd name="T14" fmla="*/ 1411 w 1949"/>
                  <a:gd name="T15" fmla="*/ 1830 h 1947"/>
                  <a:gd name="T16" fmla="*/ 1435 w 1949"/>
                  <a:gd name="T17" fmla="*/ 1813 h 1947"/>
                  <a:gd name="T18" fmla="*/ 1435 w 1949"/>
                  <a:gd name="T19" fmla="*/ 1682 h 1947"/>
                  <a:gd name="T20" fmla="*/ 1329 w 1949"/>
                  <a:gd name="T21" fmla="*/ 1666 h 1947"/>
                  <a:gd name="T22" fmla="*/ 1329 w 1949"/>
                  <a:gd name="T23" fmla="*/ 1666 h 1947"/>
                  <a:gd name="T24" fmla="*/ 777 w 1949"/>
                  <a:gd name="T25" fmla="*/ 1565 h 1947"/>
                  <a:gd name="T26" fmla="*/ 395 w 1949"/>
                  <a:gd name="T27" fmla="*/ 1183 h 1947"/>
                  <a:gd name="T28" fmla="*/ 395 w 1949"/>
                  <a:gd name="T29" fmla="*/ 488 h 1947"/>
                  <a:gd name="T30" fmla="*/ 488 w 1949"/>
                  <a:gd name="T31" fmla="*/ 395 h 1947"/>
                  <a:gd name="T32" fmla="*/ 1183 w 1949"/>
                  <a:gd name="T33" fmla="*/ 395 h 1947"/>
                  <a:gd name="T34" fmla="*/ 1565 w 1949"/>
                  <a:gd name="T35" fmla="*/ 778 h 1947"/>
                  <a:gd name="T36" fmla="*/ 1661 w 1949"/>
                  <a:gd name="T37" fmla="*/ 1337 h 1947"/>
                  <a:gd name="T38" fmla="*/ 1661 w 1949"/>
                  <a:gd name="T39" fmla="*/ 1337 h 1947"/>
                  <a:gd name="T40" fmla="*/ 1661 w 1949"/>
                  <a:gd name="T41" fmla="*/ 1337 h 1947"/>
                  <a:gd name="T42" fmla="*/ 1661 w 1949"/>
                  <a:gd name="T43" fmla="*/ 1337 h 1947"/>
                  <a:gd name="T44" fmla="*/ 1681 w 1949"/>
                  <a:gd name="T45" fmla="*/ 1436 h 1947"/>
                  <a:gd name="T46" fmla="*/ 1811 w 1949"/>
                  <a:gd name="T47" fmla="*/ 1436 h 1947"/>
                  <a:gd name="T48" fmla="*/ 1830 w 1949"/>
                  <a:gd name="T49" fmla="*/ 1412 h 1947"/>
                  <a:gd name="T50" fmla="*/ 1830 w 1949"/>
                  <a:gd name="T51" fmla="*/ 1412 h 1947"/>
                  <a:gd name="T52" fmla="*/ 1704 w 1949"/>
                  <a:gd name="T53" fmla="*/ 662 h 1947"/>
                  <a:gd name="T54" fmla="*/ 1299 w 1949"/>
                  <a:gd name="T55" fmla="*/ 256 h 1947"/>
                  <a:gd name="T56" fmla="*/ 372 w 1949"/>
                  <a:gd name="T57" fmla="*/ 256 h 1947"/>
                  <a:gd name="T58" fmla="*/ 372 w 1949"/>
                  <a:gd name="T59" fmla="*/ 256 h 1947"/>
                  <a:gd name="T60" fmla="*/ 372 w 1949"/>
                  <a:gd name="T61" fmla="*/ 256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49" h="1947">
                    <a:moveTo>
                      <a:pt x="372" y="256"/>
                    </a:moveTo>
                    <a:cubicBezTo>
                      <a:pt x="256" y="372"/>
                      <a:pt x="256" y="372"/>
                      <a:pt x="256" y="372"/>
                    </a:cubicBezTo>
                    <a:cubicBezTo>
                      <a:pt x="0" y="628"/>
                      <a:pt x="0" y="1043"/>
                      <a:pt x="256" y="1299"/>
                    </a:cubicBezTo>
                    <a:cubicBezTo>
                      <a:pt x="661" y="1704"/>
                      <a:pt x="661" y="1704"/>
                      <a:pt x="661" y="1704"/>
                    </a:cubicBezTo>
                    <a:cubicBezTo>
                      <a:pt x="862" y="1905"/>
                      <a:pt x="1160" y="1947"/>
                      <a:pt x="1403" y="1833"/>
                    </a:cubicBezTo>
                    <a:cubicBezTo>
                      <a:pt x="1404" y="1833"/>
                      <a:pt x="1404" y="1832"/>
                      <a:pt x="1405" y="1832"/>
                    </a:cubicBezTo>
                    <a:cubicBezTo>
                      <a:pt x="1407" y="1831"/>
                      <a:pt x="1409" y="1831"/>
                      <a:pt x="1411" y="1830"/>
                    </a:cubicBezTo>
                    <a:cubicBezTo>
                      <a:pt x="1411" y="1829"/>
                      <a:pt x="1411" y="1830"/>
                      <a:pt x="1411" y="1830"/>
                    </a:cubicBezTo>
                    <a:cubicBezTo>
                      <a:pt x="1419" y="1825"/>
                      <a:pt x="1427" y="1820"/>
                      <a:pt x="1435" y="1813"/>
                    </a:cubicBezTo>
                    <a:cubicBezTo>
                      <a:pt x="1471" y="1777"/>
                      <a:pt x="1471" y="1718"/>
                      <a:pt x="1435" y="1682"/>
                    </a:cubicBezTo>
                    <a:cubicBezTo>
                      <a:pt x="1406" y="1653"/>
                      <a:pt x="1363" y="1648"/>
                      <a:pt x="1329" y="1666"/>
                    </a:cubicBezTo>
                    <a:cubicBezTo>
                      <a:pt x="1329" y="1665"/>
                      <a:pt x="1329" y="1666"/>
                      <a:pt x="1329" y="1666"/>
                    </a:cubicBezTo>
                    <a:cubicBezTo>
                      <a:pt x="1148" y="1748"/>
                      <a:pt x="926" y="1714"/>
                      <a:pt x="777" y="1565"/>
                    </a:cubicBezTo>
                    <a:cubicBezTo>
                      <a:pt x="395" y="1183"/>
                      <a:pt x="395" y="1183"/>
                      <a:pt x="395" y="1183"/>
                    </a:cubicBezTo>
                    <a:cubicBezTo>
                      <a:pt x="203" y="991"/>
                      <a:pt x="203" y="680"/>
                      <a:pt x="395" y="488"/>
                    </a:cubicBezTo>
                    <a:cubicBezTo>
                      <a:pt x="488" y="395"/>
                      <a:pt x="488" y="395"/>
                      <a:pt x="488" y="395"/>
                    </a:cubicBezTo>
                    <a:cubicBezTo>
                      <a:pt x="680" y="203"/>
                      <a:pt x="991" y="203"/>
                      <a:pt x="1183" y="395"/>
                    </a:cubicBezTo>
                    <a:cubicBezTo>
                      <a:pt x="1565" y="778"/>
                      <a:pt x="1565" y="778"/>
                      <a:pt x="1565" y="778"/>
                    </a:cubicBezTo>
                    <a:cubicBezTo>
                      <a:pt x="1716" y="929"/>
                      <a:pt x="1748" y="1155"/>
                      <a:pt x="1661" y="1337"/>
                    </a:cubicBezTo>
                    <a:cubicBezTo>
                      <a:pt x="1661" y="1337"/>
                      <a:pt x="1662" y="1337"/>
                      <a:pt x="1661" y="1337"/>
                    </a:cubicBezTo>
                    <a:cubicBezTo>
                      <a:pt x="1661" y="1338"/>
                      <a:pt x="1662" y="1336"/>
                      <a:pt x="1661" y="1337"/>
                    </a:cubicBezTo>
                    <a:cubicBezTo>
                      <a:pt x="1662" y="1337"/>
                      <a:pt x="1661" y="1337"/>
                      <a:pt x="1661" y="1337"/>
                    </a:cubicBezTo>
                    <a:cubicBezTo>
                      <a:pt x="1649" y="1370"/>
                      <a:pt x="1654" y="1410"/>
                      <a:pt x="1681" y="1436"/>
                    </a:cubicBezTo>
                    <a:cubicBezTo>
                      <a:pt x="1717" y="1472"/>
                      <a:pt x="1775" y="1472"/>
                      <a:pt x="1811" y="1436"/>
                    </a:cubicBezTo>
                    <a:cubicBezTo>
                      <a:pt x="1819" y="1429"/>
                      <a:pt x="1825" y="1420"/>
                      <a:pt x="1830" y="1412"/>
                    </a:cubicBezTo>
                    <a:cubicBezTo>
                      <a:pt x="1830" y="1412"/>
                      <a:pt x="1829" y="1411"/>
                      <a:pt x="1830" y="1412"/>
                    </a:cubicBezTo>
                    <a:cubicBezTo>
                      <a:pt x="1949" y="1167"/>
                      <a:pt x="1907" y="865"/>
                      <a:pt x="1704" y="662"/>
                    </a:cubicBezTo>
                    <a:cubicBezTo>
                      <a:pt x="1299" y="256"/>
                      <a:pt x="1299" y="256"/>
                      <a:pt x="1299" y="256"/>
                    </a:cubicBezTo>
                    <a:cubicBezTo>
                      <a:pt x="1043" y="0"/>
                      <a:pt x="628" y="0"/>
                      <a:pt x="372" y="256"/>
                    </a:cubicBezTo>
                    <a:close/>
                    <a:moveTo>
                      <a:pt x="372" y="256"/>
                    </a:moveTo>
                    <a:cubicBezTo>
                      <a:pt x="372" y="256"/>
                      <a:pt x="372" y="256"/>
                      <a:pt x="372" y="2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7"/>
              <p:cNvSpPr>
                <a:spLocks noEditPoint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767" y="1680"/>
                <a:ext cx="2565" cy="2567"/>
              </a:xfrm>
              <a:custGeom>
                <a:avLst/>
                <a:gdLst>
                  <a:gd name="T0" fmla="*/ 1691 w 1947"/>
                  <a:gd name="T1" fmla="*/ 1577 h 1949"/>
                  <a:gd name="T2" fmla="*/ 1575 w 1947"/>
                  <a:gd name="T3" fmla="*/ 1693 h 1949"/>
                  <a:gd name="T4" fmla="*/ 648 w 1947"/>
                  <a:gd name="T5" fmla="*/ 1693 h 1949"/>
                  <a:gd name="T6" fmla="*/ 243 w 1947"/>
                  <a:gd name="T7" fmla="*/ 1288 h 1949"/>
                  <a:gd name="T8" fmla="*/ 114 w 1947"/>
                  <a:gd name="T9" fmla="*/ 546 h 1949"/>
                  <a:gd name="T10" fmla="*/ 115 w 1947"/>
                  <a:gd name="T11" fmla="*/ 544 h 1949"/>
                  <a:gd name="T12" fmla="*/ 117 w 1947"/>
                  <a:gd name="T13" fmla="*/ 538 h 1949"/>
                  <a:gd name="T14" fmla="*/ 117 w 1947"/>
                  <a:gd name="T15" fmla="*/ 538 h 1949"/>
                  <a:gd name="T16" fmla="*/ 135 w 1947"/>
                  <a:gd name="T17" fmla="*/ 514 h 1949"/>
                  <a:gd name="T18" fmla="*/ 265 w 1947"/>
                  <a:gd name="T19" fmla="*/ 514 h 1949"/>
                  <a:gd name="T20" fmla="*/ 281 w 1947"/>
                  <a:gd name="T21" fmla="*/ 620 h 1949"/>
                  <a:gd name="T22" fmla="*/ 281 w 1947"/>
                  <a:gd name="T23" fmla="*/ 620 h 1949"/>
                  <a:gd name="T24" fmla="*/ 382 w 1947"/>
                  <a:gd name="T25" fmla="*/ 1172 h 1949"/>
                  <a:gd name="T26" fmla="*/ 764 w 1947"/>
                  <a:gd name="T27" fmla="*/ 1554 h 1949"/>
                  <a:gd name="T28" fmla="*/ 1459 w 1947"/>
                  <a:gd name="T29" fmla="*/ 1554 h 1949"/>
                  <a:gd name="T30" fmla="*/ 1552 w 1947"/>
                  <a:gd name="T31" fmla="*/ 1461 h 1949"/>
                  <a:gd name="T32" fmla="*/ 1552 w 1947"/>
                  <a:gd name="T33" fmla="*/ 766 h 1949"/>
                  <a:gd name="T34" fmla="*/ 1170 w 1947"/>
                  <a:gd name="T35" fmla="*/ 384 h 1949"/>
                  <a:gd name="T36" fmla="*/ 610 w 1947"/>
                  <a:gd name="T37" fmla="*/ 288 h 1949"/>
                  <a:gd name="T38" fmla="*/ 610 w 1947"/>
                  <a:gd name="T39" fmla="*/ 288 h 1949"/>
                  <a:gd name="T40" fmla="*/ 610 w 1947"/>
                  <a:gd name="T41" fmla="*/ 288 h 1949"/>
                  <a:gd name="T42" fmla="*/ 610 w 1947"/>
                  <a:gd name="T43" fmla="*/ 288 h 1949"/>
                  <a:gd name="T44" fmla="*/ 511 w 1947"/>
                  <a:gd name="T45" fmla="*/ 268 h 1949"/>
                  <a:gd name="T46" fmla="*/ 511 w 1947"/>
                  <a:gd name="T47" fmla="*/ 138 h 1949"/>
                  <a:gd name="T48" fmla="*/ 536 w 1947"/>
                  <a:gd name="T49" fmla="*/ 120 h 1949"/>
                  <a:gd name="T50" fmla="*/ 536 w 1947"/>
                  <a:gd name="T51" fmla="*/ 120 h 1949"/>
                  <a:gd name="T52" fmla="*/ 1285 w 1947"/>
                  <a:gd name="T53" fmla="*/ 245 h 1949"/>
                  <a:gd name="T54" fmla="*/ 1691 w 1947"/>
                  <a:gd name="T55" fmla="*/ 650 h 1949"/>
                  <a:gd name="T56" fmla="*/ 1691 w 1947"/>
                  <a:gd name="T57" fmla="*/ 1577 h 1949"/>
                  <a:gd name="T58" fmla="*/ 1691 w 1947"/>
                  <a:gd name="T59" fmla="*/ 1577 h 1949"/>
                  <a:gd name="T60" fmla="*/ 1691 w 1947"/>
                  <a:gd name="T61" fmla="*/ 1577 h 1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47" h="1949">
                    <a:moveTo>
                      <a:pt x="1691" y="1577"/>
                    </a:moveTo>
                    <a:cubicBezTo>
                      <a:pt x="1575" y="1693"/>
                      <a:pt x="1575" y="1693"/>
                      <a:pt x="1575" y="1693"/>
                    </a:cubicBezTo>
                    <a:cubicBezTo>
                      <a:pt x="1319" y="1949"/>
                      <a:pt x="904" y="1949"/>
                      <a:pt x="648" y="1693"/>
                    </a:cubicBezTo>
                    <a:cubicBezTo>
                      <a:pt x="243" y="1288"/>
                      <a:pt x="243" y="1288"/>
                      <a:pt x="243" y="1288"/>
                    </a:cubicBezTo>
                    <a:cubicBezTo>
                      <a:pt x="42" y="1087"/>
                      <a:pt x="0" y="789"/>
                      <a:pt x="114" y="546"/>
                    </a:cubicBezTo>
                    <a:cubicBezTo>
                      <a:pt x="114" y="546"/>
                      <a:pt x="115" y="545"/>
                      <a:pt x="115" y="544"/>
                    </a:cubicBezTo>
                    <a:cubicBezTo>
                      <a:pt x="116" y="542"/>
                      <a:pt x="117" y="540"/>
                      <a:pt x="117" y="538"/>
                    </a:cubicBezTo>
                    <a:cubicBezTo>
                      <a:pt x="118" y="538"/>
                      <a:pt x="117" y="538"/>
                      <a:pt x="117" y="538"/>
                    </a:cubicBezTo>
                    <a:cubicBezTo>
                      <a:pt x="122" y="530"/>
                      <a:pt x="127" y="522"/>
                      <a:pt x="135" y="514"/>
                    </a:cubicBezTo>
                    <a:cubicBezTo>
                      <a:pt x="170" y="478"/>
                      <a:pt x="229" y="478"/>
                      <a:pt x="265" y="514"/>
                    </a:cubicBezTo>
                    <a:cubicBezTo>
                      <a:pt x="294" y="543"/>
                      <a:pt x="299" y="586"/>
                      <a:pt x="281" y="620"/>
                    </a:cubicBezTo>
                    <a:cubicBezTo>
                      <a:pt x="282" y="620"/>
                      <a:pt x="281" y="620"/>
                      <a:pt x="281" y="620"/>
                    </a:cubicBezTo>
                    <a:cubicBezTo>
                      <a:pt x="199" y="801"/>
                      <a:pt x="233" y="1023"/>
                      <a:pt x="382" y="1172"/>
                    </a:cubicBezTo>
                    <a:cubicBezTo>
                      <a:pt x="764" y="1554"/>
                      <a:pt x="764" y="1554"/>
                      <a:pt x="764" y="1554"/>
                    </a:cubicBezTo>
                    <a:cubicBezTo>
                      <a:pt x="956" y="1746"/>
                      <a:pt x="1267" y="1746"/>
                      <a:pt x="1459" y="1554"/>
                    </a:cubicBezTo>
                    <a:cubicBezTo>
                      <a:pt x="1552" y="1461"/>
                      <a:pt x="1552" y="1461"/>
                      <a:pt x="1552" y="1461"/>
                    </a:cubicBezTo>
                    <a:cubicBezTo>
                      <a:pt x="1744" y="1269"/>
                      <a:pt x="1744" y="958"/>
                      <a:pt x="1552" y="766"/>
                    </a:cubicBezTo>
                    <a:cubicBezTo>
                      <a:pt x="1170" y="384"/>
                      <a:pt x="1170" y="384"/>
                      <a:pt x="1170" y="384"/>
                    </a:cubicBezTo>
                    <a:cubicBezTo>
                      <a:pt x="1018" y="233"/>
                      <a:pt x="793" y="201"/>
                      <a:pt x="610" y="288"/>
                    </a:cubicBezTo>
                    <a:cubicBezTo>
                      <a:pt x="610" y="288"/>
                      <a:pt x="610" y="288"/>
                      <a:pt x="610" y="288"/>
                    </a:cubicBezTo>
                    <a:cubicBezTo>
                      <a:pt x="610" y="288"/>
                      <a:pt x="611" y="287"/>
                      <a:pt x="610" y="288"/>
                    </a:cubicBezTo>
                    <a:cubicBezTo>
                      <a:pt x="610" y="288"/>
                      <a:pt x="610" y="288"/>
                      <a:pt x="610" y="288"/>
                    </a:cubicBezTo>
                    <a:cubicBezTo>
                      <a:pt x="577" y="300"/>
                      <a:pt x="537" y="295"/>
                      <a:pt x="511" y="268"/>
                    </a:cubicBezTo>
                    <a:cubicBezTo>
                      <a:pt x="475" y="232"/>
                      <a:pt x="475" y="174"/>
                      <a:pt x="511" y="138"/>
                    </a:cubicBezTo>
                    <a:cubicBezTo>
                      <a:pt x="518" y="131"/>
                      <a:pt x="527" y="124"/>
                      <a:pt x="536" y="120"/>
                    </a:cubicBezTo>
                    <a:cubicBezTo>
                      <a:pt x="536" y="119"/>
                      <a:pt x="536" y="120"/>
                      <a:pt x="536" y="120"/>
                    </a:cubicBezTo>
                    <a:cubicBezTo>
                      <a:pt x="780" y="0"/>
                      <a:pt x="1083" y="42"/>
                      <a:pt x="1285" y="245"/>
                    </a:cubicBezTo>
                    <a:cubicBezTo>
                      <a:pt x="1691" y="650"/>
                      <a:pt x="1691" y="650"/>
                      <a:pt x="1691" y="650"/>
                    </a:cubicBezTo>
                    <a:cubicBezTo>
                      <a:pt x="1947" y="906"/>
                      <a:pt x="1947" y="1321"/>
                      <a:pt x="1691" y="1577"/>
                    </a:cubicBezTo>
                    <a:close/>
                    <a:moveTo>
                      <a:pt x="1691" y="1577"/>
                    </a:moveTo>
                    <a:cubicBezTo>
                      <a:pt x="1691" y="1577"/>
                      <a:pt x="1691" y="1577"/>
                      <a:pt x="1691" y="1577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8" name="椭圆 57"/>
            <p:cNvSpPr/>
            <p:nvPr>
              <p:custDataLst>
                <p:tags r:id="rId12"/>
              </p:custDataLst>
            </p:nvPr>
          </p:nvSpPr>
          <p:spPr>
            <a:xfrm>
              <a:off x="1055689" y="6405346"/>
              <a:ext cx="317570" cy="31757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>
              <p:custDataLst>
                <p:tags r:id="rId13"/>
              </p:custDataLst>
            </p:nvPr>
          </p:nvSpPr>
          <p:spPr>
            <a:xfrm>
              <a:off x="1506436" y="6405345"/>
              <a:ext cx="317570" cy="31757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>
              <p:custDataLst>
                <p:tags r:id="rId14"/>
              </p:custDataLst>
            </p:nvPr>
          </p:nvSpPr>
          <p:spPr>
            <a:xfrm>
              <a:off x="1946659" y="6405345"/>
              <a:ext cx="317570" cy="31757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1" name="Group 10"/>
            <p:cNvGrpSpPr>
              <a:grpSpLocks noChangeAspect="1"/>
            </p:cNvGrpSpPr>
            <p:nvPr/>
          </p:nvGrpSpPr>
          <p:grpSpPr bwMode="auto">
            <a:xfrm>
              <a:off x="1592865" y="6498502"/>
              <a:ext cx="152563" cy="131255"/>
              <a:chOff x="1243" y="-76"/>
              <a:chExt cx="5191" cy="4466"/>
            </a:xfrm>
            <a:solidFill>
              <a:schemeClr val="tx1"/>
            </a:solidFill>
          </p:grpSpPr>
          <p:sp>
            <p:nvSpPr>
              <p:cNvPr id="63" name="Freeform 11"/>
              <p:cNvSpPr>
                <a:spLocks noEditPoint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243" y="-76"/>
                <a:ext cx="2773" cy="4466"/>
              </a:xfrm>
              <a:custGeom>
                <a:avLst/>
                <a:gdLst>
                  <a:gd name="T0" fmla="*/ 0 w 1714"/>
                  <a:gd name="T1" fmla="*/ 1101 h 2760"/>
                  <a:gd name="T2" fmla="*/ 0 w 1714"/>
                  <a:gd name="T3" fmla="*/ 1660 h 2760"/>
                  <a:gd name="T4" fmla="*/ 204 w 1714"/>
                  <a:gd name="T5" fmla="*/ 1864 h 2760"/>
                  <a:gd name="T6" fmla="*/ 732 w 1714"/>
                  <a:gd name="T7" fmla="*/ 1864 h 2760"/>
                  <a:gd name="T8" fmla="*/ 684 w 1714"/>
                  <a:gd name="T9" fmla="*/ 1844 h 2760"/>
                  <a:gd name="T10" fmla="*/ 1501 w 1714"/>
                  <a:gd name="T11" fmla="*/ 2663 h 2760"/>
                  <a:gd name="T12" fmla="*/ 1714 w 1714"/>
                  <a:gd name="T13" fmla="*/ 2575 h 2760"/>
                  <a:gd name="T14" fmla="*/ 1714 w 1714"/>
                  <a:gd name="T15" fmla="*/ 186 h 2760"/>
                  <a:gd name="T16" fmla="*/ 1501 w 1714"/>
                  <a:gd name="T17" fmla="*/ 97 h 2760"/>
                  <a:gd name="T18" fmla="*/ 684 w 1714"/>
                  <a:gd name="T19" fmla="*/ 916 h 2760"/>
                  <a:gd name="T20" fmla="*/ 732 w 1714"/>
                  <a:gd name="T21" fmla="*/ 896 h 2760"/>
                  <a:gd name="T22" fmla="*/ 204 w 1714"/>
                  <a:gd name="T23" fmla="*/ 896 h 2760"/>
                  <a:gd name="T24" fmla="*/ 0 w 1714"/>
                  <a:gd name="T25" fmla="*/ 1101 h 2760"/>
                  <a:gd name="T26" fmla="*/ 732 w 1714"/>
                  <a:gd name="T27" fmla="*/ 1032 h 2760"/>
                  <a:gd name="T28" fmla="*/ 761 w 1714"/>
                  <a:gd name="T29" fmla="*/ 1032 h 2760"/>
                  <a:gd name="T30" fmla="*/ 781 w 1714"/>
                  <a:gd name="T31" fmla="*/ 1012 h 2760"/>
                  <a:gd name="T32" fmla="*/ 1598 w 1714"/>
                  <a:gd name="T33" fmla="*/ 193 h 2760"/>
                  <a:gd name="T34" fmla="*/ 1613 w 1714"/>
                  <a:gd name="T35" fmla="*/ 182 h 2760"/>
                  <a:gd name="T36" fmla="*/ 1591 w 1714"/>
                  <a:gd name="T37" fmla="*/ 180 h 2760"/>
                  <a:gd name="T38" fmla="*/ 1575 w 1714"/>
                  <a:gd name="T39" fmla="*/ 166 h 2760"/>
                  <a:gd name="T40" fmla="*/ 1578 w 1714"/>
                  <a:gd name="T41" fmla="*/ 186 h 2760"/>
                  <a:gd name="T42" fmla="*/ 1578 w 1714"/>
                  <a:gd name="T43" fmla="*/ 2575 h 2760"/>
                  <a:gd name="T44" fmla="*/ 1575 w 1714"/>
                  <a:gd name="T45" fmla="*/ 2594 h 2760"/>
                  <a:gd name="T46" fmla="*/ 1591 w 1714"/>
                  <a:gd name="T47" fmla="*/ 2580 h 2760"/>
                  <a:gd name="T48" fmla="*/ 1613 w 1714"/>
                  <a:gd name="T49" fmla="*/ 2579 h 2760"/>
                  <a:gd name="T50" fmla="*/ 1598 w 1714"/>
                  <a:gd name="T51" fmla="*/ 2567 h 2760"/>
                  <a:gd name="T52" fmla="*/ 781 w 1714"/>
                  <a:gd name="T53" fmla="*/ 1748 h 2760"/>
                  <a:gd name="T54" fmla="*/ 761 w 1714"/>
                  <a:gd name="T55" fmla="*/ 1728 h 2760"/>
                  <a:gd name="T56" fmla="*/ 204 w 1714"/>
                  <a:gd name="T57" fmla="*/ 1728 h 2760"/>
                  <a:gd name="T58" fmla="*/ 137 w 1714"/>
                  <a:gd name="T59" fmla="*/ 1660 h 2760"/>
                  <a:gd name="T60" fmla="*/ 137 w 1714"/>
                  <a:gd name="T61" fmla="*/ 1101 h 2760"/>
                  <a:gd name="T62" fmla="*/ 204 w 1714"/>
                  <a:gd name="T63" fmla="*/ 1032 h 2760"/>
                  <a:gd name="T64" fmla="*/ 732 w 1714"/>
                  <a:gd name="T65" fmla="*/ 1032 h 2760"/>
                  <a:gd name="T66" fmla="*/ 732 w 1714"/>
                  <a:gd name="T67" fmla="*/ 1032 h 2760"/>
                  <a:gd name="T68" fmla="*/ 732 w 1714"/>
                  <a:gd name="T69" fmla="*/ 1032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14" h="2760">
                    <a:moveTo>
                      <a:pt x="0" y="1101"/>
                    </a:moveTo>
                    <a:cubicBezTo>
                      <a:pt x="0" y="1660"/>
                      <a:pt x="0" y="1660"/>
                      <a:pt x="0" y="1660"/>
                    </a:cubicBezTo>
                    <a:cubicBezTo>
                      <a:pt x="0" y="1773"/>
                      <a:pt x="92" y="1864"/>
                      <a:pt x="204" y="1864"/>
                    </a:cubicBezTo>
                    <a:cubicBezTo>
                      <a:pt x="732" y="1864"/>
                      <a:pt x="732" y="1864"/>
                      <a:pt x="732" y="1864"/>
                    </a:cubicBezTo>
                    <a:cubicBezTo>
                      <a:pt x="684" y="1844"/>
                      <a:pt x="684" y="1844"/>
                      <a:pt x="684" y="1844"/>
                    </a:cubicBezTo>
                    <a:cubicBezTo>
                      <a:pt x="1501" y="2663"/>
                      <a:pt x="1501" y="2663"/>
                      <a:pt x="1501" y="2663"/>
                    </a:cubicBezTo>
                    <a:cubicBezTo>
                      <a:pt x="1598" y="2760"/>
                      <a:pt x="1714" y="2711"/>
                      <a:pt x="1714" y="2575"/>
                    </a:cubicBezTo>
                    <a:cubicBezTo>
                      <a:pt x="1714" y="186"/>
                      <a:pt x="1714" y="186"/>
                      <a:pt x="1714" y="186"/>
                    </a:cubicBezTo>
                    <a:cubicBezTo>
                      <a:pt x="1714" y="50"/>
                      <a:pt x="1598" y="0"/>
                      <a:pt x="1501" y="97"/>
                    </a:cubicBezTo>
                    <a:cubicBezTo>
                      <a:pt x="684" y="916"/>
                      <a:pt x="684" y="916"/>
                      <a:pt x="684" y="916"/>
                    </a:cubicBezTo>
                    <a:cubicBezTo>
                      <a:pt x="732" y="896"/>
                      <a:pt x="732" y="896"/>
                      <a:pt x="732" y="896"/>
                    </a:cubicBezTo>
                    <a:cubicBezTo>
                      <a:pt x="204" y="896"/>
                      <a:pt x="204" y="896"/>
                      <a:pt x="204" y="896"/>
                    </a:cubicBezTo>
                    <a:cubicBezTo>
                      <a:pt x="91" y="896"/>
                      <a:pt x="0" y="988"/>
                      <a:pt x="0" y="1101"/>
                    </a:cubicBezTo>
                    <a:close/>
                    <a:moveTo>
                      <a:pt x="732" y="1032"/>
                    </a:moveTo>
                    <a:cubicBezTo>
                      <a:pt x="761" y="1032"/>
                      <a:pt x="761" y="1032"/>
                      <a:pt x="761" y="1032"/>
                    </a:cubicBezTo>
                    <a:cubicBezTo>
                      <a:pt x="781" y="1012"/>
                      <a:pt x="781" y="1012"/>
                      <a:pt x="781" y="1012"/>
                    </a:cubicBezTo>
                    <a:cubicBezTo>
                      <a:pt x="1598" y="193"/>
                      <a:pt x="1598" y="193"/>
                      <a:pt x="1598" y="193"/>
                    </a:cubicBezTo>
                    <a:cubicBezTo>
                      <a:pt x="1605" y="186"/>
                      <a:pt x="1610" y="183"/>
                      <a:pt x="1613" y="182"/>
                    </a:cubicBezTo>
                    <a:cubicBezTo>
                      <a:pt x="1608" y="184"/>
                      <a:pt x="1600" y="184"/>
                      <a:pt x="1591" y="180"/>
                    </a:cubicBezTo>
                    <a:cubicBezTo>
                      <a:pt x="1582" y="176"/>
                      <a:pt x="1577" y="170"/>
                      <a:pt x="1575" y="166"/>
                    </a:cubicBezTo>
                    <a:cubicBezTo>
                      <a:pt x="1576" y="169"/>
                      <a:pt x="1578" y="176"/>
                      <a:pt x="1578" y="186"/>
                    </a:cubicBezTo>
                    <a:cubicBezTo>
                      <a:pt x="1578" y="2575"/>
                      <a:pt x="1578" y="2575"/>
                      <a:pt x="1578" y="2575"/>
                    </a:cubicBezTo>
                    <a:cubicBezTo>
                      <a:pt x="1578" y="2585"/>
                      <a:pt x="1576" y="2592"/>
                      <a:pt x="1575" y="2594"/>
                    </a:cubicBezTo>
                    <a:cubicBezTo>
                      <a:pt x="1577" y="2590"/>
                      <a:pt x="1582" y="2584"/>
                      <a:pt x="1591" y="2580"/>
                    </a:cubicBezTo>
                    <a:cubicBezTo>
                      <a:pt x="1601" y="2577"/>
                      <a:pt x="1608" y="2577"/>
                      <a:pt x="1613" y="2579"/>
                    </a:cubicBezTo>
                    <a:cubicBezTo>
                      <a:pt x="1610" y="2578"/>
                      <a:pt x="1605" y="2574"/>
                      <a:pt x="1598" y="2567"/>
                    </a:cubicBezTo>
                    <a:cubicBezTo>
                      <a:pt x="781" y="1748"/>
                      <a:pt x="781" y="1748"/>
                      <a:pt x="781" y="1748"/>
                    </a:cubicBezTo>
                    <a:cubicBezTo>
                      <a:pt x="761" y="1728"/>
                      <a:pt x="761" y="1728"/>
                      <a:pt x="761" y="1728"/>
                    </a:cubicBezTo>
                    <a:cubicBezTo>
                      <a:pt x="204" y="1728"/>
                      <a:pt x="204" y="1728"/>
                      <a:pt x="204" y="1728"/>
                    </a:cubicBezTo>
                    <a:cubicBezTo>
                      <a:pt x="167" y="1728"/>
                      <a:pt x="137" y="1697"/>
                      <a:pt x="137" y="1660"/>
                    </a:cubicBezTo>
                    <a:cubicBezTo>
                      <a:pt x="137" y="1101"/>
                      <a:pt x="137" y="1101"/>
                      <a:pt x="137" y="1101"/>
                    </a:cubicBezTo>
                    <a:cubicBezTo>
                      <a:pt x="137" y="1063"/>
                      <a:pt x="167" y="1032"/>
                      <a:pt x="204" y="1032"/>
                    </a:cubicBezTo>
                    <a:lnTo>
                      <a:pt x="732" y="1032"/>
                    </a:lnTo>
                    <a:close/>
                    <a:moveTo>
                      <a:pt x="732" y="1032"/>
                    </a:moveTo>
                    <a:cubicBezTo>
                      <a:pt x="732" y="1032"/>
                      <a:pt x="732" y="1032"/>
                      <a:pt x="732" y="1032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2"/>
              <p:cNvSpPr>
                <a:spLocks noEditPoint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333" y="1105"/>
                <a:ext cx="1160" cy="2239"/>
              </a:xfrm>
              <a:custGeom>
                <a:avLst/>
                <a:gdLst>
                  <a:gd name="T0" fmla="*/ 717 w 717"/>
                  <a:gd name="T1" fmla="*/ 692 h 1384"/>
                  <a:gd name="T2" fmla="*/ 68 w 717"/>
                  <a:gd name="T3" fmla="*/ 0 h 1384"/>
                  <a:gd name="T4" fmla="*/ 0 w 717"/>
                  <a:gd name="T5" fmla="*/ 68 h 1384"/>
                  <a:gd name="T6" fmla="*/ 68 w 717"/>
                  <a:gd name="T7" fmla="*/ 136 h 1384"/>
                  <a:gd name="T8" fmla="*/ 581 w 717"/>
                  <a:gd name="T9" fmla="*/ 692 h 1384"/>
                  <a:gd name="T10" fmla="*/ 68 w 717"/>
                  <a:gd name="T11" fmla="*/ 1248 h 1384"/>
                  <a:gd name="T12" fmla="*/ 0 w 717"/>
                  <a:gd name="T13" fmla="*/ 1316 h 1384"/>
                  <a:gd name="T14" fmla="*/ 68 w 717"/>
                  <a:gd name="T15" fmla="*/ 1384 h 1384"/>
                  <a:gd name="T16" fmla="*/ 717 w 717"/>
                  <a:gd name="T17" fmla="*/ 692 h 1384"/>
                  <a:gd name="T18" fmla="*/ 717 w 717"/>
                  <a:gd name="T19" fmla="*/ 692 h 1384"/>
                  <a:gd name="T20" fmla="*/ 717 w 717"/>
                  <a:gd name="T21" fmla="*/ 692 h 1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7" h="1384">
                    <a:moveTo>
                      <a:pt x="717" y="692"/>
                    </a:moveTo>
                    <a:cubicBezTo>
                      <a:pt x="717" y="310"/>
                      <a:pt x="428" y="0"/>
                      <a:pt x="68" y="0"/>
                    </a:cubicBezTo>
                    <a:cubicBezTo>
                      <a:pt x="30" y="0"/>
                      <a:pt x="0" y="30"/>
                      <a:pt x="0" y="68"/>
                    </a:cubicBezTo>
                    <a:cubicBezTo>
                      <a:pt x="0" y="105"/>
                      <a:pt x="30" y="136"/>
                      <a:pt x="68" y="136"/>
                    </a:cubicBezTo>
                    <a:cubicBezTo>
                      <a:pt x="350" y="136"/>
                      <a:pt x="581" y="384"/>
                      <a:pt x="581" y="692"/>
                    </a:cubicBezTo>
                    <a:cubicBezTo>
                      <a:pt x="581" y="1000"/>
                      <a:pt x="350" y="1248"/>
                      <a:pt x="68" y="1248"/>
                    </a:cubicBezTo>
                    <a:cubicBezTo>
                      <a:pt x="30" y="1248"/>
                      <a:pt x="0" y="1278"/>
                      <a:pt x="0" y="1316"/>
                    </a:cubicBezTo>
                    <a:cubicBezTo>
                      <a:pt x="0" y="1353"/>
                      <a:pt x="30" y="1384"/>
                      <a:pt x="68" y="1384"/>
                    </a:cubicBezTo>
                    <a:cubicBezTo>
                      <a:pt x="428" y="1384"/>
                      <a:pt x="717" y="1073"/>
                      <a:pt x="717" y="692"/>
                    </a:cubicBezTo>
                    <a:close/>
                    <a:moveTo>
                      <a:pt x="717" y="692"/>
                    </a:moveTo>
                    <a:cubicBezTo>
                      <a:pt x="717" y="692"/>
                      <a:pt x="717" y="692"/>
                      <a:pt x="717" y="692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3"/>
              <p:cNvSpPr>
                <a:spLocks noEditPoint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988" y="282"/>
                <a:ext cx="1446" cy="3752"/>
              </a:xfrm>
              <a:custGeom>
                <a:avLst/>
                <a:gdLst>
                  <a:gd name="T0" fmla="*/ 894 w 894"/>
                  <a:gd name="T1" fmla="*/ 1174 h 2319"/>
                  <a:gd name="T2" fmla="*/ 105 w 894"/>
                  <a:gd name="T3" fmla="*/ 15 h 2319"/>
                  <a:gd name="T4" fmla="*/ 15 w 894"/>
                  <a:gd name="T5" fmla="*/ 50 h 2319"/>
                  <a:gd name="T6" fmla="*/ 51 w 894"/>
                  <a:gd name="T7" fmla="*/ 140 h 2319"/>
                  <a:gd name="T8" fmla="*/ 757 w 894"/>
                  <a:gd name="T9" fmla="*/ 1174 h 2319"/>
                  <a:gd name="T10" fmla="*/ 111 w 894"/>
                  <a:gd name="T11" fmla="*/ 2180 h 2319"/>
                  <a:gd name="T12" fmla="*/ 81 w 894"/>
                  <a:gd name="T13" fmla="*/ 2271 h 2319"/>
                  <a:gd name="T14" fmla="*/ 172 w 894"/>
                  <a:gd name="T15" fmla="*/ 2302 h 2319"/>
                  <a:gd name="T16" fmla="*/ 894 w 894"/>
                  <a:gd name="T17" fmla="*/ 1174 h 2319"/>
                  <a:gd name="T18" fmla="*/ 894 w 894"/>
                  <a:gd name="T19" fmla="*/ 1174 h 2319"/>
                  <a:gd name="T20" fmla="*/ 894 w 894"/>
                  <a:gd name="T21" fmla="*/ 1174 h 2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4" h="2319">
                    <a:moveTo>
                      <a:pt x="894" y="1174"/>
                    </a:moveTo>
                    <a:cubicBezTo>
                      <a:pt x="894" y="670"/>
                      <a:pt x="581" y="221"/>
                      <a:pt x="105" y="15"/>
                    </a:cubicBezTo>
                    <a:cubicBezTo>
                      <a:pt x="71" y="0"/>
                      <a:pt x="30" y="16"/>
                      <a:pt x="15" y="50"/>
                    </a:cubicBezTo>
                    <a:cubicBezTo>
                      <a:pt x="0" y="85"/>
                      <a:pt x="16" y="125"/>
                      <a:pt x="51" y="140"/>
                    </a:cubicBezTo>
                    <a:cubicBezTo>
                      <a:pt x="478" y="325"/>
                      <a:pt x="757" y="726"/>
                      <a:pt x="757" y="1174"/>
                    </a:cubicBezTo>
                    <a:cubicBezTo>
                      <a:pt x="757" y="1599"/>
                      <a:pt x="506" y="1983"/>
                      <a:pt x="111" y="2180"/>
                    </a:cubicBezTo>
                    <a:cubicBezTo>
                      <a:pt x="78" y="2196"/>
                      <a:pt x="64" y="2237"/>
                      <a:pt x="81" y="2271"/>
                    </a:cubicBezTo>
                    <a:cubicBezTo>
                      <a:pt x="97" y="2305"/>
                      <a:pt x="138" y="2319"/>
                      <a:pt x="172" y="2302"/>
                    </a:cubicBezTo>
                    <a:cubicBezTo>
                      <a:pt x="612" y="2083"/>
                      <a:pt x="894" y="1652"/>
                      <a:pt x="894" y="1174"/>
                    </a:cubicBezTo>
                    <a:close/>
                    <a:moveTo>
                      <a:pt x="894" y="1174"/>
                    </a:moveTo>
                    <a:cubicBezTo>
                      <a:pt x="894" y="1174"/>
                      <a:pt x="894" y="1174"/>
                      <a:pt x="894" y="1174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62" name="图形 61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026912" y="6485605"/>
              <a:ext cx="166973" cy="166973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 userDrawn="1">
            <p:custDataLst>
              <p:tags r:id="rId2"/>
            </p:custDataLst>
          </p:nvPr>
        </p:nvGrpSpPr>
        <p:grpSpPr>
          <a:xfrm>
            <a:off x="6626648" y="258876"/>
            <a:ext cx="5565352" cy="6613187"/>
            <a:chOff x="6626648" y="258876"/>
            <a:chExt cx="5565352" cy="6613187"/>
          </a:xfrm>
        </p:grpSpPr>
        <p:sp>
          <p:nvSpPr>
            <p:cNvPr id="25" name="任意多边形 31"/>
            <p:cNvSpPr/>
            <p:nvPr>
              <p:custDataLst>
                <p:tags r:id="rId8"/>
              </p:custDataLst>
            </p:nvPr>
          </p:nvSpPr>
          <p:spPr>
            <a:xfrm rot="2133799">
              <a:off x="7065130" y="2257661"/>
              <a:ext cx="3245759" cy="4032558"/>
            </a:xfrm>
            <a:custGeom>
              <a:avLst/>
              <a:gdLst>
                <a:gd name="connsiteX0" fmla="*/ 1033066 w 2727236"/>
                <a:gd name="connsiteY0" fmla="*/ 0 h 3388340"/>
                <a:gd name="connsiteX1" fmla="*/ 2727236 w 2727236"/>
                <a:gd name="connsiteY1" fmla="*/ 1694170 h 3388340"/>
                <a:gd name="connsiteX2" fmla="*/ 1033066 w 2727236"/>
                <a:gd name="connsiteY2" fmla="*/ 3388340 h 3388340"/>
                <a:gd name="connsiteX3" fmla="*/ 859847 w 2727236"/>
                <a:gd name="connsiteY3" fmla="*/ 3379593 h 3388340"/>
                <a:gd name="connsiteX4" fmla="*/ 720463 w 2727236"/>
                <a:gd name="connsiteY4" fmla="*/ 3358321 h 3388340"/>
                <a:gd name="connsiteX5" fmla="*/ 715517 w 2727236"/>
                <a:gd name="connsiteY5" fmla="*/ 3352486 h 3388340"/>
                <a:gd name="connsiteX6" fmla="*/ 0 w 2727236"/>
                <a:gd name="connsiteY6" fmla="*/ 1215436 h 3388340"/>
                <a:gd name="connsiteX7" fmla="*/ 118868 w 2727236"/>
                <a:gd name="connsiteY7" fmla="*/ 295690 h 3388340"/>
                <a:gd name="connsiteX8" fmla="*/ 128541 w 2727236"/>
                <a:gd name="connsiteY8" fmla="*/ 263396 h 3388340"/>
                <a:gd name="connsiteX9" fmla="*/ 225524 w 2727236"/>
                <a:gd name="connsiteY9" fmla="*/ 204477 h 3388340"/>
                <a:gd name="connsiteX10" fmla="*/ 1033066 w 2727236"/>
                <a:gd name="connsiteY10" fmla="*/ 0 h 338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27236" h="3388340">
                  <a:moveTo>
                    <a:pt x="1033066" y="0"/>
                  </a:moveTo>
                  <a:cubicBezTo>
                    <a:pt x="1968730" y="0"/>
                    <a:pt x="2727236" y="758506"/>
                    <a:pt x="2727236" y="1694170"/>
                  </a:cubicBezTo>
                  <a:cubicBezTo>
                    <a:pt x="2727236" y="2629834"/>
                    <a:pt x="1968730" y="3388340"/>
                    <a:pt x="1033066" y="3388340"/>
                  </a:cubicBezTo>
                  <a:cubicBezTo>
                    <a:pt x="974587" y="3388340"/>
                    <a:pt x="916800" y="3385377"/>
                    <a:pt x="859847" y="3379593"/>
                  </a:cubicBezTo>
                  <a:lnTo>
                    <a:pt x="720463" y="3358321"/>
                  </a:lnTo>
                  <a:lnTo>
                    <a:pt x="715517" y="3352486"/>
                  </a:lnTo>
                  <a:cubicBezTo>
                    <a:pt x="268519" y="2771740"/>
                    <a:pt x="0" y="2027210"/>
                    <a:pt x="0" y="1215436"/>
                  </a:cubicBezTo>
                  <a:cubicBezTo>
                    <a:pt x="0" y="896524"/>
                    <a:pt x="41442" y="587991"/>
                    <a:pt x="118868" y="295690"/>
                  </a:cubicBezTo>
                  <a:lnTo>
                    <a:pt x="128541" y="263396"/>
                  </a:lnTo>
                  <a:lnTo>
                    <a:pt x="225524" y="204477"/>
                  </a:lnTo>
                  <a:cubicBezTo>
                    <a:pt x="465577" y="74073"/>
                    <a:pt x="740671" y="0"/>
                    <a:pt x="1033066" y="0"/>
                  </a:cubicBezTo>
                  <a:close/>
                </a:path>
              </a:pathLst>
            </a:custGeom>
            <a:gradFill>
              <a:gsLst>
                <a:gs pos="0">
                  <a:srgbClr val="C1DAFB"/>
                </a:gs>
                <a:gs pos="100000">
                  <a:srgbClr val="92BBF2">
                    <a:alpha val="1200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626648" y="258876"/>
              <a:ext cx="5565352" cy="6613187"/>
              <a:chOff x="6626648" y="258876"/>
              <a:chExt cx="5565352" cy="6613187"/>
            </a:xfrm>
          </p:grpSpPr>
          <p:sp>
            <p:nvSpPr>
              <p:cNvPr id="27" name="任意多边形 36"/>
              <p:cNvSpPr/>
              <p:nvPr>
                <p:custDataLst>
                  <p:tags r:id="rId9"/>
                </p:custDataLst>
              </p:nvPr>
            </p:nvSpPr>
            <p:spPr>
              <a:xfrm>
                <a:off x="6626648" y="258876"/>
                <a:ext cx="5563722" cy="6613187"/>
              </a:xfrm>
              <a:custGeom>
                <a:avLst/>
                <a:gdLst>
                  <a:gd name="connsiteX0" fmla="*/ 4749043 w 5299905"/>
                  <a:gd name="connsiteY0" fmla="*/ 0 h 6299607"/>
                  <a:gd name="connsiteX1" fmla="*/ 5234605 w 5299905"/>
                  <a:gd name="connsiteY1" fmla="*/ 24519 h 6299607"/>
                  <a:gd name="connsiteX2" fmla="*/ 5299905 w 5299905"/>
                  <a:gd name="connsiteY2" fmla="*/ 32817 h 6299607"/>
                  <a:gd name="connsiteX3" fmla="*/ 5299905 w 5299905"/>
                  <a:gd name="connsiteY3" fmla="*/ 6299607 h 6299607"/>
                  <a:gd name="connsiteX4" fmla="*/ 260318 w 5299905"/>
                  <a:gd name="connsiteY4" fmla="*/ 6299607 h 6299607"/>
                  <a:gd name="connsiteX5" fmla="*/ 213508 w 5299905"/>
                  <a:gd name="connsiteY5" fmla="*/ 6161263 h 6299607"/>
                  <a:gd name="connsiteX6" fmla="*/ 0 w 5299905"/>
                  <a:gd name="connsiteY6" fmla="*/ 4749043 h 6299607"/>
                  <a:gd name="connsiteX7" fmla="*/ 4749043 w 5299905"/>
                  <a:gd name="connsiteY7" fmla="*/ 0 h 6299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99905" h="6299607">
                    <a:moveTo>
                      <a:pt x="4749043" y="0"/>
                    </a:moveTo>
                    <a:cubicBezTo>
                      <a:pt x="4912969" y="0"/>
                      <a:pt x="5074956" y="8306"/>
                      <a:pt x="5234605" y="24519"/>
                    </a:cubicBezTo>
                    <a:lnTo>
                      <a:pt x="5299905" y="32817"/>
                    </a:lnTo>
                    <a:lnTo>
                      <a:pt x="5299905" y="6299607"/>
                    </a:lnTo>
                    <a:lnTo>
                      <a:pt x="260318" y="6299607"/>
                    </a:lnTo>
                    <a:lnTo>
                      <a:pt x="213508" y="6161263"/>
                    </a:lnTo>
                    <a:cubicBezTo>
                      <a:pt x="74750" y="5715144"/>
                      <a:pt x="0" y="5240823"/>
                      <a:pt x="0" y="4749043"/>
                    </a:cubicBezTo>
                    <a:cubicBezTo>
                      <a:pt x="0" y="2126219"/>
                      <a:pt x="2126219" y="0"/>
                      <a:pt x="4749043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 30"/>
              <p:cNvSpPr/>
              <p:nvPr>
                <p:custDataLst>
                  <p:tags r:id="rId10"/>
                </p:custDataLst>
              </p:nvPr>
            </p:nvSpPr>
            <p:spPr>
              <a:xfrm>
                <a:off x="6892095" y="558393"/>
                <a:ext cx="5299905" cy="6299607"/>
              </a:xfrm>
              <a:custGeom>
                <a:avLst/>
                <a:gdLst>
                  <a:gd name="connsiteX0" fmla="*/ 4749043 w 5299905"/>
                  <a:gd name="connsiteY0" fmla="*/ 0 h 6299607"/>
                  <a:gd name="connsiteX1" fmla="*/ 5234605 w 5299905"/>
                  <a:gd name="connsiteY1" fmla="*/ 24519 h 6299607"/>
                  <a:gd name="connsiteX2" fmla="*/ 5299905 w 5299905"/>
                  <a:gd name="connsiteY2" fmla="*/ 32817 h 6299607"/>
                  <a:gd name="connsiteX3" fmla="*/ 5299905 w 5299905"/>
                  <a:gd name="connsiteY3" fmla="*/ 6299607 h 6299607"/>
                  <a:gd name="connsiteX4" fmla="*/ 260318 w 5299905"/>
                  <a:gd name="connsiteY4" fmla="*/ 6299607 h 6299607"/>
                  <a:gd name="connsiteX5" fmla="*/ 213508 w 5299905"/>
                  <a:gd name="connsiteY5" fmla="*/ 6161263 h 6299607"/>
                  <a:gd name="connsiteX6" fmla="*/ 0 w 5299905"/>
                  <a:gd name="connsiteY6" fmla="*/ 4749043 h 6299607"/>
                  <a:gd name="connsiteX7" fmla="*/ 4749043 w 5299905"/>
                  <a:gd name="connsiteY7" fmla="*/ 0 h 6299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99905" h="6299607">
                    <a:moveTo>
                      <a:pt x="4749043" y="0"/>
                    </a:moveTo>
                    <a:cubicBezTo>
                      <a:pt x="4912969" y="0"/>
                      <a:pt x="5074956" y="8306"/>
                      <a:pt x="5234605" y="24519"/>
                    </a:cubicBezTo>
                    <a:lnTo>
                      <a:pt x="5299905" y="32817"/>
                    </a:lnTo>
                    <a:lnTo>
                      <a:pt x="5299905" y="6299607"/>
                    </a:lnTo>
                    <a:lnTo>
                      <a:pt x="260318" y="6299607"/>
                    </a:lnTo>
                    <a:lnTo>
                      <a:pt x="213508" y="6161263"/>
                    </a:lnTo>
                    <a:cubicBezTo>
                      <a:pt x="74750" y="5715144"/>
                      <a:pt x="0" y="5240823"/>
                      <a:pt x="0" y="4749043"/>
                    </a:cubicBezTo>
                    <a:cubicBezTo>
                      <a:pt x="0" y="2126219"/>
                      <a:pt x="2126219" y="0"/>
                      <a:pt x="474904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alpha val="36000"/>
                    </a:schemeClr>
                  </a:gs>
                  <a:gs pos="83000">
                    <a:schemeClr val="accent1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11"/>
                </p:custDataLst>
              </p:nvPr>
            </p:nvSpPr>
            <p:spPr>
              <a:xfrm>
                <a:off x="10410825" y="5583237"/>
                <a:ext cx="725488" cy="72548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alpha val="40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2023-7-14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700210" y="2575123"/>
            <a:ext cx="6191885" cy="990346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5400" b="0" u="none" strike="noStrike" kern="1200" cap="all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723492" y="3655982"/>
            <a:ext cx="6191885" cy="1135364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2000" b="0" i="0" u="none" strike="noStrike" kern="1200" cap="all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11194580" y="0"/>
            <a:ext cx="997420" cy="864864"/>
            <a:chOff x="10680230" y="2861016"/>
            <a:chExt cx="1444222" cy="1252286"/>
          </a:xfrm>
        </p:grpSpPr>
        <p:sp>
          <p:nvSpPr>
            <p:cNvPr id="9" name="椭圆 8"/>
            <p:cNvSpPr/>
            <p:nvPr userDrawn="1">
              <p:custDataLst>
                <p:tags r:id="rId8"/>
              </p:custDataLst>
            </p:nvPr>
          </p:nvSpPr>
          <p:spPr>
            <a:xfrm rot="2100000" flipH="1" flipV="1">
              <a:off x="10680230" y="3468748"/>
              <a:ext cx="644244" cy="644554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  <a:alpha val="55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 userDrawn="1">
              <p:custDataLst>
                <p:tags r:id="rId9"/>
              </p:custDataLst>
            </p:nvPr>
          </p:nvSpPr>
          <p:spPr>
            <a:xfrm rot="2100000">
              <a:off x="10987599" y="2861016"/>
              <a:ext cx="1136853" cy="1137399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  <a:alpha val="39000"/>
                  </a:schemeClr>
                </a:gs>
                <a:gs pos="100000">
                  <a:schemeClr val="accent1">
                    <a:lumMod val="86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60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60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60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60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2023-7-14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1"/>
            </p:custDataLst>
          </p:nvPr>
        </p:nvGrpSpPr>
        <p:grpSpPr>
          <a:xfrm>
            <a:off x="11194580" y="0"/>
            <a:ext cx="997420" cy="864864"/>
            <a:chOff x="10680230" y="2861016"/>
            <a:chExt cx="1444222" cy="1252286"/>
          </a:xfrm>
        </p:grpSpPr>
        <p:sp>
          <p:nvSpPr>
            <p:cNvPr id="11" name="椭圆 10"/>
            <p:cNvSpPr/>
            <p:nvPr userDrawn="1">
              <p:custDataLst>
                <p:tags r:id="rId10"/>
              </p:custDataLst>
            </p:nvPr>
          </p:nvSpPr>
          <p:spPr>
            <a:xfrm rot="2100000" flipH="1" flipV="1">
              <a:off x="10680230" y="3468748"/>
              <a:ext cx="644244" cy="644554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  <a:alpha val="55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 userDrawn="1">
              <p:custDataLst>
                <p:tags r:id="rId11"/>
              </p:custDataLst>
            </p:nvPr>
          </p:nvSpPr>
          <p:spPr>
            <a:xfrm rot="2100000">
              <a:off x="10987599" y="2861016"/>
              <a:ext cx="1136853" cy="1137399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  <a:alpha val="39000"/>
                  </a:schemeClr>
                </a:gs>
                <a:gs pos="100000">
                  <a:schemeClr val="accent1">
                    <a:lumMod val="86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2023-7-14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3487805" y="0"/>
            <a:ext cx="8704195" cy="6858001"/>
            <a:chOff x="3487805" y="0"/>
            <a:chExt cx="8704195" cy="6858001"/>
          </a:xfrm>
        </p:grpSpPr>
        <p:sp>
          <p:nvSpPr>
            <p:cNvPr id="7" name="任意多边形 3"/>
            <p:cNvSpPr/>
            <p:nvPr>
              <p:custDataLst>
                <p:tags r:id="rId6"/>
              </p:custDataLst>
            </p:nvPr>
          </p:nvSpPr>
          <p:spPr>
            <a:xfrm rot="16200000">
              <a:off x="1639474" y="1848332"/>
              <a:ext cx="6858000" cy="3161337"/>
            </a:xfrm>
            <a:custGeom>
              <a:avLst/>
              <a:gdLst>
                <a:gd name="connsiteX0" fmla="*/ 0 w 12192000"/>
                <a:gd name="connsiteY0" fmla="*/ 0 h 5620154"/>
                <a:gd name="connsiteX1" fmla="*/ 12192000 w 12192000"/>
                <a:gd name="connsiteY1" fmla="*/ 0 h 5620154"/>
                <a:gd name="connsiteX2" fmla="*/ 12192000 w 12192000"/>
                <a:gd name="connsiteY2" fmla="*/ 3905338 h 5620154"/>
                <a:gd name="connsiteX3" fmla="*/ 12144291 w 12192000"/>
                <a:gd name="connsiteY3" fmla="*/ 3938234 h 5620154"/>
                <a:gd name="connsiteX4" fmla="*/ 7445829 w 12192000"/>
                <a:gd name="connsiteY4" fmla="*/ 3541486 h 5620154"/>
                <a:gd name="connsiteX5" fmla="*/ 2873829 w 12192000"/>
                <a:gd name="connsiteY5" fmla="*/ 5617029 h 5620154"/>
                <a:gd name="connsiteX6" fmla="*/ 194973 w 12192000"/>
                <a:gd name="connsiteY6" fmla="*/ 4757683 h 5620154"/>
                <a:gd name="connsiteX7" fmla="*/ 0 w 12192000"/>
                <a:gd name="connsiteY7" fmla="*/ 4602678 h 562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5620154">
                  <a:moveTo>
                    <a:pt x="0" y="0"/>
                  </a:moveTo>
                  <a:lnTo>
                    <a:pt x="12192000" y="0"/>
                  </a:lnTo>
                  <a:lnTo>
                    <a:pt x="12192000" y="3905338"/>
                  </a:lnTo>
                  <a:lnTo>
                    <a:pt x="12144291" y="3938234"/>
                  </a:lnTo>
                  <a:cubicBezTo>
                    <a:pt x="11161300" y="4527346"/>
                    <a:pt x="8957356" y="3260272"/>
                    <a:pt x="7445829" y="3541486"/>
                  </a:cubicBezTo>
                  <a:cubicBezTo>
                    <a:pt x="5885544" y="3831772"/>
                    <a:pt x="4218819" y="5558972"/>
                    <a:pt x="2873829" y="5617029"/>
                  </a:cubicBezTo>
                  <a:cubicBezTo>
                    <a:pt x="1949149" y="5656943"/>
                    <a:pt x="939857" y="5311539"/>
                    <a:pt x="194973" y="4757683"/>
                  </a:cubicBezTo>
                  <a:lnTo>
                    <a:pt x="0" y="460267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8" name="组合 7"/>
            <p:cNvGrpSpPr/>
            <p:nvPr>
              <p:custDataLst>
                <p:tags r:id="rId7"/>
              </p:custDataLst>
            </p:nvPr>
          </p:nvGrpSpPr>
          <p:grpSpPr>
            <a:xfrm>
              <a:off x="10392229" y="0"/>
              <a:ext cx="1799771" cy="1737276"/>
              <a:chOff x="9615255" y="0"/>
              <a:chExt cx="2576745" cy="2895516"/>
            </a:xfrm>
          </p:grpSpPr>
          <p:sp>
            <p:nvSpPr>
              <p:cNvPr id="9" name="任意多边形 41"/>
              <p:cNvSpPr/>
              <p:nvPr>
                <p:custDataLst>
                  <p:tags r:id="rId8"/>
                </p:custDataLst>
              </p:nvPr>
            </p:nvSpPr>
            <p:spPr>
              <a:xfrm>
                <a:off x="9615255" y="0"/>
                <a:ext cx="2576745" cy="2895516"/>
              </a:xfrm>
              <a:custGeom>
                <a:avLst/>
                <a:gdLst>
                  <a:gd name="connsiteX0" fmla="*/ 4301 w 2576745"/>
                  <a:gd name="connsiteY0" fmla="*/ 0 h 2895516"/>
                  <a:gd name="connsiteX1" fmla="*/ 2576745 w 2576745"/>
                  <a:gd name="connsiteY1" fmla="*/ 0 h 2895516"/>
                  <a:gd name="connsiteX2" fmla="*/ 2576745 w 2576745"/>
                  <a:gd name="connsiteY2" fmla="*/ 2895516 h 2895516"/>
                  <a:gd name="connsiteX3" fmla="*/ 0 w 2576745"/>
                  <a:gd name="connsiteY3" fmla="*/ 132717 h 2895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6745" h="2895516">
                    <a:moveTo>
                      <a:pt x="4301" y="0"/>
                    </a:moveTo>
                    <a:lnTo>
                      <a:pt x="2576745" y="0"/>
                    </a:lnTo>
                    <a:lnTo>
                      <a:pt x="2576745" y="2895516"/>
                    </a:lnTo>
                    <a:cubicBezTo>
                      <a:pt x="1153648" y="2895516"/>
                      <a:pt x="0" y="1658569"/>
                      <a:pt x="0" y="132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42"/>
              <p:cNvSpPr/>
              <p:nvPr>
                <p:custDataLst>
                  <p:tags r:id="rId9"/>
                </p:custDataLst>
              </p:nvPr>
            </p:nvSpPr>
            <p:spPr>
              <a:xfrm>
                <a:off x="9615256" y="0"/>
                <a:ext cx="2242735" cy="1919598"/>
              </a:xfrm>
              <a:custGeom>
                <a:avLst/>
                <a:gdLst>
                  <a:gd name="connsiteX0" fmla="*/ 4301 w 2242735"/>
                  <a:gd name="connsiteY0" fmla="*/ 0 h 1919598"/>
                  <a:gd name="connsiteX1" fmla="*/ 2139068 w 2242735"/>
                  <a:gd name="connsiteY1" fmla="*/ 0 h 1919598"/>
                  <a:gd name="connsiteX2" fmla="*/ 2180100 w 2242735"/>
                  <a:gd name="connsiteY2" fmla="*/ 112108 h 1919598"/>
                  <a:gd name="connsiteX3" fmla="*/ 2242735 w 2242735"/>
                  <a:gd name="connsiteY3" fmla="*/ 526402 h 1919598"/>
                  <a:gd name="connsiteX4" fmla="*/ 849539 w 2242735"/>
                  <a:gd name="connsiteY4" fmla="*/ 1919598 h 1919598"/>
                  <a:gd name="connsiteX5" fmla="*/ 707093 w 2242735"/>
                  <a:gd name="connsiteY5" fmla="*/ 1912405 h 1919598"/>
                  <a:gd name="connsiteX6" fmla="*/ 592471 w 2242735"/>
                  <a:gd name="connsiteY6" fmla="*/ 1894912 h 1919598"/>
                  <a:gd name="connsiteX7" fmla="*/ 588403 w 2242735"/>
                  <a:gd name="connsiteY7" fmla="*/ 1890114 h 1919598"/>
                  <a:gd name="connsiteX8" fmla="*/ 0 w 2242735"/>
                  <a:gd name="connsiteY8" fmla="*/ 132716 h 1919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2735" h="1919598">
                    <a:moveTo>
                      <a:pt x="4301" y="0"/>
                    </a:moveTo>
                    <a:lnTo>
                      <a:pt x="2139068" y="0"/>
                    </a:lnTo>
                    <a:lnTo>
                      <a:pt x="2180100" y="112108"/>
                    </a:lnTo>
                    <a:cubicBezTo>
                      <a:pt x="2220806" y="242984"/>
                      <a:pt x="2242735" y="382132"/>
                      <a:pt x="2242735" y="526402"/>
                    </a:cubicBezTo>
                    <a:cubicBezTo>
                      <a:pt x="2242735" y="1295843"/>
                      <a:pt x="1618980" y="1919598"/>
                      <a:pt x="849539" y="1919598"/>
                    </a:cubicBezTo>
                    <a:cubicBezTo>
                      <a:pt x="801449" y="1919598"/>
                      <a:pt x="753928" y="1917162"/>
                      <a:pt x="707093" y="1912405"/>
                    </a:cubicBezTo>
                    <a:lnTo>
                      <a:pt x="592471" y="1894912"/>
                    </a:lnTo>
                    <a:lnTo>
                      <a:pt x="588403" y="1890114"/>
                    </a:lnTo>
                    <a:cubicBezTo>
                      <a:pt x="220816" y="1412539"/>
                      <a:pt x="0" y="800277"/>
                      <a:pt x="0" y="1327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2023-7-14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2023-7-14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11194580" y="0"/>
            <a:ext cx="997420" cy="864864"/>
            <a:chOff x="10680230" y="2861016"/>
            <a:chExt cx="1444222" cy="1252286"/>
          </a:xfrm>
        </p:grpSpPr>
        <p:sp>
          <p:nvSpPr>
            <p:cNvPr id="9" name="椭圆 8"/>
            <p:cNvSpPr/>
            <p:nvPr userDrawn="1">
              <p:custDataLst>
                <p:tags r:id="rId8"/>
              </p:custDataLst>
            </p:nvPr>
          </p:nvSpPr>
          <p:spPr>
            <a:xfrm rot="2100000" flipH="1" flipV="1">
              <a:off x="10680230" y="3468748"/>
              <a:ext cx="644244" cy="644554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  <a:alpha val="55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 userDrawn="1">
              <p:custDataLst>
                <p:tags r:id="rId9"/>
              </p:custDataLst>
            </p:nvPr>
          </p:nvSpPr>
          <p:spPr>
            <a:xfrm rot="2100000">
              <a:off x="10987599" y="2861016"/>
              <a:ext cx="1136853" cy="1137399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  <a:alpha val="39000"/>
                  </a:schemeClr>
                </a:gs>
                <a:gs pos="100000">
                  <a:schemeClr val="accent1">
                    <a:lumMod val="86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2023-7-14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1"/>
            </p:custDataLst>
          </p:nvPr>
        </p:nvGrpSpPr>
        <p:grpSpPr>
          <a:xfrm>
            <a:off x="11194580" y="0"/>
            <a:ext cx="997420" cy="864864"/>
            <a:chOff x="10680230" y="2861016"/>
            <a:chExt cx="1444222" cy="1252286"/>
          </a:xfrm>
        </p:grpSpPr>
        <p:sp>
          <p:nvSpPr>
            <p:cNvPr id="8" name="椭圆 7"/>
            <p:cNvSpPr/>
            <p:nvPr userDrawn="1">
              <p:custDataLst>
                <p:tags r:id="rId7"/>
              </p:custDataLst>
            </p:nvPr>
          </p:nvSpPr>
          <p:spPr>
            <a:xfrm rot="2100000" flipH="1" flipV="1">
              <a:off x="10680230" y="3468748"/>
              <a:ext cx="644244" cy="644554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  <a:alpha val="55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 userDrawn="1">
              <p:custDataLst>
                <p:tags r:id="rId8"/>
              </p:custDataLst>
            </p:nvPr>
          </p:nvSpPr>
          <p:spPr>
            <a:xfrm rot="2100000">
              <a:off x="10987599" y="2861016"/>
              <a:ext cx="1136853" cy="1137399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  <a:alpha val="39000"/>
                  </a:schemeClr>
                </a:gs>
                <a:gs pos="100000">
                  <a:schemeClr val="accent1">
                    <a:lumMod val="86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2023-7-14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11194580" y="0"/>
            <a:ext cx="997420" cy="864864"/>
            <a:chOff x="10680230" y="2861016"/>
            <a:chExt cx="1444222" cy="1252286"/>
          </a:xfrm>
        </p:grpSpPr>
        <p:sp>
          <p:nvSpPr>
            <p:cNvPr id="8" name="椭圆 7"/>
            <p:cNvSpPr/>
            <p:nvPr userDrawn="1">
              <p:custDataLst>
                <p:tags r:id="rId6"/>
              </p:custDataLst>
            </p:nvPr>
          </p:nvSpPr>
          <p:spPr>
            <a:xfrm rot="2100000" flipH="1" flipV="1">
              <a:off x="10680230" y="3468748"/>
              <a:ext cx="644244" cy="644554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  <a:alpha val="55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 userDrawn="1">
              <p:custDataLst>
                <p:tags r:id="rId7"/>
              </p:custDataLst>
            </p:nvPr>
          </p:nvSpPr>
          <p:spPr>
            <a:xfrm rot="2100000">
              <a:off x="10987599" y="2861016"/>
              <a:ext cx="1136853" cy="1137399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  <a:alpha val="39000"/>
                  </a:schemeClr>
                </a:gs>
                <a:gs pos="100000">
                  <a:schemeClr val="accent1">
                    <a:lumMod val="86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2023-7-14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2023-7-14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6177281"/>
            <a:ext cx="12192000" cy="13245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5620154"/>
          </a:xfrm>
          <a:custGeom>
            <a:avLst/>
            <a:gdLst>
              <a:gd name="connsiteX0" fmla="*/ 0 w 12192000"/>
              <a:gd name="connsiteY0" fmla="*/ 0 h 5620154"/>
              <a:gd name="connsiteX1" fmla="*/ 12192000 w 12192000"/>
              <a:gd name="connsiteY1" fmla="*/ 0 h 5620154"/>
              <a:gd name="connsiteX2" fmla="*/ 12192000 w 12192000"/>
              <a:gd name="connsiteY2" fmla="*/ 3905338 h 5620154"/>
              <a:gd name="connsiteX3" fmla="*/ 12144291 w 12192000"/>
              <a:gd name="connsiteY3" fmla="*/ 3938234 h 5620154"/>
              <a:gd name="connsiteX4" fmla="*/ 7445829 w 12192000"/>
              <a:gd name="connsiteY4" fmla="*/ 3541486 h 5620154"/>
              <a:gd name="connsiteX5" fmla="*/ 2873829 w 12192000"/>
              <a:gd name="connsiteY5" fmla="*/ 5617029 h 5620154"/>
              <a:gd name="connsiteX6" fmla="*/ 194973 w 12192000"/>
              <a:gd name="connsiteY6" fmla="*/ 4757683 h 5620154"/>
              <a:gd name="connsiteX7" fmla="*/ 0 w 12192000"/>
              <a:gd name="connsiteY7" fmla="*/ 4602678 h 562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620154">
                <a:moveTo>
                  <a:pt x="0" y="0"/>
                </a:moveTo>
                <a:lnTo>
                  <a:pt x="12192000" y="0"/>
                </a:lnTo>
                <a:lnTo>
                  <a:pt x="12192000" y="3905338"/>
                </a:lnTo>
                <a:lnTo>
                  <a:pt x="12144291" y="3938234"/>
                </a:lnTo>
                <a:cubicBezTo>
                  <a:pt x="11161300" y="4527346"/>
                  <a:pt x="8957356" y="3260272"/>
                  <a:pt x="7445829" y="3541486"/>
                </a:cubicBezTo>
                <a:cubicBezTo>
                  <a:pt x="5885544" y="3831772"/>
                  <a:pt x="4218819" y="5558972"/>
                  <a:pt x="2873829" y="5617029"/>
                </a:cubicBezTo>
                <a:cubicBezTo>
                  <a:pt x="1949149" y="5656943"/>
                  <a:pt x="939857" y="5311539"/>
                  <a:pt x="194973" y="4757683"/>
                </a:cubicBezTo>
                <a:lnTo>
                  <a:pt x="0" y="460267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 userDrawn="1">
            <p:custDataLst>
              <p:tags r:id="rId2"/>
            </p:custDataLst>
          </p:nvPr>
        </p:nvGrpSpPr>
        <p:grpSpPr>
          <a:xfrm>
            <a:off x="-9250" y="0"/>
            <a:ext cx="12201250" cy="6372629"/>
            <a:chOff x="-9250" y="0"/>
            <a:chExt cx="12201250" cy="6372629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-9250" y="4181879"/>
              <a:ext cx="1429240" cy="2190750"/>
              <a:chOff x="-9250" y="4181879"/>
              <a:chExt cx="1429240" cy="2190750"/>
            </a:xfrm>
          </p:grpSpPr>
          <p:sp>
            <p:nvSpPr>
              <p:cNvPr id="8" name="椭圆 7"/>
              <p:cNvSpPr/>
              <p:nvPr>
                <p:custDataLst>
                  <p:tags r:id="rId11"/>
                </p:custDataLst>
              </p:nvPr>
            </p:nvSpPr>
            <p:spPr>
              <a:xfrm>
                <a:off x="599874" y="4255919"/>
                <a:ext cx="820116" cy="820116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14"/>
              <p:cNvSpPr/>
              <p:nvPr>
                <p:custDataLst>
                  <p:tags r:id="rId12"/>
                </p:custDataLst>
              </p:nvPr>
            </p:nvSpPr>
            <p:spPr>
              <a:xfrm>
                <a:off x="-9250" y="4181879"/>
                <a:ext cx="1163016" cy="2190750"/>
              </a:xfrm>
              <a:custGeom>
                <a:avLst/>
                <a:gdLst>
                  <a:gd name="connsiteX0" fmla="*/ 67641 w 1163016"/>
                  <a:gd name="connsiteY0" fmla="*/ 0 h 2190750"/>
                  <a:gd name="connsiteX1" fmla="*/ 1163016 w 1163016"/>
                  <a:gd name="connsiteY1" fmla="*/ 1095375 h 2190750"/>
                  <a:gd name="connsiteX2" fmla="*/ 67641 w 1163016"/>
                  <a:gd name="connsiteY2" fmla="*/ 2190750 h 2190750"/>
                  <a:gd name="connsiteX3" fmla="*/ 0 w 1163016"/>
                  <a:gd name="connsiteY3" fmla="*/ 2183931 h 2190750"/>
                  <a:gd name="connsiteX4" fmla="*/ 0 w 1163016"/>
                  <a:gd name="connsiteY4" fmla="*/ 6819 h 2190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3016" h="2190750">
                    <a:moveTo>
                      <a:pt x="67641" y="0"/>
                    </a:moveTo>
                    <a:cubicBezTo>
                      <a:pt x="672600" y="0"/>
                      <a:pt x="1163016" y="490416"/>
                      <a:pt x="1163016" y="1095375"/>
                    </a:cubicBezTo>
                    <a:cubicBezTo>
                      <a:pt x="1163016" y="1700334"/>
                      <a:pt x="672600" y="2190750"/>
                      <a:pt x="67641" y="2190750"/>
                    </a:cubicBezTo>
                    <a:lnTo>
                      <a:pt x="0" y="2183931"/>
                    </a:lnTo>
                    <a:lnTo>
                      <a:pt x="0" y="681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>
              <a:off x="9058597" y="0"/>
              <a:ext cx="3133403" cy="6372629"/>
              <a:chOff x="9058597" y="0"/>
              <a:chExt cx="3133403" cy="6372629"/>
            </a:xfrm>
          </p:grpSpPr>
          <p:sp>
            <p:nvSpPr>
              <p:cNvPr id="9" name="任意多边形 18"/>
              <p:cNvSpPr/>
              <p:nvPr>
                <p:custDataLst>
                  <p:tags r:id="rId8"/>
                </p:custDataLst>
              </p:nvPr>
            </p:nvSpPr>
            <p:spPr>
              <a:xfrm>
                <a:off x="9058597" y="0"/>
                <a:ext cx="3133403" cy="6372629"/>
              </a:xfrm>
              <a:custGeom>
                <a:avLst/>
                <a:gdLst>
                  <a:gd name="connsiteX0" fmla="*/ 1753717 w 3133403"/>
                  <a:gd name="connsiteY0" fmla="*/ 0 h 5943480"/>
                  <a:gd name="connsiteX1" fmla="*/ 3133403 w 3133403"/>
                  <a:gd name="connsiteY1" fmla="*/ 0 h 5943480"/>
                  <a:gd name="connsiteX2" fmla="*/ 3133403 w 3133403"/>
                  <a:gd name="connsiteY2" fmla="*/ 5943480 h 5943480"/>
                  <a:gd name="connsiteX3" fmla="*/ 0 w 3133403"/>
                  <a:gd name="connsiteY3" fmla="*/ 2810077 h 5943480"/>
                  <a:gd name="connsiteX4" fmla="*/ 1639837 w 3133403"/>
                  <a:gd name="connsiteY4" fmla="*/ 54859 h 594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3403" h="5943480">
                    <a:moveTo>
                      <a:pt x="1753717" y="0"/>
                    </a:moveTo>
                    <a:lnTo>
                      <a:pt x="3133403" y="0"/>
                    </a:lnTo>
                    <a:lnTo>
                      <a:pt x="3133403" y="5943480"/>
                    </a:lnTo>
                    <a:cubicBezTo>
                      <a:pt x="1402872" y="5943480"/>
                      <a:pt x="0" y="4540608"/>
                      <a:pt x="0" y="2810077"/>
                    </a:cubicBezTo>
                    <a:cubicBezTo>
                      <a:pt x="0" y="1620337"/>
                      <a:pt x="663076" y="585467"/>
                      <a:pt x="1639837" y="548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任意多边形 19"/>
              <p:cNvSpPr/>
              <p:nvPr>
                <p:custDataLst>
                  <p:tags r:id="rId9"/>
                </p:custDataLst>
              </p:nvPr>
            </p:nvSpPr>
            <p:spPr>
              <a:xfrm>
                <a:off x="9058598" y="1797542"/>
                <a:ext cx="2727236" cy="3388340"/>
              </a:xfrm>
              <a:custGeom>
                <a:avLst/>
                <a:gdLst>
                  <a:gd name="connsiteX0" fmla="*/ 1033066 w 2727236"/>
                  <a:gd name="connsiteY0" fmla="*/ 0 h 3388340"/>
                  <a:gd name="connsiteX1" fmla="*/ 2727236 w 2727236"/>
                  <a:gd name="connsiteY1" fmla="*/ 1694170 h 3388340"/>
                  <a:gd name="connsiteX2" fmla="*/ 1033066 w 2727236"/>
                  <a:gd name="connsiteY2" fmla="*/ 3388340 h 3388340"/>
                  <a:gd name="connsiteX3" fmla="*/ 859847 w 2727236"/>
                  <a:gd name="connsiteY3" fmla="*/ 3379593 h 3388340"/>
                  <a:gd name="connsiteX4" fmla="*/ 720463 w 2727236"/>
                  <a:gd name="connsiteY4" fmla="*/ 3358321 h 3388340"/>
                  <a:gd name="connsiteX5" fmla="*/ 715517 w 2727236"/>
                  <a:gd name="connsiteY5" fmla="*/ 3352486 h 3388340"/>
                  <a:gd name="connsiteX6" fmla="*/ 0 w 2727236"/>
                  <a:gd name="connsiteY6" fmla="*/ 1215436 h 3388340"/>
                  <a:gd name="connsiteX7" fmla="*/ 118868 w 2727236"/>
                  <a:gd name="connsiteY7" fmla="*/ 295690 h 3388340"/>
                  <a:gd name="connsiteX8" fmla="*/ 128541 w 2727236"/>
                  <a:gd name="connsiteY8" fmla="*/ 263396 h 3388340"/>
                  <a:gd name="connsiteX9" fmla="*/ 225524 w 2727236"/>
                  <a:gd name="connsiteY9" fmla="*/ 204477 h 3388340"/>
                  <a:gd name="connsiteX10" fmla="*/ 1033066 w 2727236"/>
                  <a:gd name="connsiteY10" fmla="*/ 0 h 3388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27236" h="3388340">
                    <a:moveTo>
                      <a:pt x="1033066" y="0"/>
                    </a:moveTo>
                    <a:cubicBezTo>
                      <a:pt x="1968730" y="0"/>
                      <a:pt x="2727236" y="758506"/>
                      <a:pt x="2727236" y="1694170"/>
                    </a:cubicBezTo>
                    <a:cubicBezTo>
                      <a:pt x="2727236" y="2629834"/>
                      <a:pt x="1968730" y="3388340"/>
                      <a:pt x="1033066" y="3388340"/>
                    </a:cubicBezTo>
                    <a:cubicBezTo>
                      <a:pt x="974587" y="3388340"/>
                      <a:pt x="916800" y="3385377"/>
                      <a:pt x="859847" y="3379593"/>
                    </a:cubicBezTo>
                    <a:lnTo>
                      <a:pt x="720463" y="3358321"/>
                    </a:lnTo>
                    <a:lnTo>
                      <a:pt x="715517" y="3352486"/>
                    </a:lnTo>
                    <a:cubicBezTo>
                      <a:pt x="268519" y="2771740"/>
                      <a:pt x="0" y="2027210"/>
                      <a:pt x="0" y="1215436"/>
                    </a:cubicBezTo>
                    <a:cubicBezTo>
                      <a:pt x="0" y="896524"/>
                      <a:pt x="41442" y="587991"/>
                      <a:pt x="118868" y="295690"/>
                    </a:cubicBezTo>
                    <a:lnTo>
                      <a:pt x="128541" y="263396"/>
                    </a:lnTo>
                    <a:lnTo>
                      <a:pt x="225524" y="204477"/>
                    </a:lnTo>
                    <a:cubicBezTo>
                      <a:pt x="465577" y="74073"/>
                      <a:pt x="740671" y="0"/>
                      <a:pt x="103306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89000">
                    <a:schemeClr val="accent1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>
                <p:custDataLst>
                  <p:tags r:id="rId10"/>
                </p:custDataLst>
              </p:nvPr>
            </p:nvSpPr>
            <p:spPr>
              <a:xfrm>
                <a:off x="10704665" y="1456466"/>
                <a:ext cx="1284252" cy="1284252"/>
              </a:xfrm>
              <a:prstGeom prst="ellipse">
                <a:avLst/>
              </a:prstGeom>
              <a:gradFill>
                <a:gsLst>
                  <a:gs pos="19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2023-7-14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6"/>
            </p:custDataLst>
          </p:nvPr>
        </p:nvSpPr>
        <p:spPr>
          <a:xfrm>
            <a:off x="1515549" y="2332273"/>
            <a:ext cx="7117635" cy="1640840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0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1515548" y="4088272"/>
            <a:ext cx="7117635" cy="6985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zh-CN" altLang="en-US" dirty="0"/>
              <a:t>单击此处编辑文本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1"/>
            </p:custDataLst>
          </p:nvPr>
        </p:nvGrpSpPr>
        <p:grpSpPr>
          <a:xfrm>
            <a:off x="11194580" y="20330"/>
            <a:ext cx="997420" cy="864864"/>
            <a:chOff x="10680230" y="2861016"/>
            <a:chExt cx="1444222" cy="1252286"/>
          </a:xfrm>
        </p:grpSpPr>
        <p:sp>
          <p:nvSpPr>
            <p:cNvPr id="11" name="椭圆 10"/>
            <p:cNvSpPr/>
            <p:nvPr userDrawn="1">
              <p:custDataLst>
                <p:tags r:id="rId6"/>
              </p:custDataLst>
            </p:nvPr>
          </p:nvSpPr>
          <p:spPr>
            <a:xfrm rot="2100000" flipH="1" flipV="1">
              <a:off x="10680230" y="3468748"/>
              <a:ext cx="644244" cy="644554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  <a:alpha val="55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 userDrawn="1">
              <p:custDataLst>
                <p:tags r:id="rId7"/>
              </p:custDataLst>
            </p:nvPr>
          </p:nvSpPr>
          <p:spPr>
            <a:xfrm rot="2100000">
              <a:off x="10987599" y="2861016"/>
              <a:ext cx="1136853" cy="1137399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  <a:alpha val="39000"/>
                  </a:schemeClr>
                </a:gs>
                <a:gs pos="100000">
                  <a:schemeClr val="accent1">
                    <a:lumMod val="86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2023-7-14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11194415" y="0"/>
            <a:ext cx="997585" cy="864870"/>
            <a:chOff x="10680230" y="2861016"/>
            <a:chExt cx="1444222" cy="1252286"/>
          </a:xfrm>
        </p:grpSpPr>
        <p:sp>
          <p:nvSpPr>
            <p:cNvPr id="15" name="椭圆 14"/>
            <p:cNvSpPr/>
            <p:nvPr userDrawn="1">
              <p:custDataLst>
                <p:tags r:id="rId11"/>
              </p:custDataLst>
            </p:nvPr>
          </p:nvSpPr>
          <p:spPr>
            <a:xfrm rot="2100000" flipH="1" flipV="1">
              <a:off x="10680230" y="3468748"/>
              <a:ext cx="644244" cy="644554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  <a:alpha val="55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 userDrawn="1">
              <p:custDataLst>
                <p:tags r:id="rId12"/>
              </p:custDataLst>
            </p:nvPr>
          </p:nvSpPr>
          <p:spPr>
            <a:xfrm rot="2100000">
              <a:off x="10987599" y="2861016"/>
              <a:ext cx="1136853" cy="1137399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  <a:alpha val="39000"/>
                  </a:schemeClr>
                </a:gs>
                <a:gs pos="100000">
                  <a:schemeClr val="accent1">
                    <a:lumMod val="86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 userDrawn="1">
            <p:custDataLst>
              <p:tags r:id="rId3"/>
            </p:custDataLst>
          </p:nvPr>
        </p:nvGrpSpPr>
        <p:grpSpPr>
          <a:xfrm rot="10608562">
            <a:off x="5080" y="5815330"/>
            <a:ext cx="997585" cy="864870"/>
            <a:chOff x="10680230" y="2861016"/>
            <a:chExt cx="1444222" cy="1252286"/>
          </a:xfrm>
        </p:grpSpPr>
        <p:sp>
          <p:nvSpPr>
            <p:cNvPr id="21" name="椭圆 20"/>
            <p:cNvSpPr/>
            <p:nvPr userDrawn="1">
              <p:custDataLst>
                <p:tags r:id="rId9"/>
              </p:custDataLst>
            </p:nvPr>
          </p:nvSpPr>
          <p:spPr>
            <a:xfrm rot="2100000" flipH="1" flipV="1">
              <a:off x="10680230" y="3468748"/>
              <a:ext cx="644244" cy="644554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  <a:alpha val="55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>
              <p:custDataLst>
                <p:tags r:id="rId10"/>
              </p:custDataLst>
            </p:nvPr>
          </p:nvSpPr>
          <p:spPr>
            <a:xfrm rot="2100000">
              <a:off x="10987599" y="2861016"/>
              <a:ext cx="1136853" cy="1137399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  <a:alpha val="39000"/>
                  </a:schemeClr>
                </a:gs>
                <a:gs pos="100000">
                  <a:schemeClr val="accent1">
                    <a:lumMod val="86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46800" anchor="ctr">
            <a:normAutofit/>
          </a:bodyPr>
          <a:lstStyle>
            <a:lvl1pPr>
              <a:defRPr sz="373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0000" tIns="46800" rIns="90000" bIns="46800">
            <a:normAutofit/>
          </a:bodyPr>
          <a:lstStyle>
            <a:lvl1pPr>
              <a:defRPr sz="213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213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213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213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213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2023-7-14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 rot="10518704">
            <a:off x="-19549" y="6002428"/>
            <a:ext cx="1014461" cy="879640"/>
            <a:chOff x="10680230" y="2861016"/>
            <a:chExt cx="1444222" cy="1252286"/>
          </a:xfrm>
        </p:grpSpPr>
        <p:sp>
          <p:nvSpPr>
            <p:cNvPr id="12" name="椭圆 11"/>
            <p:cNvSpPr/>
            <p:nvPr userDrawn="1">
              <p:custDataLst>
                <p:tags r:id="rId9"/>
              </p:custDataLst>
            </p:nvPr>
          </p:nvSpPr>
          <p:spPr>
            <a:xfrm rot="2100000" flipH="1" flipV="1">
              <a:off x="10680230" y="3468748"/>
              <a:ext cx="644244" cy="644554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  <a:alpha val="55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 userDrawn="1">
              <p:custDataLst>
                <p:tags r:id="rId10"/>
              </p:custDataLst>
            </p:nvPr>
          </p:nvSpPr>
          <p:spPr>
            <a:xfrm rot="2100000">
              <a:off x="10987599" y="2861016"/>
              <a:ext cx="1136853" cy="1137399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  <a:alpha val="39000"/>
                  </a:schemeClr>
                </a:gs>
                <a:gs pos="100000">
                  <a:schemeClr val="accent1">
                    <a:lumMod val="86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5101200" y="769939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2023-7-14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11131215" y="83283"/>
            <a:ext cx="984585" cy="853734"/>
            <a:chOff x="10680230" y="2861016"/>
            <a:chExt cx="1444222" cy="1252286"/>
          </a:xfrm>
        </p:grpSpPr>
        <p:sp>
          <p:nvSpPr>
            <p:cNvPr id="12" name="椭圆 11"/>
            <p:cNvSpPr/>
            <p:nvPr userDrawn="1">
              <p:custDataLst>
                <p:tags r:id="rId9"/>
              </p:custDataLst>
            </p:nvPr>
          </p:nvSpPr>
          <p:spPr>
            <a:xfrm rot="2100000" flipH="1" flipV="1">
              <a:off x="10680230" y="3468748"/>
              <a:ext cx="644244" cy="644554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  <a:alpha val="55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 userDrawn="1">
              <p:custDataLst>
                <p:tags r:id="rId10"/>
              </p:custDataLst>
            </p:nvPr>
          </p:nvSpPr>
          <p:spPr>
            <a:xfrm rot="2100000">
              <a:off x="10987599" y="2861016"/>
              <a:ext cx="1136853" cy="1137399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  <a:alpha val="39000"/>
                  </a:schemeClr>
                </a:gs>
                <a:gs pos="100000">
                  <a:schemeClr val="accent1">
                    <a:lumMod val="86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2023-7-14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>
            <p:custDataLst>
              <p:tags r:id="rId1"/>
            </p:custDataLst>
          </p:nvPr>
        </p:nvGrpSpPr>
        <p:grpSpPr>
          <a:xfrm rot="10800000">
            <a:off x="109855" y="8890"/>
            <a:ext cx="968375" cy="800735"/>
            <a:chOff x="10839871" y="5761090"/>
            <a:chExt cx="1272888" cy="1052821"/>
          </a:xfrm>
        </p:grpSpPr>
        <p:sp>
          <p:nvSpPr>
            <p:cNvPr id="19" name="椭圆 18"/>
            <p:cNvSpPr/>
            <p:nvPr userDrawn="1">
              <p:custDataLst>
                <p:tags r:id="rId12"/>
              </p:custDataLst>
            </p:nvPr>
          </p:nvSpPr>
          <p:spPr>
            <a:xfrm rot="2100000" flipH="1" flipV="1">
              <a:off x="10839871" y="6235545"/>
              <a:ext cx="578088" cy="5783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  <a:alpha val="55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 userDrawn="1">
              <p:custDataLst>
                <p:tags r:id="rId13"/>
              </p:custDataLst>
            </p:nvPr>
          </p:nvSpPr>
          <p:spPr>
            <a:xfrm rot="2100000">
              <a:off x="11169340" y="5761090"/>
              <a:ext cx="943419" cy="943872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  <a:alpha val="0"/>
                  </a:schemeClr>
                </a:gs>
                <a:gs pos="100000">
                  <a:schemeClr val="accent1">
                    <a:lumMod val="86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 userDrawn="1">
            <p:custDataLst>
              <p:tags r:id="rId2"/>
            </p:custDataLst>
          </p:nvPr>
        </p:nvGrpSpPr>
        <p:grpSpPr>
          <a:xfrm>
            <a:off x="11135360" y="6350"/>
            <a:ext cx="1141095" cy="944245"/>
            <a:chOff x="10839871" y="5761090"/>
            <a:chExt cx="1272888" cy="1052821"/>
          </a:xfrm>
        </p:grpSpPr>
        <p:sp>
          <p:nvSpPr>
            <p:cNvPr id="22" name="椭圆 21"/>
            <p:cNvSpPr/>
            <p:nvPr userDrawn="1">
              <p:custDataLst>
                <p:tags r:id="rId10"/>
              </p:custDataLst>
            </p:nvPr>
          </p:nvSpPr>
          <p:spPr>
            <a:xfrm rot="2100000" flipH="1" flipV="1">
              <a:off x="10839871" y="6235545"/>
              <a:ext cx="578088" cy="5783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  <a:alpha val="55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 userDrawn="1">
              <p:custDataLst>
                <p:tags r:id="rId11"/>
              </p:custDataLst>
            </p:nvPr>
          </p:nvSpPr>
          <p:spPr>
            <a:xfrm rot="2100000">
              <a:off x="11169340" y="5761090"/>
              <a:ext cx="943419" cy="943872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  <a:alpha val="0"/>
                  </a:schemeClr>
                </a:gs>
                <a:gs pos="100000">
                  <a:schemeClr val="accent1">
                    <a:lumMod val="86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2023-7-14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1"/>
            </p:custDataLst>
          </p:nvPr>
        </p:nvGrpSpPr>
        <p:grpSpPr>
          <a:xfrm>
            <a:off x="10839871" y="5761090"/>
            <a:ext cx="1272888" cy="1052821"/>
            <a:chOff x="10839871" y="5761090"/>
            <a:chExt cx="1272888" cy="1052821"/>
          </a:xfrm>
        </p:grpSpPr>
        <p:sp>
          <p:nvSpPr>
            <p:cNvPr id="14" name="椭圆 13"/>
            <p:cNvSpPr/>
            <p:nvPr userDrawn="1">
              <p:custDataLst>
                <p:tags r:id="rId11"/>
              </p:custDataLst>
            </p:nvPr>
          </p:nvSpPr>
          <p:spPr>
            <a:xfrm rot="2100000" flipH="1" flipV="1">
              <a:off x="10839871" y="6235545"/>
              <a:ext cx="578088" cy="5783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  <a:alpha val="55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 userDrawn="1">
              <p:custDataLst>
                <p:tags r:id="rId12"/>
              </p:custDataLst>
            </p:nvPr>
          </p:nvSpPr>
          <p:spPr>
            <a:xfrm rot="2100000">
              <a:off x="11169340" y="5761090"/>
              <a:ext cx="943419" cy="943872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86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755" y="237490"/>
            <a:ext cx="11037570" cy="535305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7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8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2023-7-14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7" name="椭圆 16"/>
          <p:cNvSpPr/>
          <p:nvPr userDrawn="1">
            <p:custDataLst>
              <p:tags r:id="rId2"/>
            </p:custDataLst>
          </p:nvPr>
        </p:nvSpPr>
        <p:spPr>
          <a:xfrm rot="2100000">
            <a:off x="896620" y="2745105"/>
            <a:ext cx="644525" cy="644525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55000"/>
                </a:schemeClr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>
            <p:custDataLst>
              <p:tags r:id="rId3"/>
            </p:custDataLst>
          </p:nvPr>
        </p:nvSpPr>
        <p:spPr>
          <a:xfrm rot="2100000" flipH="1" flipV="1">
            <a:off x="96520" y="2860040"/>
            <a:ext cx="1136650" cy="1137285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9000"/>
                </a:schemeClr>
              </a:gs>
              <a:gs pos="100000">
                <a:schemeClr val="accent1">
                  <a:lumMod val="86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4"/>
            </p:custDataLst>
          </p:nvPr>
        </p:nvSpPr>
        <p:spPr>
          <a:xfrm rot="2100000" flipH="1" flipV="1">
            <a:off x="10680065" y="3469005"/>
            <a:ext cx="644525" cy="644525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55000"/>
                </a:schemeClr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>
            <p:custDataLst>
              <p:tags r:id="rId5"/>
            </p:custDataLst>
          </p:nvPr>
        </p:nvSpPr>
        <p:spPr>
          <a:xfrm rot="2100000">
            <a:off x="10987405" y="2861310"/>
            <a:ext cx="1136650" cy="1137285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9000"/>
                </a:schemeClr>
              </a:gs>
              <a:gs pos="100000">
                <a:schemeClr val="accent1">
                  <a:lumMod val="86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6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2023-7-14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35560"/>
            <a:ext cx="12192000" cy="204660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2023-7-14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251487" y="2681555"/>
            <a:ext cx="3577049" cy="716508"/>
          </a:xfrm>
        </p:spPr>
        <p:txBody>
          <a:bodyPr lIns="90000" tIns="46800" rIns="90000" bIns="0" anchor="ctr" anchorCtr="0">
            <a:normAutofit/>
          </a:bodyPr>
          <a:lstStyle>
            <a:lvl1pPr algn="dist">
              <a:defRPr sz="4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5251487" y="3459937"/>
            <a:ext cx="3577050" cy="544296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2023-7-14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>
            <a:off x="-16510" y="5971592"/>
            <a:ext cx="3478627" cy="907998"/>
          </a:xfrm>
          <a:prstGeom prst="rect">
            <a:avLst/>
          </a:prstGeom>
        </p:spPr>
      </p:pic>
      <p:pic>
        <p:nvPicPr>
          <p:cNvPr id="11" name="图片 10" descr="C:\Users\kingsoft\Desktop\图片7副本.png图片7副本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 flipH="1">
            <a:off x="8716609" y="5905492"/>
            <a:ext cx="3481106" cy="9740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2023-7-14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 rotWithShape="1">
          <a:blip r:embed="rId12"/>
          <a:srcRect/>
          <a:stretch>
            <a:fillRect/>
          </a:stretch>
        </p:blipFill>
        <p:spPr>
          <a:xfrm flipH="1">
            <a:off x="8716609" y="5905492"/>
            <a:ext cx="3481106" cy="974098"/>
          </a:xfrm>
          <a:prstGeom prst="rect">
            <a:avLst/>
          </a:prstGeom>
        </p:spPr>
      </p:pic>
      <p:pic>
        <p:nvPicPr>
          <p:cNvPr id="11" name="图片 10" descr="C:\Users\kingsoft\Desktop\图片7副本.png图片7副本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3"/>
          <a:srcRect/>
          <a:stretch>
            <a:fillRect/>
          </a:stretch>
        </p:blipFill>
        <p:spPr>
          <a:xfrm>
            <a:off x="-16510" y="5971592"/>
            <a:ext cx="3478627" cy="9079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0" y="-15482"/>
            <a:ext cx="3649343" cy="6857999"/>
            <a:chOff x="0" y="-15482"/>
            <a:chExt cx="3649343" cy="6857999"/>
          </a:xfrm>
        </p:grpSpPr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 rot="16200000">
              <a:off x="-1596587" y="1596587"/>
              <a:ext cx="6842517" cy="364934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11"/>
              </p:custDataLst>
            </p:nvPr>
          </p:nvPicPr>
          <p:blipFill rotWithShape="1">
            <a:blip r:embed="rId14"/>
            <a:srcRect/>
            <a:stretch>
              <a:fillRect/>
            </a:stretch>
          </p:blipFill>
          <p:spPr>
            <a:xfrm rot="5400000">
              <a:off x="-2338959" y="2323477"/>
              <a:ext cx="6857999" cy="2180082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 rot="10800000">
            <a:off x="8542657" y="15483"/>
            <a:ext cx="3649343" cy="6857999"/>
            <a:chOff x="0" y="-15482"/>
            <a:chExt cx="3649343" cy="6857999"/>
          </a:xfrm>
        </p:grpSpPr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 rot="16200000">
              <a:off x="-1596587" y="1596587"/>
              <a:ext cx="6842517" cy="3649343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 rotWithShape="1">
            <a:blip r:embed="rId14"/>
            <a:srcRect/>
            <a:stretch>
              <a:fillRect/>
            </a:stretch>
          </p:blipFill>
          <p:spPr>
            <a:xfrm rot="5400000">
              <a:off x="-2338959" y="2323477"/>
              <a:ext cx="6857999" cy="2180082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2023-7-14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矩形: 圆角 13"/>
          <p:cNvSpPr/>
          <p:nvPr userDrawn="1">
            <p:custDataLst>
              <p:tags r:id="rId7"/>
            </p:custDataLst>
          </p:nvPr>
        </p:nvSpPr>
        <p:spPr>
          <a:xfrm>
            <a:off x="5638165" y="1484173"/>
            <a:ext cx="914400" cy="47625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2023-7-14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2023-7-14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 descr="C:\Users\kingsoft\Desktop\图片7副本.png图片7副本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ags" Target="../tags/tag147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tags" Target="../tags/tag151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ags" Target="../tags/tag146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tags" Target="../tags/tag15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tags" Target="../tags/tag149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tags" Target="../tags/tag1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2023-7-14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2023-7-14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8.xml"/><Relationship Id="rId1" Type="http://schemas.openxmlformats.org/officeDocument/2006/relationships/tags" Target="../tags/tag33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411.xml"/><Relationship Id="rId7" Type="http://schemas.openxmlformats.org/officeDocument/2006/relationships/tags" Target="../tags/tag415.xml"/><Relationship Id="rId2" Type="http://schemas.openxmlformats.org/officeDocument/2006/relationships/tags" Target="../tags/tag410.xml"/><Relationship Id="rId1" Type="http://schemas.openxmlformats.org/officeDocument/2006/relationships/tags" Target="../tags/tag409.xml"/><Relationship Id="rId6" Type="http://schemas.openxmlformats.org/officeDocument/2006/relationships/tags" Target="../tags/tag414.xml"/><Relationship Id="rId5" Type="http://schemas.openxmlformats.org/officeDocument/2006/relationships/tags" Target="../tags/tag413.xml"/><Relationship Id="rId4" Type="http://schemas.openxmlformats.org/officeDocument/2006/relationships/tags" Target="../tags/tag4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18.xml"/><Relationship Id="rId7" Type="http://schemas.openxmlformats.org/officeDocument/2006/relationships/image" Target="../media/image19.png"/><Relationship Id="rId2" Type="http://schemas.openxmlformats.org/officeDocument/2006/relationships/tags" Target="../tags/tag417.xml"/><Relationship Id="rId1" Type="http://schemas.openxmlformats.org/officeDocument/2006/relationships/tags" Target="../tags/tag416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0.xml"/><Relationship Id="rId4" Type="http://schemas.openxmlformats.org/officeDocument/2006/relationships/tags" Target="../tags/tag4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346.xml"/><Relationship Id="rId13" Type="http://schemas.openxmlformats.org/officeDocument/2006/relationships/tags" Target="../tags/tag351.xml"/><Relationship Id="rId18" Type="http://schemas.openxmlformats.org/officeDocument/2006/relationships/tags" Target="../tags/tag356.xml"/><Relationship Id="rId3" Type="http://schemas.openxmlformats.org/officeDocument/2006/relationships/tags" Target="../tags/tag341.xml"/><Relationship Id="rId21" Type="http://schemas.openxmlformats.org/officeDocument/2006/relationships/tags" Target="../tags/tag359.xml"/><Relationship Id="rId7" Type="http://schemas.openxmlformats.org/officeDocument/2006/relationships/tags" Target="../tags/tag345.xml"/><Relationship Id="rId12" Type="http://schemas.openxmlformats.org/officeDocument/2006/relationships/tags" Target="../tags/tag350.xml"/><Relationship Id="rId17" Type="http://schemas.openxmlformats.org/officeDocument/2006/relationships/tags" Target="../tags/tag355.xml"/><Relationship Id="rId2" Type="http://schemas.openxmlformats.org/officeDocument/2006/relationships/tags" Target="../tags/tag340.xml"/><Relationship Id="rId16" Type="http://schemas.openxmlformats.org/officeDocument/2006/relationships/tags" Target="../tags/tag354.xml"/><Relationship Id="rId20" Type="http://schemas.openxmlformats.org/officeDocument/2006/relationships/tags" Target="../tags/tag358.xml"/><Relationship Id="rId1" Type="http://schemas.openxmlformats.org/officeDocument/2006/relationships/tags" Target="../tags/tag339.xml"/><Relationship Id="rId6" Type="http://schemas.openxmlformats.org/officeDocument/2006/relationships/tags" Target="../tags/tag344.xml"/><Relationship Id="rId11" Type="http://schemas.openxmlformats.org/officeDocument/2006/relationships/tags" Target="../tags/tag349.xml"/><Relationship Id="rId5" Type="http://schemas.openxmlformats.org/officeDocument/2006/relationships/tags" Target="../tags/tag343.xml"/><Relationship Id="rId15" Type="http://schemas.openxmlformats.org/officeDocument/2006/relationships/tags" Target="../tags/tag353.xml"/><Relationship Id="rId10" Type="http://schemas.openxmlformats.org/officeDocument/2006/relationships/tags" Target="../tags/tag348.xml"/><Relationship Id="rId19" Type="http://schemas.openxmlformats.org/officeDocument/2006/relationships/tags" Target="../tags/tag357.xml"/><Relationship Id="rId4" Type="http://schemas.openxmlformats.org/officeDocument/2006/relationships/tags" Target="../tags/tag342.xml"/><Relationship Id="rId9" Type="http://schemas.openxmlformats.org/officeDocument/2006/relationships/tags" Target="../tags/tag347.xml"/><Relationship Id="rId14" Type="http://schemas.openxmlformats.org/officeDocument/2006/relationships/tags" Target="../tags/tag352.xml"/><Relationship Id="rId2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362.xml"/><Relationship Id="rId7" Type="http://schemas.openxmlformats.org/officeDocument/2006/relationships/tags" Target="../tags/tag366.xml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6" Type="http://schemas.openxmlformats.org/officeDocument/2006/relationships/tags" Target="../tags/tag365.xml"/><Relationship Id="rId5" Type="http://schemas.openxmlformats.org/officeDocument/2006/relationships/tags" Target="../tags/tag364.xml"/><Relationship Id="rId4" Type="http://schemas.openxmlformats.org/officeDocument/2006/relationships/tags" Target="../tags/tag36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369.xml"/><Relationship Id="rId7" Type="http://schemas.openxmlformats.org/officeDocument/2006/relationships/tags" Target="../tags/tag373.xml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6" Type="http://schemas.openxmlformats.org/officeDocument/2006/relationships/tags" Target="../tags/tag372.xml"/><Relationship Id="rId5" Type="http://schemas.openxmlformats.org/officeDocument/2006/relationships/tags" Target="../tags/tag371.xml"/><Relationship Id="rId4" Type="http://schemas.openxmlformats.org/officeDocument/2006/relationships/tags" Target="../tags/tag37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376.xml"/><Relationship Id="rId7" Type="http://schemas.openxmlformats.org/officeDocument/2006/relationships/tags" Target="../tags/tag380.xml"/><Relationship Id="rId2" Type="http://schemas.openxmlformats.org/officeDocument/2006/relationships/tags" Target="../tags/tag375.xml"/><Relationship Id="rId1" Type="http://schemas.openxmlformats.org/officeDocument/2006/relationships/tags" Target="../tags/tag374.xml"/><Relationship Id="rId6" Type="http://schemas.openxmlformats.org/officeDocument/2006/relationships/tags" Target="../tags/tag379.xml"/><Relationship Id="rId5" Type="http://schemas.openxmlformats.org/officeDocument/2006/relationships/tags" Target="../tags/tag378.xml"/><Relationship Id="rId4" Type="http://schemas.openxmlformats.org/officeDocument/2006/relationships/tags" Target="../tags/tag37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383.xml"/><Relationship Id="rId7" Type="http://schemas.openxmlformats.org/officeDocument/2006/relationships/tags" Target="../tags/tag387.xml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6" Type="http://schemas.openxmlformats.org/officeDocument/2006/relationships/tags" Target="../tags/tag386.xml"/><Relationship Id="rId5" Type="http://schemas.openxmlformats.org/officeDocument/2006/relationships/tags" Target="../tags/tag385.xml"/><Relationship Id="rId4" Type="http://schemas.openxmlformats.org/officeDocument/2006/relationships/tags" Target="../tags/tag38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390.xml"/><Relationship Id="rId7" Type="http://schemas.openxmlformats.org/officeDocument/2006/relationships/tags" Target="../tags/tag394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6" Type="http://schemas.openxmlformats.org/officeDocument/2006/relationships/tags" Target="../tags/tag393.xml"/><Relationship Id="rId5" Type="http://schemas.openxmlformats.org/officeDocument/2006/relationships/tags" Target="../tags/tag392.xml"/><Relationship Id="rId4" Type="http://schemas.openxmlformats.org/officeDocument/2006/relationships/tags" Target="../tags/tag39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397.xml"/><Relationship Id="rId7" Type="http://schemas.openxmlformats.org/officeDocument/2006/relationships/tags" Target="../tags/tag401.xml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6" Type="http://schemas.openxmlformats.org/officeDocument/2006/relationships/tags" Target="../tags/tag400.xml"/><Relationship Id="rId5" Type="http://schemas.openxmlformats.org/officeDocument/2006/relationships/tags" Target="../tags/tag399.xml"/><Relationship Id="rId4" Type="http://schemas.openxmlformats.org/officeDocument/2006/relationships/tags" Target="../tags/tag39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404.xml"/><Relationship Id="rId7" Type="http://schemas.openxmlformats.org/officeDocument/2006/relationships/tags" Target="../tags/tag408.xml"/><Relationship Id="rId2" Type="http://schemas.openxmlformats.org/officeDocument/2006/relationships/tags" Target="../tags/tag403.xml"/><Relationship Id="rId1" Type="http://schemas.openxmlformats.org/officeDocument/2006/relationships/tags" Target="../tags/tag402.xml"/><Relationship Id="rId6" Type="http://schemas.openxmlformats.org/officeDocument/2006/relationships/tags" Target="../tags/tag407.xml"/><Relationship Id="rId5" Type="http://schemas.openxmlformats.org/officeDocument/2006/relationships/tags" Target="../tags/tag406.xml"/><Relationship Id="rId4" Type="http://schemas.openxmlformats.org/officeDocument/2006/relationships/tags" Target="../tags/tag4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216150" y="2206625"/>
            <a:ext cx="7759065" cy="1906905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rmAutofit fontScale="32500" lnSpcReduction="20000"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6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 indent="0" algn="ctr" rtl="0" eaLnBrk="0">
              <a:lnSpc>
                <a:spcPct val="94000"/>
              </a:lnSpc>
              <a:spcBef>
                <a:spcPts val="600"/>
              </a:spcBef>
              <a:buNone/>
            </a:pPr>
            <a:r>
              <a:rPr lang="en-US" altLang="en-US" sz="96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磷酸奥司他韦干混悬剂</a:t>
            </a:r>
          </a:p>
          <a:p>
            <a:pPr lvl="0" indent="0" algn="ctr" rtl="0" eaLnBrk="0">
              <a:lnSpc>
                <a:spcPct val="94000"/>
              </a:lnSpc>
              <a:spcBef>
                <a:spcPts val="600"/>
              </a:spcBef>
              <a:buNone/>
            </a:pPr>
            <a:r>
              <a:rPr lang="en-US" altLang="en-US" sz="9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舒美仑</a:t>
            </a:r>
            <a:r>
              <a:rPr lang="en-US" altLang="en-US" sz="9600" baseline="30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®</a:t>
            </a:r>
            <a:endParaRPr lang="en-US" altLang="en-US" sz="96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ctr" rtl="0" eaLnBrk="0">
              <a:lnSpc>
                <a:spcPct val="94000"/>
              </a:lnSpc>
              <a:spcBef>
                <a:spcPts val="600"/>
              </a:spcBef>
              <a:buNone/>
            </a:pPr>
            <a:endParaRPr lang="zh-CN" altLang="en-US" sz="6000" dirty="0">
              <a:solidFill>
                <a:schemeClr val="accent1"/>
              </a:solidFill>
            </a:endParaRPr>
          </a:p>
          <a:p>
            <a:pPr lvl="0" indent="0" algn="ctr" rtl="0" eaLnBrk="0">
              <a:lnSpc>
                <a:spcPct val="94000"/>
              </a:lnSpc>
              <a:spcBef>
                <a:spcPts val="600"/>
              </a:spcBef>
              <a:buNone/>
            </a:pPr>
            <a:endParaRPr lang="zh-CN" altLang="en-US" sz="6000" dirty="0">
              <a:solidFill>
                <a:schemeClr val="accent1"/>
              </a:solidFill>
            </a:endParaRPr>
          </a:p>
          <a:p>
            <a:pPr lvl="0" indent="0" algn="ctr" rtl="0" eaLnBrk="0">
              <a:lnSpc>
                <a:spcPct val="94000"/>
              </a:lnSpc>
              <a:spcBef>
                <a:spcPts val="600"/>
              </a:spcBef>
              <a:buNone/>
            </a:pPr>
            <a:r>
              <a:rPr lang="zh-CN" altLang="en-US" sz="6000" dirty="0">
                <a:solidFill>
                  <a:schemeClr val="accent1"/>
                </a:solidFill>
              </a:rPr>
              <a:t>博瑞制药</a:t>
            </a:r>
            <a:r>
              <a:rPr lang="en-US" altLang="zh-CN" sz="6000" dirty="0">
                <a:solidFill>
                  <a:schemeClr val="accent1"/>
                </a:solidFill>
              </a:rPr>
              <a:t>(</a:t>
            </a:r>
            <a:r>
              <a:rPr lang="zh-CN" altLang="en-US" sz="6000" dirty="0">
                <a:solidFill>
                  <a:schemeClr val="accent1"/>
                </a:solidFill>
              </a:rPr>
              <a:t>苏州</a:t>
            </a:r>
            <a:r>
              <a:rPr lang="en-US" altLang="zh-CN" sz="6000" dirty="0">
                <a:solidFill>
                  <a:schemeClr val="accent1"/>
                </a:solidFill>
              </a:rPr>
              <a:t>)</a:t>
            </a:r>
            <a:r>
              <a:rPr lang="zh-CN" altLang="en-US" sz="6000" dirty="0">
                <a:solidFill>
                  <a:schemeClr val="accent1"/>
                </a:solidFill>
              </a:rPr>
              <a:t>有限公司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582612" y="980801"/>
            <a:ext cx="11048365" cy="5523865"/>
          </a:xfrm>
          <a:prstGeom prst="rect">
            <a:avLst/>
          </a:prstGeom>
          <a:solidFill>
            <a:schemeClr val="lt1"/>
          </a:solidFill>
          <a:ln w="349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2146935" y="469265"/>
            <a:ext cx="7919720" cy="787400"/>
          </a:xfrm>
          <a:prstGeom prst="rect">
            <a:avLst/>
          </a:prstGeom>
          <a:solidFill>
            <a:schemeClr val="accent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146618" y="468630"/>
            <a:ext cx="7920355" cy="7880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marL="0" lvl="0" algn="l" rtl="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spc="260">
                <a:solidFill>
                  <a:schemeClr val="lt1"/>
                </a:solidFill>
                <a:uFillTx/>
                <a:latin typeface="汉仪旗黑-85S" panose="00020600040101010101" pitchFamily="18" charset="-122"/>
                <a:ea typeface="汉仪旗黑-85S" panose="00020600040101010101" pitchFamily="18" charset="-122"/>
              </a:rPr>
              <a:t>        </a:t>
            </a:r>
            <a:r>
              <a:rPr lang="en-US" sz="4200" spc="260" smtClean="0">
                <a:solidFill>
                  <a:schemeClr val="lt1"/>
                </a:solidFill>
                <a:uFillTx/>
                <a:latin typeface="汉仪旗黑-85S" panose="00020600040101010101" pitchFamily="18" charset="-122"/>
                <a:ea typeface="汉仪旗黑-85S" panose="00020600040101010101" pitchFamily="18" charset="-122"/>
              </a:rPr>
              <a:t>05  </a:t>
            </a:r>
            <a:r>
              <a:rPr lang="zh-CN" sz="4200" spc="260" dirty="0">
                <a:solidFill>
                  <a:schemeClr val="lt1"/>
                </a:solidFill>
                <a:uFillTx/>
                <a:latin typeface="汉仪旗黑-85S" panose="00020600040101010101" pitchFamily="18" charset="-122"/>
                <a:ea typeface="汉仪旗黑-85S" panose="00020600040101010101" pitchFamily="18" charset="-122"/>
              </a:rPr>
              <a:t>公平性</a:t>
            </a:r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41211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1145349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1" name="textbox 51"/>
          <p:cNvSpPr/>
          <p:nvPr>
            <p:custDataLst>
              <p:tags r:id="rId7"/>
            </p:custDataLst>
          </p:nvPr>
        </p:nvSpPr>
        <p:spPr>
          <a:xfrm>
            <a:off x="848497" y="1412918"/>
            <a:ext cx="10390050" cy="49961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125000"/>
              </a:lnSpc>
              <a:spcBef>
                <a:spcPts val="0"/>
              </a:spcBef>
            </a:pPr>
            <a:r>
              <a:rPr sz="1400" spc="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年发</a:t>
            </a:r>
            <a:r>
              <a:rPr sz="140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病患者总数：</a:t>
            </a:r>
            <a:r>
              <a:rPr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大陆约1</a:t>
            </a:r>
            <a:r>
              <a:rPr sz="14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亿人</a:t>
            </a:r>
            <a:endParaRPr lang="en-US" sz="140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 rtl="0" eaLnBrk="0" fontAlgn="auto">
              <a:lnSpc>
                <a:spcPct val="125000"/>
              </a:lnSpc>
              <a:spcBef>
                <a:spcPts val="0"/>
              </a:spcBef>
            </a:pPr>
            <a:endParaRPr lang="en-US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 rtl="0" eaLnBrk="0" fontAlgn="auto">
              <a:lnSpc>
                <a:spcPct val="125000"/>
              </a:lnSpc>
              <a:spcBef>
                <a:spcPts val="0"/>
              </a:spcBef>
            </a:pPr>
            <a:r>
              <a:rPr sz="140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弥</a:t>
            </a:r>
            <a:r>
              <a:rPr sz="140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补药品目录短板</a:t>
            </a:r>
            <a:r>
              <a:rPr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sz="14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</a:t>
            </a:r>
            <a:r>
              <a:rPr lang="en-US" sz="14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sz="14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年医保目录中奥司他韦为胶囊剂和颗粒剂</a:t>
            </a:r>
            <a:r>
              <a:rPr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，干混悬制剂满足了儿童、老年人以及其他</a:t>
            </a:r>
            <a:r>
              <a:rPr sz="140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不适应吞咽胶囊的</a:t>
            </a:r>
            <a:r>
              <a:rPr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患者的需求</a:t>
            </a:r>
            <a:r>
              <a:rPr sz="14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en-US" sz="140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 rtl="0" eaLnBrk="0" fontAlgn="auto">
              <a:lnSpc>
                <a:spcPct val="125000"/>
              </a:lnSpc>
              <a:spcBef>
                <a:spcPts val="0"/>
              </a:spcBef>
            </a:pPr>
            <a:r>
              <a:rPr sz="14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endParaRPr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 rtl="0" eaLnBrk="0" fontAlgn="auto">
              <a:lnSpc>
                <a:spcPct val="125000"/>
              </a:lnSpc>
              <a:spcBef>
                <a:spcPts val="0"/>
              </a:spcBef>
            </a:pPr>
            <a:r>
              <a:rPr sz="1400" spc="-10" dirty="0" err="1" smtClean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临</a:t>
            </a:r>
            <a:r>
              <a:rPr sz="1400" dirty="0" err="1" smtClean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床管理难度</a:t>
            </a:r>
            <a:r>
              <a:rPr sz="1400" b="1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sz="1400" dirty="0" err="1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无</a:t>
            </a:r>
            <a:endParaRPr lang="en-US" sz="140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 rtl="0" eaLnBrk="0" fontAlgn="auto">
              <a:lnSpc>
                <a:spcPct val="125000"/>
              </a:lnSpc>
              <a:spcBef>
                <a:spcPts val="0"/>
              </a:spcBef>
            </a:pPr>
            <a:endParaRPr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 rtl="0" eaLnBrk="0" fontAlgn="auto">
              <a:lnSpc>
                <a:spcPct val="125000"/>
              </a:lnSpc>
              <a:spcBef>
                <a:spcPts val="0"/>
              </a:spcBef>
            </a:pPr>
            <a:r>
              <a:rPr sz="1400" spc="10" dirty="0" err="1" smtClean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所治疗疾病对公共健</a:t>
            </a:r>
            <a:r>
              <a:rPr sz="1400" dirty="0" err="1" smtClean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康的影响</a:t>
            </a:r>
            <a:r>
              <a:rPr sz="1400" dirty="0" err="1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sz="14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流感的流行病学最显著特点为：突然暴发，迅速扩散，造成不同程度的流行，</a:t>
            </a:r>
            <a:r>
              <a:rPr sz="1400" spc="-1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具有季节性，发病</a:t>
            </a:r>
            <a:r>
              <a:rPr sz="14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率高但病死率低</a:t>
            </a:r>
            <a:r>
              <a:rPr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(除人感染高致病性禽流感) 。虽然大多为自限性，但部分患者因出现肺炎 </a:t>
            </a:r>
            <a:r>
              <a:rPr sz="140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等并发症或</a:t>
            </a:r>
            <a:r>
              <a:rPr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因基础疾病加重发展成重症病例，少数危重症病例病情进展快，可因急性呼吸窘迫综合征、急性坏 </a:t>
            </a:r>
            <a:r>
              <a:rPr sz="1400" spc="-1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死性脑病或</a:t>
            </a:r>
            <a:r>
              <a:rPr sz="14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多器官功能不全等并发症而死亡</a:t>
            </a:r>
            <a:r>
              <a:rPr sz="14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en-US" sz="140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 rtl="0" eaLnBrk="0" fontAlgn="auto">
              <a:lnSpc>
                <a:spcPct val="125000"/>
              </a:lnSpc>
              <a:spcBef>
                <a:spcPts val="0"/>
              </a:spcBef>
            </a:pPr>
            <a:endParaRPr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 rtl="0" eaLnBrk="0" fontAlgn="auto">
              <a:lnSpc>
                <a:spcPct val="125000"/>
              </a:lnSpc>
              <a:spcBef>
                <a:spcPts val="0"/>
              </a:spcBef>
            </a:pPr>
            <a:r>
              <a:rPr sz="1400" spc="-10" dirty="0" err="1" smtClean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符</a:t>
            </a:r>
            <a:r>
              <a:rPr sz="1400" dirty="0" err="1" smtClean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合</a:t>
            </a:r>
            <a:r>
              <a:rPr sz="1400" b="1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sz="1400" dirty="0" err="1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保基本</a:t>
            </a:r>
            <a:r>
              <a:rPr sz="1400" b="1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sz="1400" dirty="0" err="1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原则</a:t>
            </a:r>
            <a:r>
              <a:rPr sz="140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endParaRPr lang="en-US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 rtl="0" eaLnBrk="0" fontAlgn="auto">
              <a:lnSpc>
                <a:spcPct val="125000"/>
              </a:lnSpc>
              <a:spcBef>
                <a:spcPts val="0"/>
              </a:spcBef>
            </a:pPr>
            <a:r>
              <a:rPr sz="1400" spc="-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2020年版《流行性感冒诊疗方案》指出：发病 48 </a:t>
            </a:r>
            <a:r>
              <a:rPr sz="1400" spc="-2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小时内进行抗</a:t>
            </a:r>
            <a:r>
              <a:rPr sz="1400" spc="-1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病</a:t>
            </a:r>
            <a:r>
              <a:rPr sz="14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毒治疗可减少并发症、降低病死率</a:t>
            </a:r>
            <a:r>
              <a:rPr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sz="1400" dirty="0" err="1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缩短住</a:t>
            </a:r>
            <a:r>
              <a:rPr sz="1400" spc="-40" dirty="0" err="1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院时间</a:t>
            </a:r>
            <a:r>
              <a:rPr sz="1400" spc="-4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400" spc="-4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sz="1400" spc="-40" dirty="0" err="1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发病时间超过</a:t>
            </a:r>
            <a:r>
              <a:rPr sz="1400" spc="-4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1400" spc="-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48 小时的重症患者依然可从抗病毒治疗中获益。其中神经氨</a:t>
            </a:r>
            <a:r>
              <a:rPr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酸酶抑制剂对甲型、乙型 </a:t>
            </a:r>
            <a:r>
              <a:rPr sz="1400" spc="-1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流感均有效</a:t>
            </a:r>
            <a:r>
              <a:rPr sz="14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en-US" sz="140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 rtl="0" eaLnBrk="0" fontAlgn="auto">
              <a:lnSpc>
                <a:spcPct val="125000"/>
              </a:lnSpc>
              <a:spcBef>
                <a:spcPts val="0"/>
              </a:spcBef>
            </a:pPr>
            <a:endParaRPr lang="en-US" altLang="en-US" sz="1400" spc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83000"/>
              </a:lnSpc>
            </a:pPr>
            <a:endParaRPr lang="en-US" altLang="en-US" sz="5400" spc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15549" y="1533443"/>
            <a:ext cx="7117635" cy="1640840"/>
          </a:xfrm>
        </p:spPr>
        <p:txBody>
          <a:bodyPr/>
          <a:lstStyle/>
          <a:p>
            <a:r>
              <a:rPr lang="zh-CN" altLang="en-US" dirty="0">
                <a:ea typeface="微软雅黑" panose="020B0503020204020204" charset="-122"/>
              </a:rPr>
              <a:t>感谢聆听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671955" y="3196590"/>
            <a:ext cx="334010" cy="33274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2005965" y="3194050"/>
            <a:ext cx="2459355" cy="335280"/>
          </a:xfrm>
          <a:prstGeom prst="rect">
            <a:avLst/>
          </a:prstGeom>
          <a:noFill/>
        </p:spPr>
        <p:txBody>
          <a:bodyPr wrap="square" rtlCol="0">
            <a:normAutofit fontScale="62500" lnSpcReduction="20000"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sym typeface="+mn-ea"/>
              </a:rPr>
              <a:t>博瑞制药</a:t>
            </a:r>
            <a:r>
              <a:rPr lang="en-US" altLang="zh-CN" sz="2400" dirty="0">
                <a:solidFill>
                  <a:schemeClr val="accent1"/>
                </a:solidFill>
                <a:sym typeface="+mn-ea"/>
              </a:rPr>
              <a:t>(</a:t>
            </a:r>
            <a:r>
              <a:rPr lang="zh-CN" altLang="en-US" sz="2400" dirty="0">
                <a:solidFill>
                  <a:schemeClr val="accent1"/>
                </a:solidFill>
                <a:sym typeface="+mn-ea"/>
              </a:rPr>
              <a:t>苏州</a:t>
            </a:r>
            <a:r>
              <a:rPr lang="en-US" altLang="zh-CN" sz="2400" dirty="0">
                <a:solidFill>
                  <a:schemeClr val="accent1"/>
                </a:solidFill>
                <a:sym typeface="+mn-ea"/>
              </a:rPr>
              <a:t>)</a:t>
            </a:r>
            <a:r>
              <a:rPr lang="zh-CN" altLang="en-US" sz="2400" dirty="0" smtClean="0">
                <a:solidFill>
                  <a:schemeClr val="accent1"/>
                </a:solidFill>
                <a:sym typeface="+mn-ea"/>
              </a:rPr>
              <a:t>有限公司</a:t>
            </a:r>
            <a:endParaRPr lang="en-US" altLang="zh-CN" sz="24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>
            <p:custDataLst>
              <p:tags r:id="rId2"/>
            </p:custDataLst>
          </p:nvPr>
        </p:nvSpPr>
        <p:spPr>
          <a:xfrm>
            <a:off x="7209790" y="3007995"/>
            <a:ext cx="1495425" cy="46037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lvl="0" indent="0" algn="di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安全性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3127375" y="3049905"/>
            <a:ext cx="495935" cy="467995"/>
            <a:chOff x="2609850" y="2209800"/>
            <a:chExt cx="495937" cy="468000"/>
          </a:xfrm>
        </p:grpSpPr>
        <p:sp>
          <p:nvSpPr>
            <p:cNvPr id="19" name="椭圆 18"/>
            <p:cNvSpPr/>
            <p:nvPr>
              <p:custDataLst>
                <p:tags r:id="rId20"/>
              </p:custDataLst>
            </p:nvPr>
          </p:nvSpPr>
          <p:spPr>
            <a:xfrm>
              <a:off x="2609850" y="2209800"/>
              <a:ext cx="468000" cy="46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90000" lnSpcReduction="10000"/>
            </a:bodyPr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21"/>
              </p:custDataLst>
            </p:nvPr>
          </p:nvSpPr>
          <p:spPr>
            <a:xfrm>
              <a:off x="2620012" y="2259134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normAutofit fontScale="97500"/>
            </a:bodyPr>
            <a:lstStyle/>
            <a:p>
              <a:r>
                <a:rPr lang="en-US" altLang="zh-CN" b="1" dirty="0">
                  <a:solidFill>
                    <a:schemeClr val="dk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32" name="文本框 31"/>
          <p:cNvSpPr txBox="1"/>
          <p:nvPr>
            <p:custDataLst>
              <p:tags r:id="rId3"/>
            </p:custDataLst>
          </p:nvPr>
        </p:nvSpPr>
        <p:spPr>
          <a:xfrm>
            <a:off x="7209790" y="4812665"/>
            <a:ext cx="1495425" cy="46037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lvl="0" indent="0" algn="di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公平性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297295" y="3049905"/>
            <a:ext cx="487045" cy="467995"/>
            <a:chOff x="2609850" y="2209800"/>
            <a:chExt cx="487049" cy="468000"/>
          </a:xfrm>
        </p:grpSpPr>
        <p:sp>
          <p:nvSpPr>
            <p:cNvPr id="22" name="椭圆 21"/>
            <p:cNvSpPr/>
            <p:nvPr>
              <p:custDataLst>
                <p:tags r:id="rId18"/>
              </p:custDataLst>
            </p:nvPr>
          </p:nvSpPr>
          <p:spPr>
            <a:xfrm>
              <a:off x="2609850" y="2209800"/>
              <a:ext cx="468000" cy="46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90000" lnSpcReduction="10000"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19"/>
              </p:custDataLst>
            </p:nvPr>
          </p:nvSpPr>
          <p:spPr>
            <a:xfrm>
              <a:off x="2611124" y="2259134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normAutofit fontScale="97500"/>
            </a:bodyPr>
            <a:lstStyle/>
            <a:p>
              <a:r>
                <a:rPr lang="en-US" altLang="zh-CN" b="1" dirty="0">
                  <a:solidFill>
                    <a:schemeClr val="lt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37" name="文本框 36"/>
          <p:cNvSpPr txBox="1"/>
          <p:nvPr>
            <p:custDataLst>
              <p:tags r:id="rId4"/>
            </p:custDataLst>
          </p:nvPr>
        </p:nvSpPr>
        <p:spPr>
          <a:xfrm>
            <a:off x="3837305" y="3099435"/>
            <a:ext cx="1495425" cy="460375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pPr marL="0" lvl="0" indent="0" algn="di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2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药品基本信息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3127375" y="3931285"/>
            <a:ext cx="495935" cy="467995"/>
            <a:chOff x="2609850" y="2209800"/>
            <a:chExt cx="495937" cy="468000"/>
          </a:xfrm>
        </p:grpSpPr>
        <p:sp>
          <p:nvSpPr>
            <p:cNvPr id="25" name="椭圆 24"/>
            <p:cNvSpPr/>
            <p:nvPr>
              <p:custDataLst>
                <p:tags r:id="rId16"/>
              </p:custDataLst>
            </p:nvPr>
          </p:nvSpPr>
          <p:spPr>
            <a:xfrm>
              <a:off x="2609850" y="2209800"/>
              <a:ext cx="468000" cy="468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90000" lnSpcReduction="10000"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6" name="文本框 25"/>
            <p:cNvSpPr txBox="1"/>
            <p:nvPr>
              <p:custDataLst>
                <p:tags r:id="rId17"/>
              </p:custDataLst>
            </p:nvPr>
          </p:nvSpPr>
          <p:spPr>
            <a:xfrm>
              <a:off x="2620012" y="2259134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normAutofit fontScale="97500"/>
            </a:bodyPr>
            <a:lstStyle/>
            <a:p>
              <a:r>
                <a:rPr lang="en-US" altLang="zh-CN" b="1" dirty="0">
                  <a:solidFill>
                    <a:schemeClr val="dk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03</a:t>
              </a:r>
            </a:p>
          </p:txBody>
        </p:sp>
      </p:grpSp>
      <p:sp>
        <p:nvSpPr>
          <p:cNvPr id="39" name="文本框 38"/>
          <p:cNvSpPr txBox="1"/>
          <p:nvPr>
            <p:custDataLst>
              <p:tags r:id="rId5"/>
            </p:custDataLst>
          </p:nvPr>
        </p:nvSpPr>
        <p:spPr>
          <a:xfrm>
            <a:off x="3837305" y="4812665"/>
            <a:ext cx="1495425" cy="46037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lvl="0" indent="0" algn="di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创新性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6297295" y="3931285"/>
            <a:ext cx="495935" cy="467995"/>
            <a:chOff x="2609850" y="2209800"/>
            <a:chExt cx="495937" cy="468000"/>
          </a:xfrm>
        </p:grpSpPr>
        <p:sp>
          <p:nvSpPr>
            <p:cNvPr id="29" name="椭圆 28"/>
            <p:cNvSpPr/>
            <p:nvPr>
              <p:custDataLst>
                <p:tags r:id="rId14"/>
              </p:custDataLst>
            </p:nvPr>
          </p:nvSpPr>
          <p:spPr>
            <a:xfrm>
              <a:off x="2609850" y="2209800"/>
              <a:ext cx="468000" cy="468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90000" lnSpcReduction="10000"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5"/>
              </p:custDataLst>
            </p:nvPr>
          </p:nvSpPr>
          <p:spPr>
            <a:xfrm>
              <a:off x="2620012" y="2259134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normAutofit fontScale="97500"/>
            </a:bodyPr>
            <a:lstStyle/>
            <a:p>
              <a:r>
                <a:rPr lang="en-US" altLang="zh-CN" b="1" dirty="0">
                  <a:solidFill>
                    <a:schemeClr val="lt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04</a:t>
              </a:r>
            </a:p>
          </p:txBody>
        </p:sp>
      </p:grpSp>
      <p:sp>
        <p:nvSpPr>
          <p:cNvPr id="41" name="文本框 40"/>
          <p:cNvSpPr txBox="1"/>
          <p:nvPr>
            <p:custDataLst>
              <p:tags r:id="rId6"/>
            </p:custDataLst>
          </p:nvPr>
        </p:nvSpPr>
        <p:spPr>
          <a:xfrm>
            <a:off x="3837305" y="3980815"/>
            <a:ext cx="1495425" cy="46037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lvl="0" indent="0" algn="di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有效性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3127375" y="4812665"/>
            <a:ext cx="495935" cy="467995"/>
            <a:chOff x="2609850" y="2209800"/>
            <a:chExt cx="495937" cy="468000"/>
          </a:xfrm>
        </p:grpSpPr>
        <p:sp>
          <p:nvSpPr>
            <p:cNvPr id="35" name="椭圆 34"/>
            <p:cNvSpPr/>
            <p:nvPr>
              <p:custDataLst>
                <p:tags r:id="rId12"/>
              </p:custDataLst>
            </p:nvPr>
          </p:nvSpPr>
          <p:spPr>
            <a:xfrm>
              <a:off x="2609850" y="2209800"/>
              <a:ext cx="468000" cy="468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90000" lnSpcReduction="10000"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6" name="文本框 35"/>
            <p:cNvSpPr txBox="1"/>
            <p:nvPr>
              <p:custDataLst>
                <p:tags r:id="rId13"/>
              </p:custDataLst>
            </p:nvPr>
          </p:nvSpPr>
          <p:spPr>
            <a:xfrm>
              <a:off x="2620012" y="2259134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normAutofit fontScale="97500"/>
            </a:bodyPr>
            <a:lstStyle/>
            <a:p>
              <a:r>
                <a:rPr lang="en-US" altLang="zh-CN" b="1" dirty="0">
                  <a:solidFill>
                    <a:schemeClr val="dk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05</a:t>
              </a:r>
            </a:p>
          </p:txBody>
        </p:sp>
      </p:grpSp>
      <p:sp>
        <p:nvSpPr>
          <p:cNvPr id="50" name="文本框 49"/>
          <p:cNvSpPr txBox="1"/>
          <p:nvPr>
            <p:custDataLst>
              <p:tags r:id="rId7"/>
            </p:custDataLst>
          </p:nvPr>
        </p:nvSpPr>
        <p:spPr>
          <a:xfrm>
            <a:off x="7209790" y="3938905"/>
            <a:ext cx="1495425" cy="46037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lvl="0" indent="0" algn="di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经济型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6297295" y="4812665"/>
            <a:ext cx="495935" cy="467995"/>
            <a:chOff x="2609850" y="2209800"/>
            <a:chExt cx="495937" cy="468000"/>
          </a:xfrm>
        </p:grpSpPr>
        <p:sp>
          <p:nvSpPr>
            <p:cNvPr id="53" name="椭圆 52"/>
            <p:cNvSpPr/>
            <p:nvPr>
              <p:custDataLst>
                <p:tags r:id="rId10"/>
              </p:custDataLst>
            </p:nvPr>
          </p:nvSpPr>
          <p:spPr>
            <a:xfrm>
              <a:off x="2609850" y="2209800"/>
              <a:ext cx="468000" cy="46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90000" lnSpcReduction="10000"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54" name="文本框 53"/>
            <p:cNvSpPr txBox="1"/>
            <p:nvPr>
              <p:custDataLst>
                <p:tags r:id="rId11"/>
              </p:custDataLst>
            </p:nvPr>
          </p:nvSpPr>
          <p:spPr>
            <a:xfrm>
              <a:off x="2620012" y="2259134"/>
              <a:ext cx="485775" cy="369332"/>
            </a:xfrm>
            <a:prstGeom prst="rect">
              <a:avLst/>
            </a:prstGeom>
            <a:noFill/>
          </p:spPr>
          <p:txBody>
            <a:bodyPr wrap="square" rtlCol="0">
              <a:normAutofit fontScale="97500"/>
            </a:bodyPr>
            <a:lstStyle/>
            <a:p>
              <a:r>
                <a:rPr lang="en-US" altLang="zh-CN" b="1" dirty="0">
                  <a:solidFill>
                    <a:schemeClr val="lt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06</a:t>
              </a:r>
            </a:p>
          </p:txBody>
        </p:sp>
      </p:grpSp>
      <p:sp>
        <p:nvSpPr>
          <p:cNvPr id="55" name="文本框 54"/>
          <p:cNvSpPr txBox="1"/>
          <p:nvPr>
            <p:custDataLst>
              <p:tags r:id="rId8"/>
            </p:custDataLst>
          </p:nvPr>
        </p:nvSpPr>
        <p:spPr>
          <a:xfrm>
            <a:off x="4807267" y="1574822"/>
            <a:ext cx="2577465" cy="584775"/>
          </a:xfrm>
          <a:prstGeom prst="rect">
            <a:avLst/>
          </a:prstGeom>
          <a:noFill/>
        </p:spPr>
        <p:txBody>
          <a:bodyPr wrap="square" rtlCol="0">
            <a:normAutofit fontScale="97500"/>
          </a:bodyPr>
          <a:lstStyle/>
          <a:p>
            <a:pPr algn="dist"/>
            <a:r>
              <a:rPr lang="en-US" altLang="zh-CN" sz="3200" b="1" dirty="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</a:rPr>
              <a:t>CONTENTS</a:t>
            </a:r>
          </a:p>
        </p:txBody>
      </p:sp>
      <p:sp>
        <p:nvSpPr>
          <p:cNvPr id="43" name="文本框 42"/>
          <p:cNvSpPr txBox="1"/>
          <p:nvPr>
            <p:custDataLst>
              <p:tags r:id="rId9"/>
            </p:custDataLst>
          </p:nvPr>
        </p:nvSpPr>
        <p:spPr>
          <a:xfrm>
            <a:off x="5234224" y="405658"/>
            <a:ext cx="1774845" cy="101566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6000" spc="200" dirty="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</a:rPr>
              <a:t>目录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582613" y="848995"/>
            <a:ext cx="11048365" cy="5523865"/>
          </a:xfrm>
          <a:prstGeom prst="rect">
            <a:avLst/>
          </a:prstGeom>
          <a:solidFill>
            <a:schemeClr val="lt1"/>
          </a:solidFill>
          <a:ln w="349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2146935" y="469265"/>
            <a:ext cx="7919720" cy="787400"/>
          </a:xfrm>
          <a:prstGeom prst="rect">
            <a:avLst/>
          </a:prstGeom>
          <a:solidFill>
            <a:schemeClr val="accent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146618" y="468630"/>
            <a:ext cx="7920355" cy="7880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marL="0" lvl="0" algn="l" rtl="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spc="260" dirty="0">
                <a:solidFill>
                  <a:schemeClr val="lt1"/>
                </a:solidFill>
                <a:uFillTx/>
                <a:latin typeface="汉仪旗黑-85S" panose="00020600040101010101" pitchFamily="18" charset="-122"/>
                <a:ea typeface="汉仪旗黑-85S" panose="00020600040101010101" pitchFamily="18" charset="-122"/>
              </a:rPr>
              <a:t>    01  </a:t>
            </a:r>
            <a:r>
              <a:rPr sz="4200" spc="260" dirty="0">
                <a:solidFill>
                  <a:schemeClr val="lt1"/>
                </a:solidFill>
                <a:uFillTx/>
                <a:latin typeface="汉仪旗黑-85S" panose="00020600040101010101" pitchFamily="18" charset="-122"/>
                <a:ea typeface="汉仪旗黑-85S" panose="00020600040101010101" pitchFamily="18" charset="-122"/>
              </a:rPr>
              <a:t>药品基本信息</a:t>
            </a:r>
          </a:p>
        </p:txBody>
      </p:sp>
      <p:sp>
        <p:nvSpPr>
          <p:cNvPr id="19" name="文本框 18"/>
          <p:cNvSpPr txBox="1"/>
          <p:nvPr>
            <p:custDataLst>
              <p:tags r:id="rId5"/>
            </p:custDataLst>
          </p:nvPr>
        </p:nvSpPr>
        <p:spPr>
          <a:xfrm>
            <a:off x="1040130" y="1773974"/>
            <a:ext cx="10111740" cy="3685266"/>
          </a:xfrm>
          <a:prstGeom prst="rect">
            <a:avLst/>
          </a:prstGeom>
          <a:noFill/>
        </p:spPr>
        <p:txBody>
          <a:bodyPr vert="horz" lIns="90000" tIns="46800" rIns="90000" bIns="46800" rtlCol="0" anchor="ctr">
            <a:normAutofit fontScale="85000" lnSpcReduction="20000"/>
          </a:bodyPr>
          <a:lstStyle>
            <a:lvl1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ea"/>
              <a:buAutoNum type="ea1JpnChsDbPeriod"/>
              <a:defRPr sz="1100" u="none" strike="noStrike" cap="none" spc="150" normalizeH="0" baseline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858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lvl="0" indent="0" algn="l">
              <a:lnSpc>
                <a:spcPct val="125000"/>
              </a:lnSpc>
              <a:buClr>
                <a:schemeClr val="tx1">
                  <a:lumMod val="95000"/>
                  <a:lumOff val="5000"/>
                </a:schemeClr>
              </a:buClr>
              <a:buSzPct val="100000"/>
              <a:buFont typeface="+mj-ea"/>
              <a:buNone/>
            </a:pPr>
            <a:r>
              <a:rPr lang="zh-CN" sz="1600" spc="8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</a:t>
            </a:r>
            <a:r>
              <a:rPr sz="1600" spc="8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用名称：磷酸奥司他韦干混悬剂</a:t>
            </a:r>
          </a:p>
          <a:p>
            <a:pPr marL="0" lvl="0" indent="0" algn="l">
              <a:lnSpc>
                <a:spcPct val="125000"/>
              </a:lnSpc>
              <a:buClr>
                <a:schemeClr val="tx1">
                  <a:lumMod val="95000"/>
                  <a:lumOff val="5000"/>
                </a:schemeClr>
              </a:buClr>
              <a:buSzPct val="100000"/>
              <a:buFont typeface="+mj-ea"/>
              <a:buNone/>
            </a:pPr>
            <a:r>
              <a:rPr sz="1600" spc="8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商标名称： 舒美仑</a:t>
            </a:r>
            <a:r>
              <a:rPr lang="en-US" altLang="en-US" sz="1600" baseline="30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®</a:t>
            </a:r>
            <a:endParaRPr sz="1600" spc="8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60045" lvl="1" indent="-279400" algn="l" fontAlgn="ctr">
              <a:lnSpc>
                <a:spcPct val="125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  <a:tabLst>
                <a:tab pos="1609725" algn="l"/>
                <a:tab pos="1609725" algn="l"/>
              </a:tabLst>
            </a:pPr>
            <a:r>
              <a:rPr spc="6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是否为独家 ：否</a:t>
            </a:r>
          </a:p>
          <a:p>
            <a:pPr marL="360045" lvl="1" indent="-279400" algn="l" fontAlgn="ctr">
              <a:lnSpc>
                <a:spcPct val="125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  <a:tabLst>
                <a:tab pos="1609725" algn="l"/>
                <a:tab pos="1609725" algn="l"/>
              </a:tabLst>
            </a:pPr>
            <a:r>
              <a:rPr spc="6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药品类别：西药</a:t>
            </a:r>
          </a:p>
          <a:p>
            <a:pPr marL="360045" lvl="1" indent="-279400" algn="l" fontAlgn="ctr">
              <a:lnSpc>
                <a:spcPct val="125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  <a:tabLst>
                <a:tab pos="1609725" algn="l"/>
                <a:tab pos="1609725" algn="l"/>
              </a:tabLst>
            </a:pPr>
            <a:r>
              <a:rPr spc="6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说明书全部注册规格：0.36g  (按C16 H28 N2O4计)</a:t>
            </a:r>
          </a:p>
          <a:p>
            <a:pPr marL="360045" lvl="1" indent="-279400" algn="l" fontAlgn="ctr">
              <a:lnSpc>
                <a:spcPct val="125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  <a:tabLst>
                <a:tab pos="1609725" algn="l"/>
                <a:tab pos="1609725" algn="l"/>
              </a:tabLst>
            </a:pPr>
            <a:r>
              <a:rPr spc="6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上市许可持有人：博瑞制药(苏州)有限公司</a:t>
            </a:r>
          </a:p>
          <a:p>
            <a:pPr marL="360045" lvl="1" indent="-279400" algn="l" fontAlgn="ctr">
              <a:lnSpc>
                <a:spcPct val="125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  <a:tabLst>
                <a:tab pos="1609725" algn="l"/>
                <a:tab pos="1609725" algn="l"/>
              </a:tabLst>
            </a:pPr>
            <a:r>
              <a:rPr spc="6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中国大陆首次上市时间：2022-06-16                   注册证号/批准文号：国药准字</a:t>
            </a:r>
            <a:r>
              <a:rPr spc="60" dirty="0" smtClean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H20223402</a:t>
            </a:r>
            <a:endParaRPr lang="en-US" spc="60" dirty="0" smtClean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60045" lvl="1" indent="-279400" fontAlgn="ctr">
              <a:lnSpc>
                <a:spcPct val="125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  <a:tabLst>
                <a:tab pos="1609725" algn="l"/>
                <a:tab pos="1609725" algn="l"/>
              </a:tabLst>
            </a:pPr>
            <a:r>
              <a:rPr lang="zh-CN" altLang="en-US" spc="60" dirty="0">
                <a:solidFill>
                  <a:schemeClr val="dk1">
                    <a:lumMod val="85000"/>
                    <a:lumOff val="15000"/>
                  </a:schemeClr>
                </a:solidFill>
                <a:cs typeface="微软雅黑" panose="020B0503020204020204" charset="-122"/>
                <a:sym typeface="+mn-ea"/>
              </a:rPr>
              <a:t>目前大陆地区同通用名药品的上市</a:t>
            </a:r>
            <a:r>
              <a:rPr lang="zh-CN" altLang="en-US" spc="60" dirty="0" smtClean="0">
                <a:solidFill>
                  <a:schemeClr val="dk1">
                    <a:lumMod val="85000"/>
                    <a:lumOff val="15000"/>
                  </a:schemeClr>
                </a:solidFill>
                <a:cs typeface="微软雅黑" panose="020B0503020204020204" charset="-122"/>
                <a:sym typeface="+mn-ea"/>
              </a:rPr>
              <a:t>情况：</a:t>
            </a:r>
            <a:r>
              <a:rPr lang="en-US" altLang="zh-CN" spc="60" dirty="0" smtClean="0">
                <a:solidFill>
                  <a:schemeClr val="dk1">
                    <a:lumMod val="85000"/>
                    <a:lumOff val="15000"/>
                  </a:schemeClr>
                </a:solidFill>
                <a:cs typeface="微软雅黑" panose="020B0503020204020204" charset="-122"/>
                <a:sym typeface="+mn-ea"/>
              </a:rPr>
              <a:t>11</a:t>
            </a:r>
            <a:r>
              <a:rPr lang="zh-CN" altLang="en-US" spc="60" dirty="0" smtClean="0">
                <a:solidFill>
                  <a:schemeClr val="dk1">
                    <a:lumMod val="85000"/>
                    <a:lumOff val="15000"/>
                  </a:schemeClr>
                </a:solidFill>
                <a:cs typeface="微软雅黑" panose="020B0503020204020204" charset="-122"/>
                <a:sym typeface="+mn-ea"/>
              </a:rPr>
              <a:t>家</a:t>
            </a:r>
            <a:endParaRPr lang="en-US" spc="60" dirty="0">
              <a:solidFill>
                <a:schemeClr val="dk1">
                  <a:lumMod val="85000"/>
                  <a:lumOff val="15000"/>
                </a:schemeClr>
              </a:solidFill>
              <a:cs typeface="微软雅黑" panose="020B0503020204020204" charset="-122"/>
            </a:endParaRPr>
          </a:p>
          <a:p>
            <a:pPr marL="360045" lvl="1" indent="-279400" algn="l" fontAlgn="ctr">
              <a:lnSpc>
                <a:spcPct val="125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  <a:tabLst>
                <a:tab pos="1609725" algn="l"/>
                <a:tab pos="1609725" algn="l"/>
              </a:tabLst>
            </a:pPr>
            <a:r>
              <a:rPr lang="zh-CN" altLang="en-US" spc="60" dirty="0" smtClean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全球首个上市国家和时间：美国 </a:t>
            </a:r>
            <a:r>
              <a:rPr lang="en-US" altLang="zh-CN" spc="60" dirty="0" smtClean="0">
                <a:solidFill>
                  <a:schemeClr val="dk1">
                    <a:lumMod val="85000"/>
                    <a:lumOff val="15000"/>
                  </a:schemeClr>
                </a:solidFill>
                <a:cs typeface="微软雅黑" panose="020B0503020204020204" charset="-122"/>
              </a:rPr>
              <a:t>2000</a:t>
            </a:r>
            <a:r>
              <a:rPr lang="en-US" altLang="zh-CN" spc="60" dirty="0" smtClean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-12-14</a:t>
            </a:r>
            <a:endParaRPr spc="6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60045" lvl="1" indent="-279400" algn="l" fontAlgn="ctr">
              <a:lnSpc>
                <a:spcPct val="125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  <a:tabLst>
                <a:tab pos="1609725" algn="l"/>
                <a:tab pos="1609725" algn="l"/>
              </a:tabLst>
            </a:pPr>
            <a:r>
              <a:rPr spc="6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是否为OTC药品：否</a:t>
            </a:r>
          </a:p>
          <a:p>
            <a:pPr marL="360045" lvl="1" indent="-279400" algn="l" fontAlgn="ctr">
              <a:lnSpc>
                <a:spcPct val="125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  <a:tabLst>
                <a:tab pos="1609725" algn="l"/>
                <a:tab pos="1609725" algn="l"/>
              </a:tabLst>
            </a:pPr>
            <a:r>
              <a:rPr spc="6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参照药品建议：磷酸奥司他韦胶囊</a:t>
            </a: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41211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1145349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582613" y="848995"/>
            <a:ext cx="11048365" cy="5523865"/>
          </a:xfrm>
          <a:prstGeom prst="rect">
            <a:avLst/>
          </a:prstGeom>
          <a:solidFill>
            <a:schemeClr val="lt1"/>
          </a:solidFill>
          <a:ln w="349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2146935" y="469265"/>
            <a:ext cx="7919720" cy="787400"/>
          </a:xfrm>
          <a:prstGeom prst="rect">
            <a:avLst/>
          </a:prstGeom>
          <a:solidFill>
            <a:schemeClr val="accent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146618" y="468630"/>
            <a:ext cx="7920355" cy="7880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marL="0" lvl="0" algn="l" rtl="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spc="260" dirty="0">
                <a:solidFill>
                  <a:schemeClr val="lt1"/>
                </a:solidFill>
                <a:uFillTx/>
                <a:latin typeface="汉仪旗黑-85S" panose="00020600040101010101" pitchFamily="18" charset="-122"/>
                <a:ea typeface="汉仪旗黑-85S" panose="00020600040101010101" pitchFamily="18" charset="-122"/>
              </a:rPr>
              <a:t>    01  </a:t>
            </a:r>
            <a:r>
              <a:rPr sz="4200" spc="260" dirty="0">
                <a:solidFill>
                  <a:schemeClr val="lt1"/>
                </a:solidFill>
                <a:uFillTx/>
                <a:latin typeface="汉仪旗黑-85S" panose="00020600040101010101" pitchFamily="18" charset="-122"/>
                <a:ea typeface="汉仪旗黑-85S" panose="00020600040101010101" pitchFamily="18" charset="-122"/>
              </a:rPr>
              <a:t>药品基本信息</a:t>
            </a:r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41211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1145349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textbox 24"/>
          <p:cNvSpPr/>
          <p:nvPr>
            <p:custDataLst>
              <p:tags r:id="rId7"/>
            </p:custDataLst>
          </p:nvPr>
        </p:nvSpPr>
        <p:spPr>
          <a:xfrm>
            <a:off x="974090" y="1256665"/>
            <a:ext cx="10248900" cy="48113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 fontAlgn="auto">
              <a:lnSpc>
                <a:spcPct val="125000"/>
              </a:lnSpc>
              <a:spcBef>
                <a:spcPts val="0"/>
              </a:spcBef>
            </a:pPr>
            <a:r>
              <a:rPr sz="1400" spc="70" dirty="0">
                <a:ln w="579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适应症</a:t>
            </a:r>
            <a:r>
              <a:rPr sz="1400" spc="40" dirty="0">
                <a:ln w="579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endParaRPr lang="en-US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13335" algn="l" rtl="0" eaLnBrk="0" fontAlgn="auto">
              <a:lnSpc>
                <a:spcPct val="125000"/>
              </a:lnSpc>
              <a:spcBef>
                <a:spcPts val="0"/>
              </a:spcBef>
            </a:pPr>
            <a:r>
              <a:rPr sz="1400" spc="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 、用于2周</a:t>
            </a:r>
            <a:r>
              <a:rPr lang="zh-CN" sz="1400" spc="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龄</a:t>
            </a:r>
            <a:r>
              <a:rPr sz="1400" spc="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及以上</a:t>
            </a:r>
            <a:r>
              <a:rPr lang="zh-CN" sz="1400" spc="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年龄患者</a:t>
            </a:r>
            <a:r>
              <a:rPr sz="1400" spc="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的甲型和乙型流感治疗 (磷酸奥司他韦能够有效治疗甲</a:t>
            </a:r>
            <a:r>
              <a:rPr sz="1400" spc="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型</a:t>
            </a:r>
            <a:r>
              <a:rPr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和乙型流</a:t>
            </a:r>
            <a:r>
              <a:rPr sz="1400" spc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感，但是乙型流感的临床应用数据尚不多) 。患者应在首次出现症状48小时以</a:t>
            </a:r>
            <a:r>
              <a:rPr sz="1400" spc="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</a:t>
            </a:r>
            <a:r>
              <a:rPr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使用。</a:t>
            </a:r>
            <a:endParaRPr lang="en-US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 fontAlgn="auto">
              <a:lnSpc>
                <a:spcPct val="125000"/>
              </a:lnSpc>
              <a:spcBef>
                <a:spcPts val="0"/>
              </a:spcBef>
            </a:pPr>
            <a:r>
              <a:rPr sz="1400" spc="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 、用于1岁及以上</a:t>
            </a:r>
            <a:r>
              <a:rPr lang="zh-CN" sz="1400" spc="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年龄人员</a:t>
            </a:r>
            <a:r>
              <a:rPr sz="1400" spc="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的甲型和乙型流感的预防</a:t>
            </a:r>
            <a:r>
              <a:rPr sz="140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en-US" altLang="en-US" sz="1400" spc="4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 fontAlgn="auto">
              <a:lnSpc>
                <a:spcPct val="125000"/>
              </a:lnSpc>
              <a:spcBef>
                <a:spcPts val="0"/>
              </a:spcBef>
            </a:pPr>
            <a:endParaRPr sz="1400" spc="90" dirty="0">
              <a:ln w="5793" cap="flat" cmpd="sng">
                <a:solidFill>
                  <a:srgbClr val="000000">
                    <a:alpha val="100000"/>
                  </a:srgbClr>
                </a:solidFill>
                <a:prstDash val="solid"/>
                <a:bevel/>
              </a:ln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 fontAlgn="auto">
              <a:lnSpc>
                <a:spcPct val="125000"/>
              </a:lnSpc>
              <a:spcBef>
                <a:spcPts val="0"/>
              </a:spcBef>
            </a:pPr>
            <a:r>
              <a:rPr sz="1400" spc="90" dirty="0" err="1" smtClean="0">
                <a:ln w="579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疾病基本情况</a:t>
            </a:r>
            <a:r>
              <a:rPr sz="1400" spc="90" dirty="0" err="1">
                <a:ln w="579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400" spc="9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流行性感冒是由流感病毒引起的急性呼吸道传染病</a:t>
            </a:r>
            <a:r>
              <a:rPr sz="1400" spc="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 甲型和乙</a:t>
            </a:r>
            <a:r>
              <a:rPr sz="140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型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流感病毒</a:t>
            </a:r>
            <a:r>
              <a:rPr sz="1400" spc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每年呈季节性流行，其中甲型流感病毒可引起全球大流行。我国每年东春季流行或偶有夏</a:t>
            </a:r>
            <a:r>
              <a:rPr sz="1400" spc="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季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流行， </a:t>
            </a:r>
            <a:r>
              <a:rPr sz="1400" spc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普遍人群易感。流感的危害是社会传播、误工误学、重症病例容易引发并发症及死亡。孕妇、</a:t>
            </a:r>
            <a:r>
              <a:rPr sz="1400" spc="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婴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spc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幼儿、老年人和慢性基础疾病患者等高危人群，患流感后出现严重疾病和死亡风险较高。每年</a:t>
            </a:r>
            <a:r>
              <a:rPr sz="1400" spc="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</a:t>
            </a:r>
            <a:r>
              <a:rPr sz="140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感流行季节全球可导致300-500万例重症病例，29-65万人死亡</a:t>
            </a:r>
            <a:r>
              <a:rPr sz="1400" spc="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algn="l" rtl="0" eaLnBrk="0" fontAlgn="auto">
              <a:lnSpc>
                <a:spcPct val="125000"/>
              </a:lnSpc>
              <a:spcBef>
                <a:spcPts val="0"/>
              </a:spcBef>
            </a:pPr>
            <a:endParaRPr lang="en-US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1905" algn="l" rtl="0" eaLnBrk="0" fontAlgn="auto">
              <a:lnSpc>
                <a:spcPct val="125000"/>
              </a:lnSpc>
              <a:spcBef>
                <a:spcPts val="0"/>
              </a:spcBef>
              <a:tabLst>
                <a:tab pos="121285" algn="l"/>
              </a:tabLst>
            </a:pPr>
            <a:r>
              <a:rPr sz="1400" spc="60" dirty="0">
                <a:ln w="579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大陆地区发病率：</a:t>
            </a:r>
            <a:r>
              <a:rPr sz="140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由症状流感在成年人中的罹患率为4.4% ，65岁以上人群为7.2</a:t>
            </a:r>
            <a:r>
              <a:rPr sz="1400" spc="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%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；所有流感 </a:t>
            </a:r>
            <a:r>
              <a:rPr sz="140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(包括无症状感染) 在成年人中的罹患率为10.7% ；世界卫生组织的数据显示，全球每年约</a:t>
            </a:r>
            <a:r>
              <a:rPr sz="140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0- </a:t>
            </a:r>
            <a:r>
              <a:rPr sz="140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30%儿童罹患季节性流感，在某些高流行季节，儿童流感年感染率可达50% 。其中5-9岁儿童</a:t>
            </a:r>
            <a:r>
              <a:rPr sz="140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spc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染率最高，重症和死亡病例常发生在2岁以下</a:t>
            </a:r>
            <a:r>
              <a:rPr sz="140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儿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童。</a:t>
            </a:r>
          </a:p>
          <a:p>
            <a:pPr indent="1905" algn="l" rtl="0" eaLnBrk="0" fontAlgn="auto">
              <a:lnSpc>
                <a:spcPct val="125000"/>
              </a:lnSpc>
              <a:spcBef>
                <a:spcPts val="0"/>
              </a:spcBef>
              <a:tabLst>
                <a:tab pos="121285" algn="l"/>
              </a:tabLst>
            </a:pPr>
            <a:endParaRPr lang="en-US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 fontAlgn="auto">
              <a:lnSpc>
                <a:spcPct val="125000"/>
              </a:lnSpc>
              <a:spcBef>
                <a:spcPts val="0"/>
              </a:spcBef>
            </a:pPr>
            <a:r>
              <a:rPr sz="1400" spc="100" dirty="0">
                <a:ln w="579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年发病患者总数：</a:t>
            </a:r>
            <a:r>
              <a:rPr sz="1400" spc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大陆1亿人左</a:t>
            </a:r>
            <a:r>
              <a:rPr sz="140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右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algn="l" rtl="0" eaLnBrk="0" fontAlgn="auto">
              <a:lnSpc>
                <a:spcPct val="125000"/>
              </a:lnSpc>
              <a:spcBef>
                <a:spcPts val="0"/>
              </a:spcBef>
            </a:pPr>
            <a:endParaRPr lang="en-US" altLang="en-US" sz="1400" spc="4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 fontAlgn="auto">
              <a:lnSpc>
                <a:spcPct val="125000"/>
              </a:lnSpc>
              <a:spcBef>
                <a:spcPts val="0"/>
              </a:spcBef>
            </a:pPr>
            <a:r>
              <a:rPr sz="1400" spc="50" dirty="0">
                <a:ln w="579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未满足的基本需求：</a:t>
            </a:r>
            <a:r>
              <a:rPr sz="1400" spc="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目前流感主要治疗药物是奥司他韦，儿童剂型相对较少</a:t>
            </a:r>
            <a:r>
              <a:rPr sz="140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en-US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 fontAlgn="auto">
              <a:lnSpc>
                <a:spcPct val="125000"/>
              </a:lnSpc>
              <a:spcBef>
                <a:spcPts val="0"/>
              </a:spcBef>
            </a:pPr>
            <a:endParaRPr lang="en-US" altLang="en-US" sz="1500" spc="4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582613" y="848995"/>
            <a:ext cx="11048365" cy="5523865"/>
          </a:xfrm>
          <a:prstGeom prst="rect">
            <a:avLst/>
          </a:prstGeom>
          <a:solidFill>
            <a:schemeClr val="lt1"/>
          </a:solidFill>
          <a:ln w="349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2146935" y="469265"/>
            <a:ext cx="7919720" cy="787400"/>
          </a:xfrm>
          <a:prstGeom prst="rect">
            <a:avLst/>
          </a:prstGeom>
          <a:solidFill>
            <a:schemeClr val="accent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146618" y="468630"/>
            <a:ext cx="7920355" cy="7880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marL="0" lvl="0" algn="l" rtl="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spc="260" dirty="0">
                <a:solidFill>
                  <a:schemeClr val="lt1"/>
                </a:solidFill>
                <a:uFillTx/>
                <a:latin typeface="汉仪旗黑-85S" panose="00020600040101010101" pitchFamily="18" charset="-122"/>
                <a:ea typeface="汉仪旗黑-85S" panose="00020600040101010101" pitchFamily="18" charset="-122"/>
              </a:rPr>
              <a:t>    01  </a:t>
            </a:r>
            <a:r>
              <a:rPr sz="4200" spc="260" dirty="0">
                <a:solidFill>
                  <a:schemeClr val="lt1"/>
                </a:solidFill>
                <a:uFillTx/>
                <a:latin typeface="汉仪旗黑-85S" panose="00020600040101010101" pitchFamily="18" charset="-122"/>
                <a:ea typeface="汉仪旗黑-85S" panose="00020600040101010101" pitchFamily="18" charset="-122"/>
              </a:rPr>
              <a:t>药品基本信息</a:t>
            </a:r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41211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1145349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textbox 29"/>
          <p:cNvSpPr/>
          <p:nvPr>
            <p:custDataLst>
              <p:tags r:id="rId7"/>
            </p:custDataLst>
          </p:nvPr>
        </p:nvSpPr>
        <p:spPr>
          <a:xfrm>
            <a:off x="1063625" y="1495425"/>
            <a:ext cx="10294620" cy="47459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r>
              <a:rPr sz="1400" spc="70" dirty="0">
                <a:ln w="653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用法用量</a:t>
            </a:r>
            <a:r>
              <a:rPr sz="1400" spc="60" dirty="0">
                <a:ln w="653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 rtl="0" eaLnBrk="0" fontAlgn="auto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sz="140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磷酸奥司他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韦可以与食物同服或分开服用。但对一些病</a:t>
            </a:r>
            <a:r>
              <a:rPr sz="140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人，进食同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时服药可提高药物的耐受性。磷酸奥司他韦</a:t>
            </a:r>
            <a:r>
              <a:rPr sz="1400" spc="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干混悬剂在使用前分散于水中，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服用前请摇匀。       </a:t>
            </a:r>
          </a:p>
          <a:p>
            <a:pPr indent="0" algn="l" rtl="0" eaLnBrk="0" fontAlgn="auto">
              <a:lnSpc>
                <a:spcPct val="125000"/>
              </a:lnSpc>
              <a:spcBef>
                <a:spcPts val="0"/>
              </a:spcBef>
            </a:pP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1.流感的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治疗</a:t>
            </a:r>
            <a:endParaRPr lang="en-US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 rtl="0" eaLnBrk="0" fontAlgn="auto">
              <a:lnSpc>
                <a:spcPct val="125000"/>
              </a:lnSpc>
              <a:spcBef>
                <a:spcPts val="0"/>
              </a:spcBef>
            </a:pPr>
            <a:r>
              <a:rPr sz="140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在流感症状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开始的第一天或第二天 (理想状态为36小时</a:t>
            </a:r>
            <a:r>
              <a:rPr sz="140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内) 就应开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始治疗。</a:t>
            </a:r>
          </a:p>
          <a:p>
            <a:pPr indent="0" algn="l" rtl="0" eaLnBrk="0" fontAlgn="auto">
              <a:lnSpc>
                <a:spcPct val="125000"/>
              </a:lnSpc>
              <a:spcBef>
                <a:spcPts val="0"/>
              </a:spcBef>
            </a:pP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成人及青少年 (13岁及以上) 推荐</a:t>
            </a:r>
            <a:r>
              <a:rPr sz="140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口服剂量是每次12.5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ml</a:t>
            </a:r>
            <a:r>
              <a:rPr sz="140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(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75mg) ，每日2次，共5天。儿 </a:t>
            </a:r>
            <a:r>
              <a:rPr sz="140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童 (1岁至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12岁) 推荐按照体重-剂量表服用</a:t>
            </a:r>
            <a:r>
              <a:rPr lang="zh-CN"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 rtl="0" eaLnBrk="0" fontAlgn="auto">
              <a:lnSpc>
                <a:spcPct val="125000"/>
              </a:lnSpc>
              <a:spcBef>
                <a:spcPts val="0"/>
              </a:spcBef>
            </a:pPr>
            <a:r>
              <a:rPr sz="140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婴儿 (2周龄至1岁以下) ，推荐口服剂量是每次3m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r>
              <a:rPr sz="140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kg</a:t>
            </a:r>
            <a:r>
              <a:rPr sz="140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每日2次，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共5天。本剂量推荐表不适用于孕龄小于36周</a:t>
            </a:r>
            <a:r>
              <a:rPr sz="140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的早产儿。</a:t>
            </a:r>
          </a:p>
          <a:p>
            <a:pPr indent="0" algn="l" rtl="0" eaLnBrk="0" fontAlgn="auto">
              <a:lnSpc>
                <a:spcPct val="125000"/>
              </a:lnSpc>
              <a:spcBef>
                <a:spcPts val="0"/>
              </a:spcBef>
            </a:pPr>
            <a:endParaRPr lang="en-US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 rtl="0" eaLnBrk="0" fontAlgn="auto">
              <a:lnSpc>
                <a:spcPct val="125000"/>
              </a:lnSpc>
              <a:spcBef>
                <a:spcPts val="0"/>
              </a:spcBef>
            </a:pPr>
            <a:r>
              <a:rPr sz="140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2.流感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的预防</a:t>
            </a:r>
            <a:endParaRPr lang="en-US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 rtl="0" eaLnBrk="0" fontAlgn="auto">
              <a:lnSpc>
                <a:spcPct val="125000"/>
              </a:lnSpc>
              <a:spcBef>
                <a:spcPts val="0"/>
              </a:spcBef>
            </a:pPr>
            <a:r>
              <a:rPr sz="140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应在与感染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者密切接触后48小时内开始服用磷酸奥司他</a:t>
            </a:r>
            <a:r>
              <a:rPr sz="140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预防流感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，以及在流感季节社区暴发期间进行预防。</a:t>
            </a:r>
          </a:p>
          <a:p>
            <a:pPr indent="0" algn="l" rtl="0" eaLnBrk="0" fontAlgn="auto">
              <a:lnSpc>
                <a:spcPct val="125000"/>
              </a:lnSpc>
              <a:spcBef>
                <a:spcPts val="0"/>
              </a:spcBef>
            </a:pP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</a:t>
            </a:r>
            <a:r>
              <a:rPr sz="140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人和青少年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(13岁及以上) ，用于与流感患者密切接触</a:t>
            </a:r>
            <a:r>
              <a:rPr sz="1400" spc="-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后的流感预防时的推荐口服剂量为75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mg</a:t>
            </a:r>
            <a:r>
              <a:rPr sz="1400" spc="-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，每日1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次，至</a:t>
            </a:r>
            <a:r>
              <a:rPr sz="140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少10天。用于流感季节时预防流感的推荐剂量为75m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r>
              <a:rPr sz="140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，每日1次。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有数据表明连用药物6周安全有效。服药期间 </a:t>
            </a:r>
            <a:r>
              <a:rPr sz="140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一直具有预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防作用。</a:t>
            </a:r>
          </a:p>
          <a:p>
            <a:pPr indent="0" algn="l" rtl="0" eaLnBrk="0" fontAlgn="auto">
              <a:lnSpc>
                <a:spcPct val="125000"/>
              </a:lnSpc>
              <a:spcBef>
                <a:spcPts val="0"/>
              </a:spcBef>
            </a:pP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儿童 (1岁至12岁) ，用于与流感患 </a:t>
            </a:r>
            <a:r>
              <a:rPr sz="140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者密切接触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后的流感预防时的推荐口服剂量如下表，每日 </a:t>
            </a:r>
            <a:r>
              <a:rPr sz="1400" spc="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1次，建议服药10天。社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区爆发，根据体重，每日1次</a:t>
            </a:r>
            <a:r>
              <a:rPr lang="zh-CN"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spc="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直到6周。服药期间一直具有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预防作用。</a:t>
            </a:r>
            <a:r>
              <a:rPr sz="140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1-12岁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儿童推荐按照体重-剂量表服用。</a:t>
            </a:r>
          </a:p>
          <a:p>
            <a:pPr indent="0" algn="l" rtl="0" eaLnBrk="0" fontAlgn="auto">
              <a:lnSpc>
                <a:spcPct val="125000"/>
              </a:lnSpc>
              <a:spcBef>
                <a:spcPts val="0"/>
              </a:spcBef>
            </a:pPr>
            <a:endParaRPr sz="1400" spc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 rtl="0" eaLnBrk="0" fontAlgn="auto">
              <a:lnSpc>
                <a:spcPct val="125000"/>
              </a:lnSpc>
              <a:spcBef>
                <a:spcPts val="0"/>
              </a:spcBef>
            </a:pP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对2周龄至1</a:t>
            </a:r>
            <a:r>
              <a:rPr sz="140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岁以下的婴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儿不适用。</a:t>
            </a:r>
            <a:endParaRPr lang="en-US" altLang="en-US" sz="1400" spc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577532" y="783093"/>
            <a:ext cx="11048365" cy="5523865"/>
          </a:xfrm>
          <a:prstGeom prst="rect">
            <a:avLst/>
          </a:prstGeom>
          <a:solidFill>
            <a:schemeClr val="lt1"/>
          </a:solidFill>
          <a:ln w="349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2146935" y="469265"/>
            <a:ext cx="7919720" cy="787400"/>
          </a:xfrm>
          <a:prstGeom prst="rect">
            <a:avLst/>
          </a:prstGeom>
          <a:solidFill>
            <a:schemeClr val="accent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146618" y="468630"/>
            <a:ext cx="7920355" cy="7880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marL="0" lvl="0" algn="l" rtl="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spc="260" dirty="0">
                <a:solidFill>
                  <a:schemeClr val="lt1"/>
                </a:solidFill>
                <a:uFillTx/>
                <a:latin typeface="汉仪旗黑-85S" panose="00020600040101010101" pitchFamily="18" charset="-122"/>
                <a:ea typeface="汉仪旗黑-85S" panose="00020600040101010101" pitchFamily="18" charset="-122"/>
              </a:rPr>
              <a:t>        02  </a:t>
            </a:r>
            <a:r>
              <a:rPr lang="zh-CN" sz="4200" spc="260" dirty="0">
                <a:solidFill>
                  <a:schemeClr val="lt1"/>
                </a:solidFill>
                <a:uFillTx/>
                <a:latin typeface="汉仪旗黑-85S" panose="00020600040101010101" pitchFamily="18" charset="-122"/>
                <a:ea typeface="汉仪旗黑-85S" panose="00020600040101010101" pitchFamily="18" charset="-122"/>
              </a:rPr>
              <a:t>安全性</a:t>
            </a:r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41211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1145349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textbox 29"/>
          <p:cNvSpPr/>
          <p:nvPr>
            <p:custDataLst>
              <p:tags r:id="rId7"/>
            </p:custDataLst>
          </p:nvPr>
        </p:nvSpPr>
        <p:spPr>
          <a:xfrm>
            <a:off x="1091565" y="1495425"/>
            <a:ext cx="10154920" cy="47459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83185" algn="l" rtl="0" eaLnBrk="0">
              <a:lnSpc>
                <a:spcPct val="100000"/>
              </a:lnSpc>
            </a:pPr>
            <a:r>
              <a:rPr sz="1400" spc="70" dirty="0">
                <a:ln w="653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不良反应</a:t>
            </a:r>
            <a:r>
              <a:rPr sz="1400" spc="50" dirty="0">
                <a:ln w="653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endParaRPr lang="en-US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4765" algn="l" rtl="0" eaLnBrk="0">
              <a:lnSpc>
                <a:spcPts val="2455"/>
              </a:lnSpc>
              <a:spcBef>
                <a:spcPts val="870"/>
              </a:spcBef>
            </a:pPr>
            <a:r>
              <a:rPr sz="1400" b="1" spc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sz="1400" spc="100" dirty="0">
                <a:ln w="653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临床试验：</a:t>
            </a:r>
            <a:r>
              <a:rPr sz="1400" spc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成人/青少年最常见的药物不良反应为恶心、呕吐、头痛和</a:t>
            </a:r>
            <a:r>
              <a:rPr sz="1400" spc="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疼</a:t>
            </a:r>
            <a:r>
              <a:rPr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痛，2</a:t>
            </a:r>
            <a:r>
              <a:rPr sz="1400" spc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周龄至1岁以下婴儿呕吐、腹泻和尿布疹是最常见的不良</a:t>
            </a:r>
            <a:r>
              <a:rPr sz="1400" spc="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反</a:t>
            </a:r>
            <a:r>
              <a:rPr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应。</a:t>
            </a:r>
            <a:endParaRPr lang="en-US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240" indent="-2540" algn="l" rtl="0" eaLnBrk="0">
              <a:lnSpc>
                <a:spcPct val="157000"/>
              </a:lnSpc>
              <a:spcBef>
                <a:spcPts val="605"/>
              </a:spcBef>
            </a:pPr>
            <a:r>
              <a:rPr sz="1400" b="1" spc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sz="1400" spc="100" dirty="0">
                <a:ln w="653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上市后经验：</a:t>
            </a:r>
            <a:r>
              <a:rPr sz="1400" spc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皮肤及皮下组织类疾病：超敏反应，如过敏性皮肤反应、中</a:t>
            </a:r>
            <a:r>
              <a:rPr sz="1400" spc="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毒</a:t>
            </a:r>
            <a:r>
              <a:rPr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性 </a:t>
            </a:r>
            <a:r>
              <a:rPr sz="1400" spc="1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表皮坏死溶解</a:t>
            </a:r>
            <a:r>
              <a:rPr lang="zh-CN" sz="1400" spc="1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Stevens</a:t>
            </a:r>
            <a:r>
              <a:rPr sz="1400" spc="1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Johnson</a:t>
            </a:r>
            <a:r>
              <a:rPr sz="1400" spc="1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综合症、多形性红斑；肝胆系统疾病：肝炎</a:t>
            </a:r>
            <a:r>
              <a:rPr sz="140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</a:t>
            </a:r>
            <a:r>
              <a:rPr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1400" spc="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肝酶升高；心脏：心律不齐； 胃肠道系统疾病： 胃肠道出血；出血性结肠</a:t>
            </a:r>
            <a:r>
              <a:rPr sz="1400" spc="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炎</a:t>
            </a:r>
            <a:r>
              <a:rPr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；神 </a:t>
            </a:r>
            <a:r>
              <a:rPr sz="1400" spc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经：惊厥发作；代谢：糖尿病恶化；精神疾病/各类神经系统疾病：惊厥和</a:t>
            </a:r>
            <a:r>
              <a:rPr sz="140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儋</a:t>
            </a:r>
            <a:r>
              <a:rPr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妄 </a:t>
            </a:r>
            <a:r>
              <a:rPr sz="1400" spc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(症状包括意识水平改变、意识模糊、异常行为、妄想、幻觉、激动、焦虑</a:t>
            </a:r>
            <a:r>
              <a:rPr sz="1400" spc="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梦</a:t>
            </a:r>
            <a:r>
              <a:rPr sz="1400" spc="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魇等)；实验室指标异常：肝酶升高</a:t>
            </a:r>
            <a:r>
              <a:rPr sz="1400" spc="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en-US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0000"/>
              </a:lnSpc>
            </a:pPr>
            <a:endParaRPr lang="en-US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875" algn="l" rtl="0" eaLnBrk="0">
              <a:lnSpc>
                <a:spcPct val="99000"/>
              </a:lnSpc>
              <a:spcBef>
                <a:spcPts val="0"/>
              </a:spcBef>
            </a:pPr>
            <a:r>
              <a:rPr sz="1400" spc="100" dirty="0">
                <a:ln w="653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禁忌：</a:t>
            </a:r>
            <a:r>
              <a:rPr sz="1400" spc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对本品的任何成分过敏者禁</a:t>
            </a:r>
            <a:r>
              <a:rPr sz="1400" spc="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用</a:t>
            </a:r>
            <a:r>
              <a:rPr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en-US" altLang="en-US" sz="1400" spc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582613" y="848995"/>
            <a:ext cx="11048365" cy="5523865"/>
          </a:xfrm>
          <a:prstGeom prst="rect">
            <a:avLst/>
          </a:prstGeom>
          <a:solidFill>
            <a:schemeClr val="lt1"/>
          </a:solidFill>
          <a:ln w="349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2146935" y="469265"/>
            <a:ext cx="7919720" cy="787400"/>
          </a:xfrm>
          <a:prstGeom prst="rect">
            <a:avLst/>
          </a:prstGeom>
          <a:solidFill>
            <a:schemeClr val="accent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146618" y="468630"/>
            <a:ext cx="7920355" cy="7880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marL="0" lvl="0" algn="l" rtl="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spc="260" dirty="0">
                <a:solidFill>
                  <a:schemeClr val="lt1"/>
                </a:solidFill>
                <a:uFillTx/>
                <a:latin typeface="汉仪旗黑-85S" panose="00020600040101010101" pitchFamily="18" charset="-122"/>
                <a:ea typeface="汉仪旗黑-85S" panose="00020600040101010101" pitchFamily="18" charset="-122"/>
              </a:rPr>
              <a:t>        02  </a:t>
            </a:r>
            <a:r>
              <a:rPr lang="zh-CN" sz="4200" spc="260" dirty="0">
                <a:solidFill>
                  <a:schemeClr val="lt1"/>
                </a:solidFill>
                <a:uFillTx/>
                <a:latin typeface="汉仪旗黑-85S" panose="00020600040101010101" pitchFamily="18" charset="-122"/>
                <a:ea typeface="汉仪旗黑-85S" panose="00020600040101010101" pitchFamily="18" charset="-122"/>
              </a:rPr>
              <a:t>安全性</a:t>
            </a:r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41211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1145349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1" name="textbox 41"/>
          <p:cNvSpPr/>
          <p:nvPr>
            <p:custDataLst>
              <p:tags r:id="rId7"/>
            </p:custDataLst>
          </p:nvPr>
        </p:nvSpPr>
        <p:spPr>
          <a:xfrm>
            <a:off x="1149985" y="1821180"/>
            <a:ext cx="9895840" cy="4233631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605" algn="l" rtl="0" eaLnBrk="0">
              <a:lnSpc>
                <a:spcPct val="100000"/>
              </a:lnSpc>
            </a:pPr>
            <a:r>
              <a:rPr sz="1400" spc="80" dirty="0">
                <a:ln w="653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latin typeface="+mn-ea"/>
                <a:cs typeface="微软雅黑" panose="020B0503020204020204" charset="-122"/>
              </a:rPr>
              <a:t>注意事项</a:t>
            </a:r>
            <a:r>
              <a:rPr sz="1400" spc="30" dirty="0">
                <a:ln w="653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latin typeface="+mn-ea"/>
                <a:cs typeface="微软雅黑" panose="020B0503020204020204" charset="-122"/>
              </a:rPr>
              <a:t>：</a:t>
            </a:r>
            <a:endParaRPr lang="en-US" altLang="en-US" sz="1400" dirty="0">
              <a:solidFill>
                <a:srgbClr val="000000"/>
              </a:solidFill>
              <a:latin typeface="+mn-ea"/>
              <a:cs typeface="微软雅黑" panose="020B0503020204020204" charset="-122"/>
            </a:endParaRPr>
          </a:p>
          <a:p>
            <a:pPr marL="13335" algn="l" rtl="0" eaLnBrk="0">
              <a:lnSpc>
                <a:spcPct val="89000"/>
              </a:lnSpc>
              <a:spcBef>
                <a:spcPts val="1080"/>
              </a:spcBef>
            </a:pPr>
            <a:r>
              <a:rPr sz="1400" spc="80" dirty="0">
                <a:solidFill>
                  <a:srgbClr val="000000"/>
                </a:solidFill>
                <a:latin typeface="+mn-ea"/>
                <a:cs typeface="微软雅黑" panose="020B0503020204020204" charset="-122"/>
              </a:rPr>
              <a:t>精神神经性不良事件：幻觉、儋妄和行为异常； </a:t>
            </a:r>
          </a:p>
          <a:p>
            <a:pPr marL="13335" algn="l" rtl="0" eaLnBrk="0">
              <a:lnSpc>
                <a:spcPct val="89000"/>
              </a:lnSpc>
              <a:spcBef>
                <a:spcPts val="1080"/>
              </a:spcBef>
            </a:pPr>
            <a:r>
              <a:rPr sz="1400" spc="80" dirty="0">
                <a:solidFill>
                  <a:srgbClr val="000000"/>
                </a:solidFill>
                <a:latin typeface="+mn-ea"/>
                <a:cs typeface="微软雅黑" panose="020B0503020204020204" charset="-122"/>
              </a:rPr>
              <a:t>尚无证据显示磷酸奥司他韦对甲型流感</a:t>
            </a:r>
            <a:r>
              <a:rPr sz="1400" spc="60" dirty="0">
                <a:solidFill>
                  <a:srgbClr val="000000"/>
                </a:solidFill>
                <a:latin typeface="+mn-ea"/>
                <a:cs typeface="微软雅黑" panose="020B0503020204020204" charset="-122"/>
              </a:rPr>
              <a:t>和</a:t>
            </a:r>
            <a:r>
              <a:rPr sz="1400" spc="0" dirty="0">
                <a:solidFill>
                  <a:srgbClr val="000000"/>
                </a:solidFill>
                <a:latin typeface="+mn-ea"/>
                <a:cs typeface="微软雅黑" panose="020B0503020204020204" charset="-122"/>
              </a:rPr>
              <a:t>乙</a:t>
            </a:r>
            <a:r>
              <a:rPr sz="1400" spc="100" dirty="0">
                <a:solidFill>
                  <a:srgbClr val="000000"/>
                </a:solidFill>
                <a:latin typeface="+mn-ea"/>
                <a:cs typeface="微软雅黑" panose="020B0503020204020204" charset="-122"/>
              </a:rPr>
              <a:t>型流感以外的其他疾病有效；</a:t>
            </a:r>
          </a:p>
          <a:p>
            <a:pPr marL="13335" algn="l" rtl="0" eaLnBrk="0">
              <a:lnSpc>
                <a:spcPct val="89000"/>
              </a:lnSpc>
              <a:spcBef>
                <a:spcPts val="1080"/>
              </a:spcBef>
            </a:pPr>
            <a:r>
              <a:rPr sz="1400" spc="100" dirty="0">
                <a:solidFill>
                  <a:srgbClr val="000000"/>
                </a:solidFill>
                <a:latin typeface="+mn-ea"/>
                <a:cs typeface="微软雅黑" panose="020B0503020204020204" charset="-122"/>
              </a:rPr>
              <a:t>磷酸奥司他韦不能取代流感疫苗；</a:t>
            </a:r>
          </a:p>
          <a:p>
            <a:pPr marL="13335" algn="l" rtl="0" eaLnBrk="0">
              <a:lnSpc>
                <a:spcPct val="89000"/>
              </a:lnSpc>
              <a:spcBef>
                <a:spcPts val="1080"/>
              </a:spcBef>
            </a:pPr>
            <a:r>
              <a:rPr sz="1400" spc="100" dirty="0">
                <a:solidFill>
                  <a:srgbClr val="000000"/>
                </a:solidFill>
                <a:latin typeface="+mn-ea"/>
                <a:cs typeface="微软雅黑" panose="020B0503020204020204" charset="-122"/>
              </a:rPr>
              <a:t>如果出现过敏样反应或</a:t>
            </a:r>
            <a:r>
              <a:rPr sz="1400" spc="80" dirty="0">
                <a:solidFill>
                  <a:srgbClr val="000000"/>
                </a:solidFill>
                <a:latin typeface="+mn-ea"/>
                <a:cs typeface="微软雅黑" panose="020B0503020204020204" charset="-122"/>
              </a:rPr>
              <a:t>怀</a:t>
            </a:r>
            <a:r>
              <a:rPr sz="1400" spc="0" dirty="0">
                <a:solidFill>
                  <a:srgbClr val="000000"/>
                </a:solidFill>
                <a:latin typeface="+mn-ea"/>
                <a:cs typeface="微软雅黑" panose="020B0503020204020204" charset="-122"/>
              </a:rPr>
              <a:t>疑 </a:t>
            </a:r>
            <a:r>
              <a:rPr sz="1400" spc="100" dirty="0">
                <a:solidFill>
                  <a:srgbClr val="000000"/>
                </a:solidFill>
                <a:latin typeface="+mn-ea"/>
                <a:cs typeface="微软雅黑" panose="020B0503020204020204" charset="-122"/>
              </a:rPr>
              <a:t>出现过敏样反应，则应停用奥司他韦，并进行适当治疗；</a:t>
            </a:r>
          </a:p>
          <a:p>
            <a:pPr marL="13335" algn="l" rtl="0" eaLnBrk="0">
              <a:lnSpc>
                <a:spcPct val="89000"/>
              </a:lnSpc>
              <a:spcBef>
                <a:spcPts val="1080"/>
              </a:spcBef>
            </a:pPr>
            <a:r>
              <a:rPr sz="1400" spc="100" dirty="0">
                <a:solidFill>
                  <a:srgbClr val="000000"/>
                </a:solidFill>
                <a:latin typeface="+mn-ea"/>
                <a:cs typeface="微软雅黑" panose="020B0503020204020204" charset="-122"/>
              </a:rPr>
              <a:t>药品不应通过废水排放或当作家</a:t>
            </a:r>
            <a:r>
              <a:rPr sz="1400" spc="20" dirty="0">
                <a:solidFill>
                  <a:srgbClr val="000000"/>
                </a:solidFill>
                <a:latin typeface="+mn-ea"/>
                <a:cs typeface="微软雅黑" panose="020B0503020204020204" charset="-122"/>
              </a:rPr>
              <a:t>庭</a:t>
            </a:r>
            <a:r>
              <a:rPr sz="1400" spc="100" dirty="0">
                <a:solidFill>
                  <a:srgbClr val="000000"/>
                </a:solidFill>
                <a:latin typeface="+mn-ea"/>
                <a:cs typeface="微软雅黑" panose="020B0503020204020204" charset="-122"/>
              </a:rPr>
              <a:t>垃圾处理；</a:t>
            </a:r>
          </a:p>
          <a:p>
            <a:pPr marL="13335" algn="l" rtl="0" eaLnBrk="0">
              <a:lnSpc>
                <a:spcPct val="89000"/>
              </a:lnSpc>
              <a:spcBef>
                <a:spcPts val="1080"/>
              </a:spcBef>
            </a:pPr>
            <a:r>
              <a:rPr sz="1400" spc="100" dirty="0">
                <a:solidFill>
                  <a:srgbClr val="000000"/>
                </a:solidFill>
                <a:latin typeface="+mn-ea"/>
                <a:cs typeface="微软雅黑" panose="020B0503020204020204" charset="-122"/>
              </a:rPr>
              <a:t>遗传性果糖不耐受患者的果糖不耐受：可能会引起消化不良和腹</a:t>
            </a:r>
            <a:r>
              <a:rPr sz="1400" spc="20" dirty="0">
                <a:solidFill>
                  <a:srgbClr val="000000"/>
                </a:solidFill>
                <a:latin typeface="+mn-ea"/>
                <a:cs typeface="微软雅黑" panose="020B0503020204020204" charset="-122"/>
              </a:rPr>
              <a:t>泻</a:t>
            </a:r>
            <a:r>
              <a:rPr sz="1400" spc="0" dirty="0">
                <a:solidFill>
                  <a:srgbClr val="000000"/>
                </a:solidFill>
                <a:latin typeface="+mn-ea"/>
                <a:cs typeface="微软雅黑" panose="020B0503020204020204" charset="-122"/>
              </a:rPr>
              <a:t>。</a:t>
            </a:r>
            <a:endParaRPr lang="en-US" altLang="en-US" sz="1400" dirty="0">
              <a:solidFill>
                <a:srgbClr val="000000"/>
              </a:solidFill>
              <a:latin typeface="+mn-ea"/>
              <a:cs typeface="微软雅黑" panose="020B0503020204020204" charset="-122"/>
            </a:endParaRPr>
          </a:p>
          <a:p>
            <a:pPr marL="17145" algn="l" rtl="0" eaLnBrk="0">
              <a:lnSpc>
                <a:spcPct val="100000"/>
              </a:lnSpc>
              <a:spcBef>
                <a:spcPts val="1185"/>
              </a:spcBef>
            </a:pPr>
            <a:r>
              <a:rPr sz="1400" spc="80" dirty="0">
                <a:ln w="653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latin typeface="+mn-ea"/>
                <a:cs typeface="微软雅黑" panose="020B0503020204020204" charset="-122"/>
              </a:rPr>
              <a:t>药物相互作用</a:t>
            </a:r>
            <a:r>
              <a:rPr sz="1400" spc="70" dirty="0">
                <a:ln w="653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latin typeface="+mn-ea"/>
                <a:cs typeface="微软雅黑" panose="020B0503020204020204" charset="-122"/>
              </a:rPr>
              <a:t>：</a:t>
            </a:r>
            <a:endParaRPr lang="en-US" altLang="en-US" sz="1400" dirty="0">
              <a:solidFill>
                <a:srgbClr val="000000"/>
              </a:solidFill>
              <a:latin typeface="+mn-ea"/>
              <a:cs typeface="微软雅黑" panose="020B0503020204020204" charset="-122"/>
            </a:endParaRPr>
          </a:p>
          <a:p>
            <a:pPr marL="14605" algn="l" rtl="0" eaLnBrk="0">
              <a:lnSpc>
                <a:spcPct val="89000"/>
              </a:lnSpc>
              <a:spcBef>
                <a:spcPts val="1080"/>
              </a:spcBef>
            </a:pPr>
            <a:r>
              <a:rPr sz="1400" spc="80" dirty="0">
                <a:solidFill>
                  <a:srgbClr val="000000"/>
                </a:solidFill>
                <a:latin typeface="+mn-ea"/>
                <a:cs typeface="微软雅黑" panose="020B0503020204020204" charset="-122"/>
              </a:rPr>
              <a:t>使用减毒活流感疫苗两周内不应服用磷酸奥司他韦；</a:t>
            </a:r>
          </a:p>
          <a:p>
            <a:pPr marL="14605" algn="l" rtl="0" eaLnBrk="0">
              <a:lnSpc>
                <a:spcPct val="89000"/>
              </a:lnSpc>
              <a:spcBef>
                <a:spcPts val="1080"/>
              </a:spcBef>
            </a:pPr>
            <a:r>
              <a:rPr sz="1400" spc="80" dirty="0">
                <a:solidFill>
                  <a:srgbClr val="000000"/>
                </a:solidFill>
                <a:latin typeface="+mn-ea"/>
                <a:cs typeface="微软雅黑" panose="020B0503020204020204" charset="-122"/>
              </a:rPr>
              <a:t>与氯磺丙尿、 甲氨喋呤、保泰松合</a:t>
            </a:r>
            <a:r>
              <a:rPr sz="1400" spc="50" dirty="0">
                <a:solidFill>
                  <a:srgbClr val="000000"/>
                </a:solidFill>
                <a:latin typeface="+mn-ea"/>
                <a:cs typeface="微软雅黑" panose="020B0503020204020204" charset="-122"/>
              </a:rPr>
              <a:t>用</a:t>
            </a:r>
            <a:r>
              <a:rPr sz="1400" spc="0" dirty="0">
                <a:solidFill>
                  <a:srgbClr val="000000"/>
                </a:solidFill>
                <a:latin typeface="+mn-ea"/>
                <a:cs typeface="微软雅黑" panose="020B0503020204020204" charset="-122"/>
              </a:rPr>
              <a:t>要</a:t>
            </a:r>
            <a:r>
              <a:rPr sz="1400" spc="100" dirty="0">
                <a:solidFill>
                  <a:srgbClr val="000000"/>
                </a:solidFill>
                <a:latin typeface="+mn-ea"/>
                <a:cs typeface="微软雅黑" panose="020B0503020204020204" charset="-122"/>
              </a:rPr>
              <a:t>慎重；</a:t>
            </a:r>
          </a:p>
          <a:p>
            <a:pPr marL="14605" algn="l" rtl="0" eaLnBrk="0">
              <a:lnSpc>
                <a:spcPct val="89000"/>
              </a:lnSpc>
              <a:spcBef>
                <a:spcPts val="1080"/>
              </a:spcBef>
            </a:pPr>
            <a:r>
              <a:rPr sz="1400" spc="100" dirty="0" err="1">
                <a:solidFill>
                  <a:srgbClr val="000000"/>
                </a:solidFill>
                <a:latin typeface="+mn-ea"/>
                <a:cs typeface="微软雅黑" panose="020B0503020204020204" charset="-122"/>
              </a:rPr>
              <a:t>上市后的监测中有个案报道与更昔洛韦有相互作</a:t>
            </a:r>
            <a:r>
              <a:rPr sz="1400" spc="30" dirty="0" err="1">
                <a:solidFill>
                  <a:srgbClr val="000000"/>
                </a:solidFill>
                <a:latin typeface="+mn-ea"/>
                <a:cs typeface="微软雅黑" panose="020B0503020204020204" charset="-122"/>
              </a:rPr>
              <a:t>用</a:t>
            </a:r>
            <a:r>
              <a:rPr sz="1400" spc="0" dirty="0" smtClean="0">
                <a:solidFill>
                  <a:srgbClr val="000000"/>
                </a:solidFill>
                <a:latin typeface="+mn-ea"/>
                <a:cs typeface="微软雅黑" panose="020B0503020204020204" charset="-122"/>
              </a:rPr>
              <a:t>。</a:t>
            </a:r>
            <a:endParaRPr lang="en-US" sz="1400" spc="0" dirty="0" smtClean="0">
              <a:solidFill>
                <a:srgbClr val="000000"/>
              </a:solidFill>
              <a:latin typeface="+mn-ea"/>
              <a:cs typeface="微软雅黑" panose="020B0503020204020204" charset="-122"/>
            </a:endParaRPr>
          </a:p>
          <a:p>
            <a:pPr marL="14605" eaLnBrk="0">
              <a:lnSpc>
                <a:spcPct val="89000"/>
              </a:lnSpc>
              <a:spcBef>
                <a:spcPts val="1080"/>
              </a:spcBef>
            </a:pPr>
            <a:r>
              <a:rPr lang="zh-CN" altLang="en-US" sz="1400" spc="80" dirty="0">
                <a:ln w="653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latin typeface="+mn-ea"/>
                <a:cs typeface="微软雅黑" panose="020B0503020204020204" charset="-122"/>
              </a:rPr>
              <a:t>安全性方面优势和不足</a:t>
            </a:r>
            <a:r>
              <a:rPr lang="zh-CN" altLang="en-US" sz="1400" spc="80" dirty="0" smtClean="0">
                <a:ln w="653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latin typeface="+mn-ea"/>
                <a:cs typeface="微软雅黑" panose="020B0503020204020204" charset="-122"/>
              </a:rPr>
              <a:t>：</a:t>
            </a:r>
            <a:r>
              <a:rPr lang="zh-CN" altLang="en-US" sz="1400" dirty="0">
                <a:latin typeface="+mn-ea"/>
                <a:cs typeface="微软雅黑" panose="020B0503020204020204" pitchFamily="34" charset="-122"/>
              </a:rPr>
              <a:t>与磷酸奥司他</a:t>
            </a:r>
            <a:r>
              <a:rPr lang="zh-CN" altLang="en-US" sz="1400" dirty="0" smtClean="0">
                <a:latin typeface="+mn-ea"/>
                <a:cs typeface="微软雅黑" panose="020B0503020204020204" pitchFamily="34" charset="-122"/>
              </a:rPr>
              <a:t>韦其他剂型相比</a:t>
            </a:r>
            <a:r>
              <a:rPr lang="zh-CN" altLang="en-US" sz="1400" dirty="0">
                <a:latin typeface="+mn-ea"/>
                <a:cs typeface="微软雅黑" panose="020B0503020204020204" pitchFamily="34" charset="-122"/>
              </a:rPr>
              <a:t>，干混悬剂的常见不良反应更少</a:t>
            </a:r>
            <a:endParaRPr lang="en-US" altLang="en-US" sz="1400" spc="80" dirty="0">
              <a:ln w="6537" cap="flat" cmpd="sng">
                <a:solidFill>
                  <a:srgbClr val="000000">
                    <a:alpha val="100000"/>
                  </a:srgbClr>
                </a:solidFill>
                <a:prstDash val="solid"/>
                <a:bevel/>
              </a:ln>
              <a:solidFill>
                <a:srgbClr val="000000"/>
              </a:solidFill>
              <a:latin typeface="+mn-ea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582613" y="848995"/>
            <a:ext cx="11048365" cy="5523865"/>
          </a:xfrm>
          <a:prstGeom prst="rect">
            <a:avLst/>
          </a:prstGeom>
          <a:solidFill>
            <a:schemeClr val="lt1"/>
          </a:solidFill>
          <a:ln w="349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2146935" y="469265"/>
            <a:ext cx="7919720" cy="787400"/>
          </a:xfrm>
          <a:prstGeom prst="rect">
            <a:avLst/>
          </a:prstGeom>
          <a:solidFill>
            <a:schemeClr val="accent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146618" y="468630"/>
            <a:ext cx="7920355" cy="7880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marL="0" lvl="0" algn="l" rtl="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spc="260" dirty="0">
                <a:solidFill>
                  <a:schemeClr val="lt1"/>
                </a:solidFill>
                <a:uFillTx/>
                <a:latin typeface="汉仪旗黑-85S" panose="00020600040101010101" pitchFamily="18" charset="-122"/>
                <a:ea typeface="汉仪旗黑-85S" panose="00020600040101010101" pitchFamily="18" charset="-122"/>
              </a:rPr>
              <a:t>        03  </a:t>
            </a:r>
            <a:r>
              <a:rPr lang="zh-CN" sz="4200" spc="260" dirty="0">
                <a:solidFill>
                  <a:schemeClr val="lt1"/>
                </a:solidFill>
                <a:uFillTx/>
                <a:latin typeface="汉仪旗黑-85S" panose="00020600040101010101" pitchFamily="18" charset="-122"/>
                <a:ea typeface="汉仪旗黑-85S" panose="00020600040101010101" pitchFamily="18" charset="-122"/>
              </a:rPr>
              <a:t>有效性</a:t>
            </a:r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41211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1145349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6" name="textbox 46"/>
          <p:cNvSpPr/>
          <p:nvPr>
            <p:custDataLst>
              <p:tags r:id="rId7"/>
            </p:custDataLst>
          </p:nvPr>
        </p:nvSpPr>
        <p:spPr>
          <a:xfrm>
            <a:off x="1203325" y="1821180"/>
            <a:ext cx="10119360" cy="39001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940" algn="l" rtl="0" eaLnBrk="0">
              <a:lnSpc>
                <a:spcPts val="2180"/>
              </a:lnSpc>
            </a:pPr>
            <a:r>
              <a:rPr sz="1400" spc="50" dirty="0">
                <a:ln w="653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药品有效性研究</a:t>
            </a:r>
            <a:r>
              <a:rPr sz="1400" spc="30" dirty="0">
                <a:ln w="653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</a:t>
            </a:r>
            <a:r>
              <a:rPr sz="1400" spc="0" dirty="0">
                <a:ln w="653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息：</a:t>
            </a:r>
            <a:endParaRPr lang="en-US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6510" indent="-1270" algn="l" rtl="0" eaLnBrk="0">
              <a:lnSpc>
                <a:spcPct val="140000"/>
              </a:lnSpc>
              <a:spcBef>
                <a:spcPts val="870"/>
              </a:spcBef>
            </a:pPr>
            <a:r>
              <a:rPr lang="zh-CN" sz="1400" spc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通过一致性评价</a:t>
            </a:r>
          </a:p>
          <a:p>
            <a:pPr marL="16510" indent="-1270" algn="l" rtl="0" eaLnBrk="0">
              <a:lnSpc>
                <a:spcPct val="140000"/>
              </a:lnSpc>
              <a:spcBef>
                <a:spcPts val="870"/>
              </a:spcBef>
            </a:pPr>
            <a:r>
              <a:rPr sz="1400" spc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对照药品：</a:t>
            </a:r>
            <a:r>
              <a:rPr lang="zh-CN" sz="1400" spc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罗氏</a:t>
            </a:r>
            <a:r>
              <a:rPr sz="1400" spc="1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的磷酸奥司他韦干混悬剂 (商品名</a:t>
            </a:r>
            <a:r>
              <a:rPr sz="140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Tamiflu</a:t>
            </a:r>
            <a:r>
              <a:rPr sz="1400" spc="60" baseline="2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®</a:t>
            </a:r>
            <a:r>
              <a:rPr sz="140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) ，</a:t>
            </a:r>
            <a:r>
              <a:rPr sz="1400" spc="6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sz="1400" spc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mg</a:t>
            </a:r>
            <a:r>
              <a:rPr sz="1400" spc="4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1400" spc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mL</a:t>
            </a:r>
            <a:endParaRPr lang="en-US" sz="1400" spc="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6510" indent="-1270" algn="l" rtl="0" eaLnBrk="0">
              <a:lnSpc>
                <a:spcPct val="140000"/>
              </a:lnSpc>
              <a:spcBef>
                <a:spcPts val="870"/>
              </a:spcBef>
            </a:pPr>
            <a:endParaRPr lang="en-US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5000"/>
              </a:lnSpc>
            </a:pPr>
            <a:endParaRPr lang="en-US" altLang="en-US" sz="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780" indent="-5080" algn="l" rtl="0" eaLnBrk="0">
              <a:lnSpc>
                <a:spcPct val="153000"/>
              </a:lnSpc>
              <a:spcBef>
                <a:spcPts val="5"/>
              </a:spcBef>
            </a:pPr>
            <a:r>
              <a:rPr sz="1400" spc="60" dirty="0">
                <a:ln w="653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临床指南</a:t>
            </a:r>
            <a:r>
              <a:rPr sz="1400" b="1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1400" spc="60" dirty="0">
                <a:ln w="653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诊疗规范推荐情况：</a:t>
            </a:r>
            <a:r>
              <a:rPr sz="140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流行性感冒诊疗方案 (2020年版) 抗病</a:t>
            </a:r>
            <a:r>
              <a:rPr sz="1400" spc="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毒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治疗</a:t>
            </a:r>
            <a:r>
              <a:rPr sz="1400" spc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推荐，重症或有重症流感高危因素的流感样病例，应尽早给予经验性抗流感病毒</a:t>
            </a:r>
            <a:r>
              <a:rPr sz="1400" spc="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治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spc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疗。发病48小时内进行抗病毒治疗可减少并发症、降低病死率、缩短住院时间</a:t>
            </a:r>
            <a:r>
              <a:rPr sz="140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 </a:t>
            </a:r>
            <a:r>
              <a:rPr sz="1400" spc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病时间超过48小时的重症患者依然可以从抗病毒治疗中获益。我国目前上市的</a:t>
            </a:r>
            <a:r>
              <a:rPr sz="140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药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 </a:t>
            </a:r>
            <a:r>
              <a:rPr sz="1400" spc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有神经氨酸酶抑制剂、血凝素抑制剂和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sz="1400" spc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2离子通道阻滞剂三种。神经氨酸酶抑制</a:t>
            </a:r>
            <a:r>
              <a:rPr sz="1400" spc="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剂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对甲型、乙型流感均有效，包括奥司他韦 (胶囊/颗粒) ：成人剂量每次75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mg</a:t>
            </a:r>
            <a:r>
              <a:rPr sz="140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spc="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 </a:t>
            </a:r>
            <a:r>
              <a:rPr sz="1400" spc="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日2次。疗程5天，重症患者疗程可适当延长</a:t>
            </a:r>
            <a:r>
              <a:rPr sz="140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400" spc="4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582613" y="848995"/>
            <a:ext cx="11048365" cy="5523865"/>
          </a:xfrm>
          <a:prstGeom prst="rect">
            <a:avLst/>
          </a:prstGeom>
          <a:solidFill>
            <a:schemeClr val="lt1"/>
          </a:solidFill>
          <a:ln w="349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2146935" y="469265"/>
            <a:ext cx="7919720" cy="787400"/>
          </a:xfrm>
          <a:prstGeom prst="rect">
            <a:avLst/>
          </a:prstGeom>
          <a:solidFill>
            <a:schemeClr val="accent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146618" y="468630"/>
            <a:ext cx="7920355" cy="7880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marL="0" lvl="0" algn="l" rtl="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spc="260" dirty="0">
                <a:solidFill>
                  <a:schemeClr val="lt1"/>
                </a:solidFill>
                <a:uFillTx/>
                <a:latin typeface="汉仪旗黑-85S" panose="00020600040101010101" pitchFamily="18" charset="-122"/>
                <a:ea typeface="汉仪旗黑-85S" panose="00020600040101010101" pitchFamily="18" charset="-122"/>
              </a:rPr>
              <a:t>        </a:t>
            </a:r>
            <a:r>
              <a:rPr lang="en-US" sz="4200" spc="260" dirty="0" smtClean="0">
                <a:solidFill>
                  <a:schemeClr val="lt1"/>
                </a:solidFill>
                <a:uFillTx/>
                <a:latin typeface="汉仪旗黑-85S" panose="00020600040101010101" pitchFamily="18" charset="-122"/>
                <a:ea typeface="汉仪旗黑-85S" panose="00020600040101010101" pitchFamily="18" charset="-122"/>
              </a:rPr>
              <a:t>04  </a:t>
            </a:r>
            <a:r>
              <a:rPr lang="zh-CN" sz="4200" spc="260" dirty="0">
                <a:solidFill>
                  <a:schemeClr val="lt1"/>
                </a:solidFill>
                <a:uFillTx/>
                <a:latin typeface="汉仪旗黑-85S" panose="00020600040101010101" pitchFamily="18" charset="-122"/>
                <a:ea typeface="汉仪旗黑-85S" panose="00020600040101010101" pitchFamily="18" charset="-122"/>
              </a:rPr>
              <a:t>创新性</a:t>
            </a:r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41211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1145349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1" name="textbox 51"/>
          <p:cNvSpPr/>
          <p:nvPr>
            <p:custDataLst>
              <p:tags r:id="rId7"/>
            </p:custDataLst>
          </p:nvPr>
        </p:nvSpPr>
        <p:spPr>
          <a:xfrm>
            <a:off x="942340" y="1849120"/>
            <a:ext cx="9946005" cy="37484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 rtl="0" eaLnBrk="0" fontAlgn="auto">
              <a:lnSpc>
                <a:spcPct val="125000"/>
              </a:lnSpc>
              <a:spcBef>
                <a:spcPts val="0"/>
              </a:spcBef>
            </a:pPr>
            <a:r>
              <a:rPr sz="140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创新程度：</a:t>
            </a:r>
            <a:endParaRPr lang="en-US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 rtl="0" eaLnBrk="0" fontAlgn="auto">
              <a:lnSpc>
                <a:spcPct val="125000"/>
              </a:lnSpc>
              <a:spcBef>
                <a:spcPts val="0"/>
              </a:spcBef>
            </a:pPr>
            <a:r>
              <a:rPr sz="140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流行性感冒 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(以下简称流感) 是流感病毒引起的一种急性呼吸道传染病，甲、乙型流感病毒通过血凝素与呼</a:t>
            </a:r>
            <a:r>
              <a:rPr sz="140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吸道上皮细胞表面的唾液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酸受体结合启动感染，通过细胞内吞作用进入宿主细胞，病毒基因组在细胞核内进 </a:t>
            </a:r>
            <a:r>
              <a:rPr sz="140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行转录和复制，复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制出大量新的子代病毒并感染其他细胞。</a:t>
            </a:r>
          </a:p>
          <a:p>
            <a:pPr indent="0" algn="l" rtl="0" eaLnBrk="0" fontAlgn="auto">
              <a:lnSpc>
                <a:spcPct val="125000"/>
              </a:lnSpc>
              <a:spcBef>
                <a:spcPts val="0"/>
              </a:spcBef>
            </a:pPr>
            <a:endParaRPr lang="en-US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 rtl="0" eaLnBrk="0" fontAlgn="auto">
              <a:lnSpc>
                <a:spcPct val="125000"/>
              </a:lnSpc>
              <a:spcBef>
                <a:spcPts val="0"/>
              </a:spcBef>
            </a:pPr>
            <a:r>
              <a:rPr sz="140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磷酸奥司他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韦的活性代谢产物 (奥司他韦羧酸盐) 是选择性的流感病毒神经氨酸酶抑制剂，能够抑制甲型和</a:t>
            </a:r>
            <a:r>
              <a:rPr sz="140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乙型流感病毒的神经氨酸酶活性，通过抑制病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毒从被感染的细胞中释放，减少甲型或乙型流感病毒的播散， </a:t>
            </a:r>
            <a:r>
              <a:rPr sz="140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主要用于甲型和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乙型流感的治疗和预防。</a:t>
            </a:r>
          </a:p>
          <a:p>
            <a:pPr indent="0" algn="l" rtl="0" eaLnBrk="0" fontAlgn="auto">
              <a:lnSpc>
                <a:spcPct val="125000"/>
              </a:lnSpc>
              <a:spcBef>
                <a:spcPts val="0"/>
              </a:spcBef>
            </a:pPr>
            <a:endParaRPr lang="en-US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 rtl="0" eaLnBrk="0" fontAlgn="auto">
              <a:lnSpc>
                <a:spcPct val="125000"/>
              </a:lnSpc>
              <a:spcBef>
                <a:spcPts val="0"/>
              </a:spcBef>
            </a:pPr>
            <a:r>
              <a:rPr sz="1400" spc="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应用创新：</a:t>
            </a:r>
            <a:endParaRPr lang="en-US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 rtl="0" eaLnBrk="0" fontAlgn="auto">
              <a:lnSpc>
                <a:spcPct val="125000"/>
              </a:lnSpc>
              <a:spcBef>
                <a:spcPts val="0"/>
              </a:spcBef>
            </a:pPr>
            <a:r>
              <a:rPr sz="140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相对于目前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已上市的胶囊剂，干混悬剂可大大提高给药灵活性和便利性，尤其对于吞咽胶囊用药不适用的患</a:t>
            </a:r>
            <a:r>
              <a:rPr sz="140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者，方便吞咽，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进一步提高患者给药依从性；</a:t>
            </a:r>
            <a:endParaRPr lang="en-US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 rtl="0" eaLnBrk="0" fontAlgn="auto">
              <a:lnSpc>
                <a:spcPct val="125000"/>
              </a:lnSpc>
              <a:spcBef>
                <a:spcPts val="0"/>
              </a:spcBef>
            </a:pPr>
            <a:r>
              <a:rPr sz="140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对于儿童用</a:t>
            </a:r>
            <a:r>
              <a:rPr sz="14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药，奥司他韦干混悬剂相对于胶囊，提高了临床适用性，更加便利于儿童用药。             </a:t>
            </a:r>
            <a:endParaRPr lang="en-US" altLang="en-US" sz="1400" spc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45e20a7-d6cd-4046-9a96-99c7a7e4968b"/>
  <p:tag name="COMMONDATA" val="eyJoZGlkIjoiOWYwZmUyZDUzMjdkYzJkOWUyOTg3YWViNTIwNWNkYz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leftRight"/>
  <p:tag name="KSO_WM_SLIDE_BK_DARK_LIGHT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topBottom"/>
  <p:tag name="KSO_WM_SLIDE_BK_DARK_LIGH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bottomTop"/>
  <p:tag name="KSO_WM_SLIDE_BK_DARK_LIGHT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bottomTop"/>
  <p:tag name="KSO_WM_SLIDE_BK_DARK_LIGHT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navigation"/>
  <p:tag name="KSO_WM_SLIDE_BK_DARK_LIGHT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navigation"/>
  <p:tag name="KSO_WM_SLIDE_BK_DARK_LIGH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86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86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6、7、9、10、12、15、16、17、18、19、20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386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0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6*i*1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5"/>
  <p:tag name="KSO_WM_UNIT_ID" val="xx3065199_2*i*5"/>
  <p:tag name="KSO_WM_TEMPLATE_CATEGORY" val="xx"/>
  <p:tag name="KSO_WM_TEMPLATE_INDEX" val="3065199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6*i*6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6*i*7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LAYERLEVEL" val="1"/>
  <p:tag name="KSO_WM_TAG_VERSION" val="1.0"/>
  <p:tag name="KSO_WM_BEAUTIFY_FLAG" val="#wm#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LAYERLEVEL" val="1"/>
  <p:tag name="KSO_WM_TAG_VERSION" val="1.0"/>
  <p:tag name="KSO_WM_BEAUTIFY_FLAG" val="#wm#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0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LAYERLEVEL" val="1"/>
  <p:tag name="KSO_WM_TAG_VERSION" val="1.0"/>
  <p:tag name="KSO_WM_BEAUTIFY_FLAG" val="#wm#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LAYERLEVEL" val="1"/>
  <p:tag name="KSO_WM_TAG_VERSION" val="1.0"/>
  <p:tag name="KSO_WM_BEAUTIFY_FLAG" val="#wm#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0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2601"/>
  <p:tag name="KSO_WM_SLIDE_LAYOUT" val="a_b_f"/>
  <p:tag name="KSO_WM_SLIDE_LAYOUT_CNT" val="1_1_2"/>
  <p:tag name="KSO_WM_TEMPLATE_THUMBS_INDEX" val="1、4、7、8、9、10、11、13、14、15"/>
  <p:tag name="KSO_WM_TEMPLATE_MASTER_THUMB_INDEX" val="12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简约工作汇报模板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601_1*a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ISNUMDGMTITLE" val="0"/>
  <p:tag name="KSO_WM_UNIT_TEXT_FILL_FORE_SCHEMECOLOR_INDEX_BRIGHTNESS" val="0"/>
  <p:tag name="KSO_WM_UNIT_TEXT_FILL_FORE_SCHEMECOLOR_INDEX" val="5"/>
  <p:tag name="KSO_WM_UNIT_TEXT_FILL_TYPE" val="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01_6"/>
  <p:tag name="KSO_WM_TEMPLATE_SUBCATEGORY" val="0"/>
  <p:tag name="KSO_WM_TEMPLATE_MASTER_TYPE" val="1"/>
  <p:tag name="KSO_WM_TEMPLATE_COLOR_TYPE" val="1"/>
  <p:tag name="KSO_WM_SLIDE_ITEM_CNT" val="6"/>
  <p:tag name="KSO_WM_SLIDE_INDEX" val="6"/>
  <p:tag name="KSO_WM_TAG_VERSION" val="1.0"/>
  <p:tag name="KSO_WM_BEAUTIFY_FLAG" val="#wm#"/>
  <p:tag name="KSO_WM_TEMPLATE_CATEGORY" val="custom"/>
  <p:tag name="KSO_WM_TEMPLATE_INDEX" val="20202601"/>
  <p:tag name="KSO_WM_SLIDE_TYPE" val="contents"/>
  <p:tag name="KSO_WM_SLIDE_SUBTYPE" val="diag"/>
  <p:tag name="KSO_WM_DIAGRAM_GROUP_CODE" val="l1-1"/>
  <p:tag name="KSO_WM_SLIDE_DIAGTYPE" val="l"/>
  <p:tag name="KSO_WM_SLIDE_LAYOUT" val="a_b_l"/>
  <p:tag name="KSO_WM_SLIDE_LAYOUT_CNT" val="1_1_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6*l_h_a*1_1_1"/>
  <p:tag name="KSO_WM_TEMPLATE_CATEGORY" val="custom"/>
  <p:tag name="KSO_WM_TEMPLATE_INDEX" val="20202601"/>
  <p:tag name="KSO_WM_UNIT_LAYERLEVEL" val="1_1_1"/>
  <p:tag name="KSO_WM_TAG_VERSION" val="1.0"/>
  <p:tag name="KSO_WM_BEAUTIFY_FLAG" val="#wm#"/>
  <p:tag name="KSO_WM_UNIT_ISCONTENTSTITLE" val="0"/>
  <p:tag name="KSO_WM_UNIT_PRESET_TEXT" val="添加标题"/>
  <p:tag name="KSO_WM_UNIT_NOCLEAR" val="0"/>
  <p:tag name="KSO_WM_UNIT_VALUE" val="5"/>
  <p:tag name="KSO_WM_DIAGRAM_GROUP_CODE" val="l1-1"/>
  <p:tag name="KSO_WM_UNIT_TYPE" val="l_h_a"/>
  <p:tag name="KSO_WM_UNIT_INDEX" val="1_1_1"/>
  <p:tag name="KSO_WM_UNIT_ISNUMDGMTITLE" val="0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6*l_h_a*1_2_1"/>
  <p:tag name="KSO_WM_TEMPLATE_CATEGORY" val="custom"/>
  <p:tag name="KSO_WM_TEMPLATE_INDEX" val="20202601"/>
  <p:tag name="KSO_WM_UNIT_LAYERLEVEL" val="1_1_1"/>
  <p:tag name="KSO_WM_TAG_VERSION" val="1.0"/>
  <p:tag name="KSO_WM_BEAUTIFY_FLAG" val="#wm#"/>
  <p:tag name="KSO_WM_UNIT_ISCONTENTSTITLE" val="0"/>
  <p:tag name="KSO_WM_UNIT_PRESET_TEXT" val="添加标题"/>
  <p:tag name="KSO_WM_UNIT_NOCLEAR" val="0"/>
  <p:tag name="KSO_WM_UNIT_VALUE" val="5"/>
  <p:tag name="KSO_WM_DIAGRAM_GROUP_CODE" val="l1-1"/>
  <p:tag name="KSO_WM_UNIT_TYPE" val="l_h_a"/>
  <p:tag name="KSO_WM_UNIT_INDEX" val="1_2_1"/>
  <p:tag name="KSO_WM_UNIT_ISNUMDGMTITLE" val="0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6*l_h_a*1_3_1"/>
  <p:tag name="KSO_WM_TEMPLATE_CATEGORY" val="custom"/>
  <p:tag name="KSO_WM_TEMPLATE_INDEX" val="20202601"/>
  <p:tag name="KSO_WM_UNIT_LAYERLEVEL" val="1_1_1"/>
  <p:tag name="KSO_WM_TAG_VERSION" val="1.0"/>
  <p:tag name="KSO_WM_BEAUTIFY_FLAG" val="#wm#"/>
  <p:tag name="KSO_WM_UNIT_ISCONTENTSTITLE" val="0"/>
  <p:tag name="KSO_WM_UNIT_PRESET_TEXT" val="添加标题"/>
  <p:tag name="KSO_WM_UNIT_NOCLEAR" val="0"/>
  <p:tag name="KSO_WM_UNIT_VALUE" val="5"/>
  <p:tag name="KSO_WM_DIAGRAM_GROUP_CODE" val="l1-1"/>
  <p:tag name="KSO_WM_UNIT_TYPE" val="l_h_a"/>
  <p:tag name="KSO_WM_UNIT_INDEX" val="1_3_1"/>
  <p:tag name="KSO_WM_UNIT_ISNUMDGMTITLE" val="0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6*l_h_a*1_4_1"/>
  <p:tag name="KSO_WM_TEMPLATE_CATEGORY" val="custom"/>
  <p:tag name="KSO_WM_TEMPLATE_INDEX" val="20202601"/>
  <p:tag name="KSO_WM_UNIT_LAYERLEVEL" val="1_1_1"/>
  <p:tag name="KSO_WM_TAG_VERSION" val="1.0"/>
  <p:tag name="KSO_WM_BEAUTIFY_FLAG" val="#wm#"/>
  <p:tag name="KSO_WM_UNIT_ISCONTENTSTITLE" val="0"/>
  <p:tag name="KSO_WM_UNIT_PRESET_TEXT" val="添加标题"/>
  <p:tag name="KSO_WM_UNIT_NOCLEAR" val="0"/>
  <p:tag name="KSO_WM_UNIT_VALUE" val="5"/>
  <p:tag name="KSO_WM_DIAGRAM_GROUP_CODE" val="l1-1"/>
  <p:tag name="KSO_WM_UNIT_TYPE" val="l_h_a"/>
  <p:tag name="KSO_WM_UNIT_INDEX" val="1_4_1"/>
  <p:tag name="KSO_WM_UNIT_ISNUMDGMTITLE" val="0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6*l_h_a*1_5_1"/>
  <p:tag name="KSO_WM_TEMPLATE_CATEGORY" val="custom"/>
  <p:tag name="KSO_WM_TEMPLATE_INDEX" val="20202601"/>
  <p:tag name="KSO_WM_UNIT_LAYERLEVEL" val="1_1_1"/>
  <p:tag name="KSO_WM_TAG_VERSION" val="1.0"/>
  <p:tag name="KSO_WM_BEAUTIFY_FLAG" val="#wm#"/>
  <p:tag name="KSO_WM_UNIT_ISCONTENTSTITLE" val="0"/>
  <p:tag name="KSO_WM_UNIT_PRESET_TEXT" val="添加标题"/>
  <p:tag name="KSO_WM_UNIT_NOCLEAR" val="0"/>
  <p:tag name="KSO_WM_UNIT_VALUE" val="5"/>
  <p:tag name="KSO_WM_DIAGRAM_GROUP_CODE" val="l1-1"/>
  <p:tag name="KSO_WM_UNIT_TYPE" val="l_h_a"/>
  <p:tag name="KSO_WM_UNIT_INDEX" val="1_5_1"/>
  <p:tag name="KSO_WM_UNIT_ISNUMDGMTITLE" val="0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6*l_h_a*1_6_1"/>
  <p:tag name="KSO_WM_TEMPLATE_CATEGORY" val="custom"/>
  <p:tag name="KSO_WM_TEMPLATE_INDEX" val="20202601"/>
  <p:tag name="KSO_WM_UNIT_LAYERLEVEL" val="1_1_1"/>
  <p:tag name="KSO_WM_TAG_VERSION" val="1.0"/>
  <p:tag name="KSO_WM_BEAUTIFY_FLAG" val="#wm#"/>
  <p:tag name="KSO_WM_UNIT_ISCONTENTSTITLE" val="0"/>
  <p:tag name="KSO_WM_UNIT_PRESET_TEXT" val="添加标题"/>
  <p:tag name="KSO_WM_UNIT_NOCLEAR" val="0"/>
  <p:tag name="KSO_WM_UNIT_VALUE" val="5"/>
  <p:tag name="KSO_WM_DIAGRAM_GROUP_CODE" val="l1-1"/>
  <p:tag name="KSO_WM_UNIT_TYPE" val="l_h_a"/>
  <p:tag name="KSO_WM_UNIT_INDEX" val="1_6_1"/>
  <p:tag name="KSO_WM_UNIT_ISNUMDGMTITLE" val="0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6*b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ISCONTENTSTITLE" val="0"/>
  <p:tag name="KSO_WM_UNIT_PRESET_TEXT" val="CONTENTS"/>
  <p:tag name="KSO_WM_UNIT_NOCLEAR" val="0"/>
  <p:tag name="KSO_WM_UNIT_VALUE" val="6"/>
  <p:tag name="KSO_WM_DIAGRAM_GROUP_CODE" val="l1-1"/>
  <p:tag name="KSO_WM_UNIT_TYPE" val="b"/>
  <p:tag name="KSO_WM_UNIT_INDEX" val="1"/>
  <p:tag name="KSO_WM_UNIT_ISNUMDGMTITLE" val="0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02601_6*a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ISCONTENTSTITLE" val="1"/>
  <p:tag name="KSO_WM_UNIT_PRESET_TEXT" val="目录"/>
  <p:tag name="KSO_WM_UNIT_NOCLEAR" val="0"/>
  <p:tag name="KSO_WM_UNIT_VALUE" val="2"/>
  <p:tag name="KSO_WM_UNIT_TYPE" val="a"/>
  <p:tag name="KSO_WM_UNIT_INDEX" val="1"/>
  <p:tag name="KSO_WM_UNIT_ISNUMDGMTITLE" val="0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6*l_h_i*1_6_1"/>
  <p:tag name="KSO_WM_TEMPLATE_CATEGORY" val="custom"/>
  <p:tag name="KSO_WM_TEMPLATE_INDEX" val="2020260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6_1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6*l_h_i*1_6_2"/>
  <p:tag name="KSO_WM_TEMPLATE_CATEGORY" val="custom"/>
  <p:tag name="KSO_WM_TEMPLATE_INDEX" val="2020260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6_2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6*l_h_i*1_5_1"/>
  <p:tag name="KSO_WM_TEMPLATE_CATEGORY" val="custom"/>
  <p:tag name="KSO_WM_TEMPLATE_INDEX" val="2020260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5_1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6*l_h_i*1_5_2"/>
  <p:tag name="KSO_WM_TEMPLATE_CATEGORY" val="custom"/>
  <p:tag name="KSO_WM_TEMPLATE_INDEX" val="2020260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5_2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6*l_h_i*1_4_1"/>
  <p:tag name="KSO_WM_TEMPLATE_CATEGORY" val="custom"/>
  <p:tag name="KSO_WM_TEMPLATE_INDEX" val="2020260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4_1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6*l_h_i*1_4_2"/>
  <p:tag name="KSO_WM_TEMPLATE_CATEGORY" val="custom"/>
  <p:tag name="KSO_WM_TEMPLATE_INDEX" val="2020260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4_2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6*l_h_i*1_3_1"/>
  <p:tag name="KSO_WM_TEMPLATE_CATEGORY" val="custom"/>
  <p:tag name="KSO_WM_TEMPLATE_INDEX" val="2020260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3_1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6*l_h_i*1_3_2"/>
  <p:tag name="KSO_WM_TEMPLATE_CATEGORY" val="custom"/>
  <p:tag name="KSO_WM_TEMPLATE_INDEX" val="2020260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3_2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6*l_h_i*1_2_1"/>
  <p:tag name="KSO_WM_TEMPLATE_CATEGORY" val="custom"/>
  <p:tag name="KSO_WM_TEMPLATE_INDEX" val="2020260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1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6*l_h_i*1_2_2"/>
  <p:tag name="KSO_WM_TEMPLATE_CATEGORY" val="custom"/>
  <p:tag name="KSO_WM_TEMPLATE_INDEX" val="2020260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2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6*l_h_i*1_1_1"/>
  <p:tag name="KSO_WM_TEMPLATE_CATEGORY" val="custom"/>
  <p:tag name="KSO_WM_TEMPLATE_INDEX" val="2020260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6*l_h_i*1_1_2"/>
  <p:tag name="KSO_WM_TEMPLATE_CATEGORY" val="custom"/>
  <p:tag name="KSO_WM_TEMPLATE_INDEX" val="2020260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2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  <p:tag name="KSO_WM_SLIDE_ID" val="diagram20203671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895*464"/>
  <p:tag name="KSO_WM_SLIDE_POSITION" val="32*36"/>
  <p:tag name="KSO_WM_TAG_VERSION" val="1.0"/>
  <p:tag name="KSO_WM_BEAUTIFY_FLAG" val="#wm#"/>
  <p:tag name="KSO_WM_TEMPLATE_CATEGORY" val="diagram"/>
  <p:tag name="KSO_WM_TEMPLATE_INDEX" val="20203671"/>
  <p:tag name="KSO_WM_SLIDE_LAYOUT" val="a_f"/>
  <p:tag name="KSO_WM_SLIDE_LAYOUT_CNT" val="1_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3671_1*i*1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3671_1*i*2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671_1*a*1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PRESET_TEXT" val="单击此处添加标题"/>
  <p:tag name="KSO_WM_UNIT_ISNUMDGMTITLE" val="0"/>
  <p:tag name="KSO_WM_UNIT_TEXT_FILL_FORE_SCHEMECOLOR_INDEX_BRIGHTNESS" val="0"/>
  <p:tag name="KSO_WM_UNIT_TEXT_FILL_FORE_SCHEMECOLOR_INDEX" val="14"/>
  <p:tag name="KSO_WM_UNIT_TEXT_FILL_TYPE" val="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14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3671_1*f*1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PRESET_TEXT" val="单击此处添加文本具体内容，简明扼要地阐述你的观点。&#10;单击此处添加文本具体内容，简明扼要地阐述你的观点。&#10;单击此处添加文本具体内容，简明扼要地阐述你的观点。&#10;单击此处添加文本具体内容，简明扼要地阐述你的观点。&#10;单击此处添加文本具体内容，简明扼要地阐述你的观点。"/>
  <p:tag name="KSO_WM_UNIT_SUBTYPE" val="a"/>
  <p:tag name="KSO_WM_UNIT_TEXT_FILL_FORE_SCHEMECOLOR_INDEX_BRIGHTNESS" val="0.15"/>
  <p:tag name="KSO_WM_UNIT_TEXT_FILL_FORE_SCHEMECOLOR_INDEX" val="13"/>
  <p:tag name="KSO_WM_UNIT_TEXT_FILL_TYPE" val="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3671_1*i*3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671_1*i*4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  <p:tag name="KSO_WM_SLIDE_ID" val="diagram20203671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895*464"/>
  <p:tag name="KSO_WM_SLIDE_POSITION" val="32*36"/>
  <p:tag name="KSO_WM_TAG_VERSION" val="1.0"/>
  <p:tag name="KSO_WM_BEAUTIFY_FLAG" val="#wm#"/>
  <p:tag name="KSO_WM_TEMPLATE_CATEGORY" val="diagram"/>
  <p:tag name="KSO_WM_TEMPLATE_INDEX" val="20203671"/>
  <p:tag name="KSO_WM_SLIDE_LAYOUT" val="a_f"/>
  <p:tag name="KSO_WM_SLIDE_LAYOUT_CNT" val="1_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3671_1*i*1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3671_1*i*2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671_1*a*1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PRESET_TEXT" val="单击此处添加标题"/>
  <p:tag name="KSO_WM_UNIT_ISNUMDGMTITLE" val="0"/>
  <p:tag name="KSO_WM_UNIT_TEXT_FILL_FORE_SCHEMECOLOR_INDEX_BRIGHTNESS" val="0"/>
  <p:tag name="KSO_WM_UNIT_TEXT_FILL_FORE_SCHEMECOLOR_INDEX" val="14"/>
  <p:tag name="KSO_WM_UNIT_TEXT_FILL_TYPE" val="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3671_1*i*3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671_1*i*4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  <p:tag name="KSO_WM_SLIDE_ID" val="diagram20203671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895*464"/>
  <p:tag name="KSO_WM_SLIDE_POSITION" val="32*36"/>
  <p:tag name="KSO_WM_TAG_VERSION" val="1.0"/>
  <p:tag name="KSO_WM_BEAUTIFY_FLAG" val="#wm#"/>
  <p:tag name="KSO_WM_TEMPLATE_CATEGORY" val="diagram"/>
  <p:tag name="KSO_WM_TEMPLATE_INDEX" val="20203671"/>
  <p:tag name="KSO_WM_SLIDE_LAYOUT" val="a_f"/>
  <p:tag name="KSO_WM_SLIDE_LAYOUT_CNT" val="1_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3671_1*i*1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3671_1*i*2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671_1*a*1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PRESET_TEXT" val="单击此处添加标题"/>
  <p:tag name="KSO_WM_UNIT_ISNUMDGMTITLE" val="0"/>
  <p:tag name="KSO_WM_UNIT_TEXT_FILL_FORE_SCHEMECOLOR_INDEX_BRIGHTNESS" val="0"/>
  <p:tag name="KSO_WM_UNIT_TEXT_FILL_FORE_SCHEMECOLOR_INDEX" val="14"/>
  <p:tag name="KSO_WM_UNIT_TEXT_FILL_TYPE" val="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3671_1*i*3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671_1*i*4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  <p:tag name="KSO_WM_SLIDE_ID" val="diagram20203671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895*464"/>
  <p:tag name="KSO_WM_SLIDE_POSITION" val="32*36"/>
  <p:tag name="KSO_WM_TAG_VERSION" val="1.0"/>
  <p:tag name="KSO_WM_BEAUTIFY_FLAG" val="#wm#"/>
  <p:tag name="KSO_WM_TEMPLATE_CATEGORY" val="diagram"/>
  <p:tag name="KSO_WM_TEMPLATE_INDEX" val="20203671"/>
  <p:tag name="KSO_WM_SLIDE_LAYOUT" val="a_f"/>
  <p:tag name="KSO_WM_SLIDE_LAYOUT_CNT" val="1_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3671_1*i*1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3671_1*i*2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671_1*a*1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PRESET_TEXT" val="单击此处添加标题"/>
  <p:tag name="KSO_WM_UNIT_ISNUMDGMTITLE" val="0"/>
  <p:tag name="KSO_WM_UNIT_TEXT_FILL_FORE_SCHEMECOLOR_INDEX_BRIGHTNESS" val="0"/>
  <p:tag name="KSO_WM_UNIT_TEXT_FILL_FORE_SCHEMECOLOR_INDEX" val="14"/>
  <p:tag name="KSO_WM_UNIT_TEXT_FILL_TYPE" val="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3671_1*i*3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671_1*i*4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  <p:tag name="KSO_WM_SLIDE_ID" val="diagram20203671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895*464"/>
  <p:tag name="KSO_WM_SLIDE_POSITION" val="32*36"/>
  <p:tag name="KSO_WM_TAG_VERSION" val="1.0"/>
  <p:tag name="KSO_WM_BEAUTIFY_FLAG" val="#wm#"/>
  <p:tag name="KSO_WM_TEMPLATE_CATEGORY" val="diagram"/>
  <p:tag name="KSO_WM_TEMPLATE_INDEX" val="20203671"/>
  <p:tag name="KSO_WM_SLIDE_LAYOUT" val="a_f"/>
  <p:tag name="KSO_WM_SLIDE_LAYOUT_CNT" val="1_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3671_1*i*1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3671_1*i*2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671_1*a*1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PRESET_TEXT" val="单击此处添加标题"/>
  <p:tag name="KSO_WM_UNIT_ISNUMDGMTITLE" val="0"/>
  <p:tag name="KSO_WM_UNIT_TEXT_FILL_FORE_SCHEMECOLOR_INDEX_BRIGHTNESS" val="0"/>
  <p:tag name="KSO_WM_UNIT_TEXT_FILL_FORE_SCHEMECOLOR_INDEX" val="14"/>
  <p:tag name="KSO_WM_UNIT_TEXT_FILL_TYPE" val="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3671_1*i*3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671_1*i*4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  <p:tag name="KSO_WM_SLIDE_ID" val="diagram20203671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895*464"/>
  <p:tag name="KSO_WM_SLIDE_POSITION" val="32*36"/>
  <p:tag name="KSO_WM_TAG_VERSION" val="1.0"/>
  <p:tag name="KSO_WM_BEAUTIFY_FLAG" val="#wm#"/>
  <p:tag name="KSO_WM_TEMPLATE_CATEGORY" val="diagram"/>
  <p:tag name="KSO_WM_TEMPLATE_INDEX" val="20203671"/>
  <p:tag name="KSO_WM_SLIDE_LAYOUT" val="a_f"/>
  <p:tag name="KSO_WM_SLIDE_LAYOUT_CNT" val="1_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3671_1*i*1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3671_1*i*2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671_1*a*1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PRESET_TEXT" val="单击此处添加标题"/>
  <p:tag name="KSO_WM_UNIT_ISNUMDGMTITLE" val="0"/>
  <p:tag name="KSO_WM_UNIT_TEXT_FILL_FORE_SCHEMECOLOR_INDEX_BRIGHTNESS" val="0"/>
  <p:tag name="KSO_WM_UNIT_TEXT_FILL_FORE_SCHEMECOLOR_INDEX" val="14"/>
  <p:tag name="KSO_WM_UNIT_TEXT_FILL_TYPE" val="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3671_1*i*3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671_1*i*4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  <p:tag name="KSO_WM_SLIDE_ID" val="diagram20203671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895*464"/>
  <p:tag name="KSO_WM_SLIDE_POSITION" val="32*36"/>
  <p:tag name="KSO_WM_TAG_VERSION" val="1.0"/>
  <p:tag name="KSO_WM_BEAUTIFY_FLAG" val="#wm#"/>
  <p:tag name="KSO_WM_TEMPLATE_CATEGORY" val="diagram"/>
  <p:tag name="KSO_WM_TEMPLATE_INDEX" val="20203671"/>
  <p:tag name="KSO_WM_SLIDE_LAYOUT" val="a_f"/>
  <p:tag name="KSO_WM_SLIDE_LAYOUT_CNT" val="1_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3671_1*i*1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3671_1*i*2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671_1*a*1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PRESET_TEXT" val="单击此处添加标题"/>
  <p:tag name="KSO_WM_UNIT_ISNUMDGMTITLE" val="0"/>
  <p:tag name="KSO_WM_UNIT_TEXT_FILL_FORE_SCHEMECOLOR_INDEX_BRIGHTNESS" val="0"/>
  <p:tag name="KSO_WM_UNIT_TEXT_FILL_FORE_SCHEMECOLOR_INDEX" val="14"/>
  <p:tag name="KSO_WM_UNIT_TEXT_FILL_TYPE" val="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3671_1*i*3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671_1*i*4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  <p:tag name="KSO_WM_SLIDE_ID" val="diagram20203671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895*464"/>
  <p:tag name="KSO_WM_SLIDE_POSITION" val="32*36"/>
  <p:tag name="KSO_WM_TAG_VERSION" val="1.0"/>
  <p:tag name="KSO_WM_BEAUTIFY_FLAG" val="#wm#"/>
  <p:tag name="KSO_WM_TEMPLATE_CATEGORY" val="diagram"/>
  <p:tag name="KSO_WM_TEMPLATE_INDEX" val="20203671"/>
  <p:tag name="KSO_WM_SLIDE_LAYOUT" val="a_f"/>
  <p:tag name="KSO_WM_SLIDE_LAYOUT_CNT" val="1_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3671_1*i*1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3671_1*i*2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671_1*a*1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PRESET_TEXT" val="单击此处添加标题"/>
  <p:tag name="KSO_WM_UNIT_ISNUMDGMTITLE" val="0"/>
  <p:tag name="KSO_WM_UNIT_TEXT_FILL_FORE_SCHEMECOLOR_INDEX_BRIGHTNESS" val="0"/>
  <p:tag name="KSO_WM_UNIT_TEXT_FILL_FORE_SCHEMECOLOR_INDEX" val="14"/>
  <p:tag name="KSO_WM_UNIT_TEXT_FILL_TYPE" val="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3671_1*i*3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671_1*i*4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3868_21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21"/>
  <p:tag name="KSO_WM_TAG_VERSION" val="1.0"/>
  <p:tag name="KSO_WM_BEAUTIFY_FLAG" val="#wm#"/>
  <p:tag name="KSO_WM_TEMPLATE_CATEGORY" val="custom"/>
  <p:tag name="KSO_WM_TEMPLATE_INDEX" val="20203868"/>
  <p:tag name="KSO_WM_SLIDE_LAYOUT" val="a_b_j_k"/>
  <p:tag name="KSO_WM_SLIDE_LAYOUT_CNT" val="1_1_1_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868_21*a*1"/>
  <p:tag name="KSO_WM_TEMPLATE_CATEGORY" val="custom"/>
  <p:tag name="KSO_WM_TEMPLATE_INDEX" val="20203868"/>
  <p:tag name="KSO_WM_UNIT_LAYERLEVEL" val="1"/>
  <p:tag name="KSO_WM_TAG_VERSION" val="1.0"/>
  <p:tag name="KSO_WM_BEAUTIFY_FLAG" val="#wm#"/>
  <p:tag name="KSO_WM_UNIT_PRESET_TEXT" val="感谢聆听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35*135"/>
  <p:tag name="KSO_WM_UNIT_HIGHLIGHT" val="0"/>
  <p:tag name="KSO_WM_UNIT_COMPATIBLE" val="0"/>
  <p:tag name="KSO_WM_UNIT_DIAGRAM_ISNUMVISUAL" val="0"/>
  <p:tag name="KSO_WM_UNIT_DIAGRAM_ISREFERUNIT" val="0"/>
  <p:tag name="KSO_WM_UNIT_TYPE" val="j"/>
  <p:tag name="KSO_WM_UNIT_INDEX" val="1"/>
  <p:tag name="KSO_WM_UNIT_ID" val="custom20203868_21*j*1"/>
  <p:tag name="KSO_WM_TEMPLATE_CATEGORY" val="custom"/>
  <p:tag name="KSO_WM_TEMPLATE_INDEX" val="20203868"/>
  <p:tag name="KSO_WM_UNIT_LAYERLEVEL" val="1"/>
  <p:tag name="KSO_WM_TAG_VERSION" val="1.0"/>
  <p:tag name="KSO_WM_BEAUTIFY_FLAG" val="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k"/>
  <p:tag name="KSO_WM_UNIT_INDEX" val="1"/>
  <p:tag name="KSO_WM_UNIT_ID" val="custom20203868_21*k*1"/>
  <p:tag name="KSO_WM_TEMPLATE_CATEGORY" val="custom"/>
  <p:tag name="KSO_WM_TEMPLATE_INDEX" val="20203868"/>
  <p:tag name="KSO_WM_UNIT_LAYERLEVEL" val="1"/>
  <p:tag name="KSO_WM_TAG_VERSION" val="1.0"/>
  <p:tag name="KSO_WM_BEAUTIFY_FLAG" val=""/>
  <p:tag name="KSO_WM_UNIT_PRESET_TEXT" val="LOGO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UNIT_SHOW_EDIT_AREA_INDICATION" val="0"/>
  <p:tag name="KSO_WM_TAG_VERSION" val="1.0"/>
  <p:tag name="KSO_WM_BEAUTIFY_FLAG" val="#wm#"/>
  <p:tag name="KSO_WM_TEMPLATE_CATEGORY" val="custom"/>
  <p:tag name="KSO_WM_TEMPLATE_INDEX" val="20202601"/>
  <p:tag name="KSO_WM_TEMPLATE_THUMBS_INDEX" val="1、4、7、8、9、10、11、13、14、1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E9F3FA"/>
      </a:dk2>
      <a:lt2>
        <a:srgbClr val="FFFFFF"/>
      </a:lt2>
      <a:accent1>
        <a:srgbClr val="4472C4"/>
      </a:accent1>
      <a:accent2>
        <a:srgbClr val="2A8DD4"/>
      </a:accent2>
      <a:accent3>
        <a:srgbClr val="2FA1CF"/>
      </a:accent3>
      <a:accent4>
        <a:srgbClr val="33B2B2"/>
      </a:accent4>
      <a:accent5>
        <a:srgbClr val="35BD81"/>
      </a:accent5>
      <a:accent6>
        <a:srgbClr val="59C54F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自定义 94">
      <a:dk1>
        <a:sysClr val="windowText" lastClr="000000"/>
      </a:dk1>
      <a:lt1>
        <a:sysClr val="window" lastClr="FFFFFF"/>
      </a:lt1>
      <a:dk2>
        <a:srgbClr val="E5EEFB"/>
      </a:dk2>
      <a:lt2>
        <a:srgbClr val="FFFFFF"/>
      </a:lt2>
      <a:accent1>
        <a:srgbClr val="77A7E8"/>
      </a:accent1>
      <a:accent2>
        <a:srgbClr val="8E9FD1"/>
      </a:accent2>
      <a:accent3>
        <a:srgbClr val="A497BB"/>
      </a:accent3>
      <a:accent4>
        <a:srgbClr val="BB90A4"/>
      </a:accent4>
      <a:accent5>
        <a:srgbClr val="D1888E"/>
      </a:accent5>
      <a:accent6>
        <a:srgbClr val="E8807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771</Words>
  <Application>Microsoft Office PowerPoint</Application>
  <PresentationFormat>宽屏</PresentationFormat>
  <Paragraphs>111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汉仪旗黑-85S</vt:lpstr>
      <vt:lpstr>宋体</vt:lpstr>
      <vt:lpstr>微软雅黑</vt:lpstr>
      <vt:lpstr>Arial</vt:lpstr>
      <vt:lpstr>Calibri</vt:lpstr>
      <vt:lpstr>Viner Hand ITC</vt:lpstr>
      <vt:lpstr>Office theme</vt:lpstr>
      <vt:lpstr>1_Office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丁书彦</cp:lastModifiedBy>
  <cp:revision>21</cp:revision>
  <dcterms:created xsi:type="dcterms:W3CDTF">2023-07-04T03:44:11Z</dcterms:created>
  <dcterms:modified xsi:type="dcterms:W3CDTF">2023-07-14T06:36:33Z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wqlLaW5nc29mdCBQREYgdG8gV1BTIDgw</vt:lpwstr>
  </property>
  <property fmtid="{D5CDD505-2E9C-101B-9397-08002B2CF9AE}" pid="3" name="Created">
    <vt:filetime>2023-07-04T10:26:32Z</vt:filetime>
  </property>
  <property fmtid="{D5CDD505-2E9C-101B-9397-08002B2CF9AE}" pid="4" name="ICV">
    <vt:lpwstr>BF656374D0F84F41BE9B1E2F28EACF37_12</vt:lpwstr>
  </property>
  <property fmtid="{D5CDD505-2E9C-101B-9397-08002B2CF9AE}" pid="5" name="KSOProductBuildVer">
    <vt:lpwstr>2052-11.1.0.14036</vt:lpwstr>
  </property>
</Properties>
</file>