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791750" r:id="rId3"/>
    <p:sldId id="2791751" r:id="rId4"/>
    <p:sldId id="2791752" r:id="rId5"/>
    <p:sldId id="2791753" r:id="rId6"/>
    <p:sldId id="2791754" r:id="rId7"/>
    <p:sldId id="2791755" r:id="rId8"/>
    <p:sldId id="2791756" r:id="rId9"/>
    <p:sldId id="2791757" r:id="rId10"/>
    <p:sldId id="2791759" r:id="rId11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23F"/>
    <a:srgbClr val="61AB6D"/>
    <a:srgbClr val="CDE5F6"/>
    <a:srgbClr val="02478C"/>
    <a:srgbClr val="3959B8"/>
    <a:srgbClr val="998D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15" autoAdjust="0"/>
    <p:restoredTop sz="93826" autoAdjust="0"/>
  </p:normalViewPr>
  <p:slideViewPr>
    <p:cSldViewPr snapToGrid="0">
      <p:cViewPr varScale="1">
        <p:scale>
          <a:sx n="90" d="100"/>
          <a:sy n="90" d="100"/>
        </p:scale>
        <p:origin x="44" y="276"/>
      </p:cViewPr>
      <p:guideLst/>
    </p:cSldViewPr>
  </p:slideViewPr>
  <p:notesTextViewPr>
    <p:cViewPr>
      <p:scale>
        <a:sx n="400" d="100"/>
        <a:sy n="400" d="100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7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F8419-1E47-4185-BE43-74DA95C559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CDFCF-E5F5-427A-B815-F05E03776F1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024D0-0328-49FA-BB4E-9F890E2610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E0D74-26F3-4F24-87E1-983BA3F69CB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emf"/><Relationship Id="rId3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.vml"/><Relationship Id="rId5" Type="http://schemas.openxmlformats.org/officeDocument/2006/relationships/image" Target="../media/image2.png"/><Relationship Id="rId4" Type="http://schemas.openxmlformats.org/officeDocument/2006/relationships/image" Target="../media/image1.emf"/><Relationship Id="rId3" Type="http://schemas.openxmlformats.org/officeDocument/2006/relationships/oleObject" Target="../embeddings/oleObject2.bin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image" Target="../media/image1.emf"/><Relationship Id="rId3" Type="http://schemas.openxmlformats.org/officeDocument/2006/relationships/oleObject" Target="../embeddings/oleObject3.bin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4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1.emf"/><Relationship Id="rId3" Type="http://schemas.openxmlformats.org/officeDocument/2006/relationships/oleObject" Target="../embeddings/oleObject4.bin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5.vml"/><Relationship Id="rId5" Type="http://schemas.openxmlformats.org/officeDocument/2006/relationships/image" Target="../media/image4.png"/><Relationship Id="rId4" Type="http://schemas.openxmlformats.org/officeDocument/2006/relationships/image" Target="../media/image1.emf"/><Relationship Id="rId3" Type="http://schemas.openxmlformats.org/officeDocument/2006/relationships/oleObject" Target="../embeddings/oleObject5.bin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对象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幻灯片" r:id="rId3" imgW="5715" imgH="5715" progId="TCLayout.ActiveDocument.1">
                  <p:embed/>
                </p:oleObj>
              </mc:Choice>
              <mc:Fallback>
                <p:oleObj name="think-cell 幻灯片" r:id="rId3" imgW="5715" imgH="5715" progId="TCLayout.ActiveDocument.1">
                  <p:embed/>
                  <p:pic>
                    <p:nvPicPr>
                      <p:cNvPr id="0" name="图片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矩形 8"/>
          <p:cNvSpPr/>
          <p:nvPr userDrawn="1"/>
        </p:nvSpPr>
        <p:spPr>
          <a:xfrm>
            <a:off x="0" y="2345268"/>
            <a:ext cx="12192000" cy="2480732"/>
          </a:xfrm>
          <a:prstGeom prst="rect">
            <a:avLst/>
          </a:prstGeom>
          <a:solidFill>
            <a:srgbClr val="009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灯片编号占位符 5"/>
          <p:cNvSpPr txBox="1"/>
          <p:nvPr userDrawn="1"/>
        </p:nvSpPr>
        <p:spPr>
          <a:xfrm>
            <a:off x="10978344" y="6564490"/>
            <a:ext cx="1212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65" kern="1200">
                <a:solidFill>
                  <a:srgbClr val="595757"/>
                </a:solidFill>
                <a:latin typeface="思源黑体 CN Regular" panose="020B0800000000000000" pitchFamily="34" charset="-122"/>
                <a:ea typeface="思源黑体 CN Regular" panose="020B0800000000000000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第</a:t>
            </a:r>
            <a:fld id="{B16EB9E1-F6F5-4F4B-BE5E-17C6BF3473E2}" type="slidenum">
              <a:rPr lang="zh-CN" altLang="en-US" smtClean="0"/>
            </a:fld>
            <a:r>
              <a:rPr lang="zh-CN" altLang="en-US" dirty="0"/>
              <a:t>页</a:t>
            </a:r>
            <a:r>
              <a:rPr lang="en-US" altLang="zh-CN" dirty="0"/>
              <a:t>/</a:t>
            </a:r>
            <a:r>
              <a:rPr lang="zh-CN" altLang="en-US" dirty="0"/>
              <a:t>共</a:t>
            </a:r>
            <a:r>
              <a:rPr lang="en-US" altLang="zh-CN" dirty="0"/>
              <a:t>10</a:t>
            </a:r>
            <a:r>
              <a:rPr lang="zh-CN" altLang="en-US" dirty="0"/>
              <a:t>页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957" y="0"/>
            <a:ext cx="1447087" cy="4358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对象 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幻灯片" r:id="rId3" imgW="5715" imgH="5715" progId="TCLayout.ActiveDocument.1">
                  <p:embed/>
                </p:oleObj>
              </mc:Choice>
              <mc:Fallback>
                <p:oleObj name="think-cell 幻灯片" r:id="rId3" imgW="5715" imgH="5715" progId="TCLayout.ActiveDocument.1">
                  <p:embed/>
                  <p:pic>
                    <p:nvPicPr>
                      <p:cNvPr id="0" name="图片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灯片编号占位符 5"/>
          <p:cNvSpPr txBox="1"/>
          <p:nvPr userDrawn="1"/>
        </p:nvSpPr>
        <p:spPr>
          <a:xfrm>
            <a:off x="10979381" y="6519033"/>
            <a:ext cx="1212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65" kern="1200">
                <a:solidFill>
                  <a:srgbClr val="595757"/>
                </a:solidFill>
                <a:latin typeface="思源黑体 CN Regular" panose="020B0800000000000000" pitchFamily="34" charset="-122"/>
                <a:ea typeface="思源黑体 CN Regular" panose="020B0800000000000000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第</a:t>
            </a:r>
            <a:fld id="{B16EB9E1-F6F5-4F4B-BE5E-17C6BF3473E2}" type="slidenum">
              <a:rPr lang="zh-CN" altLang="en-US" smtClean="0"/>
            </a:fld>
            <a:r>
              <a:rPr lang="zh-CN" altLang="en-US" dirty="0"/>
              <a:t>页</a:t>
            </a:r>
            <a:r>
              <a:rPr lang="en-US" altLang="zh-CN" dirty="0"/>
              <a:t>/</a:t>
            </a:r>
            <a:r>
              <a:rPr lang="zh-CN" altLang="en-US" dirty="0"/>
              <a:t>共</a:t>
            </a:r>
            <a:r>
              <a:rPr lang="en-US" altLang="zh-CN" dirty="0"/>
              <a:t>10</a:t>
            </a:r>
            <a:r>
              <a:rPr lang="zh-CN" altLang="en-US" dirty="0"/>
              <a:t>页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890" y="26158"/>
            <a:ext cx="1447087" cy="4358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827283" y="6410395"/>
            <a:ext cx="1212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5">
                <a:solidFill>
                  <a:srgbClr val="595757"/>
                </a:solidFill>
                <a:latin typeface="思源黑体 CN Regular" panose="020B0800000000000000" pitchFamily="34" charset="-122"/>
                <a:ea typeface="思源黑体 CN Regular" panose="020B0800000000000000" pitchFamily="34" charset="-122"/>
              </a:defRPr>
            </a:lvl1pPr>
          </a:lstStyle>
          <a:p>
            <a:r>
              <a:rPr lang="zh-CN" altLang="en-US" dirty="0"/>
              <a:t>第</a:t>
            </a:r>
            <a:fld id="{B16EB9E1-F6F5-4F4B-BE5E-17C6BF3473E2}" type="slidenum">
              <a:rPr lang="zh-CN" altLang="en-US" smtClean="0"/>
            </a:fld>
            <a:r>
              <a:rPr lang="zh-CN" altLang="en-US" dirty="0"/>
              <a:t>页</a:t>
            </a:r>
            <a:r>
              <a:rPr lang="en-US" altLang="zh-CN" dirty="0"/>
              <a:t>/</a:t>
            </a:r>
            <a:r>
              <a:rPr lang="zh-CN" altLang="en-US" dirty="0"/>
              <a:t>共</a:t>
            </a:r>
            <a:r>
              <a:rPr lang="en-US" altLang="zh-CN" dirty="0"/>
              <a:t>12</a:t>
            </a:r>
            <a:r>
              <a:rPr lang="zh-CN" altLang="en-US" dirty="0"/>
              <a:t>页</a:t>
            </a:r>
            <a:endParaRPr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0" y="150962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1467"/>
            <a:ext cx="12192000" cy="9144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0" y="6084122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00966"/>
            <a:ext cx="12192000" cy="663034"/>
          </a:xfrm>
          <a:prstGeom prst="rect">
            <a:avLst/>
          </a:prstGeom>
        </p:spPr>
      </p:pic>
      <p:sp>
        <p:nvSpPr>
          <p:cNvPr id="12" name="灯片编号占位符 5"/>
          <p:cNvSpPr txBox="1"/>
          <p:nvPr userDrawn="1"/>
        </p:nvSpPr>
        <p:spPr>
          <a:xfrm>
            <a:off x="10979381" y="6668440"/>
            <a:ext cx="1212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65" kern="1200">
                <a:solidFill>
                  <a:srgbClr val="595757"/>
                </a:solidFill>
                <a:latin typeface="思源黑体 CN Regular" panose="020B0800000000000000" pitchFamily="34" charset="-122"/>
                <a:ea typeface="思源黑体 CN Regular" panose="020B0800000000000000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第</a:t>
            </a:r>
            <a:fld id="{B16EB9E1-F6F5-4F4B-BE5E-17C6BF3473E2}" type="slidenum">
              <a:rPr lang="zh-CN" altLang="en-US" smtClean="0"/>
            </a:fld>
            <a:r>
              <a:rPr lang="zh-CN" altLang="en-US" dirty="0"/>
              <a:t>页</a:t>
            </a:r>
            <a:r>
              <a:rPr lang="en-US" altLang="zh-CN" dirty="0"/>
              <a:t>/</a:t>
            </a:r>
            <a:r>
              <a:rPr lang="zh-CN" altLang="en-US" dirty="0"/>
              <a:t>共</a:t>
            </a:r>
            <a:r>
              <a:rPr lang="en-US" altLang="zh-CN" dirty="0"/>
              <a:t>9</a:t>
            </a:r>
            <a:r>
              <a:rPr lang="zh-CN" altLang="en-US" dirty="0"/>
              <a:t>页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890" y="26158"/>
            <a:ext cx="1447087" cy="4358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928577"/>
          </a:xfrm>
          <a:prstGeom prst="rect">
            <a:avLst/>
          </a:prstGeom>
          <a:gradFill flip="none" rotWithShape="1">
            <a:gsLst>
              <a:gs pos="0">
                <a:srgbClr val="00923F"/>
              </a:gs>
              <a:gs pos="50000">
                <a:srgbClr val="61AB6D"/>
              </a:gs>
              <a:gs pos="100000">
                <a:srgbClr val="00923F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灯片编号占位符 5"/>
          <p:cNvSpPr txBox="1"/>
          <p:nvPr userDrawn="1"/>
        </p:nvSpPr>
        <p:spPr>
          <a:xfrm>
            <a:off x="10979381" y="6569203"/>
            <a:ext cx="1212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65" kern="1200">
                <a:solidFill>
                  <a:srgbClr val="595757"/>
                </a:solidFill>
                <a:latin typeface="思源黑体 CN Regular" panose="020B0800000000000000" pitchFamily="34" charset="-122"/>
                <a:ea typeface="思源黑体 CN Regular" panose="020B0800000000000000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第</a:t>
            </a:r>
            <a:fld id="{B16EB9E1-F6F5-4F4B-BE5E-17C6BF3473E2}" type="slidenum">
              <a:rPr lang="zh-CN" altLang="en-US" smtClean="0"/>
            </a:fld>
            <a:r>
              <a:rPr lang="zh-CN" altLang="en-US" dirty="0"/>
              <a:t>页</a:t>
            </a:r>
            <a:r>
              <a:rPr lang="en-US" altLang="zh-CN" dirty="0"/>
              <a:t>/</a:t>
            </a:r>
            <a:r>
              <a:rPr lang="zh-CN" altLang="en-US" dirty="0"/>
              <a:t>共</a:t>
            </a:r>
            <a:r>
              <a:rPr lang="en-US" altLang="zh-CN" dirty="0"/>
              <a:t>10</a:t>
            </a:r>
            <a:r>
              <a:rPr lang="zh-CN" altLang="en-US" dirty="0"/>
              <a:t>页</a:t>
            </a:r>
            <a:endParaRPr lang="zh-CN" altLang="en-US" dirty="0"/>
          </a:p>
        </p:txBody>
      </p:sp>
      <p:sp>
        <p:nvSpPr>
          <p:cNvPr id="6" name="矩形: 圆角 5"/>
          <p:cNvSpPr/>
          <p:nvPr userDrawn="1"/>
        </p:nvSpPr>
        <p:spPr>
          <a:xfrm>
            <a:off x="-77970" y="188940"/>
            <a:ext cx="1793358" cy="55069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913" y="188940"/>
            <a:ext cx="1447087" cy="4358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5"/>
          <p:cNvSpPr txBox="1"/>
          <p:nvPr userDrawn="1"/>
        </p:nvSpPr>
        <p:spPr>
          <a:xfrm>
            <a:off x="10979381" y="6569203"/>
            <a:ext cx="1212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65" kern="1200">
                <a:solidFill>
                  <a:srgbClr val="595757"/>
                </a:solidFill>
                <a:latin typeface="思源黑体 CN Regular" panose="020B0800000000000000" pitchFamily="34" charset="-122"/>
                <a:ea typeface="思源黑体 CN Regular" panose="020B0800000000000000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第</a:t>
            </a:r>
            <a:fld id="{B16EB9E1-F6F5-4F4B-BE5E-17C6BF3473E2}" type="slidenum">
              <a:rPr lang="zh-CN" altLang="en-US" smtClean="0"/>
            </a:fld>
            <a:r>
              <a:rPr lang="zh-CN" altLang="en-US" dirty="0"/>
              <a:t>页</a:t>
            </a:r>
            <a:r>
              <a:rPr lang="en-US" altLang="zh-CN" dirty="0"/>
              <a:t>/</a:t>
            </a:r>
            <a:r>
              <a:rPr lang="zh-CN" altLang="en-US" dirty="0"/>
              <a:t>共</a:t>
            </a:r>
            <a:r>
              <a:rPr lang="en-US" altLang="zh-CN" dirty="0"/>
              <a:t>10</a:t>
            </a:r>
            <a:r>
              <a:rPr lang="zh-CN" altLang="en-US" dirty="0"/>
              <a:t>页</a:t>
            </a:r>
            <a:endParaRPr lang="zh-CN" altLang="en-US" dirty="0"/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1793358" cy="889000"/>
          </a:xfrm>
          <a:prstGeom prst="rect">
            <a:avLst/>
          </a:prstGeom>
          <a:solidFill>
            <a:srgbClr val="00923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46" y="226550"/>
            <a:ext cx="1447087" cy="435899"/>
          </a:xfrm>
          <a:prstGeom prst="rect">
            <a:avLst/>
          </a:prstGeom>
        </p:spPr>
      </p:pic>
      <p:cxnSp>
        <p:nvCxnSpPr>
          <p:cNvPr id="4" name="直接连接符 3"/>
          <p:cNvCxnSpPr/>
          <p:nvPr userDrawn="1"/>
        </p:nvCxnSpPr>
        <p:spPr>
          <a:xfrm>
            <a:off x="1793358" y="889000"/>
            <a:ext cx="10584909" cy="1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9285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灯片编号占位符 5"/>
          <p:cNvSpPr txBox="1"/>
          <p:nvPr userDrawn="1"/>
        </p:nvSpPr>
        <p:spPr>
          <a:xfrm>
            <a:off x="10979381" y="6569203"/>
            <a:ext cx="1212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65" kern="1200">
                <a:solidFill>
                  <a:srgbClr val="595757"/>
                </a:solidFill>
                <a:latin typeface="思源黑体 CN Regular" panose="020B0800000000000000" pitchFamily="34" charset="-122"/>
                <a:ea typeface="思源黑体 CN Regular" panose="020B0800000000000000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第</a:t>
            </a:r>
            <a:fld id="{B16EB9E1-F6F5-4F4B-BE5E-17C6BF3473E2}" type="slidenum">
              <a:rPr lang="zh-CN" altLang="en-US" smtClean="0"/>
            </a:fld>
            <a:r>
              <a:rPr lang="zh-CN" altLang="en-US" dirty="0"/>
              <a:t>页</a:t>
            </a:r>
            <a:r>
              <a:rPr lang="en-US" altLang="zh-CN" dirty="0"/>
              <a:t>/</a:t>
            </a:r>
            <a:r>
              <a:rPr lang="zh-CN" altLang="en-US" dirty="0"/>
              <a:t>共</a:t>
            </a:r>
            <a:r>
              <a:rPr lang="en-US" altLang="zh-CN" dirty="0"/>
              <a:t>10</a:t>
            </a:r>
            <a:r>
              <a:rPr lang="zh-CN" altLang="en-US" dirty="0"/>
              <a:t>页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066" y="115012"/>
            <a:ext cx="1447087" cy="435899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-77970" y="188940"/>
            <a:ext cx="1793358" cy="55069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对象 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幻灯片" r:id="rId3" imgW="5715" imgH="5715" progId="TCLayout.ActiveDocument.1">
                  <p:embed/>
                </p:oleObj>
              </mc:Choice>
              <mc:Fallback>
                <p:oleObj name="think-cell 幻灯片" r:id="rId3" imgW="5715" imgH="5715" progId="TCLayout.ActiveDocument.1">
                  <p:embed/>
                  <p:pic>
                    <p:nvPicPr>
                      <p:cNvPr id="0" name="图片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图片 4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791863" y="-61504"/>
            <a:ext cx="419098" cy="6977205"/>
          </a:xfrm>
          <a:prstGeom prst="rect">
            <a:avLst/>
          </a:prstGeom>
        </p:spPr>
      </p:pic>
      <p:sp>
        <p:nvSpPr>
          <p:cNvPr id="44" name="矩形 43"/>
          <p:cNvSpPr/>
          <p:nvPr userDrawn="1"/>
        </p:nvSpPr>
        <p:spPr>
          <a:xfrm>
            <a:off x="11578159" y="3315"/>
            <a:ext cx="209085" cy="6857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26010" y="3315"/>
            <a:ext cx="209085" cy="6857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296" y="-61504"/>
            <a:ext cx="419098" cy="6977205"/>
          </a:xfrm>
          <a:prstGeom prst="rect">
            <a:avLst/>
          </a:prstGeom>
        </p:spPr>
      </p:pic>
      <p:cxnSp>
        <p:nvCxnSpPr>
          <p:cNvPr id="45" name="直接连接符 44"/>
          <p:cNvCxnSpPr/>
          <p:nvPr userDrawn="1"/>
        </p:nvCxnSpPr>
        <p:spPr>
          <a:xfrm>
            <a:off x="620293" y="1184718"/>
            <a:ext cx="10876852" cy="0"/>
          </a:xfrm>
          <a:prstGeom prst="line">
            <a:avLst/>
          </a:prstGeom>
          <a:ln w="12700">
            <a:solidFill>
              <a:srgbClr val="3959B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灯片编号占位符 5"/>
          <p:cNvSpPr txBox="1"/>
          <p:nvPr userDrawn="1"/>
        </p:nvSpPr>
        <p:spPr>
          <a:xfrm>
            <a:off x="10971849" y="6519032"/>
            <a:ext cx="1212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65" kern="1200">
                <a:solidFill>
                  <a:srgbClr val="595757"/>
                </a:solidFill>
                <a:latin typeface="思源黑体 CN Regular" panose="020B0800000000000000" pitchFamily="34" charset="-122"/>
                <a:ea typeface="思源黑体 CN Regular" panose="020B0800000000000000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第</a:t>
            </a:r>
            <a:fld id="{B16EB9E1-F6F5-4F4B-BE5E-17C6BF3473E2}" type="slidenum">
              <a:rPr lang="zh-CN" altLang="en-US" smtClean="0"/>
            </a:fld>
            <a:r>
              <a:rPr lang="zh-CN" altLang="en-US" dirty="0"/>
              <a:t>页</a:t>
            </a:r>
            <a:r>
              <a:rPr lang="en-US" altLang="zh-CN" dirty="0"/>
              <a:t>/</a:t>
            </a:r>
            <a:r>
              <a:rPr lang="zh-CN" altLang="en-US" dirty="0"/>
              <a:t>共</a:t>
            </a:r>
            <a:r>
              <a:rPr lang="en-US" altLang="zh-CN" dirty="0"/>
              <a:t>9</a:t>
            </a:r>
            <a:r>
              <a:rPr lang="zh-CN" altLang="en-US" dirty="0"/>
              <a:t>页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890" y="26158"/>
            <a:ext cx="1447087" cy="4358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对象 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幻灯片" r:id="rId3" imgW="5715" imgH="5715" progId="TCLayout.ActiveDocument.1">
                  <p:embed/>
                </p:oleObj>
              </mc:Choice>
              <mc:Fallback>
                <p:oleObj name="think-cell 幻灯片" r:id="rId3" imgW="5715" imgH="5715" progId="TCLayout.ActiveDocument.1">
                  <p:embed/>
                  <p:pic>
                    <p:nvPicPr>
                      <p:cNvPr id="0" name="对象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图片 4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791863" y="1"/>
            <a:ext cx="419098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66" y="0"/>
            <a:ext cx="419098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4" y="61600"/>
            <a:ext cx="1438869" cy="434586"/>
          </a:xfrm>
          <a:prstGeom prst="rect">
            <a:avLst/>
          </a:prstGeom>
        </p:spPr>
      </p:pic>
      <p:sp>
        <p:nvSpPr>
          <p:cNvPr id="8" name="灯片编号占位符 5"/>
          <p:cNvSpPr txBox="1"/>
          <p:nvPr userDrawn="1"/>
        </p:nvSpPr>
        <p:spPr>
          <a:xfrm>
            <a:off x="10975015" y="6519033"/>
            <a:ext cx="1212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65" kern="1200">
                <a:solidFill>
                  <a:srgbClr val="595757"/>
                </a:solidFill>
                <a:latin typeface="思源黑体 CN Regular" panose="020B0800000000000000" pitchFamily="34" charset="-122"/>
                <a:ea typeface="思源黑体 CN Regular" panose="020B0800000000000000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第</a:t>
            </a:r>
            <a:fld id="{B16EB9E1-F6F5-4F4B-BE5E-17C6BF3473E2}" type="slidenum">
              <a:rPr lang="zh-CN" altLang="en-US" smtClean="0"/>
            </a:fld>
            <a:r>
              <a:rPr lang="zh-CN" altLang="en-US" dirty="0"/>
              <a:t>页</a:t>
            </a:r>
            <a:r>
              <a:rPr lang="en-US" altLang="zh-CN" dirty="0"/>
              <a:t>/</a:t>
            </a:r>
            <a:r>
              <a:rPr lang="zh-CN" altLang="en-US" dirty="0"/>
              <a:t>共</a:t>
            </a:r>
            <a:r>
              <a:rPr lang="en-US" altLang="zh-CN" dirty="0"/>
              <a:t>9</a:t>
            </a:r>
            <a:r>
              <a:rPr lang="zh-CN" altLang="en-US" dirty="0"/>
              <a:t>页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对象 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幻灯片" r:id="rId3" imgW="5715" imgH="5715" progId="TCLayout.ActiveDocument.1">
                  <p:embed/>
                </p:oleObj>
              </mc:Choice>
              <mc:Fallback>
                <p:oleObj name="think-cell 幻灯片" r:id="rId3" imgW="5715" imgH="5715" progId="TCLayout.ActiveDocument.1">
                  <p:embed/>
                  <p:pic>
                    <p:nvPicPr>
                      <p:cNvPr id="0" name="图片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灯片编号占位符 5"/>
          <p:cNvSpPr txBox="1"/>
          <p:nvPr userDrawn="1"/>
        </p:nvSpPr>
        <p:spPr>
          <a:xfrm>
            <a:off x="10804644" y="6436900"/>
            <a:ext cx="1212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065" kern="1200">
                <a:solidFill>
                  <a:srgbClr val="595757"/>
                </a:solidFill>
                <a:latin typeface="思源黑体 CN Regular" panose="020B0800000000000000" pitchFamily="34" charset="-122"/>
                <a:ea typeface="思源黑体 CN Regular" panose="020B0800000000000000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第</a:t>
            </a:r>
            <a:fld id="{B16EB9E1-F6F5-4F4B-BE5E-17C6BF3473E2}" type="slidenum">
              <a:rPr lang="zh-CN" altLang="en-US" smtClean="0"/>
            </a:fld>
            <a:r>
              <a:rPr lang="zh-CN" altLang="en-US" dirty="0"/>
              <a:t>页</a:t>
            </a:r>
            <a:r>
              <a:rPr lang="en-US" altLang="zh-CN" dirty="0"/>
              <a:t>/</a:t>
            </a:r>
            <a:r>
              <a:rPr lang="zh-CN" altLang="en-US" dirty="0"/>
              <a:t>共</a:t>
            </a:r>
            <a:r>
              <a:rPr lang="en-US" altLang="zh-CN" dirty="0"/>
              <a:t>9</a:t>
            </a:r>
            <a:r>
              <a:rPr lang="zh-CN" altLang="en-US" dirty="0"/>
              <a:t>页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394" y="26158"/>
            <a:ext cx="1438869" cy="43458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vmlDrawing" Target="../drawings/vmlDrawing6.vml"/><Relationship Id="rId12" Type="http://schemas.openxmlformats.org/officeDocument/2006/relationships/image" Target="../media/image1.emf"/><Relationship Id="rId11" Type="http://schemas.openxmlformats.org/officeDocument/2006/relationships/oleObject" Target="../embeddings/oleObject6.bin"/><Relationship Id="rId10" Type="http://schemas.openxmlformats.org/officeDocument/2006/relationships/tags" Target="../tags/tag6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对象 7" hidden="1"/>
          <p:cNvGraphicFramePr>
            <a:graphicFrameLocks noChangeAspect="1"/>
          </p:cNvGraphicFramePr>
          <p:nvPr userDrawn="1">
            <p:custDataLst>
              <p:tags r:id="rId10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幻灯片" r:id="rId11" imgW="5715" imgH="5715" progId="TCLayout.ActiveDocument.1">
                  <p:embed/>
                </p:oleObj>
              </mc:Choice>
              <mc:Fallback>
                <p:oleObj name="think-cell 幻灯片" r:id="rId11" imgW="5715" imgH="5715" progId="TCLayout.ActiveDocument.1">
                  <p:embed/>
                  <p:pic>
                    <p:nvPicPr>
                      <p:cNvPr id="0" name="图片 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V5-中长链脂肪乳氨基(16)葡萄糖(36%)(PPT1)_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V5-中长链脂肪乳氨基(16)葡萄糖(36%)(PPT1)_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V5-中长链脂肪乳氨基(16)葡萄糖(36%)(PPT1)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V5-中长链脂肪乳氨基(16)葡萄糖(36%)(PPT1)_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V5-中长链脂肪乳氨基(16)葡萄糖(36%)(PPT1)_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V5-中长链脂肪乳氨基(16)葡萄糖(36%)(PPT1)_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V5-中长链脂肪乳氨基(16)葡萄糖(36%)(PPT1)_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V5-中长链脂肪乳氨基(16)葡萄糖(36%)(PPT1)_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V5-中长链脂肪乳氨基(16)葡萄糖(36%)(PPT1)_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HINKCELLSHAPEDONOTDELETE" val="thinkcellActiveDocDoNotDelete"/>
</p:tagLst>
</file>

<file path=ppt/tags/tag2.xml><?xml version="1.0" encoding="utf-8"?>
<p:tagLst xmlns:p="http://schemas.openxmlformats.org/presentationml/2006/main">
  <p:tag name="THINKCELLSHAPEDONOTDELETE" val="thinkcellActiveDocDoNotDelete"/>
</p:tagLst>
</file>

<file path=ppt/tags/tag3.xml><?xml version="1.0" encoding="utf-8"?>
<p:tagLst xmlns:p="http://schemas.openxmlformats.org/presentationml/2006/main">
  <p:tag name="THINKCELLSHAPEDONOTDELETE" val="thinkcellActiveDocDoNotDelete"/>
</p:tagLst>
</file>

<file path=ppt/tags/tag4.xml><?xml version="1.0" encoding="utf-8"?>
<p:tagLst xmlns:p="http://schemas.openxmlformats.org/presentationml/2006/main">
  <p:tag name="THINKCELLSHAPEDONOTDELETE" val="thinkcellActiveDocDoNotDelete"/>
</p:tagLst>
</file>

<file path=ppt/tags/tag5.xml><?xml version="1.0" encoding="utf-8"?>
<p:tagLst xmlns:p="http://schemas.openxmlformats.org/presentationml/2006/main">
  <p:tag name="THINKCELLSHAPEDONOTDELETE" val="thinkcellActiveDocDoNotDelete"/>
</p:tagLst>
</file>

<file path=ppt/tags/tag6.xml><?xml version="1.0" encoding="utf-8"?>
<p:tagLst xmlns:p="http://schemas.openxmlformats.org/presentationml/2006/main">
  <p:tag name="THINKCELLSHAPEDONOTDELETE" val="thinkcellActiveDocDoNotDelete"/>
</p:tagLst>
</file>

<file path=ppt/tags/tag7.xml><?xml version="1.0" encoding="utf-8"?>
<p:tagLst xmlns:p="http://schemas.openxmlformats.org/presentationml/2006/main">
  <p:tag name="COMMONDATA" val="eyJoZGlkIjoiN2YzNjBkOTgyNWQ1YTMxYzM3MzMwNWFiODNmOWIzYWMifQ=="/>
  <p:tag name="THINKCELLUNDODONOTDELETE" val="0"/>
  <p:tag name="KSO_WPP_MARK_KEY" val="b48de24b-7a74-439e-af11-b6405f2e50bd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zgdzodi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9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6</vt:i4>
      </vt:variant>
      <vt:variant>
        <vt:lpstr>幻灯片标题</vt:lpstr>
      </vt:variant>
      <vt:variant>
        <vt:i4>9</vt:i4>
      </vt:variant>
    </vt:vector>
  </HeadingPairs>
  <TitlesOfParts>
    <vt:vector size="25" baseType="lpstr">
      <vt:lpstr>Arial</vt:lpstr>
      <vt:lpstr>宋体</vt:lpstr>
      <vt:lpstr>Wingdings</vt:lpstr>
      <vt:lpstr>思源黑体 CN Regular</vt:lpstr>
      <vt:lpstr>黑体</vt:lpstr>
      <vt:lpstr>Calibri</vt:lpstr>
      <vt:lpstr>微软雅黑</vt:lpstr>
      <vt:lpstr>Arial Unicode MS</vt:lpstr>
      <vt:lpstr>等线</vt:lpstr>
      <vt:lpstr>1_Office 主题​​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yang shuai</dc:creator>
  <cp:lastModifiedBy>May</cp:lastModifiedBy>
  <cp:revision>675</cp:revision>
  <dcterms:created xsi:type="dcterms:W3CDTF">2022-07-07T04:37:00Z</dcterms:created>
  <dcterms:modified xsi:type="dcterms:W3CDTF">2023-07-14T06:51:20Z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971021CDE32A48CA9E8C1595CD5B9226_13</vt:lpwstr>
  </property>
  <property fmtid="{D5CDD505-2E9C-101B-9397-08002B2CF9AE}" pid="3" name="KSOProductBuildVer">
    <vt:lpwstr>2052-11.1.0.14309</vt:lpwstr>
  </property>
</Properties>
</file>