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2"/>
  </p:notesMasterIdLst>
  <p:sldIdLst>
    <p:sldId id="262" r:id="rId2"/>
    <p:sldId id="261" r:id="rId3"/>
    <p:sldId id="272" r:id="rId4"/>
    <p:sldId id="275" r:id="rId5"/>
    <p:sldId id="264" r:id="rId6"/>
    <p:sldId id="265" r:id="rId7"/>
    <p:sldId id="274" r:id="rId8"/>
    <p:sldId id="273" r:id="rId9"/>
    <p:sldId id="268" r:id="rId10"/>
    <p:sldId id="269" r:id="rId11"/>
  </p:sldIdLst>
  <p:sldSz cx="9144000" cy="5143500" type="screen16x9"/>
  <p:notesSz cx="6858000" cy="9144000"/>
  <p:custDataLst>
    <p:tags r:id="rId13"/>
  </p:custDataLst>
  <p:defaultTextStyle>
    <a:defPPr>
      <a:defRPr lang="zh-CN"/>
    </a:defPPr>
    <a:lvl1pPr marL="0" lvl="0"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1pPr>
    <a:lvl2pPr marL="457200" lvl="1"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2pPr>
    <a:lvl3pPr marL="914400" lvl="2"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3pPr>
    <a:lvl4pPr marL="1371600" lvl="3"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4pPr>
    <a:lvl5pPr marL="1828800" lvl="4"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5pPr>
    <a:lvl6pPr marL="2286000" lvl="5"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6pPr>
    <a:lvl7pPr marL="2743200" lvl="6"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7pPr>
    <a:lvl8pPr marL="3200400" lvl="7"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8pPr>
    <a:lvl9pPr marL="3657600" lvl="8"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9pPr>
  </p:defaultTextStyle>
  <p:extLst>
    <p:ext uri="{EFAFB233-063F-42B5-8137-9DF3F51BA10A}">
      <p15:sldGuideLst xmlns:p15="http://schemas.microsoft.com/office/powerpoint/2012/main">
        <p15:guide id="1" orient="horz" pos="1708"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00"/>
    <a:srgbClr val="4F81B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256"/>
    <p:restoredTop sz="93670"/>
  </p:normalViewPr>
  <p:slideViewPr>
    <p:cSldViewPr showGuides="1">
      <p:cViewPr varScale="1">
        <p:scale>
          <a:sx n="93" d="100"/>
          <a:sy n="93" d="100"/>
        </p:scale>
        <p:origin x="660" y="84"/>
      </p:cViewPr>
      <p:guideLst>
        <p:guide orient="horz" pos="1708"/>
        <p:guide pos="2880"/>
      </p:guideLst>
    </p:cSldViewPr>
  </p:slideViewPr>
  <p:notesTextViewPr>
    <p:cViewPr>
      <p:scale>
        <a:sx n="1" d="1"/>
        <a:sy n="1" d="1"/>
      </p:scale>
      <p:origin x="0" y="0"/>
    </p:cViewPr>
  </p:notesTextViewPr>
  <p:gridSpacing cx="69848" cy="6984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gs" Target="tags/tag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页眉占位符 1"/>
          <p:cNvSpPr>
            <a:spLocks noGrp="1" noChangeArrowheads="1"/>
          </p:cNvSpPr>
          <p:nvPr>
            <p:ph type="hdr" sz="quarter" idx="4294967295"/>
          </p:nvPr>
        </p:nvSpPr>
        <p:spPr bwMode="auto">
          <a:xfrm>
            <a:off x="0" y="0"/>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lvl1pPr eaLnBrk="1" hangingPunct="1">
              <a:buFont typeface="Arial" panose="020B0604020202020204" pitchFamily="34" charset="0"/>
              <a:buNone/>
              <a:defRPr sz="1200"/>
            </a:lvl1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zh-CN" sz="12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2051" name="日期占位符 2"/>
          <p:cNvSpPr>
            <a:spLocks noGrp="1" noChangeArrowheads="1"/>
          </p:cNvSpPr>
          <p:nvPr>
            <p:ph type="dt" idx="1"/>
          </p:nvPr>
        </p:nvSpPr>
        <p:spPr bwMode="auto">
          <a:xfrm>
            <a:off x="3884613" y="0"/>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lvl1pPr algn="r" eaLnBrk="1" hangingPunct="1">
              <a:buFont typeface="Arial" panose="020B0604020202020204" pitchFamily="34" charset="0"/>
              <a:buNone/>
              <a:defRPr/>
            </a:lvl1pPr>
          </a:lstStyle>
          <a:p>
            <a:pPr marL="0" marR="0" lvl="0" indent="0" algn="r" defTabSz="914400" rtl="0" eaLnBrk="1" fontAlgn="base" latinLnBrk="0" hangingPunct="1">
              <a:lnSpc>
                <a:spcPct val="100000"/>
              </a:lnSpc>
              <a:spcBef>
                <a:spcPct val="0"/>
              </a:spcBef>
              <a:spcAft>
                <a:spcPct val="0"/>
              </a:spcAft>
              <a:buClrTx/>
              <a:buSzTx/>
              <a:buFont typeface="Arial" panose="020B0604020202020204" pitchFamily="34" charset="0"/>
              <a:buNone/>
              <a:defRPr/>
            </a:pPr>
            <a:fld id="{B3DFE0AC-0E62-4A3D-9A4E-1671DF966FDF}" type="datetime1">
              <a:rPr kumimoji="0" lang="zh-CN" altLang="en-US" sz="18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rPr>
              <a:t>2023/7/14</a:t>
            </a:fld>
            <a:endParaRPr kumimoji="0" lang="zh-CN" altLang="en-US" sz="12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4100" name="幻灯片图像占位符 3"/>
          <p:cNvSpPr>
            <a:spLocks noGrp="1" noRot="1" noChangeAspect="1"/>
          </p:cNvSpPr>
          <p:nvPr>
            <p:ph type="sldImg" idx="2"/>
          </p:nvPr>
        </p:nvSpPr>
        <p:spPr>
          <a:xfrm>
            <a:off x="685800" y="1143000"/>
            <a:ext cx="5486400" cy="3086100"/>
          </a:xfrm>
          <a:prstGeom prst="rect">
            <a:avLst/>
          </a:prstGeom>
          <a:noFill/>
          <a:ln w="12700">
            <a:noFill/>
          </a:ln>
        </p:spPr>
      </p:sp>
      <p:sp>
        <p:nvSpPr>
          <p:cNvPr id="2053" name="备注占位符 4"/>
          <p:cNvSpPr>
            <a:spLocks noGrp="1" noRot="1" noChangeAspect="1" noChangeArrowheads="1"/>
          </p:cNvSpPr>
          <p:nvPr/>
        </p:nvSpPr>
        <p:spPr bwMode="auto">
          <a:xfrm>
            <a:off x="685800" y="4400550"/>
            <a:ext cx="5486400" cy="3600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nchor="ctr"/>
          <a:lstStyle>
            <a:lvl1pPr defTabSz="0" eaLnBrk="0" hangingPunct="0">
              <a:spcBef>
                <a:spcPct val="30000"/>
              </a:spcBef>
              <a:defRPr sz="1200">
                <a:solidFill>
                  <a:schemeClr val="tx1"/>
                </a:solidFill>
                <a:latin typeface="Arial" panose="020B0604020202020204" pitchFamily="34" charset="0"/>
              </a:defRPr>
            </a:lvl1pPr>
            <a:lvl2pPr defTabSz="0" eaLnBrk="0" hangingPunct="0">
              <a:spcBef>
                <a:spcPct val="30000"/>
              </a:spcBef>
              <a:defRPr sz="1200">
                <a:solidFill>
                  <a:schemeClr val="tx1"/>
                </a:solidFill>
                <a:latin typeface="Arial" panose="020B0604020202020204" pitchFamily="34" charset="0"/>
              </a:defRPr>
            </a:lvl2pPr>
            <a:lvl3pPr defTabSz="0" eaLnBrk="0" hangingPunct="0">
              <a:spcBef>
                <a:spcPct val="30000"/>
              </a:spcBef>
              <a:defRPr sz="1200">
                <a:solidFill>
                  <a:schemeClr val="tx1"/>
                </a:solidFill>
                <a:latin typeface="Arial" panose="020B0604020202020204" pitchFamily="34" charset="0"/>
              </a:defRPr>
            </a:lvl3pPr>
            <a:lvl4pPr defTabSz="0" eaLnBrk="0" hangingPunct="0">
              <a:spcBef>
                <a:spcPct val="30000"/>
              </a:spcBef>
              <a:defRPr sz="1200">
                <a:solidFill>
                  <a:schemeClr val="tx1"/>
                </a:solidFill>
                <a:latin typeface="Arial" panose="020B0604020202020204" pitchFamily="34" charset="0"/>
              </a:defRPr>
            </a:lvl4pPr>
            <a:lvl5pPr defTabSz="0" eaLnBrk="0" hangingPunct="0">
              <a:spcBef>
                <a:spcPct val="30000"/>
              </a:spcBef>
              <a:defRPr sz="1200">
                <a:solidFill>
                  <a:schemeClr val="tx1"/>
                </a:solidFill>
                <a:latin typeface="Arial" panose="020B0604020202020204" pitchFamily="34" charset="0"/>
              </a:defRPr>
            </a:lvl5pPr>
            <a:lvl6pPr marL="457200" defTabSz="0" eaLnBrk="0" fontAlgn="base" hangingPunct="0">
              <a:spcBef>
                <a:spcPct val="30000"/>
              </a:spcBef>
              <a:spcAft>
                <a:spcPct val="0"/>
              </a:spcAft>
              <a:defRPr sz="1200">
                <a:solidFill>
                  <a:schemeClr val="tx1"/>
                </a:solidFill>
                <a:latin typeface="Arial" panose="020B0604020202020204" pitchFamily="34" charset="0"/>
              </a:defRPr>
            </a:lvl6pPr>
            <a:lvl7pPr marL="914400" defTabSz="0" eaLnBrk="0" fontAlgn="base" hangingPunct="0">
              <a:spcBef>
                <a:spcPct val="30000"/>
              </a:spcBef>
              <a:spcAft>
                <a:spcPct val="0"/>
              </a:spcAft>
              <a:defRPr sz="1200">
                <a:solidFill>
                  <a:schemeClr val="tx1"/>
                </a:solidFill>
                <a:latin typeface="Arial" panose="020B0604020202020204" pitchFamily="34" charset="0"/>
              </a:defRPr>
            </a:lvl7pPr>
            <a:lvl8pPr marL="1371600" defTabSz="0" eaLnBrk="0" fontAlgn="base" hangingPunct="0">
              <a:spcBef>
                <a:spcPct val="30000"/>
              </a:spcBef>
              <a:spcAft>
                <a:spcPct val="0"/>
              </a:spcAft>
              <a:defRPr sz="1200">
                <a:solidFill>
                  <a:schemeClr val="tx1"/>
                </a:solidFill>
                <a:latin typeface="Arial" panose="020B0604020202020204" pitchFamily="34" charset="0"/>
              </a:defRPr>
            </a:lvl8pPr>
            <a:lvl9pPr marL="1828800" defTabSz="0" eaLnBrk="0" fontAlgn="base" hangingPunct="0">
              <a:spcBef>
                <a:spcPct val="30000"/>
              </a:spcBef>
              <a:spcAft>
                <a:spcPct val="0"/>
              </a:spcAft>
              <a:defRPr sz="1200">
                <a:solidFill>
                  <a:schemeClr val="tx1"/>
                </a:solidFill>
                <a:latin typeface="Arial" panose="020B0604020202020204" pitchFamily="34" charset="0"/>
              </a:defRPr>
            </a:lvl9pPr>
          </a:lstStyle>
          <a:p>
            <a:pPr marL="0" marR="0" lvl="0" indent="0" algn="l" defTabSz="0" rtl="0" eaLnBrk="0" fontAlgn="base" latinLnBrk="0" hangingPunct="0">
              <a:lnSpc>
                <a:spcPct val="100000"/>
              </a:lnSpc>
              <a:spcBef>
                <a:spcPct val="30000"/>
              </a:spcBef>
              <a:spcAft>
                <a:spcPct val="0"/>
              </a:spcAft>
              <a:buClrTx/>
              <a:buSzTx/>
              <a:buFontTx/>
              <a:buNone/>
              <a:defRPr/>
            </a:pPr>
            <a:r>
              <a:rPr kumimoji="0" lang="zh-CN" altLang="zh-CN" sz="12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rPr>
              <a:t>单击此处编辑母版文本样式</a:t>
            </a:r>
          </a:p>
          <a:p>
            <a:pPr marL="0" marR="0" lvl="0" indent="0" algn="l" defTabSz="0" rtl="0" eaLnBrk="0" fontAlgn="base" latinLnBrk="0" hangingPunct="0">
              <a:lnSpc>
                <a:spcPct val="100000"/>
              </a:lnSpc>
              <a:spcBef>
                <a:spcPct val="30000"/>
              </a:spcBef>
              <a:spcAft>
                <a:spcPct val="0"/>
              </a:spcAft>
              <a:buClrTx/>
              <a:buSzTx/>
              <a:buFontTx/>
              <a:buNone/>
              <a:defRPr/>
            </a:pPr>
            <a:r>
              <a:rPr kumimoji="0" lang="zh-CN" altLang="zh-CN" sz="12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rPr>
              <a:t>第二级</a:t>
            </a:r>
          </a:p>
          <a:p>
            <a:pPr marL="0" marR="0" lvl="0" indent="0" algn="l" defTabSz="0" rtl="0" eaLnBrk="0" fontAlgn="base" latinLnBrk="0" hangingPunct="0">
              <a:lnSpc>
                <a:spcPct val="100000"/>
              </a:lnSpc>
              <a:spcBef>
                <a:spcPct val="30000"/>
              </a:spcBef>
              <a:spcAft>
                <a:spcPct val="0"/>
              </a:spcAft>
              <a:buClrTx/>
              <a:buSzTx/>
              <a:buFontTx/>
              <a:buNone/>
              <a:defRPr/>
            </a:pPr>
            <a:r>
              <a:rPr kumimoji="0" lang="zh-CN" altLang="zh-CN" sz="12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rPr>
              <a:t>第三级</a:t>
            </a:r>
          </a:p>
          <a:p>
            <a:pPr marL="0" marR="0" lvl="0" indent="0" algn="l" defTabSz="0" rtl="0" eaLnBrk="0" fontAlgn="base" latinLnBrk="0" hangingPunct="0">
              <a:lnSpc>
                <a:spcPct val="100000"/>
              </a:lnSpc>
              <a:spcBef>
                <a:spcPct val="30000"/>
              </a:spcBef>
              <a:spcAft>
                <a:spcPct val="0"/>
              </a:spcAft>
              <a:buClrTx/>
              <a:buSzTx/>
              <a:buFontTx/>
              <a:buNone/>
              <a:defRPr/>
            </a:pPr>
            <a:r>
              <a:rPr kumimoji="0" lang="zh-CN" altLang="zh-CN" sz="12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rPr>
              <a:t>第四级</a:t>
            </a:r>
          </a:p>
          <a:p>
            <a:pPr marL="0" marR="0" lvl="0" indent="0" algn="l" defTabSz="0" rtl="0" eaLnBrk="0" fontAlgn="base" latinLnBrk="0" hangingPunct="0">
              <a:lnSpc>
                <a:spcPct val="100000"/>
              </a:lnSpc>
              <a:spcBef>
                <a:spcPct val="30000"/>
              </a:spcBef>
              <a:spcAft>
                <a:spcPct val="0"/>
              </a:spcAft>
              <a:buClrTx/>
              <a:buSzTx/>
              <a:buFontTx/>
              <a:buNone/>
              <a:defRPr/>
            </a:pPr>
            <a:r>
              <a:rPr kumimoji="0" lang="zh-CN" altLang="zh-CN" sz="12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rPr>
              <a:t>第五级</a:t>
            </a:r>
          </a:p>
        </p:txBody>
      </p:sp>
      <p:sp>
        <p:nvSpPr>
          <p:cNvPr id="2054" name="页脚占位符 5"/>
          <p:cNvSpPr>
            <a:spLocks noGrp="1" noChangeArrowheads="1"/>
          </p:cNvSpPr>
          <p:nvPr>
            <p:ph type="ftr" sz="quarter" idx="4"/>
          </p:nvPr>
        </p:nvSpPr>
        <p:spPr bwMode="auto">
          <a:xfrm>
            <a:off x="0" y="8685213"/>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lstStyle>
            <a:lvl1pPr eaLnBrk="1" hangingPunct="1">
              <a:buFont typeface="Arial" panose="020B0604020202020204" pitchFamily="34" charset="0"/>
              <a:buNone/>
              <a:defRPr sz="1200"/>
            </a:lvl1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zh-CN" sz="12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2055" name="灯片编号占位符 6"/>
          <p:cNvSpPr>
            <a:spLocks noGrp="1" noChangeArrowheads="1"/>
          </p:cNvSpPr>
          <p:nvPr>
            <p:ph type="sldNum" sz="quarter" idx="5"/>
          </p:nvPr>
        </p:nvSpPr>
        <p:spPr bwMode="auto">
          <a:xfrm>
            <a:off x="3884613" y="8685213"/>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lstStyle>
            <a:lvl1pPr algn="r" eaLnBrk="1" hangingPunct="1">
              <a:buFont typeface="Arial" panose="020B0604020202020204" pitchFamily="34" charset="0"/>
              <a:buNone/>
              <a:defRPr/>
            </a:lvl1pPr>
          </a:lstStyle>
          <a:p>
            <a:pPr marL="0" marR="0" lvl="0" indent="0" algn="r" defTabSz="914400" rtl="0" eaLnBrk="1" fontAlgn="base" latinLnBrk="0" hangingPunct="1">
              <a:lnSpc>
                <a:spcPct val="100000"/>
              </a:lnSpc>
              <a:spcBef>
                <a:spcPct val="0"/>
              </a:spcBef>
              <a:spcAft>
                <a:spcPct val="0"/>
              </a:spcAft>
              <a:buClrTx/>
              <a:buSzTx/>
              <a:buFont typeface="Arial" panose="020B0604020202020204" pitchFamily="34" charset="0"/>
              <a:buNone/>
              <a:defRPr/>
            </a:pPr>
            <a:fld id="{8059334D-0588-4CB1-8143-E5D371A4F3DB}" type="slidenum">
              <a:rPr kumimoji="0" lang="zh-CN" altLang="en-US" sz="18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rPr>
              <a:t>‹#›</a:t>
            </a:fld>
            <a:endParaRPr kumimoji="0" lang="zh-CN" altLang="en-US" sz="12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Tree>
    <p:extLst>
      <p:ext uri="{BB962C8B-B14F-4D97-AF65-F5344CB8AC3E}">
        <p14:creationId xmlns:p14="http://schemas.microsoft.com/office/powerpoint/2010/main" val="4076008901"/>
      </p:ext>
    </p:extLst>
  </p:cSld>
  <p:clrMap bg1="lt1" tx1="dk1" bg2="lt2" tx2="dk2" accent1="accent1" accent2="accent2" accent3="accent3" accent4="accent4" accent5="accent5" accent6="accent6" hlink="hlink" folHlink="folHlink"/>
  <p:hf sldNum="0" hdr="0" ftr="0"/>
  <p:notesStyle>
    <a:lvl1pPr algn="l" defTabSz="0"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1pPr>
    <a:lvl2pPr algn="l" defTabSz="0"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2pPr>
    <a:lvl3pPr algn="l" defTabSz="0"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3pPr>
    <a:lvl4pPr algn="l" defTabSz="0"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4pPr>
    <a:lvl5pPr algn="l" defTabSz="0"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幻灯片图像占位符 1"/>
          <p:cNvSpPr>
            <a:spLocks noGrp="1" noRot="1" noChangeAspect="1" noTextEdit="1"/>
          </p:cNvSpPr>
          <p:nvPr>
            <p:ph type="sldImg"/>
          </p:nvPr>
        </p:nvSpPr>
        <p:spPr>
          <a:ln/>
        </p:spPr>
      </p:sp>
      <p:sp>
        <p:nvSpPr>
          <p:cNvPr id="6147" name="备注占位符 2"/>
          <p:cNvSpPr>
            <a:spLocks noGrp="1"/>
          </p:cNvSpPr>
          <p:nvPr>
            <p:ph type="body" idx="1"/>
          </p:nvPr>
        </p:nvSpPr>
        <p:spPr>
          <a:xfrm>
            <a:off x="685800" y="4400550"/>
            <a:ext cx="5486400" cy="3600450"/>
          </a:xfrm>
          <a:prstGeom prst="rect">
            <a:avLst/>
          </a:prstGeom>
          <a:noFill/>
          <a:ln w="9525">
            <a:noFill/>
          </a:ln>
        </p:spPr>
        <p:txBody>
          <a:bodyPr/>
          <a:lstStyle/>
          <a:p>
            <a:pPr lvl="0"/>
            <a:r>
              <a:rPr lang="en-US" altLang="zh-CN" dirty="0"/>
              <a:t>1.</a:t>
            </a:r>
            <a:r>
              <a:rPr lang="zh-CN" altLang="zh-CN" dirty="0"/>
              <a:t>幻灯片内容必须遵守中华人民共和国相关法律法规， 申报企业对相关内容的合法性、合规性负责。</a:t>
            </a:r>
          </a:p>
          <a:p>
            <a:pPr lvl="0"/>
            <a:r>
              <a:rPr lang="en-US" altLang="zh-CN" dirty="0"/>
              <a:t>2.</a:t>
            </a:r>
            <a:r>
              <a:rPr lang="zh-CN" altLang="zh-CN" dirty="0"/>
              <a:t>申报企业对幻灯片内容的全面、准确、完整负责，与 提交的其他申报资料一致</a:t>
            </a:r>
            <a:r>
              <a:rPr lang="zh-CN" altLang="en-US" dirty="0"/>
              <a:t>。</a:t>
            </a:r>
            <a:endParaRPr lang="en-US" altLang="zh-CN" dirty="0"/>
          </a:p>
          <a:p>
            <a:pPr lvl="0"/>
            <a:r>
              <a:rPr lang="en-US" altLang="zh-CN" dirty="0"/>
              <a:t>3.</a:t>
            </a:r>
            <a:r>
              <a:rPr lang="zh-CN" altLang="zh-CN" dirty="0"/>
              <a:t>片子总数控制在 </a:t>
            </a:r>
            <a:r>
              <a:rPr lang="en-US" altLang="zh-CN" dirty="0"/>
              <a:t>10 </a:t>
            </a:r>
            <a:r>
              <a:rPr lang="zh-CN" altLang="zh-CN" dirty="0"/>
              <a:t>张</a:t>
            </a:r>
            <a:r>
              <a:rPr lang="en-US" altLang="zh-CN" dirty="0"/>
              <a:t>(</a:t>
            </a:r>
            <a:r>
              <a:rPr lang="zh-CN" altLang="zh-CN" dirty="0"/>
              <a:t>不含首页、目录页</a:t>
            </a:r>
            <a:r>
              <a:rPr lang="en-US" altLang="zh-CN" dirty="0"/>
              <a:t>)</a:t>
            </a:r>
            <a:r>
              <a:rPr lang="zh-CN" altLang="zh-CN" dirty="0"/>
              <a:t>。</a:t>
            </a:r>
          </a:p>
          <a:p>
            <a:pPr lvl="0"/>
            <a:r>
              <a:rPr lang="en-US" altLang="zh-CN" dirty="0"/>
              <a:t>4.</a:t>
            </a:r>
            <a:r>
              <a:rPr lang="zh-CN" altLang="zh-CN" dirty="0"/>
              <a:t>容量 文件总容量不超过</a:t>
            </a:r>
            <a:r>
              <a:rPr lang="en-US" altLang="zh-CN" dirty="0"/>
              <a:t>50M</a:t>
            </a:r>
            <a:r>
              <a:rPr lang="zh-CN" altLang="zh-CN" dirty="0"/>
              <a:t>。</a:t>
            </a:r>
          </a:p>
          <a:p>
            <a:pPr lvl="0"/>
            <a:endParaRPr lang="zh-CN" altLang="zh-CN" dirty="0"/>
          </a:p>
        </p:txBody>
      </p:sp>
      <p:sp>
        <p:nvSpPr>
          <p:cNvPr id="6148" name="日期占位符 3"/>
          <p:cNvSpPr txBox="1">
            <a:spLocks noGrp="1"/>
          </p:cNvSpPr>
          <p:nvPr>
            <p:ph type="dt" sz="half"/>
          </p:nvPr>
        </p:nvSpPr>
        <p:spPr>
          <a:xfrm>
            <a:off x="3884613" y="0"/>
            <a:ext cx="2971800" cy="458788"/>
          </a:xfrm>
          <a:prstGeom prst="rect">
            <a:avLst/>
          </a:prstGeom>
          <a:noFill/>
          <a:ln w="9525">
            <a:noFill/>
          </a:ln>
        </p:spPr>
        <p:txBody>
          <a:bodyPr/>
          <a:lstStyle/>
          <a:p>
            <a:pPr lvl="0" algn="r" eaLnBrk="1" hangingPunct="1"/>
            <a:fld id="{BB962C8B-B14F-4D97-AF65-F5344CB8AC3E}" type="datetime1">
              <a:rPr lang="zh-CN" altLang="en-US" dirty="0"/>
              <a:t>2023/7/14</a:t>
            </a:fld>
            <a:endParaRPr lang="zh-CN" altLang="en-US" sz="1200" dirty="0"/>
          </a:p>
        </p:txBody>
      </p:sp>
      <p:sp>
        <p:nvSpPr>
          <p:cNvPr id="6149" name="灯片编号占位符 4"/>
          <p:cNvSpPr txBox="1">
            <a:spLocks noGrp="1"/>
          </p:cNvSpPr>
          <p:nvPr>
            <p:ph type="sldNum" sz="quarter"/>
          </p:nvPr>
        </p:nvSpPr>
        <p:spPr>
          <a:xfrm>
            <a:off x="3884613" y="8685213"/>
            <a:ext cx="2971800" cy="458787"/>
          </a:xfrm>
          <a:prstGeom prst="rect">
            <a:avLst/>
          </a:prstGeom>
          <a:noFill/>
          <a:ln w="9525">
            <a:noFill/>
          </a:ln>
        </p:spPr>
        <p:txBody>
          <a:bodyPr anchor="b" anchorCtr="0"/>
          <a:lstStyle/>
          <a:p>
            <a:pPr lvl="0" algn="r" eaLnBrk="1" hangingPunct="1"/>
            <a:fld id="{9A0DB2DC-4C9A-4742-B13C-FB6460FD3503}" type="slidenum">
              <a:rPr lang="zh-CN" altLang="en-US" dirty="0"/>
              <a:t>1</a:t>
            </a:fld>
            <a:endParaRPr lang="zh-CN" altLang="en-US" sz="1200" dirty="0"/>
          </a:p>
        </p:txBody>
      </p:sp>
    </p:spTree>
    <p:extLst>
      <p:ext uri="{BB962C8B-B14F-4D97-AF65-F5344CB8AC3E}">
        <p14:creationId xmlns:p14="http://schemas.microsoft.com/office/powerpoint/2010/main" val="179564519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幻灯片图像占位符 1"/>
          <p:cNvSpPr>
            <a:spLocks noGrp="1" noRot="1" noChangeAspect="1" noTextEdit="1"/>
          </p:cNvSpPr>
          <p:nvPr>
            <p:ph type="sldImg"/>
          </p:nvPr>
        </p:nvSpPr>
        <p:spPr>
          <a:ln/>
        </p:spPr>
      </p:sp>
      <p:sp>
        <p:nvSpPr>
          <p:cNvPr id="9219" name="备注占位符 2"/>
          <p:cNvSpPr>
            <a:spLocks noGrp="1"/>
          </p:cNvSpPr>
          <p:nvPr>
            <p:ph type="body" idx="1"/>
          </p:nvPr>
        </p:nvSpPr>
        <p:spPr>
          <a:xfrm>
            <a:off x="685800" y="4400550"/>
            <a:ext cx="5486400" cy="3600450"/>
          </a:xfrm>
          <a:prstGeom prst="rect">
            <a:avLst/>
          </a:prstGeom>
          <a:noFill/>
          <a:ln w="9525">
            <a:noFill/>
          </a:ln>
        </p:spPr>
        <p:txBody>
          <a:bodyPr/>
          <a:lstStyle/>
          <a:p>
            <a:pPr lvl="0"/>
            <a:endParaRPr lang="zh-CN" altLang="en-US" dirty="0"/>
          </a:p>
        </p:txBody>
      </p:sp>
      <p:sp>
        <p:nvSpPr>
          <p:cNvPr id="9220" name="日期占位符 3"/>
          <p:cNvSpPr txBox="1">
            <a:spLocks noGrp="1"/>
          </p:cNvSpPr>
          <p:nvPr>
            <p:ph type="dt" sz="half"/>
          </p:nvPr>
        </p:nvSpPr>
        <p:spPr>
          <a:xfrm>
            <a:off x="3884613" y="0"/>
            <a:ext cx="2971800" cy="458788"/>
          </a:xfrm>
          <a:prstGeom prst="rect">
            <a:avLst/>
          </a:prstGeom>
          <a:noFill/>
          <a:ln w="9525">
            <a:noFill/>
          </a:ln>
        </p:spPr>
        <p:txBody>
          <a:bodyPr/>
          <a:lstStyle/>
          <a:p>
            <a:pPr lvl="0" algn="r" eaLnBrk="1" hangingPunct="1"/>
            <a:fld id="{BB962C8B-B14F-4D97-AF65-F5344CB8AC3E}" type="datetime1">
              <a:rPr lang="zh-CN" altLang="en-US" dirty="0"/>
              <a:t>2023/7/14</a:t>
            </a:fld>
            <a:endParaRPr lang="zh-CN" altLang="en-US" sz="1200" dirty="0"/>
          </a:p>
        </p:txBody>
      </p:sp>
      <p:sp>
        <p:nvSpPr>
          <p:cNvPr id="9221" name="灯片编号占位符 4"/>
          <p:cNvSpPr txBox="1">
            <a:spLocks noGrp="1"/>
          </p:cNvSpPr>
          <p:nvPr>
            <p:ph type="sldNum" sz="quarter"/>
          </p:nvPr>
        </p:nvSpPr>
        <p:spPr>
          <a:xfrm>
            <a:off x="3884613" y="8685213"/>
            <a:ext cx="2971800" cy="458787"/>
          </a:xfrm>
          <a:prstGeom prst="rect">
            <a:avLst/>
          </a:prstGeom>
          <a:noFill/>
          <a:ln w="9525">
            <a:noFill/>
          </a:ln>
        </p:spPr>
        <p:txBody>
          <a:bodyPr anchor="b" anchorCtr="0"/>
          <a:lstStyle/>
          <a:p>
            <a:pPr lvl="0" algn="r" eaLnBrk="1" hangingPunct="1"/>
            <a:fld id="{9A0DB2DC-4C9A-4742-B13C-FB6460FD3503}" type="slidenum">
              <a:rPr lang="zh-CN" altLang="en-US" dirty="0"/>
              <a:t>3</a:t>
            </a:fld>
            <a:endParaRPr lang="zh-CN" altLang="en-US" sz="1200" dirty="0"/>
          </a:p>
        </p:txBody>
      </p:sp>
    </p:spTree>
    <p:extLst>
      <p:ext uri="{BB962C8B-B14F-4D97-AF65-F5344CB8AC3E}">
        <p14:creationId xmlns:p14="http://schemas.microsoft.com/office/powerpoint/2010/main" val="28567410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幻灯片图像占位符 1"/>
          <p:cNvSpPr>
            <a:spLocks noGrp="1" noRot="1" noChangeAspect="1" noTextEdit="1"/>
          </p:cNvSpPr>
          <p:nvPr>
            <p:ph type="sldImg"/>
          </p:nvPr>
        </p:nvSpPr>
        <p:spPr>
          <a:ln/>
        </p:spPr>
      </p:sp>
      <p:sp>
        <p:nvSpPr>
          <p:cNvPr id="9219" name="备注占位符 2"/>
          <p:cNvSpPr>
            <a:spLocks noGrp="1"/>
          </p:cNvSpPr>
          <p:nvPr>
            <p:ph type="body" idx="1"/>
          </p:nvPr>
        </p:nvSpPr>
        <p:spPr>
          <a:xfrm>
            <a:off x="685800" y="4400550"/>
            <a:ext cx="5486400" cy="3600450"/>
          </a:xfrm>
          <a:prstGeom prst="rect">
            <a:avLst/>
          </a:prstGeom>
          <a:noFill/>
          <a:ln w="9525">
            <a:noFill/>
          </a:ln>
        </p:spPr>
        <p:txBody>
          <a:bodyPr/>
          <a:lstStyle/>
          <a:p>
            <a:pPr lvl="0"/>
            <a:endParaRPr lang="zh-CN" altLang="en-US" dirty="0"/>
          </a:p>
        </p:txBody>
      </p:sp>
      <p:sp>
        <p:nvSpPr>
          <p:cNvPr id="9220" name="日期占位符 3"/>
          <p:cNvSpPr txBox="1">
            <a:spLocks noGrp="1"/>
          </p:cNvSpPr>
          <p:nvPr>
            <p:ph type="dt" sz="half"/>
          </p:nvPr>
        </p:nvSpPr>
        <p:spPr>
          <a:xfrm>
            <a:off x="3884613" y="0"/>
            <a:ext cx="2971800" cy="458788"/>
          </a:xfrm>
          <a:prstGeom prst="rect">
            <a:avLst/>
          </a:prstGeom>
          <a:noFill/>
          <a:ln w="9525">
            <a:noFill/>
          </a:ln>
        </p:spPr>
        <p:txBody>
          <a:bodyPr/>
          <a:lstStyle/>
          <a:p>
            <a:pPr lvl="0" algn="r" eaLnBrk="1" hangingPunct="1"/>
            <a:fld id="{BB962C8B-B14F-4D97-AF65-F5344CB8AC3E}" type="datetime1">
              <a:rPr lang="zh-CN" altLang="en-US" dirty="0"/>
              <a:t>2023/7/14</a:t>
            </a:fld>
            <a:endParaRPr lang="zh-CN" altLang="en-US" sz="1200" dirty="0"/>
          </a:p>
        </p:txBody>
      </p:sp>
      <p:sp>
        <p:nvSpPr>
          <p:cNvPr id="9221" name="灯片编号占位符 4"/>
          <p:cNvSpPr txBox="1">
            <a:spLocks noGrp="1"/>
          </p:cNvSpPr>
          <p:nvPr>
            <p:ph type="sldNum" sz="quarter"/>
          </p:nvPr>
        </p:nvSpPr>
        <p:spPr>
          <a:xfrm>
            <a:off x="3884613" y="8685213"/>
            <a:ext cx="2971800" cy="458787"/>
          </a:xfrm>
          <a:prstGeom prst="rect">
            <a:avLst/>
          </a:prstGeom>
          <a:noFill/>
          <a:ln w="9525">
            <a:noFill/>
          </a:ln>
        </p:spPr>
        <p:txBody>
          <a:bodyPr anchor="b" anchorCtr="0"/>
          <a:lstStyle/>
          <a:p>
            <a:pPr lvl="0" algn="r" eaLnBrk="1" hangingPunct="1"/>
            <a:fld id="{9A0DB2DC-4C9A-4742-B13C-FB6460FD3503}" type="slidenum">
              <a:rPr lang="zh-CN" altLang="en-US" dirty="0"/>
              <a:t>4</a:t>
            </a:fld>
            <a:endParaRPr lang="zh-CN" altLang="en-US" sz="1200" dirty="0"/>
          </a:p>
        </p:txBody>
      </p:sp>
    </p:spTree>
    <p:extLst>
      <p:ext uri="{BB962C8B-B14F-4D97-AF65-F5344CB8AC3E}">
        <p14:creationId xmlns:p14="http://schemas.microsoft.com/office/powerpoint/2010/main" val="129511938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幻灯片图像占位符 1"/>
          <p:cNvSpPr>
            <a:spLocks noGrp="1" noRot="1" noChangeAspect="1" noTextEdit="1"/>
          </p:cNvSpPr>
          <p:nvPr>
            <p:ph type="sldImg"/>
          </p:nvPr>
        </p:nvSpPr>
        <p:spPr>
          <a:ln/>
        </p:spPr>
      </p:sp>
      <p:sp>
        <p:nvSpPr>
          <p:cNvPr id="11267" name="备注占位符 2"/>
          <p:cNvSpPr>
            <a:spLocks noGrp="1"/>
          </p:cNvSpPr>
          <p:nvPr>
            <p:ph type="body" idx="1"/>
          </p:nvPr>
        </p:nvSpPr>
        <p:spPr>
          <a:xfrm>
            <a:off x="685800" y="4400550"/>
            <a:ext cx="5486400" cy="3600450"/>
          </a:xfrm>
          <a:prstGeom prst="rect">
            <a:avLst/>
          </a:prstGeom>
          <a:noFill/>
          <a:ln w="9525">
            <a:noFill/>
          </a:ln>
        </p:spPr>
        <p:txBody>
          <a:bodyPr/>
          <a:lstStyle/>
          <a:p>
            <a:pPr lvl="0"/>
            <a:endParaRPr lang="zh-CN" altLang="en-US" dirty="0"/>
          </a:p>
        </p:txBody>
      </p:sp>
      <p:sp>
        <p:nvSpPr>
          <p:cNvPr id="11268" name="日期占位符 3"/>
          <p:cNvSpPr txBox="1">
            <a:spLocks noGrp="1"/>
          </p:cNvSpPr>
          <p:nvPr>
            <p:ph type="dt" sz="half"/>
          </p:nvPr>
        </p:nvSpPr>
        <p:spPr>
          <a:xfrm>
            <a:off x="3884613" y="0"/>
            <a:ext cx="2971800" cy="458788"/>
          </a:xfrm>
          <a:prstGeom prst="rect">
            <a:avLst/>
          </a:prstGeom>
          <a:noFill/>
          <a:ln w="9525">
            <a:noFill/>
          </a:ln>
        </p:spPr>
        <p:txBody>
          <a:bodyPr/>
          <a:lstStyle/>
          <a:p>
            <a:pPr lvl="0" algn="r" eaLnBrk="1" hangingPunct="1"/>
            <a:fld id="{BB962C8B-B14F-4D97-AF65-F5344CB8AC3E}" type="datetime1">
              <a:rPr lang="zh-CN" altLang="en-US" dirty="0"/>
              <a:t>2023/7/14</a:t>
            </a:fld>
            <a:endParaRPr lang="zh-CN" altLang="en-US" sz="1200" dirty="0"/>
          </a:p>
        </p:txBody>
      </p:sp>
      <p:sp>
        <p:nvSpPr>
          <p:cNvPr id="11269" name="灯片编号占位符 4"/>
          <p:cNvSpPr txBox="1">
            <a:spLocks noGrp="1"/>
          </p:cNvSpPr>
          <p:nvPr>
            <p:ph type="sldNum" sz="quarter"/>
          </p:nvPr>
        </p:nvSpPr>
        <p:spPr>
          <a:xfrm>
            <a:off x="3884613" y="8685213"/>
            <a:ext cx="2971800" cy="458787"/>
          </a:xfrm>
          <a:prstGeom prst="rect">
            <a:avLst/>
          </a:prstGeom>
          <a:noFill/>
          <a:ln w="9525">
            <a:noFill/>
          </a:ln>
        </p:spPr>
        <p:txBody>
          <a:bodyPr anchor="b" anchorCtr="0"/>
          <a:lstStyle/>
          <a:p>
            <a:pPr lvl="0" algn="r" eaLnBrk="1" hangingPunct="1"/>
            <a:fld id="{9A0DB2DC-4C9A-4742-B13C-FB6460FD3503}" type="slidenum">
              <a:rPr lang="zh-CN" altLang="en-US" dirty="0"/>
              <a:t>5</a:t>
            </a:fld>
            <a:endParaRPr lang="zh-CN" altLang="en-US" sz="1200" dirty="0"/>
          </a:p>
        </p:txBody>
      </p:sp>
    </p:spTree>
    <p:extLst>
      <p:ext uri="{BB962C8B-B14F-4D97-AF65-F5344CB8AC3E}">
        <p14:creationId xmlns:p14="http://schemas.microsoft.com/office/powerpoint/2010/main" val="177223779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幻灯片图像占位符 1"/>
          <p:cNvSpPr>
            <a:spLocks noGrp="1" noRot="1" noChangeAspect="1" noTextEdit="1"/>
          </p:cNvSpPr>
          <p:nvPr>
            <p:ph type="sldImg"/>
          </p:nvPr>
        </p:nvSpPr>
        <p:spPr>
          <a:ln/>
        </p:spPr>
      </p:sp>
      <p:sp>
        <p:nvSpPr>
          <p:cNvPr id="13315" name="备注占位符 2"/>
          <p:cNvSpPr>
            <a:spLocks noGrp="1"/>
          </p:cNvSpPr>
          <p:nvPr>
            <p:ph type="body" idx="1"/>
          </p:nvPr>
        </p:nvSpPr>
        <p:spPr>
          <a:xfrm>
            <a:off x="685800" y="4400550"/>
            <a:ext cx="5486400" cy="3600450"/>
          </a:xfrm>
          <a:prstGeom prst="rect">
            <a:avLst/>
          </a:prstGeom>
          <a:noFill/>
          <a:ln w="9525">
            <a:noFill/>
          </a:ln>
        </p:spPr>
        <p:txBody>
          <a:bodyPr/>
          <a:lstStyle/>
          <a:p>
            <a:pPr lvl="0"/>
            <a:r>
              <a:rPr lang="zh-CN" altLang="zh-CN" dirty="0"/>
              <a:t>包括但不限于：药品说明书收载的安全性信息；该药品 在国内外不良反应发生情况；与目录内同治疗领域药品安全 性方面的主要优势和不足。</a:t>
            </a:r>
          </a:p>
        </p:txBody>
      </p:sp>
      <p:sp>
        <p:nvSpPr>
          <p:cNvPr id="13316" name="日期占位符 3"/>
          <p:cNvSpPr txBox="1">
            <a:spLocks noGrp="1"/>
          </p:cNvSpPr>
          <p:nvPr>
            <p:ph type="dt" sz="half"/>
          </p:nvPr>
        </p:nvSpPr>
        <p:spPr>
          <a:xfrm>
            <a:off x="3884613" y="0"/>
            <a:ext cx="2971800" cy="458788"/>
          </a:xfrm>
          <a:prstGeom prst="rect">
            <a:avLst/>
          </a:prstGeom>
          <a:noFill/>
          <a:ln w="9525">
            <a:noFill/>
          </a:ln>
        </p:spPr>
        <p:txBody>
          <a:bodyPr/>
          <a:lstStyle/>
          <a:p>
            <a:pPr lvl="0" algn="r" eaLnBrk="1" hangingPunct="1"/>
            <a:fld id="{BB962C8B-B14F-4D97-AF65-F5344CB8AC3E}" type="datetime1">
              <a:rPr lang="zh-CN" altLang="en-US" dirty="0"/>
              <a:t>2023/7/14</a:t>
            </a:fld>
            <a:endParaRPr lang="zh-CN" altLang="en-US" sz="1200" dirty="0"/>
          </a:p>
        </p:txBody>
      </p:sp>
      <p:sp>
        <p:nvSpPr>
          <p:cNvPr id="13317" name="灯片编号占位符 4"/>
          <p:cNvSpPr txBox="1">
            <a:spLocks noGrp="1"/>
          </p:cNvSpPr>
          <p:nvPr>
            <p:ph type="sldNum" sz="quarter"/>
          </p:nvPr>
        </p:nvSpPr>
        <p:spPr>
          <a:xfrm>
            <a:off x="3884613" y="8685213"/>
            <a:ext cx="2971800" cy="458787"/>
          </a:xfrm>
          <a:prstGeom prst="rect">
            <a:avLst/>
          </a:prstGeom>
          <a:noFill/>
          <a:ln w="9525">
            <a:noFill/>
          </a:ln>
        </p:spPr>
        <p:txBody>
          <a:bodyPr anchor="b" anchorCtr="0"/>
          <a:lstStyle/>
          <a:p>
            <a:pPr lvl="0" algn="r" eaLnBrk="1" hangingPunct="1"/>
            <a:fld id="{9A0DB2DC-4C9A-4742-B13C-FB6460FD3503}" type="slidenum">
              <a:rPr lang="zh-CN" altLang="en-US" dirty="0"/>
              <a:t>6</a:t>
            </a:fld>
            <a:endParaRPr lang="zh-CN" altLang="en-US" sz="1200" dirty="0"/>
          </a:p>
        </p:txBody>
      </p:sp>
    </p:spTree>
    <p:extLst>
      <p:ext uri="{BB962C8B-B14F-4D97-AF65-F5344CB8AC3E}">
        <p14:creationId xmlns:p14="http://schemas.microsoft.com/office/powerpoint/2010/main" val="112583424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幻灯片图像占位符 1"/>
          <p:cNvSpPr>
            <a:spLocks noGrp="1" noRot="1" noChangeAspect="1" noTextEdit="1"/>
          </p:cNvSpPr>
          <p:nvPr>
            <p:ph type="sldImg"/>
          </p:nvPr>
        </p:nvSpPr>
        <p:spPr>
          <a:ln/>
        </p:spPr>
      </p:sp>
      <p:sp>
        <p:nvSpPr>
          <p:cNvPr id="15363" name="备注占位符 2"/>
          <p:cNvSpPr>
            <a:spLocks noGrp="1"/>
          </p:cNvSpPr>
          <p:nvPr>
            <p:ph type="body" idx="1"/>
          </p:nvPr>
        </p:nvSpPr>
        <p:spPr>
          <a:xfrm>
            <a:off x="685800" y="4400550"/>
            <a:ext cx="5486400" cy="3600450"/>
          </a:xfrm>
          <a:prstGeom prst="rect">
            <a:avLst/>
          </a:prstGeom>
          <a:noFill/>
          <a:ln w="9525">
            <a:noFill/>
          </a:ln>
        </p:spPr>
        <p:txBody>
          <a:bodyPr/>
          <a:lstStyle/>
          <a:p>
            <a:pPr lvl="0"/>
            <a:r>
              <a:rPr lang="zh-CN" altLang="zh-CN" dirty="0"/>
              <a:t>包括但不限于：临床试验和真实世界中，与对照药品疗 效相比较该药品的主要优势和不足；临床指南</a:t>
            </a:r>
            <a:r>
              <a:rPr lang="en-US" altLang="zh-CN" dirty="0"/>
              <a:t>/</a:t>
            </a:r>
            <a:r>
              <a:rPr lang="zh-CN" altLang="zh-CN" dirty="0"/>
              <a:t>诊疗规范推荐 情况；国家药监局药品审评中心出具的《技术评审报告》中关于本药品有效性的描述；与目录内同治疗领域药品相比，该药品有效性方面的优势和不足。</a:t>
            </a:r>
          </a:p>
        </p:txBody>
      </p:sp>
      <p:sp>
        <p:nvSpPr>
          <p:cNvPr id="15364" name="日期占位符 3"/>
          <p:cNvSpPr txBox="1">
            <a:spLocks noGrp="1"/>
          </p:cNvSpPr>
          <p:nvPr>
            <p:ph type="dt" sz="half"/>
          </p:nvPr>
        </p:nvSpPr>
        <p:spPr>
          <a:xfrm>
            <a:off x="3884613" y="0"/>
            <a:ext cx="2971800" cy="458788"/>
          </a:xfrm>
          <a:prstGeom prst="rect">
            <a:avLst/>
          </a:prstGeom>
          <a:noFill/>
          <a:ln w="9525">
            <a:noFill/>
          </a:ln>
        </p:spPr>
        <p:txBody>
          <a:bodyPr/>
          <a:lstStyle/>
          <a:p>
            <a:pPr lvl="0" algn="r" eaLnBrk="1" hangingPunct="1"/>
            <a:fld id="{BB962C8B-B14F-4D97-AF65-F5344CB8AC3E}" type="datetime1">
              <a:rPr lang="zh-CN" altLang="en-US" dirty="0"/>
              <a:t>2023/7/14</a:t>
            </a:fld>
            <a:endParaRPr lang="zh-CN" altLang="en-US" sz="1200" dirty="0"/>
          </a:p>
        </p:txBody>
      </p:sp>
      <p:sp>
        <p:nvSpPr>
          <p:cNvPr id="15365" name="灯片编号占位符 4"/>
          <p:cNvSpPr txBox="1">
            <a:spLocks noGrp="1"/>
          </p:cNvSpPr>
          <p:nvPr>
            <p:ph type="sldNum" sz="quarter"/>
          </p:nvPr>
        </p:nvSpPr>
        <p:spPr>
          <a:xfrm>
            <a:off x="3884613" y="8685213"/>
            <a:ext cx="2971800" cy="458787"/>
          </a:xfrm>
          <a:prstGeom prst="rect">
            <a:avLst/>
          </a:prstGeom>
          <a:noFill/>
          <a:ln w="9525">
            <a:noFill/>
          </a:ln>
        </p:spPr>
        <p:txBody>
          <a:bodyPr anchor="b" anchorCtr="0"/>
          <a:lstStyle/>
          <a:p>
            <a:pPr lvl="0" algn="r" eaLnBrk="1" hangingPunct="1"/>
            <a:fld id="{9A0DB2DC-4C9A-4742-B13C-FB6460FD3503}" type="slidenum">
              <a:rPr lang="zh-CN" altLang="en-US" dirty="0"/>
              <a:t>7</a:t>
            </a:fld>
            <a:endParaRPr lang="zh-CN" altLang="en-US" sz="1200" dirty="0"/>
          </a:p>
        </p:txBody>
      </p:sp>
    </p:spTree>
    <p:extLst>
      <p:ext uri="{BB962C8B-B14F-4D97-AF65-F5344CB8AC3E}">
        <p14:creationId xmlns:p14="http://schemas.microsoft.com/office/powerpoint/2010/main" val="335639995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幻灯片图像占位符 1"/>
          <p:cNvSpPr>
            <a:spLocks noGrp="1" noRot="1" noChangeAspect="1" noTextEdit="1"/>
          </p:cNvSpPr>
          <p:nvPr>
            <p:ph type="sldImg"/>
          </p:nvPr>
        </p:nvSpPr>
        <p:spPr>
          <a:ln/>
        </p:spPr>
      </p:sp>
      <p:sp>
        <p:nvSpPr>
          <p:cNvPr id="17411" name="备注占位符 2"/>
          <p:cNvSpPr>
            <a:spLocks noGrp="1"/>
          </p:cNvSpPr>
          <p:nvPr>
            <p:ph type="body" idx="1"/>
          </p:nvPr>
        </p:nvSpPr>
        <p:spPr>
          <a:xfrm>
            <a:off x="685800" y="4400550"/>
            <a:ext cx="5486400" cy="3600450"/>
          </a:xfrm>
          <a:prstGeom prst="rect">
            <a:avLst/>
          </a:prstGeom>
          <a:noFill/>
          <a:ln w="9525">
            <a:noFill/>
          </a:ln>
        </p:spPr>
        <p:txBody>
          <a:bodyPr/>
          <a:lstStyle/>
          <a:p>
            <a:pPr lvl="0"/>
            <a:endParaRPr lang="zh-CN" altLang="en-US" dirty="0"/>
          </a:p>
        </p:txBody>
      </p:sp>
      <p:sp>
        <p:nvSpPr>
          <p:cNvPr id="17412" name="日期占位符 3"/>
          <p:cNvSpPr txBox="1">
            <a:spLocks noGrp="1"/>
          </p:cNvSpPr>
          <p:nvPr>
            <p:ph type="dt" sz="half"/>
          </p:nvPr>
        </p:nvSpPr>
        <p:spPr>
          <a:xfrm>
            <a:off x="3884613" y="0"/>
            <a:ext cx="2971800" cy="458788"/>
          </a:xfrm>
          <a:prstGeom prst="rect">
            <a:avLst/>
          </a:prstGeom>
          <a:noFill/>
          <a:ln w="9525">
            <a:noFill/>
          </a:ln>
        </p:spPr>
        <p:txBody>
          <a:bodyPr/>
          <a:lstStyle/>
          <a:p>
            <a:pPr lvl="0" algn="r" eaLnBrk="1" hangingPunct="1"/>
            <a:fld id="{BB962C8B-B14F-4D97-AF65-F5344CB8AC3E}" type="datetime1">
              <a:rPr lang="zh-CN" altLang="en-US" dirty="0"/>
              <a:t>2023/7/14</a:t>
            </a:fld>
            <a:endParaRPr lang="zh-CN" altLang="en-US" sz="1200" dirty="0"/>
          </a:p>
        </p:txBody>
      </p:sp>
      <p:sp>
        <p:nvSpPr>
          <p:cNvPr id="17413" name="灯片编号占位符 4"/>
          <p:cNvSpPr txBox="1">
            <a:spLocks noGrp="1"/>
          </p:cNvSpPr>
          <p:nvPr>
            <p:ph type="sldNum" sz="quarter"/>
          </p:nvPr>
        </p:nvSpPr>
        <p:spPr>
          <a:xfrm>
            <a:off x="3884613" y="8685213"/>
            <a:ext cx="2971800" cy="458787"/>
          </a:xfrm>
          <a:prstGeom prst="rect">
            <a:avLst/>
          </a:prstGeom>
          <a:noFill/>
          <a:ln w="9525">
            <a:noFill/>
          </a:ln>
        </p:spPr>
        <p:txBody>
          <a:bodyPr anchor="b" anchorCtr="0"/>
          <a:lstStyle/>
          <a:p>
            <a:pPr lvl="0" algn="r" eaLnBrk="1" hangingPunct="1"/>
            <a:fld id="{9A0DB2DC-4C9A-4742-B13C-FB6460FD3503}" type="slidenum">
              <a:rPr lang="zh-CN" altLang="en-US" dirty="0"/>
              <a:t>8</a:t>
            </a:fld>
            <a:endParaRPr lang="zh-CN" altLang="en-US" sz="1200" dirty="0"/>
          </a:p>
        </p:txBody>
      </p:sp>
    </p:spTree>
    <p:extLst>
      <p:ext uri="{BB962C8B-B14F-4D97-AF65-F5344CB8AC3E}">
        <p14:creationId xmlns:p14="http://schemas.microsoft.com/office/powerpoint/2010/main" val="382602896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幻灯片图像占位符 1"/>
          <p:cNvSpPr>
            <a:spLocks noGrp="1" noRot="1" noChangeAspect="1" noTextEdit="1"/>
          </p:cNvSpPr>
          <p:nvPr>
            <p:ph type="sldImg"/>
          </p:nvPr>
        </p:nvSpPr>
        <p:spPr>
          <a:ln/>
        </p:spPr>
      </p:sp>
      <p:sp>
        <p:nvSpPr>
          <p:cNvPr id="19459" name="备注占位符 2"/>
          <p:cNvSpPr>
            <a:spLocks noGrp="1"/>
          </p:cNvSpPr>
          <p:nvPr>
            <p:ph type="body" idx="1"/>
          </p:nvPr>
        </p:nvSpPr>
        <p:spPr>
          <a:xfrm>
            <a:off x="685800" y="4400550"/>
            <a:ext cx="5486400" cy="3600450"/>
          </a:xfrm>
          <a:prstGeom prst="rect">
            <a:avLst/>
          </a:prstGeom>
          <a:noFill/>
          <a:ln w="9525">
            <a:noFill/>
          </a:ln>
        </p:spPr>
        <p:txBody>
          <a:bodyPr/>
          <a:lstStyle/>
          <a:p>
            <a:pPr lvl="0"/>
            <a:r>
              <a:rPr lang="zh-CN" altLang="zh-CN" dirty="0"/>
              <a:t>包括但不限于：主要创新点；该创新带来的疗效或安全 性方面的优势；是否为国家</a:t>
            </a:r>
            <a:r>
              <a:rPr lang="en-US" altLang="zh-CN" dirty="0"/>
              <a:t>“</a:t>
            </a:r>
            <a:r>
              <a:rPr lang="zh-CN" altLang="zh-CN" dirty="0"/>
              <a:t>重大新药创制</a:t>
            </a:r>
            <a:r>
              <a:rPr lang="en-US" altLang="zh-CN" dirty="0"/>
              <a:t>”</a:t>
            </a:r>
            <a:r>
              <a:rPr lang="zh-CN" altLang="zh-CN" dirty="0"/>
              <a:t>等科技重大专项 支持上市药品；是否为自主知识产权的创新药；药品注册分类。</a:t>
            </a:r>
          </a:p>
        </p:txBody>
      </p:sp>
      <p:sp>
        <p:nvSpPr>
          <p:cNvPr id="19460" name="日期占位符 3"/>
          <p:cNvSpPr txBox="1">
            <a:spLocks noGrp="1"/>
          </p:cNvSpPr>
          <p:nvPr>
            <p:ph type="dt" sz="half"/>
          </p:nvPr>
        </p:nvSpPr>
        <p:spPr>
          <a:xfrm>
            <a:off x="3884613" y="0"/>
            <a:ext cx="2971800" cy="458788"/>
          </a:xfrm>
          <a:prstGeom prst="rect">
            <a:avLst/>
          </a:prstGeom>
          <a:noFill/>
          <a:ln w="9525">
            <a:noFill/>
          </a:ln>
        </p:spPr>
        <p:txBody>
          <a:bodyPr/>
          <a:lstStyle/>
          <a:p>
            <a:pPr lvl="0" algn="r" eaLnBrk="1" hangingPunct="1"/>
            <a:fld id="{BB962C8B-B14F-4D97-AF65-F5344CB8AC3E}" type="datetime1">
              <a:rPr lang="zh-CN" altLang="en-US" dirty="0"/>
              <a:t>2023/7/14</a:t>
            </a:fld>
            <a:endParaRPr lang="zh-CN" altLang="en-US" sz="1200" dirty="0"/>
          </a:p>
        </p:txBody>
      </p:sp>
      <p:sp>
        <p:nvSpPr>
          <p:cNvPr id="19461" name="灯片编号占位符 4"/>
          <p:cNvSpPr txBox="1">
            <a:spLocks noGrp="1"/>
          </p:cNvSpPr>
          <p:nvPr>
            <p:ph type="sldNum" sz="quarter"/>
          </p:nvPr>
        </p:nvSpPr>
        <p:spPr>
          <a:xfrm>
            <a:off x="3884613" y="8685213"/>
            <a:ext cx="2971800" cy="458787"/>
          </a:xfrm>
          <a:prstGeom prst="rect">
            <a:avLst/>
          </a:prstGeom>
          <a:noFill/>
          <a:ln w="9525">
            <a:noFill/>
          </a:ln>
        </p:spPr>
        <p:txBody>
          <a:bodyPr anchor="b" anchorCtr="0"/>
          <a:lstStyle/>
          <a:p>
            <a:pPr lvl="0" algn="r" eaLnBrk="1" hangingPunct="1"/>
            <a:fld id="{9A0DB2DC-4C9A-4742-B13C-FB6460FD3503}" type="slidenum">
              <a:rPr lang="zh-CN" altLang="en-US" dirty="0"/>
              <a:t>9</a:t>
            </a:fld>
            <a:endParaRPr lang="zh-CN" altLang="en-US" sz="1200" dirty="0"/>
          </a:p>
        </p:txBody>
      </p:sp>
    </p:spTree>
    <p:extLst>
      <p:ext uri="{BB962C8B-B14F-4D97-AF65-F5344CB8AC3E}">
        <p14:creationId xmlns:p14="http://schemas.microsoft.com/office/powerpoint/2010/main" val="163100323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幻灯片图像占位符 1"/>
          <p:cNvSpPr>
            <a:spLocks noGrp="1" noRot="1" noChangeAspect="1" noTextEdit="1"/>
          </p:cNvSpPr>
          <p:nvPr>
            <p:ph type="sldImg"/>
          </p:nvPr>
        </p:nvSpPr>
        <p:spPr>
          <a:ln/>
        </p:spPr>
      </p:sp>
      <p:sp>
        <p:nvSpPr>
          <p:cNvPr id="21507" name="备注占位符 2"/>
          <p:cNvSpPr>
            <a:spLocks noGrp="1"/>
          </p:cNvSpPr>
          <p:nvPr>
            <p:ph type="body" idx="1"/>
          </p:nvPr>
        </p:nvSpPr>
        <p:spPr>
          <a:xfrm>
            <a:off x="685800" y="4400550"/>
            <a:ext cx="5486400" cy="3600450"/>
          </a:xfrm>
          <a:prstGeom prst="rect">
            <a:avLst/>
          </a:prstGeom>
          <a:noFill/>
          <a:ln w="9525">
            <a:noFill/>
          </a:ln>
        </p:spPr>
        <p:txBody>
          <a:bodyPr/>
          <a:lstStyle/>
          <a:p>
            <a:pPr lvl="0"/>
            <a:r>
              <a:rPr lang="zh-CN" altLang="zh-CN" dirty="0"/>
              <a:t>包括但不限于：是否能够弥补药品目录短板；临床管理 难度及其他相关情况。</a:t>
            </a:r>
            <a:endParaRPr lang="en-US" altLang="zh-CN" dirty="0"/>
          </a:p>
          <a:p>
            <a:pPr lvl="0"/>
            <a:r>
              <a:rPr lang="zh-CN" altLang="zh-CN" dirty="0"/>
              <a:t>价格费用等信 息。</a:t>
            </a:r>
          </a:p>
        </p:txBody>
      </p:sp>
      <p:sp>
        <p:nvSpPr>
          <p:cNvPr id="21508" name="日期占位符 3"/>
          <p:cNvSpPr txBox="1">
            <a:spLocks noGrp="1"/>
          </p:cNvSpPr>
          <p:nvPr>
            <p:ph type="dt" sz="half"/>
          </p:nvPr>
        </p:nvSpPr>
        <p:spPr>
          <a:xfrm>
            <a:off x="3884613" y="0"/>
            <a:ext cx="2971800" cy="458788"/>
          </a:xfrm>
          <a:prstGeom prst="rect">
            <a:avLst/>
          </a:prstGeom>
          <a:noFill/>
          <a:ln w="9525">
            <a:noFill/>
          </a:ln>
        </p:spPr>
        <p:txBody>
          <a:bodyPr/>
          <a:lstStyle/>
          <a:p>
            <a:pPr lvl="0" algn="r" eaLnBrk="1" hangingPunct="1"/>
            <a:fld id="{BB962C8B-B14F-4D97-AF65-F5344CB8AC3E}" type="datetime1">
              <a:rPr lang="zh-CN" altLang="en-US" dirty="0"/>
              <a:t>2023/7/14</a:t>
            </a:fld>
            <a:endParaRPr lang="zh-CN" altLang="en-US" sz="1200" dirty="0"/>
          </a:p>
        </p:txBody>
      </p:sp>
      <p:sp>
        <p:nvSpPr>
          <p:cNvPr id="21509" name="灯片编号占位符 4"/>
          <p:cNvSpPr txBox="1">
            <a:spLocks noGrp="1"/>
          </p:cNvSpPr>
          <p:nvPr>
            <p:ph type="sldNum" sz="quarter"/>
          </p:nvPr>
        </p:nvSpPr>
        <p:spPr>
          <a:xfrm>
            <a:off x="3884613" y="8685213"/>
            <a:ext cx="2971800" cy="458787"/>
          </a:xfrm>
          <a:prstGeom prst="rect">
            <a:avLst/>
          </a:prstGeom>
          <a:noFill/>
          <a:ln w="9525">
            <a:noFill/>
          </a:ln>
        </p:spPr>
        <p:txBody>
          <a:bodyPr anchor="b" anchorCtr="0"/>
          <a:lstStyle/>
          <a:p>
            <a:pPr lvl="0" algn="r" eaLnBrk="1" hangingPunct="1"/>
            <a:fld id="{9A0DB2DC-4C9A-4742-B13C-FB6460FD3503}" type="slidenum">
              <a:rPr lang="zh-CN" altLang="en-US" dirty="0"/>
              <a:t>10</a:t>
            </a:fld>
            <a:endParaRPr lang="zh-CN" altLang="en-US" sz="1200" dirty="0"/>
          </a:p>
        </p:txBody>
      </p:sp>
    </p:spTree>
    <p:extLst>
      <p:ext uri="{BB962C8B-B14F-4D97-AF65-F5344CB8AC3E}">
        <p14:creationId xmlns:p14="http://schemas.microsoft.com/office/powerpoint/2010/main" val="9026325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143000" y="841375"/>
            <a:ext cx="6858000" cy="1790700"/>
          </a:xfrm>
        </p:spPr>
        <p:txBody>
          <a:bodyPr anchor="b"/>
          <a:lstStyle>
            <a:lvl1pPr algn="ctr">
              <a:defRPr sz="6000"/>
            </a:lvl1pPr>
          </a:lstStyle>
          <a:p>
            <a:r>
              <a:rPr lang="zh-CN" altLang="en-US" smtClean="0"/>
              <a:t>单击此处编辑母版标题样式</a:t>
            </a:r>
            <a:endParaRPr lang="zh-CN" altLang="en-US"/>
          </a:p>
        </p:txBody>
      </p:sp>
      <p:sp>
        <p:nvSpPr>
          <p:cNvPr id="3" name="副标题 2"/>
          <p:cNvSpPr>
            <a:spLocks noGrp="1"/>
          </p:cNvSpPr>
          <p:nvPr>
            <p:ph type="subTitle" idx="1" hasCustomPrompt="1"/>
          </p:nvPr>
        </p:nvSpPr>
        <p:spPr>
          <a:xfrm>
            <a:off x="1143000" y="2701925"/>
            <a:ext cx="6858000" cy="1241425"/>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单击以编辑母版副标题样式</a:t>
            </a:r>
            <a:endParaRPr lang="zh-CN" altLang="en-US"/>
          </a:p>
        </p:txBody>
      </p:sp>
      <p:sp>
        <p:nvSpPr>
          <p:cNvPr id="4" name="日期占位符 3"/>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fld id="{9E22F561-6988-4683-8D74-DB844D3CD86F}" type="datetime1">
              <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rPr>
              <a:t>2023/7/14</a:t>
            </a:fld>
            <a:endParaRPr kumimoji="0" lang="zh-CN" altLang="en-US" sz="18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5" name="页脚占位符 4"/>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zh-CN"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endParaRPr>
          </a:p>
        </p:txBody>
      </p:sp>
      <p:sp>
        <p:nvSpPr>
          <p:cNvPr id="6" name="灯片编号占位符 5"/>
          <p:cNvSpPr>
            <a:spLocks noGrp="1"/>
          </p:cNvSpPr>
          <p:nvPr>
            <p:ph type="sldNum" sz="quarter" idx="12"/>
          </p:nvPr>
        </p:nvSpPr>
        <p:spPr/>
        <p:txBody>
          <a:bodyPr/>
          <a:lstStyle/>
          <a:p>
            <a:pPr marL="0" marR="0" lvl="0" indent="0" algn="r" defTabSz="914400" rtl="0" eaLnBrk="1" fontAlgn="base" latinLnBrk="0" hangingPunct="1">
              <a:lnSpc>
                <a:spcPct val="100000"/>
              </a:lnSpc>
              <a:spcBef>
                <a:spcPct val="0"/>
              </a:spcBef>
              <a:spcAft>
                <a:spcPct val="0"/>
              </a:spcAft>
              <a:buClrTx/>
              <a:buSzTx/>
              <a:buFont typeface="Arial" panose="020B0604020202020204" pitchFamily="34" charset="0"/>
              <a:buNone/>
              <a:defRPr/>
            </a:pPr>
            <a:fld id="{7D084A4C-0683-4BBC-898D-2B8E74C5C346}" type="slidenum">
              <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rPr>
              <a:t>‹#›</a:t>
            </a:fld>
            <a:endParaRPr kumimoji="0" lang="zh-CN" altLang="en-US" sz="18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630238" y="342900"/>
            <a:ext cx="2949575" cy="1200150"/>
          </a:xfrm>
        </p:spPr>
        <p:txBody>
          <a:bodyPr anchor="b"/>
          <a:lstStyle>
            <a:lvl1pPr>
              <a:defRPr sz="3200"/>
            </a:lvl1pPr>
          </a:lstStyle>
          <a:p>
            <a:r>
              <a:rPr lang="zh-CN" altLang="en-US" smtClean="0"/>
              <a:t>单击此处编辑母版标题样式</a:t>
            </a:r>
            <a:endParaRPr lang="zh-CN" altLang="en-US"/>
          </a:p>
        </p:txBody>
      </p:sp>
      <p:sp>
        <p:nvSpPr>
          <p:cNvPr id="3" name="内容占位符 2"/>
          <p:cNvSpPr>
            <a:spLocks noGrp="1"/>
          </p:cNvSpPr>
          <p:nvPr>
            <p:ph idx="1" hasCustomPrompt="1"/>
          </p:nvPr>
        </p:nvSpPr>
        <p:spPr>
          <a:xfrm>
            <a:off x="3887788" y="741363"/>
            <a:ext cx="4629150" cy="36544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hasCustomPrompt="1"/>
          </p:nvPr>
        </p:nvSpPr>
        <p:spPr>
          <a:xfrm>
            <a:off x="630238" y="1543050"/>
            <a:ext cx="2949575" cy="28590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编辑母版文本样式</a:t>
            </a:r>
          </a:p>
        </p:txBody>
      </p:sp>
      <p:sp>
        <p:nvSpPr>
          <p:cNvPr id="5" name="日期占位符 4"/>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fld id="{9E22F561-6988-4683-8D74-DB844D3CD86F}" type="datetime1">
              <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rPr>
              <a:t>2023/7/14</a:t>
            </a:fld>
            <a:endParaRPr kumimoji="0" lang="zh-CN" altLang="en-US" sz="18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6" name="页脚占位符 5"/>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zh-CN"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endParaRPr>
          </a:p>
        </p:txBody>
      </p:sp>
      <p:sp>
        <p:nvSpPr>
          <p:cNvPr id="7" name="灯片编号占位符 6"/>
          <p:cNvSpPr>
            <a:spLocks noGrp="1"/>
          </p:cNvSpPr>
          <p:nvPr>
            <p:ph type="sldNum" sz="quarter" idx="12"/>
          </p:nvPr>
        </p:nvSpPr>
        <p:spPr/>
        <p:txBody>
          <a:bodyPr/>
          <a:lstStyle/>
          <a:p>
            <a:pPr marL="0" marR="0" lvl="0" indent="0" algn="r" defTabSz="914400" rtl="0" eaLnBrk="1" fontAlgn="base" latinLnBrk="0" hangingPunct="1">
              <a:lnSpc>
                <a:spcPct val="100000"/>
              </a:lnSpc>
              <a:spcBef>
                <a:spcPct val="0"/>
              </a:spcBef>
              <a:spcAft>
                <a:spcPct val="0"/>
              </a:spcAft>
              <a:buClrTx/>
              <a:buSzTx/>
              <a:buFont typeface="Arial" panose="020B0604020202020204" pitchFamily="34" charset="0"/>
              <a:buNone/>
              <a:defRPr/>
            </a:pPr>
            <a:fld id="{7D084A4C-0683-4BBC-898D-2B8E74C5C346}" type="slidenum">
              <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rPr>
              <a:t>‹#›</a:t>
            </a:fld>
            <a:endParaRPr kumimoji="0" lang="zh-CN" altLang="en-US" sz="18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630238" y="342900"/>
            <a:ext cx="2949575" cy="1200150"/>
          </a:xfrm>
        </p:spPr>
        <p:txBody>
          <a:bodyPr anchor="b"/>
          <a:lstStyle>
            <a:lvl1pPr>
              <a:defRPr sz="3200"/>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3887788" y="741363"/>
            <a:ext cx="4629150" cy="3654425"/>
          </a:xfrm>
        </p:spPr>
        <p:txBody>
          <a:bodyPr vert="horz" wrap="square" lIns="91440" tIns="45720" rIns="91440" bIns="45720" numCol="1" anchor="t" anchorCtr="0" compatLnSpc="1"/>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l" defTabSz="914400" rtl="0" eaLnBrk="0" fontAlgn="base" latinLnBrk="0" hangingPunct="0">
              <a:lnSpc>
                <a:spcPct val="100000"/>
              </a:lnSpc>
              <a:spcBef>
                <a:spcPct val="20000"/>
              </a:spcBef>
              <a:spcAft>
                <a:spcPct val="0"/>
              </a:spcAft>
              <a:buClrTx/>
              <a:buSzTx/>
              <a:buFont typeface="Arial" panose="020B0604020202020204" pitchFamily="34" charset="0"/>
              <a:buNone/>
              <a:defRPr/>
            </a:pPr>
            <a:endParaRPr kumimoji="0" lang="zh-CN" altLang="en-US" sz="3200" b="0" i="0" u="none" strike="noStrike" kern="1200" cap="none" spc="0" normalizeH="0" baseline="0" noProof="0" smtClean="0">
              <a:ln>
                <a:noFill/>
              </a:ln>
              <a:solidFill>
                <a:schemeClr val="tx1"/>
              </a:solidFill>
              <a:effectLst/>
              <a:uLnTx/>
              <a:uFillTx/>
              <a:latin typeface="+mn-lt"/>
              <a:ea typeface="+mn-ea"/>
              <a:cs typeface="+mn-cs"/>
              <a:sym typeface="Calibri" panose="020F0502020204030204" pitchFamily="34" charset="0"/>
            </a:endParaRPr>
          </a:p>
        </p:txBody>
      </p:sp>
      <p:sp>
        <p:nvSpPr>
          <p:cNvPr id="4" name="文本占位符 3"/>
          <p:cNvSpPr>
            <a:spLocks noGrp="1"/>
          </p:cNvSpPr>
          <p:nvPr>
            <p:ph type="body" sz="half" idx="2" hasCustomPrompt="1"/>
          </p:nvPr>
        </p:nvSpPr>
        <p:spPr>
          <a:xfrm>
            <a:off x="630238" y="1543050"/>
            <a:ext cx="2949575" cy="28590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编辑母版文本样式</a:t>
            </a:r>
          </a:p>
        </p:txBody>
      </p:sp>
      <p:sp>
        <p:nvSpPr>
          <p:cNvPr id="5" name="日期占位符 4"/>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fld id="{9E22F561-6988-4683-8D74-DB844D3CD86F}" type="datetime1">
              <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rPr>
              <a:t>2023/7/14</a:t>
            </a:fld>
            <a:endParaRPr kumimoji="0" lang="zh-CN" altLang="en-US" sz="18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6" name="页脚占位符 5"/>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zh-CN"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endParaRPr>
          </a:p>
        </p:txBody>
      </p:sp>
      <p:sp>
        <p:nvSpPr>
          <p:cNvPr id="7" name="灯片编号占位符 6"/>
          <p:cNvSpPr>
            <a:spLocks noGrp="1"/>
          </p:cNvSpPr>
          <p:nvPr>
            <p:ph type="sldNum" sz="quarter" idx="12"/>
          </p:nvPr>
        </p:nvSpPr>
        <p:spPr/>
        <p:txBody>
          <a:bodyPr/>
          <a:lstStyle/>
          <a:p>
            <a:pPr marL="0" marR="0" lvl="0" indent="0" algn="r" defTabSz="914400" rtl="0" eaLnBrk="1" fontAlgn="base" latinLnBrk="0" hangingPunct="1">
              <a:lnSpc>
                <a:spcPct val="100000"/>
              </a:lnSpc>
              <a:spcBef>
                <a:spcPct val="0"/>
              </a:spcBef>
              <a:spcAft>
                <a:spcPct val="0"/>
              </a:spcAft>
              <a:buClrTx/>
              <a:buSzTx/>
              <a:buFont typeface="Arial" panose="020B0604020202020204" pitchFamily="34" charset="0"/>
              <a:buNone/>
              <a:defRPr/>
            </a:pPr>
            <a:fld id="{7D084A4C-0683-4BBC-898D-2B8E74C5C346}" type="slidenum">
              <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rPr>
              <a:t>‹#›</a:t>
            </a:fld>
            <a:endParaRPr kumimoji="0" lang="zh-CN" altLang="en-US" sz="18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hasCustomPrompt="1"/>
          </p:nvPr>
        </p:nvSpPr>
        <p:spPr/>
        <p:txBody>
          <a:bodyPr vert="eaVert"/>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fld id="{9E22F561-6988-4683-8D74-DB844D3CD86F}" type="datetime1">
              <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rPr>
              <a:t>2023/7/14</a:t>
            </a:fld>
            <a:endParaRPr kumimoji="0" lang="zh-CN" altLang="en-US" sz="18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5" name="页脚占位符 4"/>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zh-CN"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endParaRPr>
          </a:p>
        </p:txBody>
      </p:sp>
      <p:sp>
        <p:nvSpPr>
          <p:cNvPr id="6" name="灯片编号占位符 5"/>
          <p:cNvSpPr>
            <a:spLocks noGrp="1"/>
          </p:cNvSpPr>
          <p:nvPr>
            <p:ph type="sldNum" sz="quarter" idx="12"/>
          </p:nvPr>
        </p:nvSpPr>
        <p:spPr/>
        <p:txBody>
          <a:bodyPr/>
          <a:lstStyle/>
          <a:p>
            <a:pPr marL="0" marR="0" lvl="0" indent="0" algn="r" defTabSz="914400" rtl="0" eaLnBrk="1" fontAlgn="base" latinLnBrk="0" hangingPunct="1">
              <a:lnSpc>
                <a:spcPct val="100000"/>
              </a:lnSpc>
              <a:spcBef>
                <a:spcPct val="0"/>
              </a:spcBef>
              <a:spcAft>
                <a:spcPct val="0"/>
              </a:spcAft>
              <a:buClrTx/>
              <a:buSzTx/>
              <a:buFont typeface="Arial" panose="020B0604020202020204" pitchFamily="34" charset="0"/>
              <a:buNone/>
              <a:defRPr/>
            </a:pPr>
            <a:fld id="{7D084A4C-0683-4BBC-898D-2B8E74C5C346}" type="slidenum">
              <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rPr>
              <a:t>‹#›</a:t>
            </a:fld>
            <a:endParaRPr kumimoji="0" lang="zh-CN" altLang="en-US" sz="18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06375"/>
            <a:ext cx="2057400" cy="4387850"/>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hasCustomPrompt="1"/>
          </p:nvPr>
        </p:nvSpPr>
        <p:spPr>
          <a:xfrm>
            <a:off x="457200" y="206375"/>
            <a:ext cx="6019800" cy="4387850"/>
          </a:xfrm>
        </p:spPr>
        <p:txBody>
          <a:bodyPr vert="eaVert"/>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fld id="{9E22F561-6988-4683-8D74-DB844D3CD86F}" type="datetime1">
              <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rPr>
              <a:t>2023/7/14</a:t>
            </a:fld>
            <a:endParaRPr kumimoji="0" lang="zh-CN" altLang="en-US" sz="18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5" name="页脚占位符 4"/>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zh-CN"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endParaRPr>
          </a:p>
        </p:txBody>
      </p:sp>
      <p:sp>
        <p:nvSpPr>
          <p:cNvPr id="6" name="灯片编号占位符 5"/>
          <p:cNvSpPr>
            <a:spLocks noGrp="1"/>
          </p:cNvSpPr>
          <p:nvPr>
            <p:ph type="sldNum" sz="quarter" idx="12"/>
          </p:nvPr>
        </p:nvSpPr>
        <p:spPr/>
        <p:txBody>
          <a:bodyPr/>
          <a:lstStyle/>
          <a:p>
            <a:pPr marL="0" marR="0" lvl="0" indent="0" algn="r" defTabSz="914400" rtl="0" eaLnBrk="1" fontAlgn="base" latinLnBrk="0" hangingPunct="1">
              <a:lnSpc>
                <a:spcPct val="100000"/>
              </a:lnSpc>
              <a:spcBef>
                <a:spcPct val="0"/>
              </a:spcBef>
              <a:spcAft>
                <a:spcPct val="0"/>
              </a:spcAft>
              <a:buClrTx/>
              <a:buSzTx/>
              <a:buFont typeface="Arial" panose="020B0604020202020204" pitchFamily="34" charset="0"/>
              <a:buNone/>
              <a:defRPr/>
            </a:pPr>
            <a:fld id="{7D084A4C-0683-4BBC-898D-2B8E74C5C346}" type="slidenum">
              <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rPr>
              <a:t>‹#›</a:t>
            </a:fld>
            <a:endParaRPr kumimoji="0" lang="zh-CN" altLang="en-US" sz="18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自定义版式">
    <p:spTree>
      <p:nvGrpSpPr>
        <p:cNvPr id="1" name=""/>
        <p:cNvGrpSpPr/>
        <p:nvPr/>
      </p:nvGrpSpPr>
      <p:grpSpPr>
        <a:xfrm>
          <a:off x="0" y="0"/>
          <a:ext cx="0" cy="0"/>
          <a:chOff x="0" y="0"/>
          <a:chExt cx="0" cy="0"/>
        </a:xfrm>
      </p:grpSpPr>
      <p:sp>
        <p:nvSpPr>
          <p:cNvPr id="2" name="标题 1"/>
          <p:cNvSpPr>
            <a:spLocks noGrp="1"/>
          </p:cNvSpPr>
          <p:nvPr>
            <p:ph type="title"/>
          </p:nvPr>
        </p:nvSpPr>
        <p:spPr>
          <a:xfrm>
            <a:off x="457200" y="206375"/>
            <a:ext cx="8229600" cy="857250"/>
          </a:xfrm>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fld id="{9E22F561-6988-4683-8D74-DB844D3CD86F}" type="datetime1">
              <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rPr>
              <a:t>2023/7/14</a:t>
            </a:fld>
            <a:endParaRPr kumimoji="0" lang="zh-CN" altLang="en-US" sz="18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4" name="页脚占位符 3"/>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zh-CN"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endParaRPr>
          </a:p>
        </p:txBody>
      </p:sp>
      <p:sp>
        <p:nvSpPr>
          <p:cNvPr id="5" name="灯片编号占位符 4"/>
          <p:cNvSpPr>
            <a:spLocks noGrp="1"/>
          </p:cNvSpPr>
          <p:nvPr>
            <p:ph type="sldNum" sz="quarter" idx="12"/>
          </p:nvPr>
        </p:nvSpPr>
        <p:spPr/>
        <p:txBody>
          <a:bodyPr/>
          <a:lstStyle/>
          <a:p>
            <a:pPr marL="0" marR="0" lvl="0" indent="0" algn="r" defTabSz="914400" rtl="0" eaLnBrk="1" fontAlgn="base" latinLnBrk="0" hangingPunct="1">
              <a:lnSpc>
                <a:spcPct val="100000"/>
              </a:lnSpc>
              <a:spcBef>
                <a:spcPct val="0"/>
              </a:spcBef>
              <a:spcAft>
                <a:spcPct val="0"/>
              </a:spcAft>
              <a:buClrTx/>
              <a:buSzTx/>
              <a:buFont typeface="Arial" panose="020B0604020202020204" pitchFamily="34" charset="0"/>
              <a:buNone/>
              <a:defRPr/>
            </a:pPr>
            <a:fld id="{7D084A4C-0683-4BBC-898D-2B8E74C5C346}" type="slidenum">
              <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rPr>
              <a:t>‹#›</a:t>
            </a:fld>
            <a:endParaRPr kumimoji="0" lang="zh-CN" altLang="en-US" sz="18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hasCustomPrompt="1"/>
          </p:nvPr>
        </p:nvSpPr>
        <p:spPr/>
        <p:txBody>
          <a:bodyPr/>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fld id="{9E22F561-6988-4683-8D74-DB844D3CD86F}" type="datetime1">
              <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rPr>
              <a:t>2023/7/14</a:t>
            </a:fld>
            <a:endParaRPr kumimoji="0" lang="zh-CN" altLang="en-US" sz="18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5" name="页脚占位符 4"/>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zh-CN"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endParaRPr>
          </a:p>
        </p:txBody>
      </p:sp>
      <p:sp>
        <p:nvSpPr>
          <p:cNvPr id="6" name="灯片编号占位符 5"/>
          <p:cNvSpPr>
            <a:spLocks noGrp="1"/>
          </p:cNvSpPr>
          <p:nvPr>
            <p:ph type="sldNum" sz="quarter" idx="12"/>
          </p:nvPr>
        </p:nvSpPr>
        <p:spPr/>
        <p:txBody>
          <a:bodyPr/>
          <a:lstStyle/>
          <a:p>
            <a:pPr marL="0" marR="0" lvl="0" indent="0" algn="r" defTabSz="914400" rtl="0" eaLnBrk="1" fontAlgn="base" latinLnBrk="0" hangingPunct="1">
              <a:lnSpc>
                <a:spcPct val="100000"/>
              </a:lnSpc>
              <a:spcBef>
                <a:spcPct val="0"/>
              </a:spcBef>
              <a:spcAft>
                <a:spcPct val="0"/>
              </a:spcAft>
              <a:buClrTx/>
              <a:buSzTx/>
              <a:buFont typeface="Arial" panose="020B0604020202020204" pitchFamily="34" charset="0"/>
              <a:buNone/>
              <a:defRPr/>
            </a:pPr>
            <a:fld id="{7D084A4C-0683-4BBC-898D-2B8E74C5C346}" type="slidenum">
              <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rPr>
              <a:t>‹#›</a:t>
            </a:fld>
            <a:endParaRPr kumimoji="0" lang="zh-CN" altLang="en-US" sz="18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623888" y="1282700"/>
            <a:ext cx="7886700" cy="2139950"/>
          </a:xfrm>
        </p:spPr>
        <p:txBody>
          <a:bodyPr anchor="b"/>
          <a:lstStyle>
            <a:lvl1pPr>
              <a:defRPr sz="6000"/>
            </a:lvl1pPr>
          </a:lstStyle>
          <a:p>
            <a:r>
              <a:rPr lang="zh-CN" altLang="en-US" smtClean="0"/>
              <a:t>单击此处编辑母版标题样式</a:t>
            </a:r>
            <a:endParaRPr lang="zh-CN" altLang="en-US"/>
          </a:p>
        </p:txBody>
      </p:sp>
      <p:sp>
        <p:nvSpPr>
          <p:cNvPr id="3" name="文本占位符 2"/>
          <p:cNvSpPr>
            <a:spLocks noGrp="1"/>
          </p:cNvSpPr>
          <p:nvPr>
            <p:ph type="body" idx="1" hasCustomPrompt="1"/>
          </p:nvPr>
        </p:nvSpPr>
        <p:spPr>
          <a:xfrm>
            <a:off x="623888" y="3441700"/>
            <a:ext cx="7886700" cy="1125538"/>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zh-CN" altLang="en-US" smtClean="0"/>
              <a:t>编辑母版文本样式</a:t>
            </a:r>
          </a:p>
        </p:txBody>
      </p:sp>
      <p:sp>
        <p:nvSpPr>
          <p:cNvPr id="4" name="日期占位符 3"/>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fld id="{9E22F561-6988-4683-8D74-DB844D3CD86F}" type="datetime1">
              <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rPr>
              <a:t>2023/7/14</a:t>
            </a:fld>
            <a:endParaRPr kumimoji="0" lang="zh-CN" altLang="en-US" sz="18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5" name="页脚占位符 4"/>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zh-CN"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endParaRPr>
          </a:p>
        </p:txBody>
      </p:sp>
      <p:sp>
        <p:nvSpPr>
          <p:cNvPr id="6" name="灯片编号占位符 5"/>
          <p:cNvSpPr>
            <a:spLocks noGrp="1"/>
          </p:cNvSpPr>
          <p:nvPr>
            <p:ph type="sldNum" sz="quarter" idx="12"/>
          </p:nvPr>
        </p:nvSpPr>
        <p:spPr/>
        <p:txBody>
          <a:bodyPr/>
          <a:lstStyle/>
          <a:p>
            <a:pPr marL="0" marR="0" lvl="0" indent="0" algn="r" defTabSz="914400" rtl="0" eaLnBrk="1" fontAlgn="base" latinLnBrk="0" hangingPunct="1">
              <a:lnSpc>
                <a:spcPct val="100000"/>
              </a:lnSpc>
              <a:spcBef>
                <a:spcPct val="0"/>
              </a:spcBef>
              <a:spcAft>
                <a:spcPct val="0"/>
              </a:spcAft>
              <a:buClrTx/>
              <a:buSzTx/>
              <a:buFont typeface="Arial" panose="020B0604020202020204" pitchFamily="34" charset="0"/>
              <a:buNone/>
              <a:defRPr/>
            </a:pPr>
            <a:fld id="{7D084A4C-0683-4BBC-898D-2B8E74C5C346}" type="slidenum">
              <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rPr>
              <a:t>‹#›</a:t>
            </a:fld>
            <a:endParaRPr kumimoji="0" lang="zh-CN" altLang="en-US" sz="18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hasCustomPrompt="1"/>
          </p:nvPr>
        </p:nvSpPr>
        <p:spPr>
          <a:xfrm>
            <a:off x="457200" y="1200150"/>
            <a:ext cx="4038600" cy="3394075"/>
          </a:xfrm>
        </p:spPr>
        <p:txBody>
          <a:bodyPr/>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hasCustomPrompt="1"/>
          </p:nvPr>
        </p:nvSpPr>
        <p:spPr>
          <a:xfrm>
            <a:off x="4648200" y="1200150"/>
            <a:ext cx="4038600" cy="3394075"/>
          </a:xfrm>
        </p:spPr>
        <p:txBody>
          <a:bodyPr/>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fld id="{9E22F561-6988-4683-8D74-DB844D3CD86F}" type="datetime1">
              <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rPr>
              <a:t>2023/7/14</a:t>
            </a:fld>
            <a:endParaRPr kumimoji="0" lang="zh-CN" altLang="en-US" sz="18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6" name="页脚占位符 5"/>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zh-CN"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endParaRPr>
          </a:p>
        </p:txBody>
      </p:sp>
      <p:sp>
        <p:nvSpPr>
          <p:cNvPr id="7" name="灯片编号占位符 6"/>
          <p:cNvSpPr>
            <a:spLocks noGrp="1"/>
          </p:cNvSpPr>
          <p:nvPr>
            <p:ph type="sldNum" sz="quarter" idx="12"/>
          </p:nvPr>
        </p:nvSpPr>
        <p:spPr/>
        <p:txBody>
          <a:bodyPr/>
          <a:lstStyle/>
          <a:p>
            <a:pPr marL="0" marR="0" lvl="0" indent="0" algn="r" defTabSz="914400" rtl="0" eaLnBrk="1" fontAlgn="base" latinLnBrk="0" hangingPunct="1">
              <a:lnSpc>
                <a:spcPct val="100000"/>
              </a:lnSpc>
              <a:spcBef>
                <a:spcPct val="0"/>
              </a:spcBef>
              <a:spcAft>
                <a:spcPct val="0"/>
              </a:spcAft>
              <a:buClrTx/>
              <a:buSzTx/>
              <a:buFont typeface="Arial" panose="020B0604020202020204" pitchFamily="34" charset="0"/>
              <a:buNone/>
              <a:defRPr/>
            </a:pPr>
            <a:fld id="{7D084A4C-0683-4BBC-898D-2B8E74C5C346}" type="slidenum">
              <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rPr>
              <a:t>‹#›</a:t>
            </a:fld>
            <a:endParaRPr kumimoji="0" lang="zh-CN" altLang="en-US" sz="18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630238" y="274638"/>
            <a:ext cx="7886700" cy="993775"/>
          </a:xfrm>
        </p:spPr>
        <p:txBody>
          <a:bodyPr/>
          <a:lstStyle/>
          <a:p>
            <a:r>
              <a:rPr lang="zh-CN" altLang="en-US" smtClean="0"/>
              <a:t>单击此处编辑母版标题样式</a:t>
            </a:r>
            <a:endParaRPr lang="zh-CN" altLang="en-US"/>
          </a:p>
        </p:txBody>
      </p:sp>
      <p:sp>
        <p:nvSpPr>
          <p:cNvPr id="3" name="文本占位符 2"/>
          <p:cNvSpPr>
            <a:spLocks noGrp="1"/>
          </p:cNvSpPr>
          <p:nvPr>
            <p:ph type="body" idx="1" hasCustomPrompt="1"/>
          </p:nvPr>
        </p:nvSpPr>
        <p:spPr>
          <a:xfrm>
            <a:off x="630238" y="1260475"/>
            <a:ext cx="3868737" cy="61912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编辑母版文本样式</a:t>
            </a:r>
          </a:p>
        </p:txBody>
      </p:sp>
      <p:sp>
        <p:nvSpPr>
          <p:cNvPr id="4" name="内容占位符 3"/>
          <p:cNvSpPr>
            <a:spLocks noGrp="1"/>
          </p:cNvSpPr>
          <p:nvPr>
            <p:ph sz="half" idx="2" hasCustomPrompt="1"/>
          </p:nvPr>
        </p:nvSpPr>
        <p:spPr>
          <a:xfrm>
            <a:off x="630238" y="1879600"/>
            <a:ext cx="3868737" cy="2762250"/>
          </a:xfrm>
        </p:spPr>
        <p:txBody>
          <a:bodyPr/>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hasCustomPrompt="1"/>
          </p:nvPr>
        </p:nvSpPr>
        <p:spPr>
          <a:xfrm>
            <a:off x="4629150" y="1260475"/>
            <a:ext cx="3887788" cy="61912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编辑母版文本样式</a:t>
            </a:r>
          </a:p>
        </p:txBody>
      </p:sp>
      <p:sp>
        <p:nvSpPr>
          <p:cNvPr id="6" name="内容占位符 5"/>
          <p:cNvSpPr>
            <a:spLocks noGrp="1"/>
          </p:cNvSpPr>
          <p:nvPr>
            <p:ph sz="quarter" idx="4" hasCustomPrompt="1"/>
          </p:nvPr>
        </p:nvSpPr>
        <p:spPr>
          <a:xfrm>
            <a:off x="4629150" y="1879600"/>
            <a:ext cx="3887788" cy="2762250"/>
          </a:xfrm>
        </p:spPr>
        <p:txBody>
          <a:bodyPr/>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fld id="{9E22F561-6988-4683-8D74-DB844D3CD86F}" type="datetime1">
              <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rPr>
              <a:t>2023/7/14</a:t>
            </a:fld>
            <a:endParaRPr kumimoji="0" lang="zh-CN" altLang="en-US" sz="18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8" name="页脚占位符 7"/>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zh-CN"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endParaRPr>
          </a:p>
        </p:txBody>
      </p:sp>
      <p:sp>
        <p:nvSpPr>
          <p:cNvPr id="9" name="灯片编号占位符 8"/>
          <p:cNvSpPr>
            <a:spLocks noGrp="1"/>
          </p:cNvSpPr>
          <p:nvPr>
            <p:ph type="sldNum" sz="quarter" idx="12"/>
          </p:nvPr>
        </p:nvSpPr>
        <p:spPr/>
        <p:txBody>
          <a:bodyPr/>
          <a:lstStyle/>
          <a:p>
            <a:pPr marL="0" marR="0" lvl="0" indent="0" algn="r" defTabSz="914400" rtl="0" eaLnBrk="1" fontAlgn="base" latinLnBrk="0" hangingPunct="1">
              <a:lnSpc>
                <a:spcPct val="100000"/>
              </a:lnSpc>
              <a:spcBef>
                <a:spcPct val="0"/>
              </a:spcBef>
              <a:spcAft>
                <a:spcPct val="0"/>
              </a:spcAft>
              <a:buClrTx/>
              <a:buSzTx/>
              <a:buFont typeface="Arial" panose="020B0604020202020204" pitchFamily="34" charset="0"/>
              <a:buNone/>
              <a:defRPr/>
            </a:pPr>
            <a:fld id="{7D084A4C-0683-4BBC-898D-2B8E74C5C346}" type="slidenum">
              <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rPr>
              <a:t>‹#›</a:t>
            </a:fld>
            <a:endParaRPr kumimoji="0" lang="zh-CN" altLang="en-US" sz="18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fld id="{9E22F561-6988-4683-8D74-DB844D3CD86F}" type="datetime1">
              <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rPr>
              <a:t>2023/7/14</a:t>
            </a:fld>
            <a:endParaRPr kumimoji="0" lang="zh-CN" altLang="en-US" sz="18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4" name="页脚占位符 3"/>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zh-CN"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endParaRPr>
          </a:p>
        </p:txBody>
      </p:sp>
      <p:sp>
        <p:nvSpPr>
          <p:cNvPr id="5" name="灯片编号占位符 4"/>
          <p:cNvSpPr>
            <a:spLocks noGrp="1"/>
          </p:cNvSpPr>
          <p:nvPr>
            <p:ph type="sldNum" sz="quarter" idx="12"/>
          </p:nvPr>
        </p:nvSpPr>
        <p:spPr/>
        <p:txBody>
          <a:bodyPr/>
          <a:lstStyle/>
          <a:p>
            <a:pPr marL="0" marR="0" lvl="0" indent="0" algn="r" defTabSz="914400" rtl="0" eaLnBrk="1" fontAlgn="base" latinLnBrk="0" hangingPunct="1">
              <a:lnSpc>
                <a:spcPct val="100000"/>
              </a:lnSpc>
              <a:spcBef>
                <a:spcPct val="0"/>
              </a:spcBef>
              <a:spcAft>
                <a:spcPct val="0"/>
              </a:spcAft>
              <a:buClrTx/>
              <a:buSzTx/>
              <a:buFont typeface="Arial" panose="020B0604020202020204" pitchFamily="34" charset="0"/>
              <a:buNone/>
              <a:defRPr/>
            </a:pPr>
            <a:fld id="{7D084A4C-0683-4BBC-898D-2B8E74C5C346}" type="slidenum">
              <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rPr>
              <a:t>‹#›</a:t>
            </a:fld>
            <a:endParaRPr kumimoji="0" lang="zh-CN" altLang="en-US" sz="18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fld id="{9E22F561-6988-4683-8D74-DB844D3CD86F}" type="datetime1">
              <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rPr>
              <a:t>2023/7/14</a:t>
            </a:fld>
            <a:endParaRPr kumimoji="0" lang="zh-CN" altLang="en-US" sz="18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3" name="页脚占位符 2"/>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zh-CN"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endParaRPr>
          </a:p>
        </p:txBody>
      </p:sp>
      <p:sp>
        <p:nvSpPr>
          <p:cNvPr id="4" name="灯片编号占位符 3"/>
          <p:cNvSpPr>
            <a:spLocks noGrp="1"/>
          </p:cNvSpPr>
          <p:nvPr>
            <p:ph type="sldNum" sz="quarter" idx="12"/>
          </p:nvPr>
        </p:nvSpPr>
        <p:spPr/>
        <p:txBody>
          <a:bodyPr/>
          <a:lstStyle/>
          <a:p>
            <a:pPr marL="0" marR="0" lvl="0" indent="0" algn="r" defTabSz="914400" rtl="0" eaLnBrk="1" fontAlgn="base" latinLnBrk="0" hangingPunct="1">
              <a:lnSpc>
                <a:spcPct val="100000"/>
              </a:lnSpc>
              <a:spcBef>
                <a:spcPct val="0"/>
              </a:spcBef>
              <a:spcAft>
                <a:spcPct val="0"/>
              </a:spcAft>
              <a:buClrTx/>
              <a:buSzTx/>
              <a:buFont typeface="Arial" panose="020B0604020202020204" pitchFamily="34" charset="0"/>
              <a:buNone/>
              <a:defRPr/>
            </a:pPr>
            <a:fld id="{7D084A4C-0683-4BBC-898D-2B8E74C5C346}" type="slidenum">
              <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rPr>
              <a:t>‹#›</a:t>
            </a:fld>
            <a:endParaRPr kumimoji="0" lang="zh-CN" altLang="en-US" sz="18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1_空白">
    <p:bg>
      <p:bgPr>
        <a:blipFill rotWithShape="0">
          <a:blip r:embed="rId2"/>
          <a:stretch>
            <a:fillRect/>
          </a:stretch>
        </a:blipFill>
        <a:effectLst/>
      </p:bgPr>
    </p:bg>
    <p:spTree>
      <p:nvGrpSpPr>
        <p:cNvPr id="1" name=""/>
        <p:cNvGrpSpPr/>
        <p:nvPr/>
      </p:nvGrpSpPr>
      <p:grpSpPr>
        <a:xfrm>
          <a:off x="0" y="0"/>
          <a:ext cx="0" cy="0"/>
          <a:chOff x="0" y="0"/>
          <a:chExt cx="0" cy="0"/>
        </a:xfrm>
      </p:grpSpPr>
      <p:grpSp>
        <p:nvGrpSpPr>
          <p:cNvPr id="2050" name="组合 6"/>
          <p:cNvGrpSpPr/>
          <p:nvPr userDrawn="1"/>
        </p:nvGrpSpPr>
        <p:grpSpPr>
          <a:xfrm>
            <a:off x="1079500" y="0"/>
            <a:ext cx="844550" cy="1676400"/>
            <a:chOff x="1009752" y="242793"/>
            <a:chExt cx="768328" cy="1525705"/>
          </a:xfrm>
        </p:grpSpPr>
        <p:sp>
          <p:nvSpPr>
            <p:cNvPr id="8" name="矩形 7"/>
            <p:cNvSpPr>
              <a:spLocks noChangeArrowheads="1"/>
            </p:cNvSpPr>
            <p:nvPr/>
          </p:nvSpPr>
          <p:spPr bwMode="auto">
            <a:xfrm>
              <a:off x="1009752" y="242793"/>
              <a:ext cx="768328" cy="1141389"/>
            </a:xfrm>
            <a:prstGeom prst="rect">
              <a:avLst/>
            </a:prstGeom>
            <a:solidFill>
              <a:schemeClr val="accent1"/>
            </a:solidFill>
            <a:ln>
              <a:noFill/>
            </a:ln>
            <a:effectLst/>
            <a:extLst>
              <a:ext uri="{91240B29-F687-4F45-9708-019B960494DF}">
                <a14:hiddenLine xmlns:a14="http://schemas.microsoft.com/office/drawing/2010/main" w="9525">
                  <a:solidFill>
                    <a:srgbClr val="000000"/>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9" name="饼形 8"/>
            <p:cNvSpPr/>
            <p:nvPr/>
          </p:nvSpPr>
          <p:spPr bwMode="auto">
            <a:xfrm>
              <a:off x="1009752" y="999866"/>
              <a:ext cx="768328" cy="768632"/>
            </a:xfrm>
            <a:prstGeom prst="pie">
              <a:avLst>
                <a:gd name="adj1" fmla="val 0"/>
                <a:gd name="adj2" fmla="val 10798511"/>
              </a:avLst>
            </a:prstGeom>
            <a:solidFill>
              <a:schemeClr val="accent1"/>
            </a:solidFill>
            <a:ln w="9525" cap="flat" cmpd="sng" algn="ctr">
              <a:no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8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grpSp>
      <p:sp>
        <p:nvSpPr>
          <p:cNvPr id="10" name="日期占位符 3"/>
          <p:cNvSpPr>
            <a:spLocks noGrp="1" noChangeArrowheads="1"/>
          </p:cNvSpPr>
          <p:nvPr>
            <p:ph type="dt" sz="half" idx="2"/>
          </p:nvPr>
        </p:nvSpPr>
        <p:spPr bwMode="auto">
          <a:xfrm>
            <a:off x="457200" y="4767263"/>
            <a:ext cx="2133600" cy="274638"/>
          </a:xfrm>
          <a:prstGeom prst="rect">
            <a:avLst/>
          </a:prstGeo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lstStyle>
            <a:lvl1pPr>
              <a:defRPr/>
            </a:lvl1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fld id="{2CEFE32A-CDEF-4B2D-A95A-1A28115022E8}" type="datetime1">
              <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rPr>
              <a:t>2023/7/14</a:t>
            </a:fld>
            <a:endParaRPr kumimoji="0" lang="zh-CN" altLang="en-US" sz="18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11" name="页脚占位符 4"/>
          <p:cNvSpPr>
            <a:spLocks noGrp="1" noChangeArrowheads="1"/>
          </p:cNvSpPr>
          <p:nvPr>
            <p:ph type="ftr" sz="quarter" idx="3"/>
          </p:nvPr>
        </p:nvSpPr>
        <p:spPr bwMode="auto">
          <a:xfrm>
            <a:off x="3124200" y="4767263"/>
            <a:ext cx="2895600" cy="274638"/>
          </a:xfrm>
          <a:prstGeom prst="rect">
            <a:avLst/>
          </a:prstGeo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lstStyle>
            <a:lvl1pPr>
              <a:defRPr/>
            </a:lvl1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zh-CN"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endParaRPr>
          </a:p>
        </p:txBody>
      </p:sp>
      <p:sp>
        <p:nvSpPr>
          <p:cNvPr id="12" name="灯片编号占位符 5"/>
          <p:cNvSpPr>
            <a:spLocks noGrp="1" noChangeArrowheads="1"/>
          </p:cNvSpPr>
          <p:nvPr>
            <p:ph type="sldNum" sz="quarter" idx="4"/>
          </p:nvPr>
        </p:nvSpPr>
        <p:spPr bwMode="auto">
          <a:xfrm>
            <a:off x="6553200" y="4767263"/>
            <a:ext cx="2133600" cy="274638"/>
          </a:xfrm>
          <a:prstGeom prst="rect">
            <a:avLst/>
          </a:prstGeo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lstStyle>
            <a:lvl1pPr>
              <a:defRPr/>
            </a:lvl1pPr>
          </a:lstStyle>
          <a:p>
            <a:pPr marL="0" marR="0" lvl="0" indent="0" algn="r" defTabSz="914400" rtl="0" eaLnBrk="1" fontAlgn="base" latinLnBrk="0" hangingPunct="1">
              <a:lnSpc>
                <a:spcPct val="100000"/>
              </a:lnSpc>
              <a:spcBef>
                <a:spcPct val="0"/>
              </a:spcBef>
              <a:spcAft>
                <a:spcPct val="0"/>
              </a:spcAft>
              <a:buClrTx/>
              <a:buSzTx/>
              <a:buFont typeface="Arial" panose="020B0604020202020204" pitchFamily="34" charset="0"/>
              <a:buNone/>
              <a:defRPr/>
            </a:pPr>
            <a:fld id="{ACC4E104-DA56-49A2-ADC8-037A30F9BFF4}" type="slidenum">
              <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rPr>
              <a:t>‹#›</a:t>
            </a:fld>
            <a:endParaRPr kumimoji="0" lang="zh-CN" altLang="en-US" sz="18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2_空白">
    <p:bg>
      <p:bgPr>
        <a:blipFill rotWithShape="0">
          <a:blip r:embed="rId2"/>
          <a:stretch>
            <a:fillRect/>
          </a:stretch>
        </a:blipFill>
        <a:effectLst/>
      </p:bgPr>
    </p:bg>
    <p:spTree>
      <p:nvGrpSpPr>
        <p:cNvPr id="1" name=""/>
        <p:cNvGrpSpPr/>
        <p:nvPr/>
      </p:nvGrpSpPr>
      <p:grpSpPr>
        <a:xfrm>
          <a:off x="0" y="0"/>
          <a:ext cx="0" cy="0"/>
          <a:chOff x="0" y="0"/>
          <a:chExt cx="0" cy="0"/>
        </a:xfrm>
      </p:grpSpPr>
      <p:sp>
        <p:nvSpPr>
          <p:cNvPr id="7" name="矩形 6"/>
          <p:cNvSpPr>
            <a:spLocks noChangeArrowheads="1"/>
          </p:cNvSpPr>
          <p:nvPr/>
        </p:nvSpPr>
        <p:spPr bwMode="auto">
          <a:xfrm>
            <a:off x="0" y="615950"/>
            <a:ext cx="9144000" cy="139700"/>
          </a:xfrm>
          <a:prstGeom prst="rect">
            <a:avLst/>
          </a:prstGeom>
          <a:solidFill>
            <a:schemeClr val="bg1"/>
          </a:solidFill>
          <a:ln>
            <a:noFill/>
          </a:ln>
          <a:extLst>
            <a:ext uri="{91240B29-F687-4F45-9708-019B960494DF}">
              <a14:hiddenLine xmlns:a14="http://schemas.microsoft.com/office/drawing/2010/main" w="9525">
                <a:solidFill>
                  <a:srgbClr val="000000"/>
                </a:solidFill>
                <a:round/>
              </a14:hiddenLine>
            </a:ext>
          </a:extLst>
        </p:spPr>
        <p:txBody>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grpSp>
        <p:nvGrpSpPr>
          <p:cNvPr id="3075" name="组合 7"/>
          <p:cNvGrpSpPr/>
          <p:nvPr userDrawn="1"/>
        </p:nvGrpSpPr>
        <p:grpSpPr>
          <a:xfrm rot="-5400000">
            <a:off x="336550" y="-209550"/>
            <a:ext cx="685800" cy="1358900"/>
            <a:chOff x="1009752" y="242793"/>
            <a:chExt cx="768328" cy="1525705"/>
          </a:xfrm>
        </p:grpSpPr>
        <p:sp>
          <p:nvSpPr>
            <p:cNvPr id="9" name="矩形 8"/>
            <p:cNvSpPr>
              <a:spLocks noChangeArrowheads="1"/>
            </p:cNvSpPr>
            <p:nvPr/>
          </p:nvSpPr>
          <p:spPr bwMode="auto">
            <a:xfrm>
              <a:off x="1009752" y="242793"/>
              <a:ext cx="768328" cy="1140714"/>
            </a:xfrm>
            <a:prstGeom prst="rect">
              <a:avLst/>
            </a:prstGeom>
            <a:solidFill>
              <a:schemeClr val="accent1"/>
            </a:solidFill>
            <a:ln>
              <a:noFill/>
            </a:ln>
            <a:effectLst/>
            <a:extLst>
              <a:ext uri="{91240B29-F687-4F45-9708-019B960494DF}">
                <a14:hiddenLine xmlns:a14="http://schemas.microsoft.com/office/drawing/2010/main" w="9525">
                  <a:solidFill>
                    <a:srgbClr val="000000"/>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10" name="饼形 9"/>
            <p:cNvSpPr/>
            <p:nvPr/>
          </p:nvSpPr>
          <p:spPr bwMode="auto">
            <a:xfrm>
              <a:off x="1009752" y="1000299"/>
              <a:ext cx="768328" cy="768199"/>
            </a:xfrm>
            <a:prstGeom prst="pie">
              <a:avLst>
                <a:gd name="adj1" fmla="val 0"/>
                <a:gd name="adj2" fmla="val 10798511"/>
              </a:avLst>
            </a:prstGeom>
            <a:solidFill>
              <a:schemeClr val="accent1"/>
            </a:solidFill>
            <a:ln w="9525" cap="flat" cmpd="sng" algn="ctr">
              <a:no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8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grpSp>
      <p:sp>
        <p:nvSpPr>
          <p:cNvPr id="11" name="日期占位符 3"/>
          <p:cNvSpPr>
            <a:spLocks noGrp="1" noChangeArrowheads="1"/>
          </p:cNvSpPr>
          <p:nvPr>
            <p:ph type="dt" sz="half" idx="2"/>
          </p:nvPr>
        </p:nvSpPr>
        <p:spPr bwMode="auto">
          <a:xfrm>
            <a:off x="457200" y="4767263"/>
            <a:ext cx="2133600" cy="274638"/>
          </a:xfrm>
          <a:prstGeom prst="rect">
            <a:avLst/>
          </a:prstGeo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lstStyle>
            <a:lvl1pPr>
              <a:defRPr/>
            </a:lvl1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fld id="{D6C1CC69-2339-4136-B047-684C4E4ABE3B}" type="datetime1">
              <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rPr>
              <a:t>2023/7/14</a:t>
            </a:fld>
            <a:endParaRPr kumimoji="0" lang="zh-CN" altLang="en-US" sz="18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12" name="页脚占位符 4"/>
          <p:cNvSpPr>
            <a:spLocks noGrp="1" noChangeArrowheads="1"/>
          </p:cNvSpPr>
          <p:nvPr>
            <p:ph type="ftr" sz="quarter" idx="3"/>
          </p:nvPr>
        </p:nvSpPr>
        <p:spPr bwMode="auto">
          <a:xfrm>
            <a:off x="3124200" y="4767263"/>
            <a:ext cx="2895600" cy="274638"/>
          </a:xfrm>
          <a:prstGeom prst="rect">
            <a:avLst/>
          </a:prstGeo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lstStyle>
            <a:lvl1pPr>
              <a:defRPr/>
            </a:lvl1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zh-CN"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endParaRPr>
          </a:p>
        </p:txBody>
      </p:sp>
      <p:sp>
        <p:nvSpPr>
          <p:cNvPr id="13" name="灯片编号占位符 5"/>
          <p:cNvSpPr>
            <a:spLocks noGrp="1" noChangeArrowheads="1"/>
          </p:cNvSpPr>
          <p:nvPr>
            <p:ph type="sldNum" sz="quarter" idx="4"/>
          </p:nvPr>
        </p:nvSpPr>
        <p:spPr bwMode="auto">
          <a:xfrm>
            <a:off x="6553200" y="4767263"/>
            <a:ext cx="2133600" cy="274638"/>
          </a:xfrm>
          <a:prstGeom prst="rect">
            <a:avLst/>
          </a:prstGeo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lstStyle>
            <a:lvl1pPr>
              <a:defRPr/>
            </a:lvl1pPr>
          </a:lstStyle>
          <a:p>
            <a:pPr marL="0" marR="0" lvl="0" indent="0" algn="r" defTabSz="914400" rtl="0" eaLnBrk="1" fontAlgn="base" latinLnBrk="0" hangingPunct="1">
              <a:lnSpc>
                <a:spcPct val="100000"/>
              </a:lnSpc>
              <a:spcBef>
                <a:spcPct val="0"/>
              </a:spcBef>
              <a:spcAft>
                <a:spcPct val="0"/>
              </a:spcAft>
              <a:buClrTx/>
              <a:buSzTx/>
              <a:buFont typeface="Arial" panose="020B0604020202020204" pitchFamily="34" charset="0"/>
              <a:buNone/>
              <a:defRPr/>
            </a:pPr>
            <a:fld id="{47B4A26D-ED33-444E-867C-AAF0DCFCFFF5}" type="slidenum">
              <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rPr>
              <a:t>‹#›</a:t>
            </a:fld>
            <a:endParaRPr kumimoji="0" lang="zh-CN" altLang="en-US" sz="18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rotWithShape="0">
          <a:blip r:embed="rId16"/>
          <a:stretch>
            <a:fillRect/>
          </a:stretch>
        </a:blipFill>
        <a:effectLst/>
      </p:bgPr>
    </p:bg>
    <p:spTree>
      <p:nvGrpSpPr>
        <p:cNvPr id="1" name=""/>
        <p:cNvGrpSpPr/>
        <p:nvPr/>
      </p:nvGrpSpPr>
      <p:grpSpPr>
        <a:xfrm>
          <a:off x="0" y="0"/>
          <a:ext cx="0" cy="0"/>
          <a:chOff x="0" y="0"/>
          <a:chExt cx="0" cy="0"/>
        </a:xfrm>
      </p:grpSpPr>
      <p:sp>
        <p:nvSpPr>
          <p:cNvPr id="1026" name="标题占位符 1"/>
          <p:cNvSpPr>
            <a:spLocks noGrp="1"/>
          </p:cNvSpPr>
          <p:nvPr>
            <p:ph type="title"/>
          </p:nvPr>
        </p:nvSpPr>
        <p:spPr>
          <a:xfrm>
            <a:off x="457200" y="206375"/>
            <a:ext cx="8229600" cy="857250"/>
          </a:xfrm>
          <a:prstGeom prst="rect">
            <a:avLst/>
          </a:prstGeom>
          <a:noFill/>
          <a:ln w="9525">
            <a:noFill/>
          </a:ln>
        </p:spPr>
        <p:txBody>
          <a:bodyPr anchor="ctr" anchorCtr="0"/>
          <a:lstStyle/>
          <a:p>
            <a:pPr lvl="0"/>
            <a:r>
              <a:rPr lang="zh-CN" altLang="zh-CN" dirty="0"/>
              <a:t>单击此处编辑母版标题样式</a:t>
            </a:r>
          </a:p>
        </p:txBody>
      </p:sp>
      <p:sp>
        <p:nvSpPr>
          <p:cNvPr id="1027" name="文本占位符 2"/>
          <p:cNvSpPr>
            <a:spLocks noGrp="1"/>
          </p:cNvSpPr>
          <p:nvPr>
            <p:ph type="body" idx="1"/>
          </p:nvPr>
        </p:nvSpPr>
        <p:spPr>
          <a:xfrm>
            <a:off x="457200" y="1200150"/>
            <a:ext cx="8229600" cy="3394075"/>
          </a:xfrm>
          <a:prstGeom prst="rect">
            <a:avLst/>
          </a:prstGeom>
          <a:noFill/>
          <a:ln w="9525">
            <a:noFill/>
          </a:ln>
        </p:spPr>
        <p:txBody>
          <a:bodyPr/>
          <a:lstStyle/>
          <a:p>
            <a:pPr lvl="0"/>
            <a:r>
              <a:rPr lang="zh-CN" altLang="zh-CN" dirty="0"/>
              <a:t>单击此处编辑母版文本样式</a:t>
            </a:r>
          </a:p>
          <a:p>
            <a:pPr lvl="1"/>
            <a:r>
              <a:rPr lang="zh-CN" altLang="zh-CN" dirty="0"/>
              <a:t>第二级</a:t>
            </a:r>
          </a:p>
          <a:p>
            <a:pPr lvl="2"/>
            <a:r>
              <a:rPr lang="zh-CN" altLang="zh-CN" dirty="0"/>
              <a:t>第三级</a:t>
            </a:r>
          </a:p>
          <a:p>
            <a:pPr lvl="3"/>
            <a:r>
              <a:rPr lang="zh-CN" altLang="zh-CN" dirty="0"/>
              <a:t>第四级</a:t>
            </a:r>
          </a:p>
          <a:p>
            <a:pPr lvl="4"/>
            <a:r>
              <a:rPr lang="zh-CN" altLang="zh-CN" dirty="0"/>
              <a:t>第五级</a:t>
            </a:r>
          </a:p>
        </p:txBody>
      </p:sp>
      <p:sp>
        <p:nvSpPr>
          <p:cNvPr id="1028" name="日期占位符 3"/>
          <p:cNvSpPr>
            <a:spLocks noGrp="1" noChangeArrowheads="1"/>
          </p:cNvSpPr>
          <p:nvPr>
            <p:ph type="dt" sz="half" idx="2"/>
          </p:nvPr>
        </p:nvSpPr>
        <p:spPr bwMode="auto">
          <a:xfrm>
            <a:off x="457200" y="4767263"/>
            <a:ext cx="21336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lstStyle>
            <a:lvl1pPr eaLnBrk="1" hangingPunct="1">
              <a:buFont typeface="Arial" panose="020B0604020202020204" pitchFamily="34" charset="0"/>
              <a:buNone/>
              <a:defRPr sz="1200">
                <a:solidFill>
                  <a:srgbClr val="898989"/>
                </a:solidFill>
              </a:defRPr>
            </a:lvl1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fld id="{9E22F561-6988-4683-8D74-DB844D3CD86F}" type="datetime1">
              <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rPr>
              <a:t>2023/7/14</a:t>
            </a:fld>
            <a:endParaRPr kumimoji="0" lang="zh-CN" altLang="en-US" sz="18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1029" name="页脚占位符 4"/>
          <p:cNvSpPr>
            <a:spLocks noGrp="1" noChangeArrowheads="1"/>
          </p:cNvSpPr>
          <p:nvPr>
            <p:ph type="ftr" sz="quarter" idx="3"/>
          </p:nvPr>
        </p:nvSpPr>
        <p:spPr bwMode="auto">
          <a:xfrm>
            <a:off x="3124200" y="4767263"/>
            <a:ext cx="28956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lstStyle>
            <a:lvl1pPr algn="ctr" eaLnBrk="1" hangingPunct="1">
              <a:buFont typeface="Arial" panose="020B0604020202020204" pitchFamily="34" charset="0"/>
              <a:buNone/>
              <a:defRPr sz="1200">
                <a:solidFill>
                  <a:srgbClr val="898989"/>
                </a:solidFill>
              </a:defRPr>
            </a:lvl1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zh-CN"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endParaRPr>
          </a:p>
        </p:txBody>
      </p:sp>
      <p:sp>
        <p:nvSpPr>
          <p:cNvPr id="1030" name="灯片编号占位符 5"/>
          <p:cNvSpPr>
            <a:spLocks noGrp="1" noChangeArrowheads="1"/>
          </p:cNvSpPr>
          <p:nvPr>
            <p:ph type="sldNum" sz="quarter" idx="4"/>
          </p:nvPr>
        </p:nvSpPr>
        <p:spPr bwMode="auto">
          <a:xfrm>
            <a:off x="6553200" y="4767263"/>
            <a:ext cx="21336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lstStyle>
            <a:lvl1pPr algn="r" eaLnBrk="1" hangingPunct="1">
              <a:buFont typeface="Arial" panose="020B0604020202020204" pitchFamily="34" charset="0"/>
              <a:buNone/>
              <a:defRPr sz="1200">
                <a:solidFill>
                  <a:srgbClr val="898989"/>
                </a:solidFill>
              </a:defRPr>
            </a:lvl1pPr>
          </a:lstStyle>
          <a:p>
            <a:pPr marL="0" marR="0" lvl="0" indent="0" algn="r" defTabSz="914400" rtl="0" eaLnBrk="1" fontAlgn="base" latinLnBrk="0" hangingPunct="1">
              <a:lnSpc>
                <a:spcPct val="100000"/>
              </a:lnSpc>
              <a:spcBef>
                <a:spcPct val="0"/>
              </a:spcBef>
              <a:spcAft>
                <a:spcPct val="0"/>
              </a:spcAft>
              <a:buClrTx/>
              <a:buSzTx/>
              <a:buFont typeface="Arial" panose="020B0604020202020204" pitchFamily="34" charset="0"/>
              <a:buNone/>
              <a:defRPr/>
            </a:pPr>
            <a:fld id="{7D084A4C-0683-4BBC-898D-2B8E74C5C346}" type="slidenum">
              <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rPr>
              <a:t>‹#›</a:t>
            </a:fld>
            <a:endParaRPr kumimoji="0" lang="zh-CN" altLang="en-US" sz="18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Lst>
  <p:hf sldNum="0" hdr="0" ftr="0"/>
  <p:txStyles>
    <p:titleStyle>
      <a:lvl1pPr marL="914400" indent="-914400" algn="ctr" rtl="0" eaLnBrk="0" fontAlgn="base" hangingPunct="0">
        <a:spcBef>
          <a:spcPct val="0"/>
        </a:spcBef>
        <a:spcAft>
          <a:spcPct val="0"/>
        </a:spcAft>
        <a:defRPr sz="4400" kern="1200">
          <a:solidFill>
            <a:schemeClr val="tx1"/>
          </a:solidFill>
          <a:latin typeface="+mj-lt"/>
          <a:ea typeface="+mj-ea"/>
          <a:cs typeface="+mj-cs"/>
          <a:sym typeface="Calibri" panose="020F0502020204030204" pitchFamily="34" charset="0"/>
        </a:defRPr>
      </a:lvl1pPr>
      <a:lvl2pPr marL="914400" indent="-914400" algn="ctr" rtl="0" eaLnBrk="0" fontAlgn="base" hangingPunct="0">
        <a:spcBef>
          <a:spcPct val="0"/>
        </a:spcBef>
        <a:spcAft>
          <a:spcPct val="0"/>
        </a:spcAft>
        <a:defRPr sz="440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marL="914400" indent="-914400" algn="ctr" rtl="0" eaLnBrk="0" fontAlgn="base" hangingPunct="0">
        <a:spcBef>
          <a:spcPct val="0"/>
        </a:spcBef>
        <a:spcAft>
          <a:spcPct val="0"/>
        </a:spcAft>
        <a:defRPr sz="4400">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marL="914400" indent="-914400" algn="ctr" rtl="0" eaLnBrk="0" fontAlgn="base" hangingPunct="0">
        <a:spcBef>
          <a:spcPct val="0"/>
        </a:spcBef>
        <a:spcAft>
          <a:spcPct val="0"/>
        </a:spcAft>
        <a:defRPr sz="4400">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marL="914400" indent="-914400" algn="ctr" rtl="0" eaLnBrk="0" fontAlgn="base" hangingPunct="0">
        <a:spcBef>
          <a:spcPct val="0"/>
        </a:spcBef>
        <a:spcAft>
          <a:spcPct val="0"/>
        </a:spcAft>
        <a:defRPr sz="4400">
          <a:solidFill>
            <a:schemeClr val="tx1"/>
          </a:solidFill>
          <a:latin typeface="Calibri" panose="020F0502020204030204" pitchFamily="34" charset="0"/>
          <a:ea typeface="宋体" panose="02010600030101010101" pitchFamily="2" charset="-122"/>
          <a:sym typeface="Calibri" panose="020F0502020204030204" pitchFamily="34" charset="0"/>
        </a:defRPr>
      </a:lvl5pPr>
      <a:lvl6pPr marL="1371600" indent="-914400" algn="ctr" rtl="0" fontAlgn="base">
        <a:spcBef>
          <a:spcPct val="0"/>
        </a:spcBef>
        <a:spcAft>
          <a:spcPct val="0"/>
        </a:spcAft>
        <a:defRPr sz="4400">
          <a:solidFill>
            <a:schemeClr val="tx1"/>
          </a:solidFill>
          <a:latin typeface="Calibri" panose="020F0502020204030204" pitchFamily="34" charset="0"/>
          <a:ea typeface="宋体" panose="02010600030101010101" pitchFamily="2" charset="-122"/>
          <a:sym typeface="Calibri" panose="020F0502020204030204" pitchFamily="34" charset="0"/>
        </a:defRPr>
      </a:lvl6pPr>
      <a:lvl7pPr marL="1828800" indent="-914400" algn="ctr" rtl="0" fontAlgn="base">
        <a:spcBef>
          <a:spcPct val="0"/>
        </a:spcBef>
        <a:spcAft>
          <a:spcPct val="0"/>
        </a:spcAft>
        <a:defRPr sz="4400">
          <a:solidFill>
            <a:schemeClr val="tx1"/>
          </a:solidFill>
          <a:latin typeface="Calibri" panose="020F0502020204030204" pitchFamily="34" charset="0"/>
          <a:ea typeface="宋体" panose="02010600030101010101" pitchFamily="2" charset="-122"/>
          <a:sym typeface="Calibri" panose="020F0502020204030204" pitchFamily="34" charset="0"/>
        </a:defRPr>
      </a:lvl7pPr>
      <a:lvl8pPr marL="2286000" indent="-914400" algn="ctr" rtl="0" fontAlgn="base">
        <a:spcBef>
          <a:spcPct val="0"/>
        </a:spcBef>
        <a:spcAft>
          <a:spcPct val="0"/>
        </a:spcAft>
        <a:defRPr sz="4400">
          <a:solidFill>
            <a:schemeClr val="tx1"/>
          </a:solidFill>
          <a:latin typeface="Calibri" panose="020F0502020204030204" pitchFamily="34" charset="0"/>
          <a:ea typeface="宋体" panose="02010600030101010101" pitchFamily="2" charset="-122"/>
          <a:sym typeface="Calibri" panose="020F0502020204030204" pitchFamily="34" charset="0"/>
        </a:defRPr>
      </a:lvl8pPr>
      <a:lvl9pPr marL="2743200" indent="-914400" algn="ctr" rtl="0" fontAlgn="base">
        <a:spcBef>
          <a:spcPct val="0"/>
        </a:spcBef>
        <a:spcAft>
          <a:spcPct val="0"/>
        </a:spcAft>
        <a:defRPr sz="4400">
          <a:solidFill>
            <a:schemeClr val="tx1"/>
          </a:solidFill>
          <a:latin typeface="Calibri" panose="020F0502020204030204" pitchFamily="34" charset="0"/>
          <a:ea typeface="宋体" panose="02010600030101010101" pitchFamily="2" charset="-122"/>
          <a:sym typeface="Calibri" panose="020F0502020204030204"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sym typeface="Calibri" panose="020F0502020204030204" pitchFamily="34" charset="0"/>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sym typeface="Calibri" panose="020F0502020204030204" pitchFamily="34" charset="0"/>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sym typeface="Calibri" panose="020F0502020204030204" pitchFamily="34" charset="0"/>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sym typeface="Calibri" panose="020F0502020204030204" pitchFamily="34" charset="0"/>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sym typeface="Calibri" panose="020F050202020403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4.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8" Type="http://schemas.openxmlformats.org/officeDocument/2006/relationships/slideLayout" Target="../slideLayouts/slideLayout14.xml"/><Relationship Id="rId3" Type="http://schemas.openxmlformats.org/officeDocument/2006/relationships/tags" Target="../tags/tag4.xml"/><Relationship Id="rId7" Type="http://schemas.openxmlformats.org/officeDocument/2006/relationships/tags" Target="../tags/tag8.xml"/><Relationship Id="rId2" Type="http://schemas.openxmlformats.org/officeDocument/2006/relationships/tags" Target="../tags/tag3.xml"/><Relationship Id="rId1" Type="http://schemas.openxmlformats.org/officeDocument/2006/relationships/tags" Target="../tags/tag2.xml"/><Relationship Id="rId6" Type="http://schemas.openxmlformats.org/officeDocument/2006/relationships/tags" Target="../tags/tag7.xml"/><Relationship Id="rId5" Type="http://schemas.openxmlformats.org/officeDocument/2006/relationships/tags" Target="../tags/tag6.xml"/><Relationship Id="rId4" Type="http://schemas.openxmlformats.org/officeDocument/2006/relationships/tags" Target="../tags/tag5.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9.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9.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9.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图片 2"/>
          <p:cNvPicPr>
            <a:picLocks noChangeAspect="1"/>
          </p:cNvPicPr>
          <p:nvPr/>
        </p:nvPicPr>
        <p:blipFill>
          <a:blip r:embed="rId3"/>
          <a:stretch>
            <a:fillRect/>
          </a:stretch>
        </p:blipFill>
        <p:spPr>
          <a:xfrm>
            <a:off x="22225" y="0"/>
            <a:ext cx="9140825" cy="5143500"/>
          </a:xfrm>
          <a:prstGeom prst="rect">
            <a:avLst/>
          </a:prstGeom>
          <a:noFill/>
          <a:ln w="9525">
            <a:noFill/>
          </a:ln>
        </p:spPr>
      </p:pic>
      <p:sp>
        <p:nvSpPr>
          <p:cNvPr id="3" name="矩形 2"/>
          <p:cNvSpPr/>
          <p:nvPr/>
        </p:nvSpPr>
        <p:spPr bwMode="auto">
          <a:xfrm>
            <a:off x="1316038" y="895350"/>
            <a:ext cx="6511925" cy="2584450"/>
          </a:xfrm>
          <a:prstGeom prst="rect">
            <a:avLst/>
          </a:prstGeom>
          <a:solidFill>
            <a:schemeClr val="bg1"/>
          </a:solidFill>
          <a:ln w="76200" cap="flat" cmpd="sng" algn="ctr">
            <a:solidFill>
              <a:schemeClr val="bg1">
                <a:lumMod val="85000"/>
              </a:schemeClr>
            </a:solidFill>
            <a:prstDash val="solid"/>
            <a:round/>
            <a:headEnd type="none" w="med" len="med"/>
            <a:tailEnd type="none" w="med" len="med"/>
          </a:ln>
          <a:effectLst/>
        </p:spPr>
        <p:txBody>
          <a:bodyPr anchor="ctr"/>
          <a:lstStyle/>
          <a:p>
            <a:pPr marL="0" marR="0" lvl="0" indent="0" algn="ctr" defTabSz="914400" rtl="0" eaLnBrk="1" fontAlgn="base" latinLnBrk="0" hangingPunct="1">
              <a:lnSpc>
                <a:spcPct val="150000"/>
              </a:lnSpc>
              <a:spcBef>
                <a:spcPct val="0"/>
              </a:spcBef>
              <a:spcAft>
                <a:spcPct val="0"/>
              </a:spcAft>
              <a:buClrTx/>
              <a:buSzTx/>
              <a:buFont typeface="Arial" panose="020B0604020202020204" pitchFamily="34" charset="0"/>
              <a:buNone/>
              <a:defRPr/>
            </a:pPr>
            <a:r>
              <a:rPr kumimoji="0" lang="zh-CN" altLang="en-US" sz="2400" b="1" i="0" u="none" strike="noStrike" kern="1200" cap="none" spc="0" normalizeH="0" baseline="0" noProof="0" dirty="0">
                <a:ln>
                  <a:noFill/>
                </a:ln>
                <a:solidFill>
                  <a:schemeClr val="accent1"/>
                </a:solidFill>
                <a:effectLst/>
                <a:uLnTx/>
                <a:uFillTx/>
                <a:latin typeface="微软雅黑" panose="020B0503020204020204" pitchFamily="34" charset="-122"/>
                <a:ea typeface="微软雅黑" panose="020B0503020204020204" pitchFamily="34" charset="-122"/>
                <a:cs typeface="+mn-cs"/>
              </a:rPr>
              <a:t>孟鲁司特钠口溶膜</a:t>
            </a:r>
            <a:endParaRPr kumimoji="0" lang="en-US" altLang="zh-CN" sz="2400" b="1" i="0" u="none" strike="noStrike" kern="1200" cap="none" spc="0" normalizeH="0" baseline="0" noProof="0" dirty="0">
              <a:ln>
                <a:noFill/>
              </a:ln>
              <a:solidFill>
                <a:schemeClr val="accent1"/>
              </a:solidFill>
              <a:effectLst/>
              <a:uLnTx/>
              <a:uFillTx/>
              <a:latin typeface="微软雅黑" panose="020B0503020204020204" pitchFamily="34" charset="-122"/>
              <a:ea typeface="微软雅黑" panose="020B0503020204020204" pitchFamily="34" charset="-122"/>
              <a:cs typeface="+mn-cs"/>
            </a:endParaRPr>
          </a:p>
          <a:p>
            <a:pPr marL="0" marR="0" lvl="0" indent="0" algn="ctr" defTabSz="914400" rtl="0" eaLnBrk="1" fontAlgn="base" latinLnBrk="0" hangingPunct="1">
              <a:lnSpc>
                <a:spcPct val="150000"/>
              </a:lnSpc>
              <a:spcBef>
                <a:spcPct val="0"/>
              </a:spcBef>
              <a:spcAft>
                <a:spcPct val="0"/>
              </a:spcAft>
              <a:buClrTx/>
              <a:buSzTx/>
              <a:buFont typeface="Arial" panose="020B0604020202020204" pitchFamily="34" charset="0"/>
              <a:buNone/>
              <a:defRPr/>
            </a:pPr>
            <a:r>
              <a:rPr kumimoji="0" lang="zh-CN" altLang="en-US" sz="2400" b="1" i="0" u="none" strike="noStrike" kern="1200" cap="none" spc="0" normalizeH="0" baseline="0" noProof="0" dirty="0">
                <a:ln>
                  <a:noFill/>
                </a:ln>
                <a:solidFill>
                  <a:schemeClr val="accent1"/>
                </a:solidFill>
                <a:effectLst/>
                <a:uLnTx/>
                <a:uFillTx/>
                <a:latin typeface="微软雅黑" panose="020B0503020204020204" pitchFamily="34" charset="-122"/>
                <a:ea typeface="微软雅黑" panose="020B0503020204020204" pitchFamily="34" charset="-122"/>
                <a:cs typeface="+mn-cs"/>
              </a:rPr>
              <a:t>（润沛）</a:t>
            </a:r>
            <a:endParaRPr kumimoji="0" lang="en-US" altLang="zh-CN" sz="2400" b="1" i="0" u="none" strike="noStrike" kern="1200" cap="none" spc="0" normalizeH="0" baseline="0" noProof="0" dirty="0">
              <a:ln>
                <a:noFill/>
              </a:ln>
              <a:solidFill>
                <a:schemeClr val="accent1"/>
              </a:solidFill>
              <a:effectLst/>
              <a:uLnTx/>
              <a:uFillTx/>
              <a:latin typeface="微软雅黑" panose="020B0503020204020204" pitchFamily="34" charset="-122"/>
              <a:ea typeface="微软雅黑" panose="020B0503020204020204" pitchFamily="34" charset="-122"/>
              <a:cs typeface="+mn-cs"/>
            </a:endParaRPr>
          </a:p>
          <a:p>
            <a:pPr marL="0" marR="0" lvl="0" indent="0" algn="ctr" defTabSz="914400" rtl="0" eaLnBrk="1" fontAlgn="base" latinLnBrk="0" hangingPunct="1">
              <a:lnSpc>
                <a:spcPct val="150000"/>
              </a:lnSpc>
              <a:spcBef>
                <a:spcPct val="0"/>
              </a:spcBef>
              <a:spcAft>
                <a:spcPct val="0"/>
              </a:spcAft>
              <a:buClrTx/>
              <a:buSzTx/>
              <a:buFont typeface="Arial" panose="020B0604020202020204" pitchFamily="34" charset="0"/>
              <a:buNone/>
              <a:defRPr/>
            </a:pPr>
            <a:endParaRPr kumimoji="0" lang="en-US" altLang="zh-CN" sz="2400" b="1" i="0" u="none" strike="noStrike" kern="1200" cap="none" spc="0" normalizeH="0" baseline="0" noProof="0" dirty="0">
              <a:ln>
                <a:noFill/>
              </a:ln>
              <a:solidFill>
                <a:schemeClr val="accent1"/>
              </a:solidFill>
              <a:effectLst/>
              <a:uLnTx/>
              <a:uFillTx/>
              <a:latin typeface="微软雅黑" panose="020B0503020204020204" pitchFamily="34" charset="-122"/>
              <a:ea typeface="微软雅黑" panose="020B0503020204020204" pitchFamily="34" charset="-122"/>
              <a:cs typeface="+mn-cs"/>
            </a:endParaRPr>
          </a:p>
        </p:txBody>
      </p:sp>
      <p:sp>
        <p:nvSpPr>
          <p:cNvPr id="5124" name="圆角矩形 4"/>
          <p:cNvSpPr/>
          <p:nvPr/>
        </p:nvSpPr>
        <p:spPr>
          <a:xfrm>
            <a:off x="3384550" y="2851150"/>
            <a:ext cx="2374900" cy="488950"/>
          </a:xfrm>
          <a:prstGeom prst="roundRect">
            <a:avLst>
              <a:gd name="adj" fmla="val 38352"/>
            </a:avLst>
          </a:prstGeom>
          <a:solidFill>
            <a:schemeClr val="accent1"/>
          </a:solidFill>
          <a:ln w="9525">
            <a:noFill/>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sym typeface="Calibri" panose="020F0502020204030204" pitchFamily="34" charset="0"/>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sym typeface="Calibri" panose="020F0502020204030204" pitchFamily="34" charset="0"/>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sym typeface="Calibri" panose="020F0502020204030204" pitchFamily="34" charset="0"/>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sym typeface="Calibri" panose="020F0502020204030204" pitchFamily="34" charset="0"/>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sym typeface="Calibri" panose="020F0502020204030204" pitchFamily="34" charset="0"/>
              </a:defRPr>
            </a:lvl5pPr>
          </a:lstStyle>
          <a:p>
            <a:pPr marL="0" lvl="0" indent="0" algn="ctr" eaLnBrk="1" hangingPunct="1">
              <a:spcBef>
                <a:spcPct val="0"/>
              </a:spcBef>
              <a:buNone/>
            </a:pPr>
            <a:r>
              <a:rPr lang="zh-CN" altLang="en-US" sz="1800" b="1" dirty="0">
                <a:solidFill>
                  <a:schemeClr val="bg1"/>
                </a:solidFill>
                <a:latin typeface="微软雅黑" panose="020B0503020204020204" pitchFamily="34" charset="-122"/>
                <a:ea typeface="微软雅黑" panose="020B0503020204020204" pitchFamily="34" charset="-122"/>
              </a:rPr>
              <a:t>齐鲁制药有限公司</a:t>
            </a:r>
          </a:p>
        </p:txBody>
      </p:sp>
    </p:spTree>
  </p:cSld>
  <p:clrMapOvr>
    <a:masterClrMapping/>
  </p:clrMapOvr>
  <p:transition advTm="0"/>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文本框 2"/>
          <p:cNvSpPr txBox="1"/>
          <p:nvPr/>
        </p:nvSpPr>
        <p:spPr>
          <a:xfrm>
            <a:off x="1219200" y="965200"/>
            <a:ext cx="558800" cy="461963"/>
          </a:xfrm>
          <a:prstGeom prst="rect">
            <a:avLst/>
          </a:prstGeom>
          <a:noFill/>
          <a:ln w="9525">
            <a:noFill/>
          </a:ln>
        </p:spPr>
        <p:txBody>
          <a:bodyPr>
            <a:spAutoFit/>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sym typeface="Calibri" panose="020F0502020204030204" pitchFamily="34" charset="0"/>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sym typeface="Calibri" panose="020F0502020204030204" pitchFamily="34" charset="0"/>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sym typeface="Calibri" panose="020F0502020204030204" pitchFamily="34" charset="0"/>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sym typeface="Calibri" panose="020F0502020204030204" pitchFamily="34" charset="0"/>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sym typeface="Calibri" panose="020F0502020204030204" pitchFamily="34" charset="0"/>
              </a:defRPr>
            </a:lvl5pPr>
          </a:lstStyle>
          <a:p>
            <a:pPr marL="0" lvl="0" indent="0">
              <a:spcBef>
                <a:spcPct val="0"/>
              </a:spcBef>
              <a:buFontTx/>
              <a:buNone/>
            </a:pPr>
            <a:r>
              <a:rPr lang="en-US" altLang="zh-CN" sz="2400" b="1" dirty="0">
                <a:solidFill>
                  <a:schemeClr val="bg1"/>
                </a:solidFill>
                <a:latin typeface="微软雅黑" panose="020B0503020204020204" pitchFamily="34" charset="-122"/>
                <a:ea typeface="微软雅黑" panose="020B0503020204020204" pitchFamily="34" charset="-122"/>
              </a:rPr>
              <a:t>05</a:t>
            </a:r>
            <a:endParaRPr lang="zh-CN" altLang="en-US" sz="2400" b="1" dirty="0">
              <a:solidFill>
                <a:schemeClr val="bg1"/>
              </a:solidFill>
              <a:latin typeface="微软雅黑" panose="020B0503020204020204" pitchFamily="34" charset="-122"/>
              <a:ea typeface="微软雅黑" panose="020B0503020204020204" pitchFamily="34" charset="-122"/>
            </a:endParaRPr>
          </a:p>
        </p:txBody>
      </p:sp>
      <p:sp>
        <p:nvSpPr>
          <p:cNvPr id="4" name="文本框 3"/>
          <p:cNvSpPr txBox="1"/>
          <p:nvPr/>
        </p:nvSpPr>
        <p:spPr>
          <a:xfrm>
            <a:off x="939800" y="1943100"/>
            <a:ext cx="2305050" cy="1108075"/>
          </a:xfrm>
          <a:prstGeom prst="rect">
            <a:avLst/>
          </a:prstGeom>
          <a:noFill/>
        </p:spPr>
        <p:txBody>
          <a:bodyPr>
            <a:spAutoFit/>
          </a:bodyPr>
          <a:lstStyle/>
          <a:p>
            <a:pPr marR="0" defTabSz="914400">
              <a:lnSpc>
                <a:spcPct val="150000"/>
              </a:lnSpc>
              <a:buClrTx/>
              <a:buSzTx/>
              <a:buFontTx/>
              <a:buNone/>
              <a:defRPr/>
            </a:pPr>
            <a:r>
              <a:rPr kumimoji="0" lang="zh-CN" altLang="en-US" sz="2400" b="1" kern="1200" cap="none" spc="0" normalizeH="0" baseline="0" noProof="0" dirty="0">
                <a:solidFill>
                  <a:schemeClr val="accent1"/>
                </a:solidFill>
                <a:latin typeface="微软雅黑" panose="020B0503020204020204" pitchFamily="34" charset="-122"/>
                <a:ea typeface="微软雅黑" panose="020B0503020204020204" pitchFamily="34" charset="-122"/>
                <a:cs typeface="+mn-cs"/>
              </a:rPr>
              <a:t>公平性</a:t>
            </a:r>
            <a:endParaRPr kumimoji="0" lang="en-US" altLang="zh-CN" sz="2400" b="1" kern="1200" cap="none" spc="0" normalizeH="0" baseline="0" noProof="0" dirty="0">
              <a:solidFill>
                <a:schemeClr val="accent1"/>
              </a:solidFill>
              <a:latin typeface="微软雅黑" panose="020B0503020204020204" pitchFamily="34" charset="-122"/>
              <a:ea typeface="微软雅黑" panose="020B0503020204020204" pitchFamily="34" charset="-122"/>
              <a:cs typeface="+mn-cs"/>
            </a:endParaRPr>
          </a:p>
          <a:p>
            <a:pPr marR="0" defTabSz="914400">
              <a:lnSpc>
                <a:spcPct val="150000"/>
              </a:lnSpc>
              <a:buClrTx/>
              <a:buSzTx/>
              <a:buFontTx/>
              <a:buNone/>
              <a:defRPr/>
            </a:pPr>
            <a:r>
              <a:rPr kumimoji="0" lang="en-US" altLang="zh-CN" sz="2000" kern="1200" cap="none" spc="100" normalizeH="0" baseline="0" noProof="0" dirty="0">
                <a:solidFill>
                  <a:srgbClr val="B8B8B8"/>
                </a:solidFill>
                <a:latin typeface="微软雅黑" panose="020B0503020204020204" pitchFamily="34" charset="-122"/>
                <a:ea typeface="微软雅黑" panose="020B0503020204020204" pitchFamily="34" charset="-122"/>
                <a:cs typeface="+mn-cs"/>
              </a:rPr>
              <a:t>Fairness </a:t>
            </a:r>
          </a:p>
        </p:txBody>
      </p:sp>
      <p:sp>
        <p:nvSpPr>
          <p:cNvPr id="5" name="圆角矩形 4"/>
          <p:cNvSpPr/>
          <p:nvPr/>
        </p:nvSpPr>
        <p:spPr bwMode="auto">
          <a:xfrm>
            <a:off x="3641725" y="2862263"/>
            <a:ext cx="5168900" cy="827088"/>
          </a:xfrm>
          <a:prstGeom prst="roundRect">
            <a:avLst/>
          </a:prstGeom>
          <a:solidFill>
            <a:schemeClr val="accent1">
              <a:lumMod val="20000"/>
              <a:lumOff val="80000"/>
            </a:schemeClr>
          </a:solidFill>
          <a:ln w="9525" cap="flat" cmpd="sng" algn="ctr">
            <a:noFill/>
            <a:prstDash val="solid"/>
            <a:round/>
            <a:headEnd type="none" w="med" len="med"/>
            <a:tailEnd type="none" w="med" len="med"/>
          </a:ln>
          <a:effectLst/>
        </p:spPr>
        <p:txBody>
          <a:bodyPr/>
          <a:lstStyle/>
          <a:p>
            <a:pPr marL="338455" marR="0" lvl="0" indent="0" algn="l" defTabSz="914400" rtl="0" eaLnBrk="1" fontAlgn="base" latinLnBrk="0" hangingPunct="1">
              <a:lnSpc>
                <a:spcPct val="100000"/>
              </a:lnSpc>
              <a:spcBef>
                <a:spcPct val="0"/>
              </a:spcBef>
              <a:spcAft>
                <a:spcPct val="0"/>
              </a:spcAft>
              <a:buClrTx/>
              <a:buSzTx/>
              <a:buFontTx/>
              <a:buNone/>
              <a:defRPr/>
            </a:pPr>
            <a:endParaRPr kumimoji="0" lang="en-US" altLang="zh-CN" sz="1200" b="0" i="0" u="none" strike="noStrike" kern="1200" cap="none" spc="0" normalizeH="0" baseline="0" noProof="0" dirty="0">
              <a:ln>
                <a:noFill/>
              </a:ln>
              <a:solidFill>
                <a:schemeClr val="tx1"/>
              </a:solidFill>
              <a:effectLst/>
              <a:uLnTx/>
              <a:uFillTx/>
              <a:latin typeface="微软雅黑" panose="020B0503020204020204" pitchFamily="34" charset="-122"/>
              <a:ea typeface="微软雅黑" panose="020B0503020204020204" pitchFamily="34" charset="-122"/>
              <a:cs typeface="+mn-cs"/>
            </a:endParaRPr>
          </a:p>
          <a:p>
            <a:pPr marL="338455" marR="0" lvl="0" indent="0" algn="l" defTabSz="914400" rtl="0" eaLnBrk="1" fontAlgn="base" latinLnBrk="0" hangingPunct="1">
              <a:lnSpc>
                <a:spcPct val="100000"/>
              </a:lnSpc>
              <a:spcBef>
                <a:spcPct val="0"/>
              </a:spcBef>
              <a:spcAft>
                <a:spcPct val="0"/>
              </a:spcAft>
              <a:buClrTx/>
              <a:buSzTx/>
              <a:buFontTx/>
              <a:buNone/>
              <a:defRPr/>
            </a:pPr>
            <a:r>
              <a:rPr kumimoji="0" lang="zh-CN" altLang="en-US" sz="1200" b="0" i="0" u="none" strike="noStrike" kern="1200" cap="none" spc="0" normalizeH="0" baseline="0" noProof="0" dirty="0">
                <a:ln>
                  <a:noFill/>
                </a:ln>
                <a:solidFill>
                  <a:schemeClr val="tx1"/>
                </a:solidFill>
                <a:effectLst/>
                <a:uLnTx/>
                <a:uFillTx/>
                <a:latin typeface="微软雅黑" panose="020B0503020204020204" pitchFamily="34" charset="-122"/>
                <a:ea typeface="微软雅黑" panose="020B0503020204020204" pitchFamily="34" charset="-122"/>
                <a:cs typeface="+mn-cs"/>
              </a:rPr>
              <a:t>适应症范围明确，不存在临床滥用或超适应症用药的问题</a:t>
            </a:r>
          </a:p>
        </p:txBody>
      </p:sp>
      <p:sp>
        <p:nvSpPr>
          <p:cNvPr id="6" name="圆角矩形 5"/>
          <p:cNvSpPr/>
          <p:nvPr/>
        </p:nvSpPr>
        <p:spPr bwMode="auto">
          <a:xfrm>
            <a:off x="3581400" y="1004888"/>
            <a:ext cx="5168900" cy="1397000"/>
          </a:xfrm>
          <a:prstGeom prst="roundRect">
            <a:avLst/>
          </a:prstGeom>
          <a:solidFill>
            <a:schemeClr val="accent1">
              <a:lumMod val="20000"/>
              <a:lumOff val="80000"/>
            </a:schemeClr>
          </a:solidFill>
          <a:ln w="9525" cap="flat" cmpd="sng" algn="ctr">
            <a:noFill/>
            <a:prstDash val="solid"/>
            <a:round/>
            <a:headEnd type="none" w="med" len="med"/>
            <a:tailEnd type="none" w="med" len="med"/>
          </a:ln>
          <a:effectLst/>
        </p:spPr>
        <p:txBody>
          <a:bodyPr/>
          <a:lstStyle/>
          <a:p>
            <a:pPr marL="338455" marR="0" lvl="0" indent="0" algn="l" defTabSz="914400" rtl="0" eaLnBrk="1" fontAlgn="base" latinLnBrk="0" hangingPunct="1">
              <a:lnSpc>
                <a:spcPct val="150000"/>
              </a:lnSpc>
              <a:spcBef>
                <a:spcPct val="0"/>
              </a:spcBef>
              <a:spcAft>
                <a:spcPct val="0"/>
              </a:spcAft>
              <a:buClrTx/>
              <a:buSzTx/>
              <a:buFontTx/>
              <a:buNone/>
              <a:defRPr/>
            </a:pPr>
            <a:r>
              <a:rPr kumimoji="0" lang="en-US" altLang="zh-CN" sz="1200" b="0" i="0" u="none" strike="noStrike" kern="1200" cap="none" spc="0" normalizeH="0" baseline="0" noProof="0" dirty="0">
                <a:ln>
                  <a:noFill/>
                </a:ln>
                <a:solidFill>
                  <a:schemeClr val="tx1"/>
                </a:solidFill>
                <a:effectLst/>
                <a:uLnTx/>
                <a:uFillTx/>
                <a:latin typeface="微软雅黑" panose="020B0503020204020204" pitchFamily="34" charset="-122"/>
                <a:ea typeface="微软雅黑" panose="020B0503020204020204" pitchFamily="34" charset="-122"/>
                <a:cs typeface="+mn-cs"/>
              </a:rPr>
              <a:t>1.</a:t>
            </a:r>
            <a:r>
              <a:rPr kumimoji="0" lang="zh-CN" altLang="en-US" sz="1200" b="0" i="0" u="none" strike="noStrike" kern="1200" cap="none" spc="0" normalizeH="0" baseline="0" noProof="0" dirty="0">
                <a:ln>
                  <a:noFill/>
                </a:ln>
                <a:solidFill>
                  <a:schemeClr val="tx1"/>
                </a:solidFill>
                <a:effectLst/>
                <a:uLnTx/>
                <a:uFillTx/>
                <a:latin typeface="微软雅黑" panose="020B0503020204020204" pitchFamily="34" charset="-122"/>
                <a:ea typeface="微软雅黑" panose="020B0503020204020204" pitchFamily="34" charset="-122"/>
                <a:cs typeface="+mn-cs"/>
              </a:rPr>
              <a:t>本品解决低龄儿童和服药困难儿童治疗哮喘和过敏性鼻炎的剂量精准性问题，提高安全性和便捷性；</a:t>
            </a:r>
          </a:p>
          <a:p>
            <a:pPr marL="338455" marR="0" lvl="0" indent="0" algn="l" defTabSz="914400" rtl="0" eaLnBrk="1" fontAlgn="base" latinLnBrk="0" hangingPunct="1">
              <a:lnSpc>
                <a:spcPct val="150000"/>
              </a:lnSpc>
              <a:spcBef>
                <a:spcPct val="0"/>
              </a:spcBef>
              <a:spcAft>
                <a:spcPct val="0"/>
              </a:spcAft>
              <a:buClrTx/>
              <a:buSzTx/>
              <a:buFontTx/>
              <a:buNone/>
              <a:defRPr/>
            </a:pPr>
            <a:r>
              <a:rPr kumimoji="0" lang="en-US" altLang="zh-CN" sz="1200" b="0" i="0" u="none" strike="noStrike" kern="1200" cap="none" spc="0" normalizeH="0" baseline="0" noProof="0" dirty="0">
                <a:ln>
                  <a:noFill/>
                </a:ln>
                <a:solidFill>
                  <a:schemeClr val="tx1"/>
                </a:solidFill>
                <a:effectLst/>
                <a:uLnTx/>
                <a:uFillTx/>
                <a:latin typeface="微软雅黑" panose="020B0503020204020204" pitchFamily="34" charset="-122"/>
                <a:ea typeface="微软雅黑" panose="020B0503020204020204" pitchFamily="34" charset="-122"/>
                <a:cs typeface="+mn-cs"/>
              </a:rPr>
              <a:t>2.</a:t>
            </a:r>
            <a:r>
              <a:rPr kumimoji="0" lang="zh-CN" altLang="en-US" sz="1200" b="0" i="0" u="none" strike="noStrike" kern="1200" cap="none" spc="0" normalizeH="0" baseline="0" noProof="0" dirty="0">
                <a:ln>
                  <a:noFill/>
                </a:ln>
                <a:solidFill>
                  <a:schemeClr val="tx1"/>
                </a:solidFill>
                <a:effectLst/>
                <a:uLnTx/>
                <a:uFillTx/>
                <a:latin typeface="微软雅黑" panose="020B0503020204020204" pitchFamily="34" charset="-122"/>
                <a:ea typeface="微软雅黑" panose="020B0503020204020204" pitchFamily="34" charset="-122"/>
                <a:cs typeface="+mn-cs"/>
              </a:rPr>
              <a:t>本品为儿童哮喘和过敏性鼻炎的治疗提供了新的选择；</a:t>
            </a:r>
          </a:p>
          <a:p>
            <a:pPr marL="338455" marR="0" lvl="0" indent="0" algn="l" defTabSz="914400" rtl="0" eaLnBrk="1" fontAlgn="base" latinLnBrk="0" hangingPunct="1">
              <a:lnSpc>
                <a:spcPct val="150000"/>
              </a:lnSpc>
              <a:spcBef>
                <a:spcPct val="0"/>
              </a:spcBef>
              <a:spcAft>
                <a:spcPct val="0"/>
              </a:spcAft>
              <a:buClrTx/>
              <a:buSzTx/>
              <a:buFontTx/>
              <a:buNone/>
              <a:defRPr/>
            </a:pPr>
            <a:r>
              <a:rPr kumimoji="0" lang="en-US" altLang="zh-CN" sz="1200" b="0" i="0" u="none" strike="noStrike" kern="1200" cap="none" spc="0" normalizeH="0" baseline="0" noProof="0" dirty="0">
                <a:ln>
                  <a:noFill/>
                </a:ln>
                <a:solidFill>
                  <a:schemeClr val="tx1"/>
                </a:solidFill>
                <a:effectLst/>
                <a:uLnTx/>
                <a:uFillTx/>
                <a:latin typeface="微软雅黑" panose="020B0503020204020204" pitchFamily="34" charset="-122"/>
                <a:ea typeface="微软雅黑" panose="020B0503020204020204" pitchFamily="34" charset="-122"/>
                <a:cs typeface="+mn-cs"/>
              </a:rPr>
              <a:t>3. </a:t>
            </a:r>
            <a:r>
              <a:rPr kumimoji="0" lang="zh-CN" altLang="en-US" sz="1200" b="0" i="0" u="none" strike="noStrike" kern="1200" cap="none" spc="0" normalizeH="0" baseline="0" noProof="0" dirty="0">
                <a:ln>
                  <a:noFill/>
                </a:ln>
                <a:solidFill>
                  <a:schemeClr val="tx1"/>
                </a:solidFill>
                <a:effectLst/>
                <a:uLnTx/>
                <a:uFillTx/>
                <a:latin typeface="微软雅黑" panose="020B0503020204020204" pitchFamily="34" charset="-122"/>
                <a:ea typeface="微软雅黑" panose="020B0503020204020204" pitchFamily="34" charset="-122"/>
                <a:cs typeface="+mn-cs"/>
              </a:rPr>
              <a:t>医保目录内暂无</a:t>
            </a:r>
            <a:r>
              <a:rPr kumimoji="0" lang="zh-CN" altLang="en-US" sz="1200" b="1" i="0" u="none" strike="noStrike" kern="1200" cap="none" spc="0" normalizeH="0" baseline="0" noProof="0" dirty="0">
                <a:ln>
                  <a:noFill/>
                </a:ln>
                <a:solidFill>
                  <a:srgbClr val="FF0000"/>
                </a:solidFill>
                <a:effectLst/>
                <a:uLnTx/>
                <a:uFillTx/>
                <a:latin typeface="微软雅黑" panose="020B0503020204020204" pitchFamily="34" charset="-122"/>
                <a:ea typeface="微软雅黑" panose="020B0503020204020204" pitchFamily="34" charset="-122"/>
                <a:cs typeface="+mn-cs"/>
              </a:rPr>
              <a:t>呼吸领域口溶膜制剂</a:t>
            </a:r>
          </a:p>
        </p:txBody>
      </p:sp>
      <p:sp>
        <p:nvSpPr>
          <p:cNvPr id="20486" name="圆角矩形 6"/>
          <p:cNvSpPr/>
          <p:nvPr/>
        </p:nvSpPr>
        <p:spPr>
          <a:xfrm>
            <a:off x="2603500" y="1004888"/>
            <a:ext cx="1187450" cy="1377950"/>
          </a:xfrm>
          <a:prstGeom prst="roundRect">
            <a:avLst>
              <a:gd name="adj" fmla="val 16667"/>
            </a:avLst>
          </a:prstGeom>
          <a:solidFill>
            <a:schemeClr val="accent1"/>
          </a:solidFill>
          <a:ln w="9525">
            <a:noFill/>
          </a:ln>
        </p:spPr>
        <p:txBody>
          <a:bodyPr anchor="ctr" anchorCtr="0"/>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sym typeface="Calibri" panose="020F0502020204030204" pitchFamily="34" charset="0"/>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sym typeface="Calibri" panose="020F0502020204030204" pitchFamily="34" charset="0"/>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sym typeface="Calibri" panose="020F0502020204030204" pitchFamily="34" charset="0"/>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sym typeface="Calibri" panose="020F0502020204030204" pitchFamily="34" charset="0"/>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sym typeface="Calibri" panose="020F0502020204030204" pitchFamily="34" charset="0"/>
              </a:defRPr>
            </a:lvl5pPr>
          </a:lstStyle>
          <a:p>
            <a:pPr marL="0" lvl="0" indent="0" eaLnBrk="1" hangingPunct="1">
              <a:spcBef>
                <a:spcPct val="0"/>
              </a:spcBef>
              <a:buNone/>
            </a:pPr>
            <a:r>
              <a:rPr lang="zh-CN" altLang="en-US" sz="1600" b="1" dirty="0">
                <a:solidFill>
                  <a:schemeClr val="bg1"/>
                </a:solidFill>
                <a:latin typeface="微软雅黑" panose="020B0503020204020204" pitchFamily="34" charset="-122"/>
                <a:ea typeface="微软雅黑" panose="020B0503020204020204" pitchFamily="34" charset="-122"/>
              </a:rPr>
              <a:t>弥补目录短板</a:t>
            </a:r>
          </a:p>
        </p:txBody>
      </p:sp>
      <p:sp>
        <p:nvSpPr>
          <p:cNvPr id="20487" name="圆角矩形 7"/>
          <p:cNvSpPr/>
          <p:nvPr/>
        </p:nvSpPr>
        <p:spPr>
          <a:xfrm>
            <a:off x="2613025" y="2860675"/>
            <a:ext cx="1187450" cy="828675"/>
          </a:xfrm>
          <a:prstGeom prst="roundRect">
            <a:avLst>
              <a:gd name="adj" fmla="val 16667"/>
            </a:avLst>
          </a:prstGeom>
          <a:solidFill>
            <a:schemeClr val="accent1"/>
          </a:solidFill>
          <a:ln w="9525">
            <a:noFill/>
          </a:ln>
        </p:spPr>
        <p:txBody>
          <a:bodyPr anchor="ctr" anchorCtr="0"/>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sym typeface="Calibri" panose="020F0502020204030204" pitchFamily="34" charset="0"/>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sym typeface="Calibri" panose="020F0502020204030204" pitchFamily="34" charset="0"/>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sym typeface="Calibri" panose="020F0502020204030204" pitchFamily="34" charset="0"/>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sym typeface="Calibri" panose="020F0502020204030204" pitchFamily="34" charset="0"/>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sym typeface="Calibri" panose="020F0502020204030204" pitchFamily="34" charset="0"/>
              </a:defRPr>
            </a:lvl5pPr>
          </a:lstStyle>
          <a:p>
            <a:pPr marL="0" lvl="0" indent="0" eaLnBrk="1" hangingPunct="1">
              <a:spcBef>
                <a:spcPct val="0"/>
              </a:spcBef>
              <a:buNone/>
            </a:pPr>
            <a:r>
              <a:rPr lang="zh-CN" altLang="en-US" sz="1600" b="1" dirty="0">
                <a:solidFill>
                  <a:schemeClr val="bg1"/>
                </a:solidFill>
                <a:latin typeface="微软雅黑" panose="020B0503020204020204" pitchFamily="34" charset="-122"/>
                <a:ea typeface="微软雅黑" panose="020B0503020204020204" pitchFamily="34" charset="-122"/>
              </a:rPr>
              <a:t>临床管理难度</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MH_Others_1"/>
          <p:cNvSpPr/>
          <p:nvPr>
            <p:custDataLst>
              <p:tags r:id="rId1"/>
            </p:custDataLst>
          </p:nvPr>
        </p:nvSpPr>
        <p:spPr>
          <a:xfrm>
            <a:off x="996950" y="1455738"/>
            <a:ext cx="815975" cy="2525713"/>
          </a:xfrm>
          <a:prstGeom prst="rect">
            <a:avLst/>
          </a:prstGeom>
          <a:solidFill>
            <a:srgbClr val="2683C6"/>
          </a:solidFill>
          <a:ln w="25400" cap="flat" cmpd="sng" algn="ctr">
            <a:noFill/>
            <a:prstDash val="solid"/>
          </a:ln>
          <a:effectLst/>
        </p:spPr>
        <p:txBody>
          <a:bodyPr lIns="0" tIns="0" rIns="0" bIns="0" anchor="ctr">
            <a:normAutofit/>
          </a:bodyP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zh-CN" altLang="en-US" sz="4000" b="0" i="0" u="none" strike="noStrike" kern="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cs typeface="+mn-cs"/>
              </a:rPr>
              <a:t>目录</a:t>
            </a:r>
          </a:p>
        </p:txBody>
      </p:sp>
      <p:sp>
        <p:nvSpPr>
          <p:cNvPr id="16" name="MH_Others_2"/>
          <p:cNvSpPr txBox="1"/>
          <p:nvPr>
            <p:custDataLst>
              <p:tags r:id="rId2"/>
            </p:custDataLst>
          </p:nvPr>
        </p:nvSpPr>
        <p:spPr>
          <a:xfrm>
            <a:off x="2406650" y="965200"/>
            <a:ext cx="1836738" cy="490538"/>
          </a:xfrm>
          <a:prstGeom prst="rect">
            <a:avLst/>
          </a:prstGeom>
          <a:noFill/>
        </p:spPr>
        <p:txBody>
          <a:bodyPr lIns="0" tIns="0" rIns="0" bIns="0">
            <a:normAutofit/>
          </a:bodyPr>
          <a:lstStyle/>
          <a:p>
            <a:pPr marR="0" algn="ctr" defTabSz="914400" eaLnBrk="1" fontAlgn="auto" hangingPunct="1">
              <a:spcBef>
                <a:spcPts val="0"/>
              </a:spcBef>
              <a:spcAft>
                <a:spcPts val="0"/>
              </a:spcAft>
              <a:buClrTx/>
              <a:buSzTx/>
              <a:buFontTx/>
              <a:buNone/>
              <a:defRPr/>
            </a:pPr>
            <a:r>
              <a:rPr kumimoji="0" lang="en-US" altLang="zh-CN" sz="2400" kern="1200" cap="none" spc="100" normalizeH="0" baseline="0" noProof="0" dirty="0">
                <a:solidFill>
                  <a:srgbClr val="B8B8B8"/>
                </a:solidFill>
                <a:latin typeface="微软雅黑" panose="020B0503020204020204" pitchFamily="34" charset="-122"/>
                <a:ea typeface="微软雅黑" panose="020B0503020204020204" pitchFamily="34" charset="-122"/>
                <a:cs typeface="+mn-cs"/>
              </a:rPr>
              <a:t>CONTENTS</a:t>
            </a:r>
            <a:endParaRPr kumimoji="0" lang="zh-CN" altLang="en-US" sz="2400" kern="1200" cap="none" spc="100" normalizeH="0" baseline="0" noProof="0" dirty="0">
              <a:solidFill>
                <a:srgbClr val="B8B8B8"/>
              </a:solidFill>
              <a:latin typeface="微软雅黑" panose="020B0503020204020204" pitchFamily="34" charset="-122"/>
              <a:ea typeface="微软雅黑" panose="020B0503020204020204" pitchFamily="34" charset="-122"/>
              <a:cs typeface="+mn-cs"/>
            </a:endParaRPr>
          </a:p>
        </p:txBody>
      </p:sp>
      <p:sp>
        <p:nvSpPr>
          <p:cNvPr id="7172" name="MH_Entry_1"/>
          <p:cNvSpPr txBox="1"/>
          <p:nvPr>
            <p:custDataLst>
              <p:tags r:id="rId3"/>
            </p:custDataLst>
          </p:nvPr>
        </p:nvSpPr>
        <p:spPr>
          <a:xfrm>
            <a:off x="3756025" y="1635125"/>
            <a:ext cx="1849438" cy="446088"/>
          </a:xfrm>
          <a:prstGeom prst="rect">
            <a:avLst/>
          </a:prstGeom>
          <a:noFill/>
          <a:ln w="9525">
            <a:noFill/>
          </a:ln>
        </p:spPr>
        <p:txBody>
          <a:bodyPr lIns="0" tIns="0" rIns="0" bIns="0" anchor="ctr" anchorCtr="0"/>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sym typeface="Calibri" panose="020F0502020204030204" pitchFamily="34" charset="0"/>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sym typeface="Calibri" panose="020F0502020204030204" pitchFamily="34" charset="0"/>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sym typeface="Calibri" panose="020F0502020204030204" pitchFamily="34" charset="0"/>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sym typeface="Calibri" panose="020F0502020204030204" pitchFamily="34" charset="0"/>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sym typeface="Calibri" panose="020F0502020204030204" pitchFamily="34" charset="0"/>
              </a:defRPr>
            </a:lvl5pPr>
          </a:lstStyle>
          <a:p>
            <a:pPr marL="0" lvl="0" indent="0" eaLnBrk="1" hangingPunct="1">
              <a:spcBef>
                <a:spcPct val="0"/>
              </a:spcBef>
              <a:buFontTx/>
              <a:buNone/>
            </a:pPr>
            <a:r>
              <a:rPr lang="zh-CN" altLang="en-US" sz="1800" dirty="0">
                <a:solidFill>
                  <a:srgbClr val="000000"/>
                </a:solidFill>
                <a:latin typeface="微软雅黑" panose="020B0503020204020204" pitchFamily="34" charset="-122"/>
                <a:ea typeface="微软雅黑" panose="020B0503020204020204" pitchFamily="34" charset="-122"/>
              </a:rPr>
              <a:t>药品基本信息</a:t>
            </a:r>
          </a:p>
        </p:txBody>
      </p:sp>
      <p:sp>
        <p:nvSpPr>
          <p:cNvPr id="7173" name="MH_Entry_2"/>
          <p:cNvSpPr txBox="1"/>
          <p:nvPr>
            <p:custDataLst>
              <p:tags r:id="rId4"/>
            </p:custDataLst>
          </p:nvPr>
        </p:nvSpPr>
        <p:spPr>
          <a:xfrm>
            <a:off x="3724275" y="2459038"/>
            <a:ext cx="1847850" cy="447675"/>
          </a:xfrm>
          <a:prstGeom prst="rect">
            <a:avLst/>
          </a:prstGeom>
          <a:noFill/>
          <a:ln w="9525">
            <a:noFill/>
          </a:ln>
        </p:spPr>
        <p:txBody>
          <a:bodyPr lIns="0" tIns="0" rIns="0" bIns="0" anchor="ctr" anchorCtr="0"/>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sym typeface="Calibri" panose="020F0502020204030204" pitchFamily="34" charset="0"/>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sym typeface="Calibri" panose="020F0502020204030204" pitchFamily="34" charset="0"/>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sym typeface="Calibri" panose="020F0502020204030204" pitchFamily="34" charset="0"/>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sym typeface="Calibri" panose="020F0502020204030204" pitchFamily="34" charset="0"/>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sym typeface="Calibri" panose="020F0502020204030204" pitchFamily="34" charset="0"/>
              </a:defRPr>
            </a:lvl5pPr>
          </a:lstStyle>
          <a:p>
            <a:pPr marL="0" lvl="0" indent="0" eaLnBrk="1" hangingPunct="1">
              <a:spcBef>
                <a:spcPct val="0"/>
              </a:spcBef>
              <a:buFontTx/>
              <a:buNone/>
            </a:pPr>
            <a:r>
              <a:rPr lang="zh-CN" altLang="en-US" sz="1800" dirty="0">
                <a:solidFill>
                  <a:srgbClr val="404040"/>
                </a:solidFill>
                <a:latin typeface="微软雅黑" panose="020B0503020204020204" pitchFamily="34" charset="-122"/>
                <a:ea typeface="微软雅黑" panose="020B0503020204020204" pitchFamily="34" charset="-122"/>
              </a:rPr>
              <a:t>安全性</a:t>
            </a:r>
          </a:p>
        </p:txBody>
      </p:sp>
      <p:sp>
        <p:nvSpPr>
          <p:cNvPr id="19" name="矩形 18"/>
          <p:cNvSpPr/>
          <p:nvPr/>
        </p:nvSpPr>
        <p:spPr>
          <a:xfrm>
            <a:off x="2709863" y="1635125"/>
            <a:ext cx="454025" cy="446088"/>
          </a:xfrm>
          <a:prstGeom prst="rect">
            <a:avLst/>
          </a:prstGeom>
          <a:solidFill>
            <a:srgbClr val="2683C6"/>
          </a:solidFill>
          <a:ln w="25400" cap="flat" cmpd="sng" algn="ctr">
            <a:no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en-US" altLang="zh-CN" sz="1800" b="0" i="0" u="none" strike="noStrike" kern="0" cap="none" spc="0" normalizeH="0" baseline="0" noProof="0" dirty="0">
                <a:ln>
                  <a:noFill/>
                </a:ln>
                <a:solidFill>
                  <a:prstClr val="white"/>
                </a:solidFill>
                <a:effectLst/>
                <a:uLnTx/>
                <a:uFillTx/>
                <a:latin typeface="微软雅黑" panose="020B0503020204020204" pitchFamily="34" charset="-122"/>
                <a:ea typeface="微软雅黑" panose="020B0503020204020204" pitchFamily="34" charset="-122"/>
                <a:cs typeface="+mn-cs"/>
              </a:rPr>
              <a:t>1</a:t>
            </a:r>
            <a:endParaRPr kumimoji="0" lang="zh-CN" altLang="en-US" sz="1800" b="0" i="0" u="none" strike="noStrike" kern="0" cap="none" spc="0" normalizeH="0" baseline="0" noProof="0" dirty="0">
              <a:ln>
                <a:noFill/>
              </a:ln>
              <a:solidFill>
                <a:prstClr val="white"/>
              </a:solidFill>
              <a:effectLst/>
              <a:uLnTx/>
              <a:uFillTx/>
              <a:latin typeface="微软雅黑" panose="020B0503020204020204" pitchFamily="34" charset="-122"/>
              <a:ea typeface="微软雅黑" panose="020B0503020204020204" pitchFamily="34" charset="-122"/>
              <a:cs typeface="+mn-cs"/>
            </a:endParaRPr>
          </a:p>
        </p:txBody>
      </p:sp>
      <p:sp>
        <p:nvSpPr>
          <p:cNvPr id="20" name="矩形 19"/>
          <p:cNvSpPr/>
          <p:nvPr/>
        </p:nvSpPr>
        <p:spPr>
          <a:xfrm>
            <a:off x="2709863" y="2459038"/>
            <a:ext cx="454025" cy="447675"/>
          </a:xfrm>
          <a:prstGeom prst="rect">
            <a:avLst/>
          </a:prstGeom>
          <a:solidFill>
            <a:srgbClr val="2683C6"/>
          </a:solidFill>
          <a:ln w="25400" cap="flat" cmpd="sng" algn="ctr">
            <a:no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en-US" altLang="zh-CN" sz="1800" b="0" i="0" u="none" strike="noStrike" kern="0" cap="none" spc="0" normalizeH="0" baseline="0" noProof="0" dirty="0">
                <a:ln>
                  <a:noFill/>
                </a:ln>
                <a:solidFill>
                  <a:prstClr val="white"/>
                </a:solidFill>
                <a:effectLst/>
                <a:uLnTx/>
                <a:uFillTx/>
                <a:latin typeface="微软雅黑" panose="020B0503020204020204" pitchFamily="34" charset="-122"/>
                <a:ea typeface="微软雅黑" panose="020B0503020204020204" pitchFamily="34" charset="-122"/>
                <a:cs typeface="+mn-cs"/>
              </a:rPr>
              <a:t>2</a:t>
            </a:r>
            <a:endParaRPr kumimoji="0" lang="zh-CN" altLang="en-US" sz="1800" b="0" i="0" u="none" strike="noStrike" kern="0" cap="none" spc="0" normalizeH="0" baseline="0" noProof="0" dirty="0">
              <a:ln>
                <a:noFill/>
              </a:ln>
              <a:solidFill>
                <a:prstClr val="white"/>
              </a:solidFill>
              <a:effectLst/>
              <a:uLnTx/>
              <a:uFillTx/>
              <a:latin typeface="微软雅黑" panose="020B0503020204020204" pitchFamily="34" charset="-122"/>
              <a:ea typeface="微软雅黑" panose="020B0503020204020204" pitchFamily="34" charset="-122"/>
              <a:cs typeface="+mn-cs"/>
            </a:endParaRPr>
          </a:p>
        </p:txBody>
      </p:sp>
      <p:sp>
        <p:nvSpPr>
          <p:cNvPr id="7176" name="MH_Entry_2"/>
          <p:cNvSpPr txBox="1"/>
          <p:nvPr>
            <p:custDataLst>
              <p:tags r:id="rId5"/>
            </p:custDataLst>
          </p:nvPr>
        </p:nvSpPr>
        <p:spPr>
          <a:xfrm>
            <a:off x="3724275" y="3284538"/>
            <a:ext cx="1847850" cy="447675"/>
          </a:xfrm>
          <a:prstGeom prst="rect">
            <a:avLst/>
          </a:prstGeom>
          <a:noFill/>
          <a:ln w="9525">
            <a:noFill/>
          </a:ln>
        </p:spPr>
        <p:txBody>
          <a:bodyPr lIns="0" tIns="0" rIns="0" bIns="0" anchor="ctr" anchorCtr="0"/>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sym typeface="Calibri" panose="020F0502020204030204" pitchFamily="34" charset="0"/>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sym typeface="Calibri" panose="020F0502020204030204" pitchFamily="34" charset="0"/>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sym typeface="Calibri" panose="020F0502020204030204" pitchFamily="34" charset="0"/>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sym typeface="Calibri" panose="020F0502020204030204" pitchFamily="34" charset="0"/>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sym typeface="Calibri" panose="020F0502020204030204" pitchFamily="34" charset="0"/>
              </a:defRPr>
            </a:lvl5pPr>
          </a:lstStyle>
          <a:p>
            <a:pPr marL="0" lvl="0" indent="0" eaLnBrk="1" hangingPunct="1">
              <a:spcBef>
                <a:spcPct val="0"/>
              </a:spcBef>
              <a:buFontTx/>
              <a:buNone/>
            </a:pPr>
            <a:r>
              <a:rPr lang="zh-CN" altLang="en-US" sz="1800" dirty="0">
                <a:solidFill>
                  <a:srgbClr val="404040"/>
                </a:solidFill>
                <a:latin typeface="微软雅黑" panose="020B0503020204020204" pitchFamily="34" charset="-122"/>
                <a:ea typeface="微软雅黑" panose="020B0503020204020204" pitchFamily="34" charset="-122"/>
              </a:rPr>
              <a:t>有效性</a:t>
            </a:r>
          </a:p>
        </p:txBody>
      </p:sp>
      <p:sp>
        <p:nvSpPr>
          <p:cNvPr id="22" name="矩形 21"/>
          <p:cNvSpPr/>
          <p:nvPr/>
        </p:nvSpPr>
        <p:spPr>
          <a:xfrm>
            <a:off x="2709863" y="3284538"/>
            <a:ext cx="454025" cy="447675"/>
          </a:xfrm>
          <a:prstGeom prst="rect">
            <a:avLst/>
          </a:prstGeom>
          <a:solidFill>
            <a:srgbClr val="2683C6"/>
          </a:solidFill>
          <a:ln w="25400" cap="flat" cmpd="sng" algn="ctr">
            <a:no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en-US" altLang="zh-CN" sz="1800" b="0" i="0" u="none" strike="noStrike" kern="0" cap="none" spc="0" normalizeH="0" baseline="0" noProof="0" dirty="0">
                <a:ln>
                  <a:noFill/>
                </a:ln>
                <a:solidFill>
                  <a:prstClr val="white"/>
                </a:solidFill>
                <a:effectLst/>
                <a:uLnTx/>
                <a:uFillTx/>
                <a:latin typeface="微软雅黑" panose="020B0503020204020204" pitchFamily="34" charset="-122"/>
                <a:ea typeface="微软雅黑" panose="020B0503020204020204" pitchFamily="34" charset="-122"/>
                <a:cs typeface="+mn-cs"/>
              </a:rPr>
              <a:t>3</a:t>
            </a:r>
            <a:endParaRPr kumimoji="0" lang="zh-CN" altLang="en-US" sz="1800" b="0" i="0" u="none" strike="noStrike" kern="0" cap="none" spc="0" normalizeH="0" baseline="0" noProof="0" dirty="0">
              <a:ln>
                <a:noFill/>
              </a:ln>
              <a:solidFill>
                <a:prstClr val="white"/>
              </a:solidFill>
              <a:effectLst/>
              <a:uLnTx/>
              <a:uFillTx/>
              <a:latin typeface="微软雅黑" panose="020B0503020204020204" pitchFamily="34" charset="-122"/>
              <a:ea typeface="微软雅黑" panose="020B0503020204020204" pitchFamily="34" charset="-122"/>
              <a:cs typeface="+mn-cs"/>
            </a:endParaRPr>
          </a:p>
        </p:txBody>
      </p:sp>
      <p:sp>
        <p:nvSpPr>
          <p:cNvPr id="7178" name="MH_Entry_2"/>
          <p:cNvSpPr txBox="1"/>
          <p:nvPr>
            <p:custDataLst>
              <p:tags r:id="rId6"/>
            </p:custDataLst>
          </p:nvPr>
        </p:nvSpPr>
        <p:spPr>
          <a:xfrm>
            <a:off x="6807200" y="1635125"/>
            <a:ext cx="1847850" cy="446088"/>
          </a:xfrm>
          <a:prstGeom prst="rect">
            <a:avLst/>
          </a:prstGeom>
          <a:noFill/>
          <a:ln w="9525">
            <a:noFill/>
          </a:ln>
        </p:spPr>
        <p:txBody>
          <a:bodyPr lIns="0" tIns="0" rIns="0" bIns="0" anchor="ctr" anchorCtr="0"/>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sym typeface="Calibri" panose="020F0502020204030204" pitchFamily="34" charset="0"/>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sym typeface="Calibri" panose="020F0502020204030204" pitchFamily="34" charset="0"/>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sym typeface="Calibri" panose="020F0502020204030204" pitchFamily="34" charset="0"/>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sym typeface="Calibri" panose="020F0502020204030204" pitchFamily="34" charset="0"/>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sym typeface="Calibri" panose="020F0502020204030204" pitchFamily="34" charset="0"/>
              </a:defRPr>
            </a:lvl5pPr>
          </a:lstStyle>
          <a:p>
            <a:pPr marL="0" lvl="0" indent="0" eaLnBrk="1" hangingPunct="1">
              <a:spcBef>
                <a:spcPct val="0"/>
              </a:spcBef>
              <a:buFontTx/>
              <a:buNone/>
            </a:pPr>
            <a:r>
              <a:rPr lang="zh-CN" altLang="en-US" sz="1800" dirty="0">
                <a:solidFill>
                  <a:srgbClr val="404040"/>
                </a:solidFill>
                <a:latin typeface="微软雅黑" panose="020B0503020204020204" pitchFamily="34" charset="-122"/>
                <a:ea typeface="微软雅黑" panose="020B0503020204020204" pitchFamily="34" charset="-122"/>
              </a:rPr>
              <a:t>创新性</a:t>
            </a:r>
          </a:p>
        </p:txBody>
      </p:sp>
      <p:sp>
        <p:nvSpPr>
          <p:cNvPr id="31" name="矩形 30"/>
          <p:cNvSpPr/>
          <p:nvPr/>
        </p:nvSpPr>
        <p:spPr>
          <a:xfrm>
            <a:off x="5792788" y="1635125"/>
            <a:ext cx="454025" cy="446088"/>
          </a:xfrm>
          <a:prstGeom prst="rect">
            <a:avLst/>
          </a:prstGeom>
          <a:solidFill>
            <a:srgbClr val="2683C6"/>
          </a:solidFill>
          <a:ln w="25400" cap="flat" cmpd="sng" algn="ctr">
            <a:no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en-US" altLang="zh-CN" sz="1800" b="0" i="0" u="none" strike="noStrike" kern="0" cap="none" spc="0" normalizeH="0" baseline="0" noProof="0" dirty="0">
                <a:ln>
                  <a:noFill/>
                </a:ln>
                <a:solidFill>
                  <a:prstClr val="white"/>
                </a:solidFill>
                <a:effectLst/>
                <a:uLnTx/>
                <a:uFillTx/>
                <a:latin typeface="微软雅黑" panose="020B0503020204020204" pitchFamily="34" charset="-122"/>
                <a:ea typeface="微软雅黑" panose="020B0503020204020204" pitchFamily="34" charset="-122"/>
                <a:cs typeface="+mn-cs"/>
              </a:rPr>
              <a:t>4</a:t>
            </a:r>
            <a:endParaRPr kumimoji="0" lang="zh-CN" altLang="en-US" sz="1800" b="0" i="0" u="none" strike="noStrike" kern="0" cap="none" spc="0" normalizeH="0" baseline="0" noProof="0" dirty="0">
              <a:ln>
                <a:noFill/>
              </a:ln>
              <a:solidFill>
                <a:prstClr val="white"/>
              </a:solidFill>
              <a:effectLst/>
              <a:uLnTx/>
              <a:uFillTx/>
              <a:latin typeface="微软雅黑" panose="020B0503020204020204" pitchFamily="34" charset="-122"/>
              <a:ea typeface="微软雅黑" panose="020B0503020204020204" pitchFamily="34" charset="-122"/>
              <a:cs typeface="+mn-cs"/>
            </a:endParaRPr>
          </a:p>
        </p:txBody>
      </p:sp>
      <p:sp>
        <p:nvSpPr>
          <p:cNvPr id="7180" name="MH_Entry_2"/>
          <p:cNvSpPr txBox="1"/>
          <p:nvPr>
            <p:custDataLst>
              <p:tags r:id="rId7"/>
            </p:custDataLst>
          </p:nvPr>
        </p:nvSpPr>
        <p:spPr>
          <a:xfrm>
            <a:off x="6807200" y="2459038"/>
            <a:ext cx="1847850" cy="447675"/>
          </a:xfrm>
          <a:prstGeom prst="rect">
            <a:avLst/>
          </a:prstGeom>
          <a:noFill/>
          <a:ln w="9525">
            <a:noFill/>
          </a:ln>
        </p:spPr>
        <p:txBody>
          <a:bodyPr lIns="0" tIns="0" rIns="0" bIns="0" anchor="ctr" anchorCtr="0"/>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sym typeface="Calibri" panose="020F0502020204030204" pitchFamily="34" charset="0"/>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sym typeface="Calibri" panose="020F0502020204030204" pitchFamily="34" charset="0"/>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sym typeface="Calibri" panose="020F0502020204030204" pitchFamily="34" charset="0"/>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sym typeface="Calibri" panose="020F0502020204030204" pitchFamily="34" charset="0"/>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sym typeface="Calibri" panose="020F0502020204030204" pitchFamily="34" charset="0"/>
              </a:defRPr>
            </a:lvl5pPr>
          </a:lstStyle>
          <a:p>
            <a:pPr marL="0" lvl="0" indent="0" eaLnBrk="1" hangingPunct="1">
              <a:spcBef>
                <a:spcPct val="0"/>
              </a:spcBef>
              <a:buFontTx/>
              <a:buNone/>
            </a:pPr>
            <a:r>
              <a:rPr lang="zh-CN" altLang="en-US" sz="1800" dirty="0">
                <a:solidFill>
                  <a:srgbClr val="404040"/>
                </a:solidFill>
                <a:latin typeface="微软雅黑" panose="020B0503020204020204" pitchFamily="34" charset="-122"/>
                <a:ea typeface="微软雅黑" panose="020B0503020204020204" pitchFamily="34" charset="-122"/>
              </a:rPr>
              <a:t>公平性</a:t>
            </a:r>
          </a:p>
        </p:txBody>
      </p:sp>
      <p:sp>
        <p:nvSpPr>
          <p:cNvPr id="33" name="矩形 32"/>
          <p:cNvSpPr/>
          <p:nvPr/>
        </p:nvSpPr>
        <p:spPr>
          <a:xfrm>
            <a:off x="5792788" y="2459038"/>
            <a:ext cx="454025" cy="447675"/>
          </a:xfrm>
          <a:prstGeom prst="rect">
            <a:avLst/>
          </a:prstGeom>
          <a:solidFill>
            <a:srgbClr val="2683C6"/>
          </a:solidFill>
          <a:ln w="25400" cap="flat" cmpd="sng" algn="ctr">
            <a:noFill/>
            <a:prstDash val="solid"/>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en-US" altLang="zh-CN" sz="1800" b="0" i="0" u="none" strike="noStrike" kern="0" cap="none" spc="0" normalizeH="0" baseline="0" noProof="0" dirty="0">
                <a:ln>
                  <a:noFill/>
                </a:ln>
                <a:solidFill>
                  <a:prstClr val="white"/>
                </a:solidFill>
                <a:effectLst/>
                <a:uLnTx/>
                <a:uFillTx/>
                <a:latin typeface="微软雅黑" panose="020B0503020204020204" pitchFamily="34" charset="-122"/>
                <a:ea typeface="微软雅黑" panose="020B0503020204020204" pitchFamily="34" charset="-122"/>
                <a:cs typeface="+mn-cs"/>
              </a:rPr>
              <a:t>5</a:t>
            </a:r>
            <a:endParaRPr kumimoji="0" lang="zh-CN" altLang="en-US" sz="1800" b="0" i="0" u="none" strike="noStrike" kern="0" cap="none" spc="0" normalizeH="0" baseline="0" noProof="0" dirty="0">
              <a:ln>
                <a:noFill/>
              </a:ln>
              <a:solidFill>
                <a:prstClr val="white"/>
              </a:solidFill>
              <a:effectLst/>
              <a:uLnTx/>
              <a:uFillTx/>
              <a:latin typeface="微软雅黑" panose="020B0503020204020204" pitchFamily="34" charset="-122"/>
              <a:ea typeface="微软雅黑" panose="020B0503020204020204" pitchFamily="34" charset="-122"/>
              <a:cs typeface="+mn-cs"/>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文本框 3"/>
          <p:cNvSpPr txBox="1"/>
          <p:nvPr/>
        </p:nvSpPr>
        <p:spPr>
          <a:xfrm>
            <a:off x="590550" y="234950"/>
            <a:ext cx="558800" cy="461963"/>
          </a:xfrm>
          <a:prstGeom prst="rect">
            <a:avLst/>
          </a:prstGeom>
          <a:noFill/>
          <a:ln w="9525">
            <a:noFill/>
          </a:ln>
        </p:spPr>
        <p:txBody>
          <a:bodyPr>
            <a:spAutoFit/>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sym typeface="Calibri" panose="020F0502020204030204" pitchFamily="34" charset="0"/>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sym typeface="Calibri" panose="020F0502020204030204" pitchFamily="34" charset="0"/>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sym typeface="Calibri" panose="020F0502020204030204" pitchFamily="34" charset="0"/>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sym typeface="Calibri" panose="020F0502020204030204" pitchFamily="34" charset="0"/>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sym typeface="Calibri" panose="020F0502020204030204" pitchFamily="34" charset="0"/>
              </a:defRPr>
            </a:lvl5pPr>
          </a:lstStyle>
          <a:p>
            <a:pPr marL="0" lvl="0" indent="0">
              <a:spcBef>
                <a:spcPct val="0"/>
              </a:spcBef>
              <a:buFontTx/>
              <a:buNone/>
            </a:pPr>
            <a:r>
              <a:rPr lang="en-US" altLang="zh-CN" sz="2400" b="1" dirty="0">
                <a:solidFill>
                  <a:schemeClr val="bg1"/>
                </a:solidFill>
                <a:latin typeface="微软雅黑" panose="020B0503020204020204" pitchFamily="34" charset="-122"/>
                <a:ea typeface="微软雅黑" panose="020B0503020204020204" pitchFamily="34" charset="-122"/>
              </a:rPr>
              <a:t>01</a:t>
            </a:r>
            <a:endParaRPr lang="zh-CN" altLang="en-US" sz="2400" b="1" dirty="0">
              <a:solidFill>
                <a:schemeClr val="bg1"/>
              </a:solidFill>
              <a:latin typeface="微软雅黑" panose="020B0503020204020204" pitchFamily="34" charset="-122"/>
              <a:ea typeface="微软雅黑" panose="020B0503020204020204" pitchFamily="34" charset="-122"/>
            </a:endParaRPr>
          </a:p>
        </p:txBody>
      </p:sp>
      <p:graphicFrame>
        <p:nvGraphicFramePr>
          <p:cNvPr id="10" name="表格 9"/>
          <p:cNvGraphicFramePr>
            <a:graphicFrameLocks noGrp="1"/>
          </p:cNvGraphicFramePr>
          <p:nvPr>
            <p:extLst>
              <p:ext uri="{D42A27DB-BD31-4B8C-83A1-F6EECF244321}">
                <p14:modId xmlns:p14="http://schemas.microsoft.com/office/powerpoint/2010/main" val="1351765758"/>
              </p:ext>
            </p:extLst>
          </p:nvPr>
        </p:nvGraphicFramePr>
        <p:xfrm>
          <a:off x="3175040" y="685855"/>
          <a:ext cx="5797384" cy="3913569"/>
        </p:xfrm>
        <a:graphic>
          <a:graphicData uri="http://schemas.openxmlformats.org/drawingml/2006/table">
            <a:tbl>
              <a:tblPr/>
              <a:tblGrid>
                <a:gridCol w="990941">
                  <a:extLst>
                    <a:ext uri="{9D8B030D-6E8A-4147-A177-3AD203B41FA5}">
                      <a16:colId xmlns="" xmlns:a16="http://schemas.microsoft.com/office/drawing/2014/main" val="20000"/>
                    </a:ext>
                  </a:extLst>
                </a:gridCol>
                <a:gridCol w="1824228">
                  <a:extLst>
                    <a:ext uri="{9D8B030D-6E8A-4147-A177-3AD203B41FA5}">
                      <a16:colId xmlns="" xmlns:a16="http://schemas.microsoft.com/office/drawing/2014/main" val="20001"/>
                    </a:ext>
                  </a:extLst>
                </a:gridCol>
                <a:gridCol w="1845815">
                  <a:extLst>
                    <a:ext uri="{9D8B030D-6E8A-4147-A177-3AD203B41FA5}">
                      <a16:colId xmlns="" xmlns:a16="http://schemas.microsoft.com/office/drawing/2014/main" val="20002"/>
                    </a:ext>
                  </a:extLst>
                </a:gridCol>
                <a:gridCol w="1136400">
                  <a:extLst>
                    <a:ext uri="{9D8B030D-6E8A-4147-A177-3AD203B41FA5}">
                      <a16:colId xmlns="" xmlns:a16="http://schemas.microsoft.com/office/drawing/2014/main" val="20003"/>
                    </a:ext>
                  </a:extLst>
                </a:gridCol>
              </a:tblGrid>
              <a:tr h="250364">
                <a:tc>
                  <a:txBody>
                    <a:bodyPr/>
                    <a:lstStyle/>
                    <a:p>
                      <a:pPr algn="l" rtl="0" fontAlgn="ctr"/>
                      <a:r>
                        <a:rPr lang="zh-CN" altLang="en-US" sz="1100" b="1" i="0" u="none" strike="noStrike" dirty="0">
                          <a:solidFill>
                            <a:srgbClr val="000000"/>
                          </a:solidFill>
                          <a:effectLst/>
                          <a:latin typeface="微软雅黑" panose="020B0503020204020204" pitchFamily="34" charset="-122"/>
                          <a:ea typeface="微软雅黑" panose="020B0503020204020204" pitchFamily="34" charset="-122"/>
                        </a:rPr>
                        <a:t>通用名</a:t>
                      </a:r>
                    </a:p>
                  </a:txBody>
                  <a:tcPr marL="8485" marR="8485" marT="8484"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DCE6F1"/>
                    </a:solidFill>
                  </a:tcPr>
                </a:tc>
                <a:tc gridSpan="3">
                  <a:txBody>
                    <a:bodyPr/>
                    <a:lstStyle/>
                    <a:p>
                      <a:pPr algn="ctr" rtl="0" fontAlgn="ctr"/>
                      <a:r>
                        <a:rPr lang="zh-CN" altLang="en-US" sz="1100" b="1" i="0" u="none" strike="noStrike" dirty="0">
                          <a:solidFill>
                            <a:schemeClr val="tx1"/>
                          </a:solidFill>
                          <a:effectLst/>
                          <a:latin typeface="微软雅黑" panose="020B0503020204020204" pitchFamily="34" charset="-122"/>
                          <a:ea typeface="微软雅黑" panose="020B0503020204020204" pitchFamily="34" charset="-122"/>
                        </a:rPr>
                        <a:t>孟鲁司特钠</a:t>
                      </a:r>
                      <a:r>
                        <a:rPr lang="zh-CN" altLang="en-US" sz="1100" b="1" i="0" u="none" strike="noStrike" dirty="0">
                          <a:solidFill>
                            <a:srgbClr val="FF0000"/>
                          </a:solidFill>
                          <a:effectLst/>
                          <a:latin typeface="微软雅黑" panose="020B0503020204020204" pitchFamily="34" charset="-122"/>
                          <a:ea typeface="微软雅黑" panose="020B0503020204020204" pitchFamily="34" charset="-122"/>
                        </a:rPr>
                        <a:t>口溶膜</a:t>
                      </a:r>
                      <a:endParaRPr lang="zh-CN" altLang="en-US" sz="1100" b="1" i="0" u="none" strike="noStrike" dirty="0">
                        <a:solidFill>
                          <a:srgbClr val="0070C0"/>
                        </a:solidFill>
                        <a:effectLst/>
                        <a:latin typeface="微软雅黑" panose="020B0503020204020204" pitchFamily="34" charset="-122"/>
                        <a:ea typeface="微软雅黑" panose="020B0503020204020204" pitchFamily="34" charset="-122"/>
                      </a:endParaRPr>
                    </a:p>
                  </a:txBody>
                  <a:tcPr marL="8485" marR="8485" marT="8484"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zh-CN"/>
                    </a:p>
                  </a:txBody>
                  <a:tcPr/>
                </a:tc>
                <a:tc hMerge="1">
                  <a:txBody>
                    <a:bodyPr/>
                    <a:lstStyle/>
                    <a:p>
                      <a:endParaRPr lang="zh-CN"/>
                    </a:p>
                  </a:txBody>
                  <a:tcPr/>
                </a:tc>
                <a:extLst>
                  <a:ext uri="{0D108BD9-81ED-4DB2-BD59-A6C34878D82A}">
                    <a16:rowId xmlns="" xmlns:a16="http://schemas.microsoft.com/office/drawing/2014/main" val="10000"/>
                  </a:ext>
                </a:extLst>
              </a:tr>
              <a:tr h="176109">
                <a:tc>
                  <a:txBody>
                    <a:bodyPr/>
                    <a:lstStyle/>
                    <a:p>
                      <a:pPr algn="l" rtl="0" fontAlgn="ctr"/>
                      <a:r>
                        <a:rPr lang="zh-CN" altLang="en-US" sz="1100" b="1" i="0" u="none" strike="noStrike">
                          <a:solidFill>
                            <a:srgbClr val="000000"/>
                          </a:solidFill>
                          <a:effectLst/>
                          <a:latin typeface="微软雅黑" panose="020B0503020204020204" pitchFamily="34" charset="-122"/>
                          <a:ea typeface="微软雅黑" panose="020B0503020204020204" pitchFamily="34" charset="-122"/>
                        </a:rPr>
                        <a:t>注册规格</a:t>
                      </a:r>
                    </a:p>
                  </a:txBody>
                  <a:tcPr marL="8485" marR="8485" marT="8484"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DCE6F1"/>
                    </a:solidFill>
                  </a:tcPr>
                </a:tc>
                <a:tc gridSpan="3">
                  <a:txBody>
                    <a:bodyPr/>
                    <a:lstStyle/>
                    <a:p>
                      <a:pPr algn="ctr" rtl="0" fontAlgn="ctr"/>
                      <a:r>
                        <a:rPr lang="en-US" sz="1100" b="0" i="0" u="none" strike="noStrike" dirty="0">
                          <a:solidFill>
                            <a:srgbClr val="000000"/>
                          </a:solidFill>
                          <a:effectLst/>
                          <a:latin typeface="微软雅黑" panose="020B0503020204020204" pitchFamily="34" charset="-122"/>
                          <a:ea typeface="微软雅黑" panose="020B0503020204020204" pitchFamily="34" charset="-122"/>
                        </a:rPr>
                        <a:t>4mg，5mg</a:t>
                      </a:r>
                    </a:p>
                  </a:txBody>
                  <a:tcPr marL="8485" marR="8485" marT="8484"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zh-CN"/>
                    </a:p>
                  </a:txBody>
                  <a:tcPr/>
                </a:tc>
                <a:tc hMerge="1">
                  <a:txBody>
                    <a:bodyPr/>
                    <a:lstStyle/>
                    <a:p>
                      <a:endParaRPr lang="zh-CN"/>
                    </a:p>
                  </a:txBody>
                  <a:tcPr/>
                </a:tc>
                <a:extLst>
                  <a:ext uri="{0D108BD9-81ED-4DB2-BD59-A6C34878D82A}">
                    <a16:rowId xmlns="" xmlns:a16="http://schemas.microsoft.com/office/drawing/2014/main" val="10001"/>
                  </a:ext>
                </a:extLst>
              </a:tr>
              <a:tr h="1014232">
                <a:tc>
                  <a:txBody>
                    <a:bodyPr/>
                    <a:lstStyle/>
                    <a:p>
                      <a:pPr algn="l" rtl="0" fontAlgn="ctr"/>
                      <a:r>
                        <a:rPr lang="zh-CN" altLang="en-US" sz="1100" b="1" i="0" u="none" strike="noStrike" dirty="0">
                          <a:solidFill>
                            <a:srgbClr val="000000"/>
                          </a:solidFill>
                          <a:effectLst/>
                          <a:latin typeface="微软雅黑" panose="020B0503020204020204" pitchFamily="34" charset="-122"/>
                          <a:ea typeface="微软雅黑" panose="020B0503020204020204" pitchFamily="34" charset="-122"/>
                        </a:rPr>
                        <a:t>适应症</a:t>
                      </a:r>
                    </a:p>
                  </a:txBody>
                  <a:tcPr marL="8485" marR="8485" marT="8484"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538DD5"/>
                    </a:solidFill>
                  </a:tcPr>
                </a:tc>
                <a:tc gridSpan="3">
                  <a:txBody>
                    <a:bodyPr/>
                    <a:lstStyle/>
                    <a:p>
                      <a:pPr algn="l" rtl="0" fontAlgn="ctr">
                        <a:lnSpc>
                          <a:spcPct val="120000"/>
                        </a:lnSpc>
                        <a:spcAft>
                          <a:spcPts val="600"/>
                        </a:spcAft>
                      </a:pPr>
                      <a:r>
                        <a:rPr lang="en-US" altLang="zh-CN" sz="1100" b="1" i="0" u="none" strike="noStrike" dirty="0" smtClean="0">
                          <a:solidFill>
                            <a:srgbClr val="FF0000"/>
                          </a:solidFill>
                          <a:effectLst/>
                          <a:latin typeface="微软雅黑" panose="020B0503020204020204" pitchFamily="34" charset="-122"/>
                          <a:ea typeface="微软雅黑" panose="020B0503020204020204" pitchFamily="34" charset="-122"/>
                        </a:rPr>
                        <a:t>1</a:t>
                      </a:r>
                      <a:r>
                        <a:rPr lang="zh-CN" altLang="en-US" sz="1100" b="1" i="0" u="none" strike="noStrike" dirty="0">
                          <a:solidFill>
                            <a:srgbClr val="FF0000"/>
                          </a:solidFill>
                          <a:effectLst/>
                          <a:latin typeface="微软雅黑" panose="020B0503020204020204" pitchFamily="34" charset="-122"/>
                          <a:ea typeface="微软雅黑" panose="020B0503020204020204" pitchFamily="34" charset="-122"/>
                        </a:rPr>
                        <a:t>岁至</a:t>
                      </a:r>
                      <a:r>
                        <a:rPr lang="en-US" altLang="zh-CN" sz="1100" b="1" i="0" u="none" strike="noStrike" dirty="0">
                          <a:solidFill>
                            <a:srgbClr val="FF0000"/>
                          </a:solidFill>
                          <a:effectLst/>
                          <a:latin typeface="微软雅黑" panose="020B0503020204020204" pitchFamily="34" charset="-122"/>
                          <a:ea typeface="微软雅黑" panose="020B0503020204020204" pitchFamily="34" charset="-122"/>
                        </a:rPr>
                        <a:t>14</a:t>
                      </a:r>
                      <a:r>
                        <a:rPr lang="zh-CN" altLang="en-US" sz="1100" b="1" i="0" u="none" strike="noStrike" dirty="0">
                          <a:solidFill>
                            <a:srgbClr val="FF0000"/>
                          </a:solidFill>
                          <a:effectLst/>
                          <a:latin typeface="微软雅黑" panose="020B0503020204020204" pitchFamily="34" charset="-122"/>
                          <a:ea typeface="微软雅黑" panose="020B0503020204020204" pitchFamily="34" charset="-122"/>
                        </a:rPr>
                        <a:t>岁儿童哮喘</a:t>
                      </a:r>
                      <a:r>
                        <a:rPr lang="zh-CN" altLang="en-US" sz="1100" b="0" i="0" u="none" strike="noStrike" dirty="0">
                          <a:solidFill>
                            <a:srgbClr val="000000"/>
                          </a:solidFill>
                          <a:effectLst/>
                          <a:latin typeface="微软雅黑" panose="020B0503020204020204" pitchFamily="34" charset="-122"/>
                          <a:ea typeface="微软雅黑" panose="020B0503020204020204" pitchFamily="34" charset="-122"/>
                        </a:rPr>
                        <a:t>的预防和长期治疗，包括预防白天和夜间的哮喘症状，阿司匹林敏感的哮喘症状，以及预防运动诱发的支气管收缩。</a:t>
                      </a:r>
                      <a:br>
                        <a:rPr lang="zh-CN" altLang="en-US" sz="1100" b="0" i="0" u="none" strike="noStrike" dirty="0">
                          <a:solidFill>
                            <a:srgbClr val="000000"/>
                          </a:solidFill>
                          <a:effectLst/>
                          <a:latin typeface="微软雅黑" panose="020B0503020204020204" pitchFamily="34" charset="-122"/>
                          <a:ea typeface="微软雅黑" panose="020B0503020204020204" pitchFamily="34" charset="-122"/>
                        </a:rPr>
                      </a:br>
                      <a:r>
                        <a:rPr lang="en-US" altLang="zh-CN" sz="1100" b="1" i="0" u="none" strike="noStrike" dirty="0" smtClean="0">
                          <a:solidFill>
                            <a:srgbClr val="FF0000"/>
                          </a:solidFill>
                          <a:effectLst/>
                          <a:latin typeface="微软雅黑" panose="020B0503020204020204" pitchFamily="34" charset="-122"/>
                          <a:ea typeface="微软雅黑" panose="020B0503020204020204" pitchFamily="34" charset="-122"/>
                        </a:rPr>
                        <a:t>2</a:t>
                      </a:r>
                      <a:r>
                        <a:rPr lang="zh-CN" altLang="en-US" sz="1100" b="1" i="0" u="none" strike="noStrike" dirty="0">
                          <a:solidFill>
                            <a:srgbClr val="FF0000"/>
                          </a:solidFill>
                          <a:effectLst/>
                          <a:latin typeface="微软雅黑" panose="020B0503020204020204" pitchFamily="34" charset="-122"/>
                          <a:ea typeface="微软雅黑" panose="020B0503020204020204" pitchFamily="34" charset="-122"/>
                        </a:rPr>
                        <a:t>岁至</a:t>
                      </a:r>
                      <a:r>
                        <a:rPr lang="en-US" altLang="zh-CN" sz="1100" b="1" i="0" u="none" strike="noStrike" dirty="0">
                          <a:solidFill>
                            <a:srgbClr val="FF0000"/>
                          </a:solidFill>
                          <a:effectLst/>
                          <a:latin typeface="微软雅黑" panose="020B0503020204020204" pitchFamily="34" charset="-122"/>
                          <a:ea typeface="微软雅黑" panose="020B0503020204020204" pitchFamily="34" charset="-122"/>
                        </a:rPr>
                        <a:t>14</a:t>
                      </a:r>
                      <a:r>
                        <a:rPr lang="zh-CN" altLang="en-US" sz="1100" b="1" i="0" u="none" strike="noStrike" dirty="0">
                          <a:solidFill>
                            <a:srgbClr val="FF0000"/>
                          </a:solidFill>
                          <a:effectLst/>
                          <a:latin typeface="微软雅黑" panose="020B0503020204020204" pitchFamily="34" charset="-122"/>
                          <a:ea typeface="微软雅黑" panose="020B0503020204020204" pitchFamily="34" charset="-122"/>
                        </a:rPr>
                        <a:t>岁儿童季节性过敏性鼻炎和常年性过敏性鼻炎</a:t>
                      </a:r>
                      <a:r>
                        <a:rPr lang="zh-CN" altLang="en-US" sz="1100" b="0" i="0" u="none" strike="noStrike" dirty="0">
                          <a:solidFill>
                            <a:srgbClr val="000000"/>
                          </a:solidFill>
                          <a:effectLst/>
                          <a:latin typeface="微软雅黑" panose="020B0503020204020204" pitchFamily="34" charset="-122"/>
                          <a:ea typeface="微软雅黑" panose="020B0503020204020204" pitchFamily="34" charset="-122"/>
                        </a:rPr>
                        <a:t>，减轻过敏性鼻炎引起的症状。</a:t>
                      </a:r>
                    </a:p>
                  </a:txBody>
                  <a:tcPr marL="8485" marR="8485" marT="8484"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zh-CN"/>
                    </a:p>
                  </a:txBody>
                  <a:tcPr/>
                </a:tc>
                <a:tc hMerge="1">
                  <a:txBody>
                    <a:bodyPr/>
                    <a:lstStyle/>
                    <a:p>
                      <a:endParaRPr lang="zh-CN"/>
                    </a:p>
                  </a:txBody>
                  <a:tcPr/>
                </a:tc>
                <a:extLst>
                  <a:ext uri="{0D108BD9-81ED-4DB2-BD59-A6C34878D82A}">
                    <a16:rowId xmlns="" xmlns:a16="http://schemas.microsoft.com/office/drawing/2014/main" val="10002"/>
                  </a:ext>
                </a:extLst>
              </a:tr>
              <a:tr h="1617681">
                <a:tc>
                  <a:txBody>
                    <a:bodyPr/>
                    <a:lstStyle/>
                    <a:p>
                      <a:pPr algn="l" rtl="0" fontAlgn="ctr"/>
                      <a:r>
                        <a:rPr lang="zh-CN" altLang="en-US" sz="1100" b="1" i="0" u="none" strike="noStrike" dirty="0">
                          <a:solidFill>
                            <a:srgbClr val="000000"/>
                          </a:solidFill>
                          <a:effectLst/>
                          <a:latin typeface="微软雅黑" panose="020B0503020204020204" pitchFamily="34" charset="-122"/>
                          <a:ea typeface="微软雅黑" panose="020B0503020204020204" pitchFamily="34" charset="-122"/>
                        </a:rPr>
                        <a:t>用法用量</a:t>
                      </a:r>
                    </a:p>
                  </a:txBody>
                  <a:tcPr marL="8485" marR="8485" marT="8484"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DCE6F1"/>
                    </a:solidFill>
                  </a:tcPr>
                </a:tc>
                <a:tc gridSpan="3">
                  <a:txBody>
                    <a:bodyPr/>
                    <a:lstStyle/>
                    <a:p>
                      <a:pPr algn="l" rtl="0" fontAlgn="ctr">
                        <a:lnSpc>
                          <a:spcPct val="120000"/>
                        </a:lnSpc>
                        <a:spcBef>
                          <a:spcPts val="600"/>
                        </a:spcBef>
                        <a:spcAft>
                          <a:spcPts val="1200"/>
                        </a:spcAft>
                      </a:pPr>
                      <a:r>
                        <a:rPr lang="zh-CN" altLang="en-US" sz="1100" b="0" i="0" u="none" strike="noStrike" dirty="0">
                          <a:solidFill>
                            <a:srgbClr val="000000"/>
                          </a:solidFill>
                          <a:effectLst/>
                          <a:latin typeface="微软雅黑" panose="020B0503020204020204" pitchFamily="34" charset="-122"/>
                          <a:ea typeface="微软雅黑" panose="020B0503020204020204" pitchFamily="34" charset="-122"/>
                        </a:rPr>
                        <a:t>每日一次</a:t>
                      </a:r>
                      <a:r>
                        <a:rPr lang="zh-CN" altLang="en-US" sz="1100" b="0" i="0" u="none" strike="noStrike" dirty="0" smtClean="0">
                          <a:solidFill>
                            <a:srgbClr val="000000"/>
                          </a:solidFill>
                          <a:effectLst/>
                          <a:latin typeface="微软雅黑" panose="020B0503020204020204" pitchFamily="34" charset="-122"/>
                          <a:ea typeface="微软雅黑" panose="020B0503020204020204" pitchFamily="34" charset="-122"/>
                        </a:rPr>
                        <a:t>。哮喘</a:t>
                      </a:r>
                      <a:r>
                        <a:rPr lang="zh-CN" altLang="en-US" sz="1100" b="0" i="0" u="none" strike="noStrike" dirty="0">
                          <a:solidFill>
                            <a:srgbClr val="000000"/>
                          </a:solidFill>
                          <a:effectLst/>
                          <a:latin typeface="微软雅黑" panose="020B0503020204020204" pitchFamily="34" charset="-122"/>
                          <a:ea typeface="微软雅黑" panose="020B0503020204020204" pitchFamily="34" charset="-122"/>
                        </a:rPr>
                        <a:t>患者应在睡前服用</a:t>
                      </a:r>
                      <a:r>
                        <a:rPr lang="zh-CN" altLang="en-US" sz="1100" b="0" i="0" u="none" strike="noStrike" dirty="0" smtClean="0">
                          <a:solidFill>
                            <a:srgbClr val="000000"/>
                          </a:solidFill>
                          <a:effectLst/>
                          <a:latin typeface="微软雅黑" panose="020B0503020204020204" pitchFamily="34" charset="-122"/>
                          <a:ea typeface="微软雅黑" panose="020B0503020204020204" pitchFamily="34" charset="-122"/>
                        </a:rPr>
                        <a:t>。过敏性</a:t>
                      </a:r>
                      <a:r>
                        <a:rPr lang="zh-CN" altLang="en-US" sz="1100" b="0" i="0" u="none" strike="noStrike" dirty="0">
                          <a:solidFill>
                            <a:srgbClr val="000000"/>
                          </a:solidFill>
                          <a:effectLst/>
                          <a:latin typeface="微软雅黑" panose="020B0503020204020204" pitchFamily="34" charset="-122"/>
                          <a:ea typeface="微软雅黑" panose="020B0503020204020204" pitchFamily="34" charset="-122"/>
                        </a:rPr>
                        <a:t>鼻炎患者可根据自身的情况在需要时间服药。</a:t>
                      </a:r>
                      <a:br>
                        <a:rPr lang="zh-CN" altLang="en-US" sz="1100" b="0" i="0" u="none" strike="noStrike" dirty="0">
                          <a:solidFill>
                            <a:srgbClr val="000000"/>
                          </a:solidFill>
                          <a:effectLst/>
                          <a:latin typeface="微软雅黑" panose="020B0503020204020204" pitchFamily="34" charset="-122"/>
                          <a:ea typeface="微软雅黑" panose="020B0503020204020204" pitchFamily="34" charset="-122"/>
                        </a:rPr>
                      </a:br>
                      <a:r>
                        <a:rPr lang="zh-CN" altLang="en-US" sz="1100" b="0" i="0" u="none" strike="noStrike" dirty="0">
                          <a:solidFill>
                            <a:srgbClr val="000000"/>
                          </a:solidFill>
                          <a:effectLst/>
                          <a:latin typeface="微软雅黑" panose="020B0503020204020204" pitchFamily="34" charset="-122"/>
                          <a:ea typeface="微软雅黑" panose="020B0503020204020204" pitchFamily="34" charset="-122"/>
                        </a:rPr>
                        <a:t>同时患有哮喘和过敏性鼻炎的患者应每晚用药一次。</a:t>
                      </a:r>
                      <a:br>
                        <a:rPr lang="zh-CN" altLang="en-US" sz="1100" b="0" i="0" u="none" strike="noStrike" dirty="0">
                          <a:solidFill>
                            <a:srgbClr val="000000"/>
                          </a:solidFill>
                          <a:effectLst/>
                          <a:latin typeface="微软雅黑" panose="020B0503020204020204" pitchFamily="34" charset="-122"/>
                          <a:ea typeface="微软雅黑" panose="020B0503020204020204" pitchFamily="34" charset="-122"/>
                        </a:rPr>
                      </a:br>
                      <a:r>
                        <a:rPr lang="en-US" altLang="zh-CN" sz="1100" b="1" i="0" u="none" strike="noStrike" dirty="0">
                          <a:solidFill>
                            <a:srgbClr val="FF0000"/>
                          </a:solidFill>
                          <a:effectLst/>
                          <a:latin typeface="微软雅黑" panose="020B0503020204020204" pitchFamily="34" charset="-122"/>
                          <a:ea typeface="微软雅黑" panose="020B0503020204020204" pitchFamily="34" charset="-122"/>
                        </a:rPr>
                        <a:t>1</a:t>
                      </a:r>
                      <a:r>
                        <a:rPr lang="zh-CN" altLang="en-US" sz="1100" b="1" i="0" u="none" strike="noStrike" dirty="0">
                          <a:solidFill>
                            <a:srgbClr val="FF0000"/>
                          </a:solidFill>
                          <a:effectLst/>
                          <a:latin typeface="微软雅黑" panose="020B0503020204020204" pitchFamily="34" charset="-122"/>
                          <a:ea typeface="微软雅黑" panose="020B0503020204020204" pitchFamily="34" charset="-122"/>
                        </a:rPr>
                        <a:t>至</a:t>
                      </a:r>
                      <a:r>
                        <a:rPr lang="en-US" altLang="zh-CN" sz="1100" b="1" i="0" u="none" strike="noStrike" dirty="0">
                          <a:solidFill>
                            <a:srgbClr val="FF0000"/>
                          </a:solidFill>
                          <a:effectLst/>
                          <a:latin typeface="微软雅黑" panose="020B0503020204020204" pitchFamily="34" charset="-122"/>
                          <a:ea typeface="微软雅黑" panose="020B0503020204020204" pitchFamily="34" charset="-122"/>
                        </a:rPr>
                        <a:t>2</a:t>
                      </a:r>
                      <a:r>
                        <a:rPr lang="zh-CN" altLang="en-US" sz="1100" b="1" i="0" u="none" strike="noStrike" dirty="0">
                          <a:solidFill>
                            <a:srgbClr val="FF0000"/>
                          </a:solidFill>
                          <a:effectLst/>
                          <a:latin typeface="微软雅黑" panose="020B0503020204020204" pitchFamily="34" charset="-122"/>
                          <a:ea typeface="微软雅黑" panose="020B0503020204020204" pitchFamily="34" charset="-122"/>
                        </a:rPr>
                        <a:t>岁哮喘患者，每日一次，每次一片（</a:t>
                      </a:r>
                      <a:r>
                        <a:rPr lang="en-US" altLang="zh-CN" sz="1100" b="1" i="0" u="none" strike="noStrike" dirty="0">
                          <a:solidFill>
                            <a:srgbClr val="FF0000"/>
                          </a:solidFill>
                          <a:effectLst/>
                          <a:latin typeface="微软雅黑" panose="020B0503020204020204" pitchFamily="34" charset="-122"/>
                          <a:ea typeface="微软雅黑" panose="020B0503020204020204" pitchFamily="34" charset="-122"/>
                        </a:rPr>
                        <a:t>4mg</a:t>
                      </a:r>
                      <a:r>
                        <a:rPr lang="zh-CN" altLang="en-US" sz="1100" b="1" i="0" u="none" strike="noStrike" dirty="0">
                          <a:solidFill>
                            <a:srgbClr val="FF0000"/>
                          </a:solidFill>
                          <a:effectLst/>
                          <a:latin typeface="微软雅黑" panose="020B0503020204020204" pitchFamily="34" charset="-122"/>
                          <a:ea typeface="微软雅黑" panose="020B0503020204020204" pitchFamily="34" charset="-122"/>
                        </a:rPr>
                        <a:t>）；</a:t>
                      </a:r>
                      <a:br>
                        <a:rPr lang="zh-CN" altLang="en-US" sz="1100" b="1" i="0" u="none" strike="noStrike" dirty="0">
                          <a:solidFill>
                            <a:srgbClr val="FF0000"/>
                          </a:solidFill>
                          <a:effectLst/>
                          <a:latin typeface="微软雅黑" panose="020B0503020204020204" pitchFamily="34" charset="-122"/>
                          <a:ea typeface="微软雅黑" panose="020B0503020204020204" pitchFamily="34" charset="-122"/>
                        </a:rPr>
                      </a:br>
                      <a:r>
                        <a:rPr lang="en-US" altLang="zh-CN" sz="1100" b="1" i="0" u="none" strike="noStrike" dirty="0">
                          <a:solidFill>
                            <a:srgbClr val="FF0000"/>
                          </a:solidFill>
                          <a:effectLst/>
                          <a:latin typeface="微软雅黑" panose="020B0503020204020204" pitchFamily="34" charset="-122"/>
                          <a:ea typeface="微软雅黑" panose="020B0503020204020204" pitchFamily="34" charset="-122"/>
                        </a:rPr>
                        <a:t>2</a:t>
                      </a:r>
                      <a:r>
                        <a:rPr lang="zh-CN" altLang="en-US" sz="1100" b="1" i="0" u="none" strike="noStrike" dirty="0">
                          <a:solidFill>
                            <a:srgbClr val="FF0000"/>
                          </a:solidFill>
                          <a:effectLst/>
                          <a:latin typeface="微软雅黑" panose="020B0503020204020204" pitchFamily="34" charset="-122"/>
                          <a:ea typeface="微软雅黑" panose="020B0503020204020204" pitchFamily="34" charset="-122"/>
                        </a:rPr>
                        <a:t>至</a:t>
                      </a:r>
                      <a:r>
                        <a:rPr lang="en-US" altLang="zh-CN" sz="1100" b="1" i="0" u="none" strike="noStrike" dirty="0">
                          <a:solidFill>
                            <a:srgbClr val="FF0000"/>
                          </a:solidFill>
                          <a:effectLst/>
                          <a:latin typeface="微软雅黑" panose="020B0503020204020204" pitchFamily="34" charset="-122"/>
                          <a:ea typeface="微软雅黑" panose="020B0503020204020204" pitchFamily="34" charset="-122"/>
                        </a:rPr>
                        <a:t>5</a:t>
                      </a:r>
                      <a:r>
                        <a:rPr lang="zh-CN" altLang="en-US" sz="1100" b="1" i="0" u="none" strike="noStrike" dirty="0">
                          <a:solidFill>
                            <a:srgbClr val="FF0000"/>
                          </a:solidFill>
                          <a:effectLst/>
                          <a:latin typeface="微软雅黑" panose="020B0503020204020204" pitchFamily="34" charset="-122"/>
                          <a:ea typeface="微软雅黑" panose="020B0503020204020204" pitchFamily="34" charset="-122"/>
                        </a:rPr>
                        <a:t>岁哮喘和</a:t>
                      </a:r>
                      <a:r>
                        <a:rPr lang="en-US" altLang="zh-CN" sz="1100" b="1" i="0" u="none" strike="noStrike" dirty="0">
                          <a:solidFill>
                            <a:srgbClr val="FF0000"/>
                          </a:solidFill>
                          <a:effectLst/>
                          <a:latin typeface="微软雅黑" panose="020B0503020204020204" pitchFamily="34" charset="-122"/>
                          <a:ea typeface="微软雅黑" panose="020B0503020204020204" pitchFamily="34" charset="-122"/>
                        </a:rPr>
                        <a:t>/</a:t>
                      </a:r>
                      <a:r>
                        <a:rPr lang="zh-CN" altLang="en-US" sz="1100" b="1" i="0" u="none" strike="noStrike" dirty="0">
                          <a:solidFill>
                            <a:srgbClr val="FF0000"/>
                          </a:solidFill>
                          <a:effectLst/>
                          <a:latin typeface="微软雅黑" panose="020B0503020204020204" pitchFamily="34" charset="-122"/>
                          <a:ea typeface="微软雅黑" panose="020B0503020204020204" pitchFamily="34" charset="-122"/>
                        </a:rPr>
                        <a:t>或过敏性鼻炎患者，每日一次，每次一片（</a:t>
                      </a:r>
                      <a:r>
                        <a:rPr lang="en-US" altLang="zh-CN" sz="1100" b="1" i="0" u="none" strike="noStrike" dirty="0">
                          <a:solidFill>
                            <a:srgbClr val="FF0000"/>
                          </a:solidFill>
                          <a:effectLst/>
                          <a:latin typeface="微软雅黑" panose="020B0503020204020204" pitchFamily="34" charset="-122"/>
                          <a:ea typeface="微软雅黑" panose="020B0503020204020204" pitchFamily="34" charset="-122"/>
                        </a:rPr>
                        <a:t>4mg</a:t>
                      </a:r>
                      <a:r>
                        <a:rPr lang="zh-CN" altLang="en-US" sz="1100" b="1" i="0" u="none" strike="noStrike" dirty="0">
                          <a:solidFill>
                            <a:srgbClr val="FF0000"/>
                          </a:solidFill>
                          <a:effectLst/>
                          <a:latin typeface="微软雅黑" panose="020B0503020204020204" pitchFamily="34" charset="-122"/>
                          <a:ea typeface="微软雅黑" panose="020B0503020204020204" pitchFamily="34" charset="-122"/>
                        </a:rPr>
                        <a:t>）；</a:t>
                      </a:r>
                      <a:br>
                        <a:rPr lang="zh-CN" altLang="en-US" sz="1100" b="1" i="0" u="none" strike="noStrike" dirty="0">
                          <a:solidFill>
                            <a:srgbClr val="FF0000"/>
                          </a:solidFill>
                          <a:effectLst/>
                          <a:latin typeface="微软雅黑" panose="020B0503020204020204" pitchFamily="34" charset="-122"/>
                          <a:ea typeface="微软雅黑" panose="020B0503020204020204" pitchFamily="34" charset="-122"/>
                        </a:rPr>
                      </a:br>
                      <a:r>
                        <a:rPr lang="en-US" altLang="zh-CN" sz="1100" b="0" i="0" u="none" strike="noStrike" dirty="0">
                          <a:solidFill>
                            <a:srgbClr val="000000"/>
                          </a:solidFill>
                          <a:effectLst/>
                          <a:latin typeface="微软雅黑" panose="020B0503020204020204" pitchFamily="34" charset="-122"/>
                          <a:ea typeface="微软雅黑" panose="020B0503020204020204" pitchFamily="34" charset="-122"/>
                        </a:rPr>
                        <a:t>6</a:t>
                      </a:r>
                      <a:r>
                        <a:rPr lang="zh-CN" altLang="en-US" sz="1100" b="0" i="0" u="none" strike="noStrike" dirty="0">
                          <a:solidFill>
                            <a:srgbClr val="000000"/>
                          </a:solidFill>
                          <a:effectLst/>
                          <a:latin typeface="微软雅黑" panose="020B0503020204020204" pitchFamily="34" charset="-122"/>
                          <a:ea typeface="微软雅黑" panose="020B0503020204020204" pitchFamily="34" charset="-122"/>
                        </a:rPr>
                        <a:t>至</a:t>
                      </a:r>
                      <a:r>
                        <a:rPr lang="en-US" altLang="zh-CN" sz="1100" b="0" i="0" u="none" strike="noStrike" dirty="0">
                          <a:solidFill>
                            <a:srgbClr val="000000"/>
                          </a:solidFill>
                          <a:effectLst/>
                          <a:latin typeface="微软雅黑" panose="020B0503020204020204" pitchFamily="34" charset="-122"/>
                          <a:ea typeface="微软雅黑" panose="020B0503020204020204" pitchFamily="34" charset="-122"/>
                        </a:rPr>
                        <a:t>14</a:t>
                      </a:r>
                      <a:r>
                        <a:rPr lang="zh-CN" altLang="en-US" sz="1100" b="0" i="0" u="none" strike="noStrike" dirty="0">
                          <a:solidFill>
                            <a:srgbClr val="000000"/>
                          </a:solidFill>
                          <a:effectLst/>
                          <a:latin typeface="微软雅黑" panose="020B0503020204020204" pitchFamily="34" charset="-122"/>
                          <a:ea typeface="微软雅黑" panose="020B0503020204020204" pitchFamily="34" charset="-122"/>
                        </a:rPr>
                        <a:t>岁哮喘和</a:t>
                      </a:r>
                      <a:r>
                        <a:rPr lang="en-US" altLang="zh-CN" sz="1100" b="0" i="0" u="none" strike="noStrike" dirty="0">
                          <a:solidFill>
                            <a:srgbClr val="000000"/>
                          </a:solidFill>
                          <a:effectLst/>
                          <a:latin typeface="微软雅黑" panose="020B0503020204020204" pitchFamily="34" charset="-122"/>
                          <a:ea typeface="微软雅黑" panose="020B0503020204020204" pitchFamily="34" charset="-122"/>
                        </a:rPr>
                        <a:t>/</a:t>
                      </a:r>
                      <a:r>
                        <a:rPr lang="zh-CN" altLang="en-US" sz="1100" b="0" i="0" u="none" strike="noStrike" dirty="0">
                          <a:solidFill>
                            <a:srgbClr val="000000"/>
                          </a:solidFill>
                          <a:effectLst/>
                          <a:latin typeface="微软雅黑" panose="020B0503020204020204" pitchFamily="34" charset="-122"/>
                          <a:ea typeface="微软雅黑" panose="020B0503020204020204" pitchFamily="34" charset="-122"/>
                        </a:rPr>
                        <a:t>或过敏性鼻炎患者，每日一次，每次一片（</a:t>
                      </a:r>
                      <a:r>
                        <a:rPr lang="en-US" altLang="zh-CN" sz="1100" b="0" i="0" u="none" strike="noStrike" dirty="0">
                          <a:solidFill>
                            <a:srgbClr val="000000"/>
                          </a:solidFill>
                          <a:effectLst/>
                          <a:latin typeface="微软雅黑" panose="020B0503020204020204" pitchFamily="34" charset="-122"/>
                          <a:ea typeface="微软雅黑" panose="020B0503020204020204" pitchFamily="34" charset="-122"/>
                        </a:rPr>
                        <a:t>5mg</a:t>
                      </a:r>
                      <a:r>
                        <a:rPr lang="zh-CN" altLang="en-US" sz="1100" b="0" i="0" u="none" strike="noStrike" dirty="0">
                          <a:solidFill>
                            <a:srgbClr val="000000"/>
                          </a:solidFill>
                          <a:effectLst/>
                          <a:latin typeface="微软雅黑" panose="020B0503020204020204" pitchFamily="34" charset="-122"/>
                          <a:ea typeface="微软雅黑" panose="020B0503020204020204" pitchFamily="34" charset="-122"/>
                        </a:rPr>
                        <a:t>）。</a:t>
                      </a:r>
                    </a:p>
                  </a:txBody>
                  <a:tcPr marL="8485" marR="8485" marT="8484"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zh-CN"/>
                    </a:p>
                  </a:txBody>
                  <a:tcPr/>
                </a:tc>
                <a:tc hMerge="1">
                  <a:txBody>
                    <a:bodyPr/>
                    <a:lstStyle/>
                    <a:p>
                      <a:endParaRPr lang="zh-CN"/>
                    </a:p>
                  </a:txBody>
                  <a:tcPr/>
                </a:tc>
                <a:extLst>
                  <a:ext uri="{0D108BD9-81ED-4DB2-BD59-A6C34878D82A}">
                    <a16:rowId xmlns="" xmlns:a16="http://schemas.microsoft.com/office/drawing/2014/main" val="10003"/>
                  </a:ext>
                </a:extLst>
              </a:tr>
              <a:tr h="343734">
                <a:tc>
                  <a:txBody>
                    <a:bodyPr/>
                    <a:lstStyle/>
                    <a:p>
                      <a:pPr algn="l" rtl="0" fontAlgn="ctr"/>
                      <a:r>
                        <a:rPr lang="zh-CN" altLang="en-US" sz="1100" b="1" i="0" u="none" strike="noStrike">
                          <a:solidFill>
                            <a:srgbClr val="000000"/>
                          </a:solidFill>
                          <a:effectLst/>
                          <a:latin typeface="微软雅黑" panose="020B0503020204020204" pitchFamily="34" charset="-122"/>
                          <a:ea typeface="微软雅黑" panose="020B0503020204020204" pitchFamily="34" charset="-122"/>
                        </a:rPr>
                        <a:t>中国首次上市时间</a:t>
                      </a:r>
                    </a:p>
                  </a:txBody>
                  <a:tcPr marL="8485" marR="8485" marT="8484"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DCE6F1"/>
                    </a:solidFill>
                  </a:tcPr>
                </a:tc>
                <a:tc>
                  <a:txBody>
                    <a:bodyPr/>
                    <a:lstStyle/>
                    <a:p>
                      <a:pPr algn="l" rtl="0" fontAlgn="ctr"/>
                      <a:r>
                        <a:rPr lang="en-US" altLang="zh-CN" sz="1100" b="0" i="0" u="none" strike="noStrike">
                          <a:solidFill>
                            <a:srgbClr val="000000"/>
                          </a:solidFill>
                          <a:effectLst/>
                          <a:latin typeface="微软雅黑" panose="020B0503020204020204" pitchFamily="34" charset="-122"/>
                          <a:ea typeface="微软雅黑" panose="020B0503020204020204" pitchFamily="34" charset="-122"/>
                        </a:rPr>
                        <a:t>2021</a:t>
                      </a:r>
                      <a:r>
                        <a:rPr lang="zh-CN" altLang="en-US" sz="1100" b="0" i="0" u="none" strike="noStrike">
                          <a:solidFill>
                            <a:srgbClr val="000000"/>
                          </a:solidFill>
                          <a:effectLst/>
                          <a:latin typeface="微软雅黑" panose="020B0503020204020204" pitchFamily="34" charset="-122"/>
                          <a:ea typeface="微软雅黑" panose="020B0503020204020204" pitchFamily="34" charset="-122"/>
                        </a:rPr>
                        <a:t>年</a:t>
                      </a:r>
                      <a:r>
                        <a:rPr lang="en-US" altLang="zh-CN" sz="1100" b="0" i="0" u="none" strike="noStrike">
                          <a:solidFill>
                            <a:srgbClr val="000000"/>
                          </a:solidFill>
                          <a:effectLst/>
                          <a:latin typeface="微软雅黑" panose="020B0503020204020204" pitchFamily="34" charset="-122"/>
                          <a:ea typeface="微软雅黑" panose="020B0503020204020204" pitchFamily="34" charset="-122"/>
                        </a:rPr>
                        <a:t>3</a:t>
                      </a:r>
                      <a:r>
                        <a:rPr lang="zh-CN" altLang="en-US" sz="1100" b="0" i="0" u="none" strike="noStrike">
                          <a:solidFill>
                            <a:srgbClr val="000000"/>
                          </a:solidFill>
                          <a:effectLst/>
                          <a:latin typeface="微软雅黑" panose="020B0503020204020204" pitchFamily="34" charset="-122"/>
                          <a:ea typeface="微软雅黑" panose="020B0503020204020204" pitchFamily="34" charset="-122"/>
                        </a:rPr>
                        <a:t>月</a:t>
                      </a:r>
                      <a:r>
                        <a:rPr lang="en-US" altLang="zh-CN" sz="1100" b="0" i="0" u="none" strike="noStrike">
                          <a:solidFill>
                            <a:srgbClr val="000000"/>
                          </a:solidFill>
                          <a:effectLst/>
                          <a:latin typeface="微软雅黑" panose="020B0503020204020204" pitchFamily="34" charset="-122"/>
                          <a:ea typeface="微软雅黑" panose="020B0503020204020204" pitchFamily="34" charset="-122"/>
                        </a:rPr>
                        <a:t>9</a:t>
                      </a:r>
                      <a:r>
                        <a:rPr lang="zh-CN" altLang="en-US" sz="1100" b="0" i="0" u="none" strike="noStrike">
                          <a:solidFill>
                            <a:srgbClr val="000000"/>
                          </a:solidFill>
                          <a:effectLst/>
                          <a:latin typeface="微软雅黑" panose="020B0503020204020204" pitchFamily="34" charset="-122"/>
                          <a:ea typeface="微软雅黑" panose="020B0503020204020204" pitchFamily="34" charset="-122"/>
                        </a:rPr>
                        <a:t>日</a:t>
                      </a:r>
                    </a:p>
                  </a:txBody>
                  <a:tcPr marL="8485" marR="8485" marT="8484"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rtl="0" fontAlgn="ctr"/>
                      <a:r>
                        <a:rPr lang="zh-CN" altLang="en-US" sz="1100" b="1" i="0" u="none" strike="noStrike">
                          <a:solidFill>
                            <a:srgbClr val="000000"/>
                          </a:solidFill>
                          <a:effectLst/>
                          <a:latin typeface="微软雅黑" panose="020B0503020204020204" pitchFamily="34" charset="-122"/>
                          <a:ea typeface="微软雅黑" panose="020B0503020204020204" pitchFamily="34" charset="-122"/>
                        </a:rPr>
                        <a:t>目前大陆地区同通用名药品的上市情况</a:t>
                      </a:r>
                    </a:p>
                  </a:txBody>
                  <a:tcPr marL="8485" marR="8485" marT="8484"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538DD5"/>
                    </a:solidFill>
                  </a:tcPr>
                </a:tc>
                <a:tc>
                  <a:txBody>
                    <a:bodyPr/>
                    <a:lstStyle/>
                    <a:p>
                      <a:pPr algn="l" rtl="0" fontAlgn="ctr"/>
                      <a:r>
                        <a:rPr lang="zh-CN" altLang="en-US" sz="1100" b="0" i="0" u="none" strike="noStrike">
                          <a:solidFill>
                            <a:srgbClr val="000000"/>
                          </a:solidFill>
                          <a:effectLst/>
                          <a:latin typeface="微软雅黑" panose="020B0503020204020204" pitchFamily="34" charset="-122"/>
                          <a:ea typeface="微软雅黑" panose="020B0503020204020204" pitchFamily="34" charset="-122"/>
                        </a:rPr>
                        <a:t>无</a:t>
                      </a:r>
                    </a:p>
                  </a:txBody>
                  <a:tcPr marL="8485" marR="8485" marT="8484"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 xmlns:a16="http://schemas.microsoft.com/office/drawing/2014/main" val="10004"/>
                  </a:ext>
                </a:extLst>
              </a:tr>
              <a:tr h="511358">
                <a:tc>
                  <a:txBody>
                    <a:bodyPr/>
                    <a:lstStyle/>
                    <a:p>
                      <a:pPr algn="l" rtl="0" fontAlgn="ctr"/>
                      <a:r>
                        <a:rPr lang="zh-CN" altLang="en-US" sz="1100" b="1" i="0" u="none" strike="noStrike" dirty="0">
                          <a:solidFill>
                            <a:srgbClr val="000000"/>
                          </a:solidFill>
                          <a:effectLst/>
                          <a:latin typeface="微软雅黑" panose="020B0503020204020204" pitchFamily="34" charset="-122"/>
                          <a:ea typeface="微软雅黑" panose="020B0503020204020204" pitchFamily="34" charset="-122"/>
                        </a:rPr>
                        <a:t>全球首次上市时间及国家</a:t>
                      </a:r>
                      <a:r>
                        <a:rPr lang="en-US" altLang="zh-CN" sz="1100" b="1" i="0" u="none" strike="noStrike" dirty="0">
                          <a:solidFill>
                            <a:srgbClr val="000000"/>
                          </a:solidFill>
                          <a:effectLst/>
                          <a:latin typeface="微软雅黑" panose="020B0503020204020204" pitchFamily="34" charset="-122"/>
                          <a:ea typeface="微软雅黑" panose="020B0503020204020204" pitchFamily="34" charset="-122"/>
                        </a:rPr>
                        <a:t>/</a:t>
                      </a:r>
                      <a:r>
                        <a:rPr lang="zh-CN" altLang="en-US" sz="1100" b="1" i="0" u="none" strike="noStrike" dirty="0">
                          <a:solidFill>
                            <a:srgbClr val="000000"/>
                          </a:solidFill>
                          <a:effectLst/>
                          <a:latin typeface="微软雅黑" panose="020B0503020204020204" pitchFamily="34" charset="-122"/>
                          <a:ea typeface="微软雅黑" panose="020B0503020204020204" pitchFamily="34" charset="-122"/>
                        </a:rPr>
                        <a:t>地区</a:t>
                      </a:r>
                    </a:p>
                  </a:txBody>
                  <a:tcPr marL="8485" marR="8485" marT="8484"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DCE6F1"/>
                    </a:solidFill>
                  </a:tcPr>
                </a:tc>
                <a:tc>
                  <a:txBody>
                    <a:bodyPr/>
                    <a:lstStyle/>
                    <a:p>
                      <a:pPr algn="l" rtl="0" fontAlgn="ctr"/>
                      <a:r>
                        <a:rPr lang="zh-CN" altLang="en-US" sz="1100" b="0" i="0" u="none" strike="noStrike">
                          <a:solidFill>
                            <a:srgbClr val="000000"/>
                          </a:solidFill>
                          <a:effectLst/>
                          <a:latin typeface="微软雅黑" panose="020B0503020204020204" pitchFamily="34" charset="-122"/>
                          <a:ea typeface="微软雅黑" panose="020B0503020204020204" pitchFamily="34" charset="-122"/>
                        </a:rPr>
                        <a:t>中国，</a:t>
                      </a:r>
                      <a:r>
                        <a:rPr lang="en-US" altLang="zh-CN" sz="1100" b="0" i="0" u="none" strike="noStrike">
                          <a:solidFill>
                            <a:srgbClr val="000000"/>
                          </a:solidFill>
                          <a:effectLst/>
                          <a:latin typeface="微软雅黑" panose="020B0503020204020204" pitchFamily="34" charset="-122"/>
                          <a:ea typeface="微软雅黑" panose="020B0503020204020204" pitchFamily="34" charset="-122"/>
                        </a:rPr>
                        <a:t>2021</a:t>
                      </a:r>
                      <a:r>
                        <a:rPr lang="zh-CN" altLang="en-US" sz="1100" b="0" i="0" u="none" strike="noStrike">
                          <a:solidFill>
                            <a:srgbClr val="000000"/>
                          </a:solidFill>
                          <a:effectLst/>
                          <a:latin typeface="微软雅黑" panose="020B0503020204020204" pitchFamily="34" charset="-122"/>
                          <a:ea typeface="微软雅黑" panose="020B0503020204020204" pitchFamily="34" charset="-122"/>
                        </a:rPr>
                        <a:t>年</a:t>
                      </a:r>
                      <a:r>
                        <a:rPr lang="en-US" altLang="zh-CN" sz="1100" b="0" i="0" u="none" strike="noStrike">
                          <a:solidFill>
                            <a:srgbClr val="000000"/>
                          </a:solidFill>
                          <a:effectLst/>
                          <a:latin typeface="微软雅黑" panose="020B0503020204020204" pitchFamily="34" charset="-122"/>
                          <a:ea typeface="微软雅黑" panose="020B0503020204020204" pitchFamily="34" charset="-122"/>
                        </a:rPr>
                        <a:t>3</a:t>
                      </a:r>
                      <a:r>
                        <a:rPr lang="zh-CN" altLang="en-US" sz="1100" b="0" i="0" u="none" strike="noStrike">
                          <a:solidFill>
                            <a:srgbClr val="000000"/>
                          </a:solidFill>
                          <a:effectLst/>
                          <a:latin typeface="微软雅黑" panose="020B0503020204020204" pitchFamily="34" charset="-122"/>
                          <a:ea typeface="微软雅黑" panose="020B0503020204020204" pitchFamily="34" charset="-122"/>
                        </a:rPr>
                        <a:t>月</a:t>
                      </a:r>
                      <a:r>
                        <a:rPr lang="en-US" altLang="zh-CN" sz="1100" b="0" i="0" u="none" strike="noStrike">
                          <a:solidFill>
                            <a:srgbClr val="000000"/>
                          </a:solidFill>
                          <a:effectLst/>
                          <a:latin typeface="微软雅黑" panose="020B0503020204020204" pitchFamily="34" charset="-122"/>
                          <a:ea typeface="微软雅黑" panose="020B0503020204020204" pitchFamily="34" charset="-122"/>
                        </a:rPr>
                        <a:t>9</a:t>
                      </a:r>
                      <a:r>
                        <a:rPr lang="zh-CN" altLang="en-US" sz="1100" b="0" i="0" u="none" strike="noStrike">
                          <a:solidFill>
                            <a:srgbClr val="000000"/>
                          </a:solidFill>
                          <a:effectLst/>
                          <a:latin typeface="微软雅黑" panose="020B0503020204020204" pitchFamily="34" charset="-122"/>
                          <a:ea typeface="微软雅黑" panose="020B0503020204020204" pitchFamily="34" charset="-122"/>
                        </a:rPr>
                        <a:t>日</a:t>
                      </a:r>
                    </a:p>
                  </a:txBody>
                  <a:tcPr marL="8485" marR="8485" marT="8484"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rtl="0" fontAlgn="ctr"/>
                      <a:r>
                        <a:rPr lang="zh-CN" altLang="en-US" sz="1100" b="1" i="0" u="none" strike="noStrike">
                          <a:solidFill>
                            <a:srgbClr val="000000"/>
                          </a:solidFill>
                          <a:effectLst/>
                          <a:latin typeface="微软雅黑" panose="020B0503020204020204" pitchFamily="34" charset="-122"/>
                          <a:ea typeface="微软雅黑" panose="020B0503020204020204" pitchFamily="34" charset="-122"/>
                        </a:rPr>
                        <a:t>是否为</a:t>
                      </a:r>
                      <a:r>
                        <a:rPr lang="en-US" sz="1100" b="1" i="0" u="none" strike="noStrike">
                          <a:solidFill>
                            <a:srgbClr val="000000"/>
                          </a:solidFill>
                          <a:effectLst/>
                          <a:latin typeface="微软雅黑" panose="020B0503020204020204" pitchFamily="34" charset="-122"/>
                          <a:ea typeface="微软雅黑" panose="020B0503020204020204" pitchFamily="34" charset="-122"/>
                        </a:rPr>
                        <a:t>OTC</a:t>
                      </a:r>
                      <a:r>
                        <a:rPr lang="zh-CN" altLang="en-US" sz="1100" b="1" i="0" u="none" strike="noStrike">
                          <a:solidFill>
                            <a:srgbClr val="000000"/>
                          </a:solidFill>
                          <a:effectLst/>
                          <a:latin typeface="微软雅黑" panose="020B0503020204020204" pitchFamily="34" charset="-122"/>
                          <a:ea typeface="微软雅黑" panose="020B0503020204020204" pitchFamily="34" charset="-122"/>
                        </a:rPr>
                        <a:t>药品</a:t>
                      </a:r>
                    </a:p>
                  </a:txBody>
                  <a:tcPr marL="8485" marR="8485" marT="8484"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DCE6F1"/>
                    </a:solidFill>
                  </a:tcPr>
                </a:tc>
                <a:tc>
                  <a:txBody>
                    <a:bodyPr/>
                    <a:lstStyle/>
                    <a:p>
                      <a:pPr algn="l" rtl="0" fontAlgn="ctr"/>
                      <a:r>
                        <a:rPr lang="zh-CN" altLang="en-US" sz="1100" b="0" i="0" u="none" strike="noStrike" dirty="0">
                          <a:solidFill>
                            <a:srgbClr val="000000"/>
                          </a:solidFill>
                          <a:effectLst/>
                          <a:latin typeface="微软雅黑" panose="020B0503020204020204" pitchFamily="34" charset="-122"/>
                          <a:ea typeface="微软雅黑" panose="020B0503020204020204" pitchFamily="34" charset="-122"/>
                        </a:rPr>
                        <a:t>否</a:t>
                      </a:r>
                    </a:p>
                  </a:txBody>
                  <a:tcPr marL="8485" marR="8485" marT="8484"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 xmlns:a16="http://schemas.microsoft.com/office/drawing/2014/main" val="10005"/>
                  </a:ext>
                </a:extLst>
              </a:tr>
            </a:tbl>
          </a:graphicData>
        </a:graphic>
      </p:graphicFrame>
      <p:sp>
        <p:nvSpPr>
          <p:cNvPr id="15" name="文本框 14"/>
          <p:cNvSpPr txBox="1"/>
          <p:nvPr/>
        </p:nvSpPr>
        <p:spPr>
          <a:xfrm>
            <a:off x="590550" y="2082814"/>
            <a:ext cx="3562350" cy="769938"/>
          </a:xfrm>
          <a:prstGeom prst="rect">
            <a:avLst/>
          </a:prstGeom>
          <a:noFill/>
        </p:spPr>
        <p:txBody>
          <a:bodyPr>
            <a:spAutoFit/>
          </a:bodyPr>
          <a:lstStyle/>
          <a:p>
            <a:pPr marR="0" defTabSz="914400">
              <a:buClrTx/>
              <a:buSzTx/>
              <a:buFontTx/>
              <a:buNone/>
              <a:defRPr/>
            </a:pPr>
            <a:r>
              <a:rPr kumimoji="0" lang="zh-CN" altLang="en-US" sz="2400" b="1" kern="1200" cap="none" spc="0" normalizeH="0" baseline="0" noProof="0" dirty="0">
                <a:solidFill>
                  <a:schemeClr val="accent1"/>
                </a:solidFill>
                <a:latin typeface="微软雅黑" panose="020B0503020204020204" pitchFamily="34" charset="-122"/>
                <a:ea typeface="微软雅黑" panose="020B0503020204020204" pitchFamily="34" charset="-122"/>
                <a:cs typeface="+mn-cs"/>
              </a:rPr>
              <a:t>药品基本信息</a:t>
            </a:r>
            <a:endParaRPr kumimoji="0" lang="en-US" altLang="zh-CN" sz="2400" b="1" kern="1200" cap="none" spc="0" normalizeH="0" baseline="0" noProof="0" dirty="0">
              <a:solidFill>
                <a:schemeClr val="accent1"/>
              </a:solidFill>
              <a:latin typeface="微软雅黑" panose="020B0503020204020204" pitchFamily="34" charset="-122"/>
              <a:ea typeface="微软雅黑" panose="020B0503020204020204" pitchFamily="34" charset="-122"/>
              <a:cs typeface="+mn-cs"/>
            </a:endParaRPr>
          </a:p>
          <a:p>
            <a:pPr marR="0" defTabSz="914400">
              <a:buClrTx/>
              <a:buSzTx/>
              <a:buFontTx/>
              <a:buNone/>
              <a:defRPr/>
            </a:pPr>
            <a:r>
              <a:rPr kumimoji="0" lang="en-US" altLang="zh-CN" sz="2000" kern="1200" cap="none" spc="100" normalizeH="0" baseline="0" noProof="0" dirty="0">
                <a:solidFill>
                  <a:srgbClr val="B8B8B8"/>
                </a:solidFill>
                <a:latin typeface="微软雅黑" panose="020B0503020204020204" pitchFamily="34" charset="-122"/>
                <a:ea typeface="微软雅黑" panose="020B0503020204020204" pitchFamily="34" charset="-122"/>
                <a:cs typeface="+mn-cs"/>
              </a:rPr>
              <a:t>Basic information</a:t>
            </a:r>
            <a:endParaRPr kumimoji="0" lang="zh-CN" altLang="en-US" sz="2000" kern="1200" cap="none" spc="100" normalizeH="0" baseline="0" noProof="0" dirty="0">
              <a:solidFill>
                <a:srgbClr val="B8B8B8"/>
              </a:solidFill>
              <a:latin typeface="微软雅黑" panose="020B0503020204020204" pitchFamily="34" charset="-122"/>
              <a:ea typeface="微软雅黑" panose="020B0503020204020204" pitchFamily="34" charset="-122"/>
              <a:cs typeface="+mn-cs"/>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文本框 3"/>
          <p:cNvSpPr txBox="1"/>
          <p:nvPr/>
        </p:nvSpPr>
        <p:spPr>
          <a:xfrm>
            <a:off x="590550" y="234950"/>
            <a:ext cx="558800" cy="461963"/>
          </a:xfrm>
          <a:prstGeom prst="rect">
            <a:avLst/>
          </a:prstGeom>
          <a:noFill/>
          <a:ln w="9525">
            <a:noFill/>
          </a:ln>
        </p:spPr>
        <p:txBody>
          <a:bodyPr>
            <a:spAutoFit/>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sym typeface="Calibri" panose="020F0502020204030204" pitchFamily="34" charset="0"/>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sym typeface="Calibri" panose="020F0502020204030204" pitchFamily="34" charset="0"/>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sym typeface="Calibri" panose="020F0502020204030204" pitchFamily="34" charset="0"/>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sym typeface="Calibri" panose="020F0502020204030204" pitchFamily="34" charset="0"/>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sym typeface="Calibri" panose="020F0502020204030204" pitchFamily="34" charset="0"/>
              </a:defRPr>
            </a:lvl5pPr>
          </a:lstStyle>
          <a:p>
            <a:pPr marL="0" lvl="0" indent="0">
              <a:spcBef>
                <a:spcPct val="0"/>
              </a:spcBef>
              <a:buFontTx/>
              <a:buNone/>
            </a:pPr>
            <a:r>
              <a:rPr lang="en-US" altLang="zh-CN" sz="2400" b="1" dirty="0">
                <a:solidFill>
                  <a:schemeClr val="bg1"/>
                </a:solidFill>
                <a:latin typeface="微软雅黑" panose="020B0503020204020204" pitchFamily="34" charset="-122"/>
                <a:ea typeface="微软雅黑" panose="020B0503020204020204" pitchFamily="34" charset="-122"/>
              </a:rPr>
              <a:t>01</a:t>
            </a:r>
            <a:endParaRPr lang="zh-CN" altLang="en-US" sz="2400" b="1" dirty="0">
              <a:solidFill>
                <a:schemeClr val="bg1"/>
              </a:solidFill>
              <a:latin typeface="微软雅黑" panose="020B0503020204020204" pitchFamily="34" charset="-122"/>
              <a:ea typeface="微软雅黑" panose="020B0503020204020204" pitchFamily="34" charset="-122"/>
            </a:endParaRPr>
          </a:p>
        </p:txBody>
      </p:sp>
      <p:sp>
        <p:nvSpPr>
          <p:cNvPr id="15" name="文本框 14"/>
          <p:cNvSpPr txBox="1"/>
          <p:nvPr/>
        </p:nvSpPr>
        <p:spPr>
          <a:xfrm>
            <a:off x="1428750" y="87402"/>
            <a:ext cx="3562350" cy="769938"/>
          </a:xfrm>
          <a:prstGeom prst="rect">
            <a:avLst/>
          </a:prstGeom>
          <a:noFill/>
        </p:spPr>
        <p:txBody>
          <a:bodyPr>
            <a:spAutoFit/>
          </a:bodyPr>
          <a:lstStyle/>
          <a:p>
            <a:pPr marR="0" defTabSz="914400">
              <a:buClrTx/>
              <a:buSzTx/>
              <a:buFontTx/>
              <a:buNone/>
              <a:defRPr/>
            </a:pPr>
            <a:r>
              <a:rPr kumimoji="0" lang="zh-CN" altLang="en-US" sz="2400" b="1" kern="1200" cap="none" spc="0" normalizeH="0" baseline="0" noProof="0" dirty="0">
                <a:solidFill>
                  <a:schemeClr val="accent1"/>
                </a:solidFill>
                <a:latin typeface="微软雅黑" panose="020B0503020204020204" pitchFamily="34" charset="-122"/>
                <a:ea typeface="微软雅黑" panose="020B0503020204020204" pitchFamily="34" charset="-122"/>
                <a:cs typeface="+mn-cs"/>
              </a:rPr>
              <a:t>药品基本信息</a:t>
            </a:r>
            <a:endParaRPr kumimoji="0" lang="en-US" altLang="zh-CN" sz="2400" b="1" kern="1200" cap="none" spc="0" normalizeH="0" baseline="0" noProof="0" dirty="0">
              <a:solidFill>
                <a:schemeClr val="accent1"/>
              </a:solidFill>
              <a:latin typeface="微软雅黑" panose="020B0503020204020204" pitchFamily="34" charset="-122"/>
              <a:ea typeface="微软雅黑" panose="020B0503020204020204" pitchFamily="34" charset="-122"/>
              <a:cs typeface="+mn-cs"/>
            </a:endParaRPr>
          </a:p>
          <a:p>
            <a:pPr marR="0" defTabSz="914400">
              <a:buClrTx/>
              <a:buSzTx/>
              <a:buFontTx/>
              <a:buNone/>
              <a:defRPr/>
            </a:pPr>
            <a:r>
              <a:rPr kumimoji="0" lang="en-US" altLang="zh-CN" sz="2000" kern="1200" cap="none" spc="100" normalizeH="0" baseline="0" noProof="0" dirty="0">
                <a:solidFill>
                  <a:srgbClr val="B8B8B8"/>
                </a:solidFill>
                <a:latin typeface="微软雅黑" panose="020B0503020204020204" pitchFamily="34" charset="-122"/>
                <a:ea typeface="微软雅黑" panose="020B0503020204020204" pitchFamily="34" charset="-122"/>
                <a:cs typeface="+mn-cs"/>
              </a:rPr>
              <a:t>Basic information</a:t>
            </a:r>
            <a:endParaRPr kumimoji="0" lang="zh-CN" altLang="en-US" sz="2000" kern="1200" cap="none" spc="100" normalizeH="0" baseline="0" noProof="0" dirty="0">
              <a:solidFill>
                <a:srgbClr val="B8B8B8"/>
              </a:solidFill>
              <a:latin typeface="微软雅黑" panose="020B0503020204020204" pitchFamily="34" charset="-122"/>
              <a:ea typeface="微软雅黑" panose="020B0503020204020204" pitchFamily="34" charset="-122"/>
              <a:cs typeface="+mn-cs"/>
            </a:endParaRPr>
          </a:p>
        </p:txBody>
      </p:sp>
      <p:sp>
        <p:nvSpPr>
          <p:cNvPr id="8" name="圆角矩形 13"/>
          <p:cNvSpPr/>
          <p:nvPr/>
        </p:nvSpPr>
        <p:spPr>
          <a:xfrm>
            <a:off x="0" y="1064768"/>
            <a:ext cx="4298950" cy="488950"/>
          </a:xfrm>
          <a:prstGeom prst="roundRect">
            <a:avLst>
              <a:gd name="adj" fmla="val 50000"/>
            </a:avLst>
          </a:prstGeom>
          <a:solidFill>
            <a:schemeClr val="accent1"/>
          </a:solidFill>
          <a:ln w="9525">
            <a:noFill/>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sym typeface="Calibri" panose="020F0502020204030204" pitchFamily="34" charset="0"/>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sym typeface="Calibri" panose="020F0502020204030204" pitchFamily="34" charset="0"/>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sym typeface="Calibri" panose="020F0502020204030204" pitchFamily="34" charset="0"/>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sym typeface="Calibri" panose="020F0502020204030204" pitchFamily="34" charset="0"/>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sym typeface="Calibri" panose="020F0502020204030204" pitchFamily="34" charset="0"/>
              </a:defRPr>
            </a:lvl5pPr>
          </a:lstStyle>
          <a:p>
            <a:pPr marL="0" lvl="0" indent="0" eaLnBrk="1" hangingPunct="1">
              <a:spcBef>
                <a:spcPct val="0"/>
              </a:spcBef>
              <a:buNone/>
            </a:pPr>
            <a:r>
              <a:rPr lang="zh-CN" altLang="en-US" sz="1600" b="1" dirty="0" smtClean="0">
                <a:solidFill>
                  <a:schemeClr val="bg1"/>
                </a:solidFill>
                <a:latin typeface="微软雅黑" panose="020B0503020204020204" pitchFamily="34" charset="-122"/>
                <a:ea typeface="微软雅黑" panose="020B0503020204020204" pitchFamily="34" charset="-122"/>
              </a:rPr>
              <a:t>参照药品建议：</a:t>
            </a:r>
            <a:r>
              <a:rPr lang="zh-CN" altLang="en-US" sz="1600" b="1" dirty="0" smtClean="0">
                <a:solidFill>
                  <a:srgbClr val="FF0000"/>
                </a:solidFill>
                <a:latin typeface="微软雅黑" panose="020B0503020204020204" pitchFamily="34" charset="-122"/>
                <a:ea typeface="微软雅黑" panose="020B0503020204020204" pitchFamily="34" charset="-122"/>
              </a:rPr>
              <a:t>孟鲁司特钠颗粒（顺尔宁）</a:t>
            </a:r>
            <a:endParaRPr lang="zh-CN" altLang="en-US" sz="1600" b="1" dirty="0">
              <a:solidFill>
                <a:srgbClr val="FF0000"/>
              </a:solidFill>
              <a:latin typeface="微软雅黑" panose="020B0503020204020204" pitchFamily="34" charset="-122"/>
              <a:ea typeface="微软雅黑" panose="020B0503020204020204" pitchFamily="34" charset="-122"/>
            </a:endParaRPr>
          </a:p>
        </p:txBody>
      </p:sp>
      <p:sp>
        <p:nvSpPr>
          <p:cNvPr id="11" name="文本框 10"/>
          <p:cNvSpPr txBox="1"/>
          <p:nvPr/>
        </p:nvSpPr>
        <p:spPr>
          <a:xfrm>
            <a:off x="64770" y="1553718"/>
            <a:ext cx="4157990" cy="2298366"/>
          </a:xfrm>
          <a:prstGeom prst="rect">
            <a:avLst/>
          </a:prstGeom>
          <a:solidFill>
            <a:schemeClr val="bg1">
              <a:lumMod val="95000"/>
            </a:schemeClr>
          </a:solidFill>
        </p:spPr>
        <p:txBody>
          <a:bodyPr wrap="square">
            <a:noAutofit/>
          </a:bodyPr>
          <a:lstStyle/>
          <a:p>
            <a:pPr lvl="0">
              <a:lnSpc>
                <a:spcPct val="150000"/>
              </a:lnSpc>
              <a:spcAft>
                <a:spcPts val="600"/>
              </a:spcAft>
            </a:pPr>
            <a:r>
              <a:rPr lang="zh-CN" altLang="en-US" sz="1200" b="1" dirty="0">
                <a:latin typeface="微软雅黑" panose="020B0503020204020204" pitchFamily="34" charset="-122"/>
                <a:ea typeface="微软雅黑" panose="020B0503020204020204" pitchFamily="34" charset="-122"/>
              </a:rPr>
              <a:t>参照药品选择理由：</a:t>
            </a:r>
            <a:endParaRPr lang="en-US" altLang="zh-CN" sz="1200" b="1" dirty="0">
              <a:latin typeface="微软雅黑" panose="020B0503020204020204" pitchFamily="34" charset="-122"/>
              <a:ea typeface="微软雅黑" panose="020B0503020204020204" pitchFamily="34" charset="-122"/>
            </a:endParaRPr>
          </a:p>
          <a:p>
            <a:pPr lvl="0">
              <a:lnSpc>
                <a:spcPct val="150000"/>
              </a:lnSpc>
              <a:spcAft>
                <a:spcPts val="600"/>
              </a:spcAft>
            </a:pPr>
            <a:r>
              <a:rPr lang="en-US" altLang="zh-CN" sz="1200" dirty="0">
                <a:latin typeface="微软雅黑" panose="020B0503020204020204" pitchFamily="34" charset="-122"/>
                <a:ea typeface="微软雅黑" panose="020B0503020204020204" pitchFamily="34" charset="-122"/>
              </a:rPr>
              <a:t>1</a:t>
            </a:r>
            <a:r>
              <a:rPr lang="zh-CN" altLang="zh-CN" sz="1200" dirty="0">
                <a:latin typeface="微软雅黑" panose="020B0503020204020204" pitchFamily="34" charset="-122"/>
                <a:ea typeface="微软雅黑" panose="020B0503020204020204" pitchFamily="34" charset="-122"/>
              </a:rPr>
              <a:t>）</a:t>
            </a:r>
            <a:r>
              <a:rPr lang="zh-CN" altLang="zh-CN" sz="1200" b="1" dirty="0">
                <a:solidFill>
                  <a:srgbClr val="FF0000"/>
                </a:solidFill>
                <a:latin typeface="微软雅黑" panose="020B0503020204020204" pitchFamily="34" charset="-122"/>
                <a:ea typeface="微软雅黑" panose="020B0503020204020204" pitchFamily="34" charset="-122"/>
              </a:rPr>
              <a:t>适应症一致</a:t>
            </a:r>
            <a:r>
              <a:rPr lang="zh-CN" altLang="zh-CN" sz="1200" b="1" dirty="0">
                <a:latin typeface="微软雅黑" panose="020B0503020204020204" pitchFamily="34" charset="-122"/>
                <a:ea typeface="微软雅黑" panose="020B0503020204020204" pitchFamily="34" charset="-122"/>
              </a:rPr>
              <a:t>，</a:t>
            </a:r>
            <a:r>
              <a:rPr lang="zh-CN" altLang="zh-CN" sz="1200" dirty="0">
                <a:latin typeface="微软雅黑" panose="020B0503020204020204" pitchFamily="34" charset="-122"/>
                <a:ea typeface="微软雅黑" panose="020B0503020204020204" pitchFamily="34" charset="-122"/>
              </a:rPr>
              <a:t>均适用于</a:t>
            </a:r>
            <a:r>
              <a:rPr lang="zh-CN" altLang="en-US" sz="1200" dirty="0">
                <a:latin typeface="微软雅黑" panose="020B0503020204020204" pitchFamily="34" charset="-122"/>
                <a:ea typeface="微软雅黑" panose="020B0503020204020204" pitchFamily="34" charset="-122"/>
              </a:rPr>
              <a:t>低龄</a:t>
            </a:r>
            <a:r>
              <a:rPr lang="zh-CN" altLang="zh-CN" sz="1200" dirty="0">
                <a:latin typeface="微软雅黑" panose="020B0503020204020204" pitchFamily="34" charset="-122"/>
                <a:ea typeface="微软雅黑" panose="020B0503020204020204" pitchFamily="34" charset="-122"/>
              </a:rPr>
              <a:t>儿童哮喘和过敏性鼻炎；</a:t>
            </a:r>
          </a:p>
          <a:p>
            <a:pPr lvl="0">
              <a:lnSpc>
                <a:spcPct val="150000"/>
              </a:lnSpc>
              <a:spcAft>
                <a:spcPts val="600"/>
              </a:spcAft>
            </a:pPr>
            <a:r>
              <a:rPr lang="en-US" altLang="zh-CN" sz="1200" dirty="0">
                <a:latin typeface="微软雅黑" panose="020B0503020204020204" pitchFamily="34" charset="-122"/>
                <a:ea typeface="微软雅黑" panose="020B0503020204020204" pitchFamily="34" charset="-122"/>
              </a:rPr>
              <a:t>2</a:t>
            </a:r>
            <a:r>
              <a:rPr lang="zh-CN" altLang="zh-CN" sz="1200" dirty="0">
                <a:latin typeface="微软雅黑" panose="020B0503020204020204" pitchFamily="34" charset="-122"/>
                <a:ea typeface="微软雅黑" panose="020B0503020204020204" pitchFamily="34" charset="-122"/>
              </a:rPr>
              <a:t>）</a:t>
            </a:r>
            <a:r>
              <a:rPr lang="zh-CN" altLang="en-US" sz="1200" b="1" dirty="0">
                <a:solidFill>
                  <a:srgbClr val="FF0000"/>
                </a:solidFill>
                <a:latin typeface="微软雅黑" panose="020B0503020204020204" pitchFamily="34" charset="-122"/>
                <a:ea typeface="微软雅黑" panose="020B0503020204020204" pitchFamily="34" charset="-122"/>
              </a:rPr>
              <a:t>低龄段一致</a:t>
            </a:r>
            <a:r>
              <a:rPr lang="zh-CN" altLang="en-US" sz="1200" dirty="0">
                <a:latin typeface="微软雅黑" panose="020B0503020204020204" pitchFamily="34" charset="-122"/>
                <a:ea typeface="微软雅黑" panose="020B0503020204020204" pitchFamily="34" charset="-122"/>
              </a:rPr>
              <a:t>，</a:t>
            </a:r>
            <a:r>
              <a:rPr lang="zh-CN" altLang="zh-CN" sz="1200" dirty="0">
                <a:latin typeface="微软雅黑" panose="020B0503020204020204" pitchFamily="34" charset="-122"/>
                <a:ea typeface="微软雅黑" panose="020B0503020204020204" pitchFamily="34" charset="-122"/>
              </a:rPr>
              <a:t>孟鲁司特钠口溶膜</a:t>
            </a:r>
            <a:r>
              <a:rPr lang="en-US" altLang="zh-CN" sz="1200" dirty="0">
                <a:latin typeface="微软雅黑" panose="020B0503020204020204" pitchFamily="34" charset="-122"/>
                <a:ea typeface="微软雅黑" panose="020B0503020204020204" pitchFamily="34" charset="-122"/>
              </a:rPr>
              <a:t>4mg</a:t>
            </a:r>
            <a:r>
              <a:rPr lang="zh-CN" altLang="zh-CN" sz="1200" dirty="0">
                <a:latin typeface="微软雅黑" panose="020B0503020204020204" pitchFamily="34" charset="-122"/>
                <a:ea typeface="微软雅黑" panose="020B0503020204020204" pitchFamily="34" charset="-122"/>
              </a:rPr>
              <a:t>与</a:t>
            </a:r>
            <a:r>
              <a:rPr lang="zh-CN" altLang="zh-CN" sz="1200" b="1" dirty="0">
                <a:solidFill>
                  <a:srgbClr val="FF0000"/>
                </a:solidFill>
                <a:latin typeface="微软雅黑" panose="020B0503020204020204" pitchFamily="34" charset="-122"/>
                <a:ea typeface="微软雅黑" panose="020B0503020204020204" pitchFamily="34" charset="-122"/>
              </a:rPr>
              <a:t>孟鲁司特钠颗粒（顺尔宁）</a:t>
            </a:r>
            <a:r>
              <a:rPr lang="en-US" altLang="zh-CN" sz="1200" dirty="0">
                <a:latin typeface="微软雅黑" panose="020B0503020204020204" pitchFamily="34" charset="-122"/>
                <a:ea typeface="微软雅黑" panose="020B0503020204020204" pitchFamily="34" charset="-122"/>
              </a:rPr>
              <a:t>4mg</a:t>
            </a:r>
            <a:r>
              <a:rPr lang="zh-CN" altLang="zh-CN" sz="1200" dirty="0">
                <a:latin typeface="微软雅黑" panose="020B0503020204020204" pitchFamily="34" charset="-122"/>
                <a:ea typeface="微软雅黑" panose="020B0503020204020204" pitchFamily="34" charset="-122"/>
              </a:rPr>
              <a:t>均适用于</a:t>
            </a:r>
            <a:r>
              <a:rPr lang="en-US" altLang="zh-CN" sz="1200" b="1" dirty="0">
                <a:solidFill>
                  <a:srgbClr val="FF0000"/>
                </a:solidFill>
                <a:latin typeface="微软雅黑" panose="020B0503020204020204" pitchFamily="34" charset="-122"/>
                <a:ea typeface="微软雅黑" panose="020B0503020204020204" pitchFamily="34" charset="-122"/>
              </a:rPr>
              <a:t>1-5</a:t>
            </a:r>
            <a:r>
              <a:rPr lang="zh-CN" altLang="zh-CN" sz="1200" b="1" dirty="0">
                <a:solidFill>
                  <a:srgbClr val="FF0000"/>
                </a:solidFill>
                <a:latin typeface="微软雅黑" panose="020B0503020204020204" pitchFamily="34" charset="-122"/>
                <a:ea typeface="微软雅黑" panose="020B0503020204020204" pitchFamily="34" charset="-122"/>
              </a:rPr>
              <a:t>岁儿童</a:t>
            </a:r>
            <a:r>
              <a:rPr lang="zh-CN" altLang="zh-CN" sz="1200" b="1" dirty="0">
                <a:latin typeface="微软雅黑" panose="020B0503020204020204" pitchFamily="34" charset="-122"/>
                <a:ea typeface="微软雅黑" panose="020B0503020204020204" pitchFamily="34" charset="-122"/>
              </a:rPr>
              <a:t>；</a:t>
            </a:r>
            <a:r>
              <a:rPr lang="zh-CN" altLang="en-US" sz="1200" dirty="0">
                <a:latin typeface="微软雅黑" panose="020B0503020204020204" pitchFamily="34" charset="-122"/>
                <a:ea typeface="微软雅黑" panose="020B0503020204020204" pitchFamily="34" charset="-122"/>
              </a:rPr>
              <a:t>其他剂型无</a:t>
            </a:r>
            <a:r>
              <a:rPr lang="en-US" altLang="zh-CN" sz="1200" dirty="0">
                <a:latin typeface="微软雅黑" panose="020B0503020204020204" pitchFamily="34" charset="-122"/>
                <a:ea typeface="微软雅黑" panose="020B0503020204020204" pitchFamily="34" charset="-122"/>
              </a:rPr>
              <a:t>1-2</a:t>
            </a:r>
            <a:r>
              <a:rPr lang="zh-CN" altLang="en-US" sz="1200" dirty="0">
                <a:latin typeface="微软雅黑" panose="020B0503020204020204" pitchFamily="34" charset="-122"/>
                <a:ea typeface="微软雅黑" panose="020B0503020204020204" pitchFamily="34" charset="-122"/>
              </a:rPr>
              <a:t>岁儿童适应症；</a:t>
            </a:r>
            <a:endParaRPr lang="zh-CN" altLang="zh-CN" sz="1200" dirty="0">
              <a:latin typeface="微软雅黑" panose="020B0503020204020204" pitchFamily="34" charset="-122"/>
              <a:ea typeface="微软雅黑" panose="020B0503020204020204" pitchFamily="34" charset="-122"/>
            </a:endParaRPr>
          </a:p>
          <a:p>
            <a:pPr lvl="0">
              <a:lnSpc>
                <a:spcPct val="150000"/>
              </a:lnSpc>
              <a:spcAft>
                <a:spcPts val="600"/>
              </a:spcAft>
            </a:pPr>
            <a:r>
              <a:rPr lang="en-US" altLang="zh-CN" sz="1200" dirty="0">
                <a:latin typeface="微软雅黑" panose="020B0503020204020204" pitchFamily="34" charset="-122"/>
                <a:ea typeface="微软雅黑" panose="020B0503020204020204" pitchFamily="34" charset="-122"/>
              </a:rPr>
              <a:t>3</a:t>
            </a:r>
            <a:r>
              <a:rPr lang="zh-CN" altLang="zh-CN" sz="1200" dirty="0">
                <a:latin typeface="微软雅黑" panose="020B0503020204020204" pitchFamily="34" charset="-122"/>
                <a:ea typeface="微软雅黑" panose="020B0503020204020204" pitchFamily="34" charset="-122"/>
              </a:rPr>
              <a:t>）</a:t>
            </a:r>
            <a:r>
              <a:rPr lang="zh-CN" altLang="zh-CN" sz="1200" b="1" dirty="0">
                <a:latin typeface="微软雅黑" panose="020B0503020204020204" pitchFamily="34" charset="-122"/>
                <a:ea typeface="微软雅黑" panose="020B0503020204020204" pitchFamily="34" charset="-122"/>
              </a:rPr>
              <a:t>孟鲁司特钠颗粒</a:t>
            </a:r>
            <a:r>
              <a:rPr lang="zh-CN" altLang="en-US" sz="1200" b="1" dirty="0">
                <a:latin typeface="微软雅黑" panose="020B0503020204020204" pitchFamily="34" charset="-122"/>
                <a:ea typeface="微软雅黑" panose="020B0503020204020204" pitchFamily="34" charset="-122"/>
              </a:rPr>
              <a:t>（顺尔宁）</a:t>
            </a:r>
            <a:r>
              <a:rPr lang="zh-CN" altLang="zh-CN" sz="1200" b="1" dirty="0">
                <a:latin typeface="微软雅黑" panose="020B0503020204020204" pitchFamily="34" charset="-122"/>
                <a:ea typeface="微软雅黑" panose="020B0503020204020204" pitchFamily="34" charset="-122"/>
              </a:rPr>
              <a:t>为医保目录内解决</a:t>
            </a:r>
            <a:r>
              <a:rPr lang="zh-CN" altLang="zh-CN" sz="1200" b="1" dirty="0">
                <a:solidFill>
                  <a:srgbClr val="FF0000"/>
                </a:solidFill>
                <a:latin typeface="微软雅黑" panose="020B0503020204020204" pitchFamily="34" charset="-122"/>
                <a:ea typeface="微软雅黑" panose="020B0503020204020204" pitchFamily="34" charset="-122"/>
              </a:rPr>
              <a:t>低龄</a:t>
            </a:r>
            <a:r>
              <a:rPr lang="zh-CN" altLang="zh-CN" sz="1200" b="1" dirty="0">
                <a:latin typeface="微软雅黑" panose="020B0503020204020204" pitchFamily="34" charset="-122"/>
                <a:ea typeface="微软雅黑" panose="020B0503020204020204" pitchFamily="34" charset="-122"/>
              </a:rPr>
              <a:t>患者用药需求的重要产品。</a:t>
            </a:r>
            <a:endParaRPr lang="zh-CN" altLang="en-US" sz="1200" b="1" dirty="0">
              <a:latin typeface="微软雅黑" panose="020B0503020204020204" pitchFamily="34" charset="-122"/>
              <a:ea typeface="微软雅黑" panose="020B0503020204020204" pitchFamily="34" charset="-122"/>
            </a:endParaRPr>
          </a:p>
        </p:txBody>
      </p:sp>
      <p:sp>
        <p:nvSpPr>
          <p:cNvPr id="12" name="圆角矩形 13"/>
          <p:cNvSpPr/>
          <p:nvPr/>
        </p:nvSpPr>
        <p:spPr>
          <a:xfrm>
            <a:off x="4581208" y="442235"/>
            <a:ext cx="4298950" cy="488950"/>
          </a:xfrm>
          <a:prstGeom prst="roundRect">
            <a:avLst>
              <a:gd name="adj" fmla="val 50000"/>
            </a:avLst>
          </a:prstGeom>
          <a:solidFill>
            <a:schemeClr val="accent1"/>
          </a:solidFill>
          <a:ln w="9525">
            <a:noFill/>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sym typeface="Calibri" panose="020F0502020204030204" pitchFamily="34" charset="0"/>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sym typeface="Calibri" panose="020F0502020204030204" pitchFamily="34" charset="0"/>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sym typeface="Calibri" panose="020F0502020204030204" pitchFamily="34" charset="0"/>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sym typeface="Calibri" panose="020F0502020204030204" pitchFamily="34" charset="0"/>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sym typeface="Calibri" panose="020F0502020204030204" pitchFamily="34" charset="0"/>
              </a:defRPr>
            </a:lvl5pPr>
          </a:lstStyle>
          <a:p>
            <a:pPr marL="0" lvl="0" indent="0" eaLnBrk="1" hangingPunct="1">
              <a:spcBef>
                <a:spcPct val="0"/>
              </a:spcBef>
              <a:buNone/>
            </a:pPr>
            <a:r>
              <a:rPr lang="zh-CN" altLang="en-US" sz="1600" b="1" dirty="0" smtClean="0">
                <a:solidFill>
                  <a:schemeClr val="bg1"/>
                </a:solidFill>
                <a:latin typeface="微软雅黑" panose="020B0503020204020204" pitchFamily="34" charset="-122"/>
                <a:ea typeface="微软雅黑" panose="020B0503020204020204" pitchFamily="34" charset="-122"/>
              </a:rPr>
              <a:t>对比参照药的优势</a:t>
            </a:r>
            <a:endParaRPr lang="zh-CN" altLang="en-US" sz="1600" b="1" dirty="0">
              <a:solidFill>
                <a:schemeClr val="bg1"/>
              </a:solidFill>
              <a:latin typeface="微软雅黑" panose="020B0503020204020204" pitchFamily="34" charset="-122"/>
              <a:ea typeface="微软雅黑" panose="020B0503020204020204" pitchFamily="34" charset="-122"/>
            </a:endParaRPr>
          </a:p>
        </p:txBody>
      </p:sp>
      <p:sp>
        <p:nvSpPr>
          <p:cNvPr id="13" name="文本框 12"/>
          <p:cNvSpPr txBox="1"/>
          <p:nvPr/>
        </p:nvSpPr>
        <p:spPr>
          <a:xfrm>
            <a:off x="4642900" y="931185"/>
            <a:ext cx="4157990" cy="2408893"/>
          </a:xfrm>
          <a:prstGeom prst="rect">
            <a:avLst/>
          </a:prstGeom>
          <a:solidFill>
            <a:schemeClr val="bg1">
              <a:lumMod val="95000"/>
            </a:schemeClr>
          </a:solidFill>
        </p:spPr>
        <p:txBody>
          <a:bodyPr wrap="square">
            <a:noAutofit/>
          </a:bodyPr>
          <a:lstStyle/>
          <a:p>
            <a:pPr lvl="0" eaLnBrk="1" hangingPunct="1">
              <a:lnSpc>
                <a:spcPct val="150000"/>
              </a:lnSpc>
              <a:spcAft>
                <a:spcPts val="400"/>
              </a:spcAft>
            </a:pPr>
            <a:r>
              <a:rPr lang="en-US" altLang="zh-CN" sz="1200" dirty="0" smtClean="0">
                <a:latin typeface="微软雅黑" panose="020B0503020204020204" pitchFamily="34" charset="-122"/>
                <a:ea typeface="微软雅黑" panose="020B0503020204020204" pitchFamily="34" charset="-122"/>
              </a:rPr>
              <a:t>1</a:t>
            </a:r>
            <a:r>
              <a:rPr lang="zh-CN" altLang="en-US" sz="1200" dirty="0">
                <a:latin typeface="微软雅黑" panose="020B0503020204020204" pitchFamily="34" charset="-122"/>
                <a:ea typeface="微软雅黑" panose="020B0503020204020204" pitchFamily="34" charset="-122"/>
              </a:rPr>
              <a:t>）</a:t>
            </a:r>
            <a:r>
              <a:rPr lang="zh-CN" altLang="en-US" sz="1200" b="1" dirty="0">
                <a:solidFill>
                  <a:srgbClr val="FF0000"/>
                </a:solidFill>
                <a:latin typeface="微软雅黑" panose="020B0503020204020204" pitchFamily="34" charset="-122"/>
                <a:ea typeface="微软雅黑" panose="020B0503020204020204" pitchFamily="34" charset="-122"/>
              </a:rPr>
              <a:t>提高依从性：</a:t>
            </a:r>
            <a:r>
              <a:rPr lang="zh-CN" altLang="en-US" sz="1200" dirty="0">
                <a:latin typeface="微软雅黑" panose="020B0503020204020204" pitchFamily="34" charset="-122"/>
                <a:ea typeface="微软雅黑" panose="020B0503020204020204" pitchFamily="34" charset="-122"/>
              </a:rPr>
              <a:t>儿童对口溶膜剂型</a:t>
            </a:r>
            <a:r>
              <a:rPr lang="zh-CN" altLang="en-US" sz="1200" b="1" dirty="0">
                <a:latin typeface="微软雅黑" panose="020B0503020204020204" pitchFamily="34" charset="-122"/>
                <a:ea typeface="微软雅黑" panose="020B0503020204020204" pitchFamily="34" charset="-122"/>
              </a:rPr>
              <a:t>喜爱度近</a:t>
            </a:r>
            <a:r>
              <a:rPr lang="en-US" altLang="zh-CN" sz="1200" b="1" dirty="0">
                <a:latin typeface="微软雅黑" panose="020B0503020204020204" pitchFamily="34" charset="-122"/>
                <a:ea typeface="微软雅黑" panose="020B0503020204020204" pitchFamily="34" charset="-122"/>
              </a:rPr>
              <a:t>80%</a:t>
            </a:r>
            <a:r>
              <a:rPr lang="zh-CN" altLang="en-US" sz="1200" b="1" dirty="0">
                <a:latin typeface="微软雅黑" panose="020B0503020204020204" pitchFamily="34" charset="-122"/>
                <a:ea typeface="微软雅黑" panose="020B0503020204020204" pitchFamily="34" charset="-122"/>
              </a:rPr>
              <a:t>；</a:t>
            </a:r>
            <a:r>
              <a:rPr lang="en-US" altLang="zh-CN" sz="1200" b="1" dirty="0">
                <a:latin typeface="微软雅黑" panose="020B0503020204020204" pitchFamily="34" charset="-122"/>
                <a:ea typeface="微软雅黑" panose="020B0503020204020204" pitchFamily="34" charset="-122"/>
              </a:rPr>
              <a:t>1</a:t>
            </a:r>
            <a:r>
              <a:rPr lang="zh-CN" altLang="en-US" sz="1200" b="1" dirty="0">
                <a:latin typeface="微软雅黑" panose="020B0503020204020204" pitchFamily="34" charset="-122"/>
                <a:ea typeface="微软雅黑" panose="020B0503020204020204" pitchFamily="34" charset="-122"/>
              </a:rPr>
              <a:t>岁内儿童接受度</a:t>
            </a:r>
            <a:r>
              <a:rPr lang="en-US" altLang="zh-CN" sz="1200" b="1" dirty="0">
                <a:latin typeface="微软雅黑" panose="020B0503020204020204" pitchFamily="34" charset="-122"/>
                <a:ea typeface="微软雅黑" panose="020B0503020204020204" pitchFamily="34" charset="-122"/>
              </a:rPr>
              <a:t>95.3%</a:t>
            </a:r>
            <a:r>
              <a:rPr lang="zh-CN" altLang="en-US" sz="1200" b="1" dirty="0">
                <a:latin typeface="微软雅黑" panose="020B0503020204020204" pitchFamily="34" charset="-122"/>
                <a:ea typeface="微软雅黑" panose="020B0503020204020204" pitchFamily="34" charset="-122"/>
              </a:rPr>
              <a:t>。</a:t>
            </a:r>
            <a:endParaRPr lang="en-US" altLang="zh-CN" sz="1200" dirty="0">
              <a:latin typeface="微软雅黑" panose="020B0503020204020204" pitchFamily="34" charset="-122"/>
              <a:ea typeface="微软雅黑" panose="020B0503020204020204" pitchFamily="34" charset="-122"/>
            </a:endParaRPr>
          </a:p>
          <a:p>
            <a:pPr lvl="0" eaLnBrk="1" hangingPunct="1">
              <a:lnSpc>
                <a:spcPct val="150000"/>
              </a:lnSpc>
              <a:spcAft>
                <a:spcPts val="400"/>
              </a:spcAft>
            </a:pPr>
            <a:r>
              <a:rPr lang="en-US" altLang="zh-CN" sz="1200" dirty="0">
                <a:latin typeface="微软雅黑" panose="020B0503020204020204" pitchFamily="34" charset="-122"/>
                <a:ea typeface="微软雅黑" panose="020B0503020204020204" pitchFamily="34" charset="-122"/>
              </a:rPr>
              <a:t>2</a:t>
            </a:r>
            <a:r>
              <a:rPr lang="zh-CN" altLang="en-US" sz="1200" dirty="0">
                <a:latin typeface="微软雅黑" panose="020B0503020204020204" pitchFamily="34" charset="-122"/>
                <a:ea typeface="微软雅黑" panose="020B0503020204020204" pitchFamily="34" charset="-122"/>
              </a:rPr>
              <a:t>）</a:t>
            </a:r>
            <a:r>
              <a:rPr lang="zh-CN" altLang="en-US" sz="1200" b="1" dirty="0">
                <a:solidFill>
                  <a:srgbClr val="FF0000"/>
                </a:solidFill>
                <a:latin typeface="微软雅黑" panose="020B0503020204020204" pitchFamily="34" charset="-122"/>
                <a:ea typeface="微软雅黑" panose="020B0503020204020204" pitchFamily="34" charset="-122"/>
              </a:rPr>
              <a:t>避免呛咳风险、服用方便，安全性好</a:t>
            </a:r>
            <a:r>
              <a:rPr lang="zh-CN" altLang="en-US" sz="1200" dirty="0">
                <a:solidFill>
                  <a:srgbClr val="FF0000"/>
                </a:solidFill>
                <a:latin typeface="微软雅黑" panose="020B0503020204020204" pitchFamily="34" charset="-122"/>
                <a:ea typeface="微软雅黑" panose="020B0503020204020204" pitchFamily="34" charset="-122"/>
              </a:rPr>
              <a:t>：</a:t>
            </a:r>
            <a:r>
              <a:rPr lang="zh-CN" altLang="en-US" sz="1200" dirty="0">
                <a:latin typeface="微软雅黑" panose="020B0503020204020204" pitchFamily="34" charset="-122"/>
                <a:ea typeface="微软雅黑" panose="020B0503020204020204" pitchFamily="34" charset="-122"/>
              </a:rPr>
              <a:t>口溶膜剂型一贴即溶，无需咀嚼及用水吞服，避免呛咳风险，更安全，减少处理不良事件的费用（儿童口服药物呛咳发生率</a:t>
            </a:r>
            <a:r>
              <a:rPr lang="en-US" altLang="zh-CN" sz="1200" dirty="0">
                <a:latin typeface="微软雅黑" panose="020B0503020204020204" pitchFamily="34" charset="-122"/>
                <a:ea typeface="微软雅黑" panose="020B0503020204020204" pitchFamily="34" charset="-122"/>
              </a:rPr>
              <a:t>44.5%</a:t>
            </a:r>
            <a:r>
              <a:rPr lang="zh-CN" altLang="en-US" sz="1200" dirty="0">
                <a:latin typeface="微软雅黑" panose="020B0503020204020204" pitchFamily="34" charset="-122"/>
                <a:ea typeface="微软雅黑" panose="020B0503020204020204" pitchFamily="34" charset="-122"/>
              </a:rPr>
              <a:t>）；</a:t>
            </a:r>
            <a:endParaRPr lang="en-US" altLang="zh-CN" sz="1200" dirty="0">
              <a:latin typeface="微软雅黑" panose="020B0503020204020204" pitchFamily="34" charset="-122"/>
              <a:ea typeface="微软雅黑" panose="020B0503020204020204" pitchFamily="34" charset="-122"/>
            </a:endParaRPr>
          </a:p>
          <a:p>
            <a:pPr lvl="0" eaLnBrk="1" hangingPunct="1">
              <a:lnSpc>
                <a:spcPct val="150000"/>
              </a:lnSpc>
              <a:spcAft>
                <a:spcPts val="400"/>
              </a:spcAft>
            </a:pPr>
            <a:r>
              <a:rPr lang="en-US" altLang="zh-CN" sz="1200" dirty="0">
                <a:latin typeface="微软雅黑" panose="020B0503020204020204" pitchFamily="34" charset="-122"/>
                <a:ea typeface="微软雅黑" panose="020B0503020204020204" pitchFamily="34" charset="-122"/>
              </a:rPr>
              <a:t>3</a:t>
            </a:r>
            <a:r>
              <a:rPr lang="zh-CN" altLang="en-US" sz="1200" dirty="0">
                <a:latin typeface="微软雅黑" panose="020B0503020204020204" pitchFamily="34" charset="-122"/>
                <a:ea typeface="微软雅黑" panose="020B0503020204020204" pitchFamily="34" charset="-122"/>
              </a:rPr>
              <a:t>）</a:t>
            </a:r>
            <a:r>
              <a:rPr lang="zh-CN" altLang="en-US" sz="1200" b="1" dirty="0">
                <a:solidFill>
                  <a:srgbClr val="FF0000"/>
                </a:solidFill>
                <a:latin typeface="微软雅黑" panose="020B0503020204020204" pitchFamily="34" charset="-122"/>
                <a:ea typeface="微软雅黑" panose="020B0503020204020204" pitchFamily="34" charset="-122"/>
              </a:rPr>
              <a:t>剂量准确，为低龄患者提供新的更优选择</a:t>
            </a:r>
            <a:r>
              <a:rPr lang="zh-CN" altLang="en-US" sz="1200" dirty="0">
                <a:latin typeface="微软雅黑" panose="020B0503020204020204" pitchFamily="34" charset="-122"/>
                <a:ea typeface="微软雅黑" panose="020B0503020204020204" pitchFamily="34" charset="-122"/>
              </a:rPr>
              <a:t>：</a:t>
            </a:r>
            <a:r>
              <a:rPr lang="zh-CN" altLang="en-US" sz="1200" b="1" dirty="0">
                <a:latin typeface="微软雅黑" panose="020B0503020204020204" pitchFamily="34" charset="-122"/>
                <a:ea typeface="微软雅黑" panose="020B0503020204020204" pitchFamily="34" charset="-122"/>
              </a:rPr>
              <a:t>颗粒剂需在软性食物或奶粉中兑服，用药剂量受进食量影响</a:t>
            </a:r>
            <a:r>
              <a:rPr lang="zh-CN" altLang="en-US" sz="1200" dirty="0">
                <a:latin typeface="微软雅黑" panose="020B0503020204020204" pitchFamily="34" charset="-122"/>
                <a:ea typeface="微软雅黑" panose="020B0503020204020204" pitchFamily="34" charset="-122"/>
              </a:rPr>
              <a:t>，且药液挂壁导致剂量不准确；</a:t>
            </a:r>
            <a:r>
              <a:rPr lang="zh-CN" altLang="en-US" sz="1200" b="1" dirty="0">
                <a:latin typeface="微软雅黑" panose="020B0503020204020204" pitchFamily="34" charset="-122"/>
                <a:ea typeface="微软雅黑" panose="020B0503020204020204" pitchFamily="34" charset="-122"/>
              </a:rPr>
              <a:t>口溶膜剂型无药物损失，剂量准确。</a:t>
            </a:r>
            <a:endParaRPr lang="en-US" altLang="zh-CN" sz="1200" b="1" dirty="0">
              <a:latin typeface="微软雅黑" panose="020B0503020204020204" pitchFamily="34" charset="-122"/>
              <a:ea typeface="微软雅黑" panose="020B0503020204020204" pitchFamily="34" charset="-122"/>
            </a:endParaRPr>
          </a:p>
        </p:txBody>
      </p:sp>
      <p:sp>
        <p:nvSpPr>
          <p:cNvPr id="14" name="圆角矩形 13"/>
          <p:cNvSpPr/>
          <p:nvPr/>
        </p:nvSpPr>
        <p:spPr>
          <a:xfrm>
            <a:off x="4526142" y="3413923"/>
            <a:ext cx="4298950" cy="488950"/>
          </a:xfrm>
          <a:prstGeom prst="roundRect">
            <a:avLst>
              <a:gd name="adj" fmla="val 50000"/>
            </a:avLst>
          </a:prstGeom>
          <a:solidFill>
            <a:schemeClr val="accent1"/>
          </a:solidFill>
          <a:ln w="9525">
            <a:noFill/>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sym typeface="Calibri" panose="020F0502020204030204" pitchFamily="34" charset="0"/>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sym typeface="Calibri" panose="020F0502020204030204" pitchFamily="34" charset="0"/>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sym typeface="Calibri" panose="020F0502020204030204" pitchFamily="34" charset="0"/>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sym typeface="Calibri" panose="020F0502020204030204" pitchFamily="34" charset="0"/>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sym typeface="Calibri" panose="020F0502020204030204" pitchFamily="34" charset="0"/>
              </a:defRPr>
            </a:lvl5pPr>
          </a:lstStyle>
          <a:p>
            <a:pPr marL="0" lvl="0" indent="0" eaLnBrk="1" hangingPunct="1">
              <a:spcBef>
                <a:spcPct val="0"/>
              </a:spcBef>
              <a:buNone/>
            </a:pPr>
            <a:r>
              <a:rPr lang="zh-CN" altLang="en-US" sz="1600" b="1" dirty="0" smtClean="0">
                <a:solidFill>
                  <a:schemeClr val="bg1"/>
                </a:solidFill>
                <a:latin typeface="微软雅黑" panose="020B0503020204020204" pitchFamily="34" charset="-122"/>
                <a:ea typeface="微软雅黑" panose="020B0503020204020204" pitchFamily="34" charset="-122"/>
              </a:rPr>
              <a:t>对比参照药的不足</a:t>
            </a:r>
            <a:endParaRPr lang="zh-CN" altLang="en-US" sz="1600" b="1" dirty="0">
              <a:solidFill>
                <a:schemeClr val="bg1"/>
              </a:solidFill>
              <a:latin typeface="微软雅黑" panose="020B0503020204020204" pitchFamily="34" charset="-122"/>
              <a:ea typeface="微软雅黑" panose="020B0503020204020204" pitchFamily="34" charset="-122"/>
            </a:endParaRPr>
          </a:p>
        </p:txBody>
      </p:sp>
      <p:sp>
        <p:nvSpPr>
          <p:cNvPr id="17" name="文本框 16"/>
          <p:cNvSpPr txBox="1"/>
          <p:nvPr/>
        </p:nvSpPr>
        <p:spPr>
          <a:xfrm>
            <a:off x="4642900" y="3918022"/>
            <a:ext cx="4157990" cy="597067"/>
          </a:xfrm>
          <a:prstGeom prst="rect">
            <a:avLst/>
          </a:prstGeom>
          <a:solidFill>
            <a:schemeClr val="bg1">
              <a:lumMod val="95000"/>
            </a:schemeClr>
          </a:solidFill>
        </p:spPr>
        <p:txBody>
          <a:bodyPr wrap="square">
            <a:noAutofit/>
          </a:bodyPr>
          <a:lstStyle/>
          <a:p>
            <a:pPr lvl="0" eaLnBrk="1" hangingPunct="1">
              <a:lnSpc>
                <a:spcPct val="150000"/>
              </a:lnSpc>
              <a:spcAft>
                <a:spcPts val="400"/>
              </a:spcAft>
            </a:pPr>
            <a:r>
              <a:rPr lang="zh-CN" altLang="en-US" sz="1200" dirty="0">
                <a:latin typeface="微软雅黑" panose="020B0503020204020204" pitchFamily="34" charset="-122"/>
                <a:ea typeface="微软雅黑" panose="020B0503020204020204" pitchFamily="34" charset="-122"/>
              </a:rPr>
              <a:t>新剂型上市晚，市场覆盖率低，未惠及众多哮喘、过敏性鼻炎患儿。</a:t>
            </a:r>
            <a:endParaRPr lang="zh-CN" altLang="en-US" sz="1200" dirty="0">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362758113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矩形 2"/>
          <p:cNvSpPr/>
          <p:nvPr/>
        </p:nvSpPr>
        <p:spPr>
          <a:xfrm>
            <a:off x="1498600" y="141288"/>
            <a:ext cx="2032000" cy="646112"/>
          </a:xfrm>
          <a:prstGeom prst="rect">
            <a:avLst/>
          </a:prstGeom>
          <a:noFill/>
          <a:ln w="9525">
            <a:noFill/>
          </a:ln>
        </p:spPr>
        <p:txBody>
          <a:bodyPr wrap="none">
            <a:spAutoFit/>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sym typeface="Calibri" panose="020F0502020204030204" pitchFamily="34" charset="0"/>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sym typeface="Calibri" panose="020F0502020204030204" pitchFamily="34" charset="0"/>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sym typeface="Calibri" panose="020F0502020204030204" pitchFamily="34" charset="0"/>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sym typeface="Calibri" panose="020F0502020204030204" pitchFamily="34" charset="0"/>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sym typeface="Calibri" panose="020F0502020204030204" pitchFamily="34" charset="0"/>
              </a:defRPr>
            </a:lvl5pPr>
          </a:lstStyle>
          <a:p>
            <a:pPr marL="0" lvl="0" indent="0">
              <a:lnSpc>
                <a:spcPct val="150000"/>
              </a:lnSpc>
              <a:spcBef>
                <a:spcPct val="0"/>
              </a:spcBef>
              <a:buFontTx/>
              <a:buNone/>
            </a:pPr>
            <a:r>
              <a:rPr lang="zh-CN" altLang="en-US" sz="2400" b="1" dirty="0">
                <a:solidFill>
                  <a:srgbClr val="4F81BD"/>
                </a:solidFill>
                <a:latin typeface="微软雅黑" panose="020B0503020204020204" pitchFamily="34" charset="-122"/>
                <a:ea typeface="微软雅黑" panose="020B0503020204020204" pitchFamily="34" charset="-122"/>
              </a:rPr>
              <a:t>药品基本信息</a:t>
            </a:r>
            <a:endParaRPr lang="en-US" altLang="zh-CN" sz="2400" b="1" dirty="0">
              <a:solidFill>
                <a:srgbClr val="4F81BD"/>
              </a:solidFill>
              <a:latin typeface="微软雅黑" panose="020B0503020204020204" pitchFamily="34" charset="-122"/>
              <a:ea typeface="微软雅黑" panose="020B0503020204020204" pitchFamily="34" charset="-122"/>
            </a:endParaRPr>
          </a:p>
        </p:txBody>
      </p:sp>
      <p:sp>
        <p:nvSpPr>
          <p:cNvPr id="10243" name="文本框 3"/>
          <p:cNvSpPr txBox="1"/>
          <p:nvPr/>
        </p:nvSpPr>
        <p:spPr>
          <a:xfrm>
            <a:off x="584200" y="233363"/>
            <a:ext cx="558800" cy="461962"/>
          </a:xfrm>
          <a:prstGeom prst="rect">
            <a:avLst/>
          </a:prstGeom>
          <a:noFill/>
          <a:ln w="9525">
            <a:noFill/>
          </a:ln>
        </p:spPr>
        <p:txBody>
          <a:bodyPr>
            <a:spAutoFit/>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sym typeface="Calibri" panose="020F0502020204030204" pitchFamily="34" charset="0"/>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sym typeface="Calibri" panose="020F0502020204030204" pitchFamily="34" charset="0"/>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sym typeface="Calibri" panose="020F0502020204030204" pitchFamily="34" charset="0"/>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sym typeface="Calibri" panose="020F0502020204030204" pitchFamily="34" charset="0"/>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sym typeface="Calibri" panose="020F0502020204030204" pitchFamily="34" charset="0"/>
              </a:defRPr>
            </a:lvl5pPr>
          </a:lstStyle>
          <a:p>
            <a:pPr marL="0" lvl="0" indent="0">
              <a:spcBef>
                <a:spcPct val="0"/>
              </a:spcBef>
              <a:buFontTx/>
              <a:buNone/>
            </a:pPr>
            <a:r>
              <a:rPr lang="en-US" altLang="zh-CN" sz="2400" b="1" dirty="0">
                <a:solidFill>
                  <a:schemeClr val="bg1"/>
                </a:solidFill>
                <a:latin typeface="微软雅黑" panose="020B0503020204020204" pitchFamily="34" charset="-122"/>
                <a:ea typeface="微软雅黑" panose="020B0503020204020204" pitchFamily="34" charset="-122"/>
              </a:rPr>
              <a:t>01</a:t>
            </a:r>
            <a:endParaRPr lang="zh-CN" altLang="en-US" sz="2400" b="1" dirty="0">
              <a:solidFill>
                <a:schemeClr val="bg1"/>
              </a:solidFill>
              <a:latin typeface="微软雅黑" panose="020B0503020204020204" pitchFamily="34" charset="-122"/>
              <a:ea typeface="微软雅黑" panose="020B0503020204020204" pitchFamily="34" charset="-122"/>
            </a:endParaRPr>
          </a:p>
        </p:txBody>
      </p:sp>
      <p:sp>
        <p:nvSpPr>
          <p:cNvPr id="10244" name="圆角矩形 13"/>
          <p:cNvSpPr/>
          <p:nvPr/>
        </p:nvSpPr>
        <p:spPr>
          <a:xfrm>
            <a:off x="272415" y="1148080"/>
            <a:ext cx="4298950" cy="488950"/>
          </a:xfrm>
          <a:prstGeom prst="roundRect">
            <a:avLst>
              <a:gd name="adj" fmla="val 50000"/>
            </a:avLst>
          </a:prstGeom>
          <a:solidFill>
            <a:schemeClr val="accent1"/>
          </a:solidFill>
          <a:ln w="9525">
            <a:noFill/>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sym typeface="Calibri" panose="020F0502020204030204" pitchFamily="34" charset="0"/>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sym typeface="Calibri" panose="020F0502020204030204" pitchFamily="34" charset="0"/>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sym typeface="Calibri" panose="020F0502020204030204" pitchFamily="34" charset="0"/>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sym typeface="Calibri" panose="020F0502020204030204" pitchFamily="34" charset="0"/>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sym typeface="Calibri" panose="020F0502020204030204" pitchFamily="34" charset="0"/>
              </a:defRPr>
            </a:lvl5pPr>
          </a:lstStyle>
          <a:p>
            <a:pPr marL="0" lvl="0" indent="0" eaLnBrk="1" hangingPunct="1">
              <a:spcBef>
                <a:spcPct val="0"/>
              </a:spcBef>
              <a:buNone/>
            </a:pPr>
            <a:r>
              <a:rPr lang="zh-CN" altLang="en-US" sz="1600" b="1" dirty="0">
                <a:solidFill>
                  <a:schemeClr val="bg1"/>
                </a:solidFill>
                <a:latin typeface="微软雅黑" panose="020B0503020204020204" pitchFamily="34" charset="-122"/>
                <a:ea typeface="微软雅黑" panose="020B0503020204020204" pitchFamily="34" charset="-122"/>
              </a:rPr>
              <a:t>疾病基本情况</a:t>
            </a:r>
          </a:p>
        </p:txBody>
      </p:sp>
      <p:sp>
        <p:nvSpPr>
          <p:cNvPr id="15" name="文本框 14"/>
          <p:cNvSpPr txBox="1"/>
          <p:nvPr/>
        </p:nvSpPr>
        <p:spPr>
          <a:xfrm>
            <a:off x="272415" y="1665605"/>
            <a:ext cx="4234180" cy="2776220"/>
          </a:xfrm>
          <a:prstGeom prst="rect">
            <a:avLst/>
          </a:prstGeom>
          <a:solidFill>
            <a:schemeClr val="bg1">
              <a:lumMod val="95000"/>
            </a:schemeClr>
          </a:solidFill>
        </p:spPr>
        <p:txBody>
          <a:bodyPr wrap="square">
            <a:noAutofit/>
          </a:bodyPr>
          <a:lstStyle/>
          <a:p>
            <a:pPr marR="0" defTabSz="914400">
              <a:lnSpc>
                <a:spcPct val="150000"/>
              </a:lnSpc>
              <a:buClrTx/>
              <a:buSzTx/>
              <a:buFontTx/>
              <a:buNone/>
              <a:defRPr/>
            </a:pPr>
            <a:r>
              <a:rPr kumimoji="0" lang="zh-CN" altLang="en-US" sz="1200" kern="1200" cap="none" spc="0" normalizeH="0" baseline="0" noProof="0" dirty="0">
                <a:latin typeface="微软雅黑" panose="020B0503020204020204" pitchFamily="34" charset="-122"/>
                <a:ea typeface="微软雅黑" panose="020B0503020204020204" pitchFamily="34" charset="-122"/>
                <a:cs typeface="+mn-cs"/>
              </a:rPr>
              <a:t>疾病介绍：哮喘与过敏性鼻炎是儿童最常见、高发的呼吸道疾病，哮喘最常见的症状为咳嗽、喘息、呼吸困难、胸闷，过敏性鼻炎最常见的症状为鼻塞、流涕、喷嚏、鼻痒，且同一患儿常伴发两种疾病，影响患儿生活质量及学习、生活。</a:t>
            </a:r>
            <a:endParaRPr kumimoji="0" lang="en-US" altLang="zh-CN" sz="1200" kern="1200" cap="none" spc="0" normalizeH="0" baseline="0" noProof="0" dirty="0">
              <a:latin typeface="微软雅黑" panose="020B0503020204020204" pitchFamily="34" charset="-122"/>
              <a:ea typeface="微软雅黑" panose="020B0503020204020204" pitchFamily="34" charset="-122"/>
              <a:cs typeface="+mn-cs"/>
            </a:endParaRPr>
          </a:p>
          <a:p>
            <a:pPr marR="0" defTabSz="914400">
              <a:lnSpc>
                <a:spcPct val="150000"/>
              </a:lnSpc>
              <a:buClrTx/>
              <a:buSzTx/>
              <a:buFontTx/>
              <a:buNone/>
              <a:defRPr/>
            </a:pPr>
            <a:r>
              <a:rPr kumimoji="0" lang="zh-CN" altLang="en-US" sz="1200" b="1" kern="1200" cap="none" spc="0" normalizeH="0" baseline="0" noProof="0" dirty="0">
                <a:latin typeface="微软雅黑" panose="020B0503020204020204" pitchFamily="34" charset="-122"/>
                <a:ea typeface="微软雅黑" panose="020B0503020204020204" pitchFamily="34" charset="-122"/>
                <a:cs typeface="+mn-cs"/>
              </a:rPr>
              <a:t>大陆地区发病率、年发病患者总数：</a:t>
            </a:r>
            <a:endParaRPr kumimoji="0" lang="en-US" altLang="zh-CN" sz="1200" b="1" kern="1200" cap="none" spc="0" normalizeH="0" baseline="0" noProof="0" dirty="0">
              <a:latin typeface="微软雅黑" panose="020B0503020204020204" pitchFamily="34" charset="-122"/>
              <a:ea typeface="微软雅黑" panose="020B0503020204020204" pitchFamily="34" charset="-122"/>
              <a:cs typeface="+mn-cs"/>
            </a:endParaRPr>
          </a:p>
          <a:p>
            <a:pPr marR="0" defTabSz="914400">
              <a:lnSpc>
                <a:spcPct val="150000"/>
              </a:lnSpc>
              <a:buClrTx/>
              <a:buSzTx/>
              <a:buFontTx/>
              <a:buNone/>
              <a:defRPr/>
            </a:pPr>
            <a:r>
              <a:rPr kumimoji="0" lang="en-US" altLang="zh-CN" sz="1200" kern="1200" cap="none" spc="0" normalizeH="0" baseline="0" noProof="0" dirty="0">
                <a:latin typeface="微软雅黑" panose="020B0503020204020204" pitchFamily="34" charset="-122"/>
                <a:ea typeface="微软雅黑" panose="020B0503020204020204" pitchFamily="34" charset="-122"/>
                <a:cs typeface="+mn-cs"/>
              </a:rPr>
              <a:t>2010</a:t>
            </a:r>
            <a:r>
              <a:rPr kumimoji="0" lang="zh-CN" altLang="en-US" sz="1200" kern="1200" cap="none" spc="0" normalizeH="0" baseline="0" noProof="0" dirty="0">
                <a:latin typeface="微软雅黑" panose="020B0503020204020204" pitchFamily="34" charset="-122"/>
                <a:ea typeface="微软雅黑" panose="020B0503020204020204" pitchFamily="34" charset="-122"/>
                <a:cs typeface="+mn-cs"/>
              </a:rPr>
              <a:t>年流调显示我国</a:t>
            </a:r>
            <a:r>
              <a:rPr kumimoji="0" lang="en-US" altLang="zh-CN" sz="1200" kern="1200" cap="none" spc="0" normalizeH="0" baseline="0" noProof="0" dirty="0">
                <a:latin typeface="微软雅黑" panose="020B0503020204020204" pitchFamily="34" charset="-122"/>
                <a:ea typeface="微软雅黑" panose="020B0503020204020204" pitchFamily="34" charset="-122"/>
                <a:cs typeface="+mn-cs"/>
              </a:rPr>
              <a:t>14</a:t>
            </a:r>
            <a:r>
              <a:rPr kumimoji="0" lang="zh-CN" altLang="en-US" sz="1200" kern="1200" cap="none" spc="0" normalizeH="0" baseline="0" noProof="0" dirty="0">
                <a:latin typeface="微软雅黑" panose="020B0503020204020204" pitchFamily="34" charset="-122"/>
                <a:ea typeface="微软雅黑" panose="020B0503020204020204" pitchFamily="34" charset="-122"/>
                <a:cs typeface="+mn-cs"/>
              </a:rPr>
              <a:t>岁以下</a:t>
            </a:r>
            <a:r>
              <a:rPr kumimoji="0" lang="zh-CN" altLang="en-US" sz="1200" b="1" kern="1200" cap="none" spc="0" normalizeH="0" baseline="0" noProof="0" dirty="0">
                <a:solidFill>
                  <a:srgbClr val="FF0000"/>
                </a:solidFill>
                <a:latin typeface="微软雅黑" panose="020B0503020204020204" pitchFamily="34" charset="-122"/>
                <a:ea typeface="微软雅黑" panose="020B0503020204020204" pitchFamily="34" charset="-122"/>
                <a:cs typeface="+mn-cs"/>
              </a:rPr>
              <a:t>儿童哮喘患病率</a:t>
            </a:r>
            <a:r>
              <a:rPr kumimoji="0" lang="en-US" altLang="zh-CN" sz="1200" b="1" kern="1200" cap="none" spc="0" normalizeH="0" baseline="0" noProof="0" dirty="0">
                <a:solidFill>
                  <a:srgbClr val="FF0000"/>
                </a:solidFill>
                <a:latin typeface="微软雅黑" panose="020B0503020204020204" pitchFamily="34" charset="-122"/>
                <a:ea typeface="微软雅黑" panose="020B0503020204020204" pitchFamily="34" charset="-122"/>
                <a:cs typeface="+mn-cs"/>
              </a:rPr>
              <a:t>3.02%</a:t>
            </a:r>
            <a:r>
              <a:rPr kumimoji="0" lang="zh-CN" altLang="en-US" sz="1200" kern="1200" cap="none" spc="0" normalizeH="0" baseline="0" noProof="0" dirty="0">
                <a:latin typeface="微软雅黑" panose="020B0503020204020204" pitchFamily="34" charset="-122"/>
                <a:ea typeface="微软雅黑" panose="020B0503020204020204" pitchFamily="34" charset="-122"/>
                <a:cs typeface="+mn-cs"/>
              </a:rPr>
              <a:t>，儿童患者量约</a:t>
            </a:r>
            <a:r>
              <a:rPr kumimoji="0" lang="en-US" altLang="zh-CN" sz="1200" b="1" kern="1200" cap="none" spc="0" normalizeH="0" baseline="0" noProof="0" dirty="0">
                <a:solidFill>
                  <a:srgbClr val="FF0000"/>
                </a:solidFill>
                <a:latin typeface="微软雅黑" panose="020B0503020204020204" pitchFamily="34" charset="-122"/>
                <a:ea typeface="微软雅黑" panose="020B0503020204020204" pitchFamily="34" charset="-122"/>
                <a:cs typeface="+mn-cs"/>
              </a:rPr>
              <a:t>750</a:t>
            </a:r>
            <a:r>
              <a:rPr kumimoji="0" lang="zh-CN" altLang="en-US" sz="1200" b="1" kern="1200" cap="none" spc="0" normalizeH="0" baseline="0" noProof="0" dirty="0">
                <a:solidFill>
                  <a:srgbClr val="FF0000"/>
                </a:solidFill>
                <a:latin typeface="微软雅黑" panose="020B0503020204020204" pitchFamily="34" charset="-122"/>
                <a:ea typeface="微软雅黑" panose="020B0503020204020204" pitchFamily="34" charset="-122"/>
                <a:cs typeface="+mn-cs"/>
              </a:rPr>
              <a:t>万人</a:t>
            </a:r>
            <a:r>
              <a:rPr kumimoji="0" lang="zh-CN" altLang="en-US" sz="1200" kern="1200" cap="none" spc="0" normalizeH="0" baseline="0" noProof="0" dirty="0">
                <a:latin typeface="微软雅黑" panose="020B0503020204020204" pitchFamily="34" charset="-122"/>
                <a:ea typeface="微软雅黑" panose="020B0503020204020204" pitchFamily="34" charset="-122"/>
                <a:cs typeface="+mn-cs"/>
              </a:rPr>
              <a:t>；发病率持续增长，</a:t>
            </a:r>
            <a:r>
              <a:rPr kumimoji="0" lang="en-US" altLang="zh-CN" sz="1200" kern="1200" cap="none" spc="0" normalizeH="0" baseline="0" noProof="0" dirty="0">
                <a:latin typeface="微软雅黑" panose="020B0503020204020204" pitchFamily="34" charset="-122"/>
                <a:ea typeface="微软雅黑" panose="020B0503020204020204" pitchFamily="34" charset="-122"/>
                <a:cs typeface="+mn-cs"/>
              </a:rPr>
              <a:t>22</a:t>
            </a:r>
            <a:r>
              <a:rPr kumimoji="0" lang="zh-CN" altLang="en-US" sz="1200" kern="1200" cap="none" spc="0" normalizeH="0" baseline="0" noProof="0" dirty="0">
                <a:latin typeface="微软雅黑" panose="020B0503020204020204" pitchFamily="34" charset="-122"/>
                <a:ea typeface="微软雅黑" panose="020B0503020204020204" pitchFamily="34" charset="-122"/>
                <a:cs typeface="+mn-cs"/>
              </a:rPr>
              <a:t>年上海流调数据显示学龄前哮喘患病率</a:t>
            </a:r>
            <a:r>
              <a:rPr kumimoji="0" lang="en-US" altLang="zh-CN" sz="1200" b="1" kern="1200" cap="none" spc="0" normalizeH="0" baseline="0" noProof="0" dirty="0">
                <a:solidFill>
                  <a:srgbClr val="FF0000"/>
                </a:solidFill>
                <a:latin typeface="微软雅黑" panose="020B0503020204020204" pitchFamily="34" charset="-122"/>
                <a:ea typeface="微软雅黑" panose="020B0503020204020204" pitchFamily="34" charset="-122"/>
                <a:cs typeface="+mn-cs"/>
              </a:rPr>
              <a:t>5.3%</a:t>
            </a:r>
            <a:r>
              <a:rPr kumimoji="0" lang="zh-CN" altLang="en-US" sz="1200" kern="1200" cap="none" spc="0" normalizeH="0" baseline="0" noProof="0" dirty="0">
                <a:latin typeface="微软雅黑" panose="020B0503020204020204" pitchFamily="34" charset="-122"/>
                <a:ea typeface="微软雅黑" panose="020B0503020204020204" pitchFamily="34" charset="-122"/>
                <a:cs typeface="+mn-cs"/>
              </a:rPr>
              <a:t>。</a:t>
            </a:r>
          </a:p>
          <a:p>
            <a:pPr marR="0" defTabSz="914400">
              <a:lnSpc>
                <a:spcPct val="150000"/>
              </a:lnSpc>
              <a:buClrTx/>
              <a:buSzTx/>
              <a:buFontTx/>
              <a:buNone/>
              <a:defRPr/>
            </a:pPr>
            <a:r>
              <a:rPr kumimoji="0" lang="zh-CN" altLang="en-US" sz="1200" b="1" kern="1200" cap="none" spc="0" normalizeH="0" baseline="0" noProof="0" dirty="0">
                <a:solidFill>
                  <a:srgbClr val="FF0000"/>
                </a:solidFill>
                <a:latin typeface="微软雅黑" panose="020B0503020204020204" pitchFamily="34" charset="-122"/>
                <a:ea typeface="微软雅黑" panose="020B0503020204020204" pitchFamily="34" charset="-122"/>
                <a:cs typeface="+mn-cs"/>
              </a:rPr>
              <a:t>过敏性鼻炎</a:t>
            </a:r>
            <a:r>
              <a:rPr kumimoji="0" lang="zh-CN" altLang="en-US" sz="1200" kern="1200" cap="none" spc="0" normalizeH="0" baseline="0" noProof="0" dirty="0">
                <a:latin typeface="微软雅黑" panose="020B0503020204020204" pitchFamily="34" charset="-122"/>
                <a:ea typeface="微软雅黑" panose="020B0503020204020204" pitchFamily="34" charset="-122"/>
                <a:cs typeface="+mn-cs"/>
              </a:rPr>
              <a:t>是儿童主要的呼吸道炎性疾病，</a:t>
            </a:r>
            <a:r>
              <a:rPr kumimoji="0" lang="zh-CN" altLang="en-US" sz="1200" b="1" kern="1200" cap="none" spc="0" normalizeH="0" baseline="0" noProof="0" dirty="0">
                <a:solidFill>
                  <a:srgbClr val="FF0000"/>
                </a:solidFill>
                <a:latin typeface="微软雅黑" panose="020B0503020204020204" pitchFamily="34" charset="-122"/>
                <a:ea typeface="微软雅黑" panose="020B0503020204020204" pitchFamily="34" charset="-122"/>
                <a:cs typeface="+mn-cs"/>
              </a:rPr>
              <a:t>患病率达</a:t>
            </a:r>
            <a:r>
              <a:rPr kumimoji="0" lang="en-US" altLang="zh-CN" sz="1200" b="1" kern="1200" cap="none" spc="0" normalizeH="0" baseline="0" noProof="0" dirty="0">
                <a:solidFill>
                  <a:srgbClr val="FF0000"/>
                </a:solidFill>
                <a:latin typeface="微软雅黑" panose="020B0503020204020204" pitchFamily="34" charset="-122"/>
                <a:ea typeface="微软雅黑" panose="020B0503020204020204" pitchFamily="34" charset="-122"/>
                <a:cs typeface="+mn-cs"/>
              </a:rPr>
              <a:t>15.79%</a:t>
            </a:r>
            <a:r>
              <a:rPr kumimoji="0" lang="zh-CN" altLang="en-US" sz="1200" kern="1200" cap="none" spc="0" normalizeH="0" baseline="0" noProof="0" dirty="0">
                <a:latin typeface="微软雅黑" panose="020B0503020204020204" pitchFamily="34" charset="-122"/>
                <a:ea typeface="微软雅黑" panose="020B0503020204020204" pitchFamily="34" charset="-122"/>
                <a:cs typeface="+mn-cs"/>
              </a:rPr>
              <a:t>，儿童患者量高达</a:t>
            </a:r>
            <a:r>
              <a:rPr kumimoji="0" lang="en-US" altLang="zh-CN" sz="1200" b="1" kern="1200" cap="none" spc="0" normalizeH="0" baseline="0" noProof="0" dirty="0">
                <a:solidFill>
                  <a:srgbClr val="FF0000"/>
                </a:solidFill>
                <a:latin typeface="微软雅黑" panose="020B0503020204020204" pitchFamily="34" charset="-122"/>
                <a:ea typeface="微软雅黑" panose="020B0503020204020204" pitchFamily="34" charset="-122"/>
                <a:cs typeface="+mn-cs"/>
              </a:rPr>
              <a:t>3700</a:t>
            </a:r>
            <a:r>
              <a:rPr kumimoji="0" lang="zh-CN" altLang="en-US" sz="1200" b="1" kern="1200" cap="none" spc="0" normalizeH="0" baseline="0" noProof="0" dirty="0">
                <a:solidFill>
                  <a:srgbClr val="FF0000"/>
                </a:solidFill>
                <a:latin typeface="微软雅黑" panose="020B0503020204020204" pitchFamily="34" charset="-122"/>
                <a:ea typeface="微软雅黑" panose="020B0503020204020204" pitchFamily="34" charset="-122"/>
                <a:cs typeface="+mn-cs"/>
              </a:rPr>
              <a:t>万人</a:t>
            </a:r>
            <a:r>
              <a:rPr kumimoji="0" lang="zh-CN" altLang="en-US" sz="1200" kern="1200" cap="none" spc="0" normalizeH="0" baseline="0" noProof="0" dirty="0">
                <a:latin typeface="微软雅黑" panose="020B0503020204020204" pitchFamily="34" charset="-122"/>
                <a:ea typeface="微软雅黑" panose="020B0503020204020204" pitchFamily="34" charset="-122"/>
                <a:cs typeface="+mn-cs"/>
              </a:rPr>
              <a:t>。</a:t>
            </a:r>
          </a:p>
        </p:txBody>
      </p:sp>
      <p:sp>
        <p:nvSpPr>
          <p:cNvPr id="10246" name="圆角矩形 15"/>
          <p:cNvSpPr/>
          <p:nvPr/>
        </p:nvSpPr>
        <p:spPr>
          <a:xfrm>
            <a:off x="4951095" y="1148080"/>
            <a:ext cx="3786505" cy="523240"/>
          </a:xfrm>
          <a:prstGeom prst="roundRect">
            <a:avLst>
              <a:gd name="adj" fmla="val 50000"/>
            </a:avLst>
          </a:prstGeom>
          <a:solidFill>
            <a:schemeClr val="accent1"/>
          </a:solidFill>
          <a:ln w="9525">
            <a:noFill/>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sym typeface="Calibri" panose="020F0502020204030204" pitchFamily="34" charset="0"/>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sym typeface="Calibri" panose="020F0502020204030204" pitchFamily="34" charset="0"/>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sym typeface="Calibri" panose="020F0502020204030204" pitchFamily="34" charset="0"/>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sym typeface="Calibri" panose="020F0502020204030204" pitchFamily="34" charset="0"/>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sym typeface="Calibri" panose="020F0502020204030204" pitchFamily="34" charset="0"/>
              </a:defRPr>
            </a:lvl5pPr>
          </a:lstStyle>
          <a:p>
            <a:pPr marL="0" lvl="0" indent="0" eaLnBrk="1" hangingPunct="1">
              <a:spcBef>
                <a:spcPct val="0"/>
              </a:spcBef>
              <a:buNone/>
            </a:pPr>
            <a:r>
              <a:rPr lang="zh-CN" altLang="en-US" sz="1600" b="1" dirty="0">
                <a:solidFill>
                  <a:schemeClr val="bg1"/>
                </a:solidFill>
                <a:latin typeface="微软雅黑" panose="020B0503020204020204" pitchFamily="34" charset="-122"/>
                <a:ea typeface="微软雅黑" panose="020B0503020204020204" pitchFamily="34" charset="-122"/>
              </a:rPr>
              <a:t>未满足治疗需求情况</a:t>
            </a:r>
          </a:p>
        </p:txBody>
      </p:sp>
      <p:sp>
        <p:nvSpPr>
          <p:cNvPr id="17" name="文本框 16"/>
          <p:cNvSpPr txBox="1"/>
          <p:nvPr/>
        </p:nvSpPr>
        <p:spPr>
          <a:xfrm>
            <a:off x="4977130" y="1637030"/>
            <a:ext cx="3690620" cy="2805430"/>
          </a:xfrm>
          <a:prstGeom prst="rect">
            <a:avLst/>
          </a:prstGeom>
          <a:solidFill>
            <a:schemeClr val="bg1">
              <a:lumMod val="95000"/>
            </a:schemeClr>
          </a:solidFill>
        </p:spPr>
        <p:txBody>
          <a:bodyPr wrap="square">
            <a:noAutofit/>
          </a:bodyPr>
          <a:lstStyle/>
          <a:p>
            <a:pPr marR="0" defTabSz="914400" eaLnBrk="1" hangingPunct="1">
              <a:lnSpc>
                <a:spcPct val="150000"/>
              </a:lnSpc>
              <a:spcAft>
                <a:spcPts val="600"/>
              </a:spcAft>
              <a:buClrTx/>
              <a:buSzTx/>
              <a:buFontTx/>
              <a:buNone/>
              <a:defRPr/>
            </a:pPr>
            <a:r>
              <a:rPr kumimoji="0" lang="zh-CN" altLang="en-US" sz="1200" kern="1200" cap="none" spc="0" normalizeH="0" baseline="0" noProof="0" dirty="0">
                <a:latin typeface="微软雅黑" panose="020B0503020204020204" pitchFamily="34" charset="-122"/>
                <a:ea typeface="微软雅黑" panose="020B0503020204020204" pitchFamily="34" charset="-122"/>
                <a:cs typeface="+mn-cs"/>
              </a:rPr>
              <a:t>一、儿童患者存在</a:t>
            </a:r>
            <a:r>
              <a:rPr kumimoji="0" lang="zh-CN" altLang="en-US" sz="1200" b="1" kern="1200" cap="none" spc="0" normalizeH="0" baseline="0" noProof="0" dirty="0">
                <a:solidFill>
                  <a:srgbClr val="FF0000"/>
                </a:solidFill>
                <a:latin typeface="微软雅黑" panose="020B0503020204020204" pitchFamily="34" charset="-122"/>
                <a:ea typeface="微软雅黑" panose="020B0503020204020204" pitchFamily="34" charset="-122"/>
                <a:cs typeface="+mn-cs"/>
              </a:rPr>
              <a:t>服药困难问题</a:t>
            </a:r>
            <a:r>
              <a:rPr kumimoji="0" lang="zh-CN" altLang="en-US" sz="1200" kern="1200" cap="none" spc="0" normalizeH="0" baseline="0" noProof="0" dirty="0">
                <a:latin typeface="微软雅黑" panose="020B0503020204020204" pitchFamily="34" charset="-122"/>
                <a:ea typeface="微软雅黑" panose="020B0503020204020204" pitchFamily="34" charset="-122"/>
                <a:cs typeface="+mn-cs"/>
              </a:rPr>
              <a:t>：</a:t>
            </a:r>
            <a:endParaRPr kumimoji="0" lang="en-US" altLang="zh-CN" sz="1200" kern="1200" cap="none" spc="0" normalizeH="0" baseline="0" noProof="0" dirty="0">
              <a:latin typeface="微软雅黑" panose="020B0503020204020204" pitchFamily="34" charset="-122"/>
              <a:ea typeface="微软雅黑" panose="020B0503020204020204" pitchFamily="34" charset="-122"/>
              <a:cs typeface="+mn-cs"/>
            </a:endParaRPr>
          </a:p>
          <a:p>
            <a:pPr marL="171450" marR="0" indent="-171450" defTabSz="914400" eaLnBrk="1" hangingPunct="1">
              <a:lnSpc>
                <a:spcPct val="150000"/>
              </a:lnSpc>
              <a:spcAft>
                <a:spcPts val="600"/>
              </a:spcAft>
              <a:buClrTx/>
              <a:buSzTx/>
              <a:buFont typeface="Wingdings" panose="05000000000000000000" pitchFamily="2" charset="2"/>
              <a:buChar char="l"/>
              <a:defRPr/>
            </a:pPr>
            <a:r>
              <a:rPr kumimoji="0" lang="en-US" altLang="zh-CN" sz="1200" kern="1200" cap="none" spc="0" normalizeH="0" baseline="0" noProof="0" dirty="0">
                <a:latin typeface="微软雅黑" panose="020B0503020204020204" pitchFamily="34" charset="-122"/>
                <a:ea typeface="微软雅黑" panose="020B0503020204020204" pitchFamily="34" charset="-122"/>
                <a:cs typeface="+mn-cs"/>
              </a:rPr>
              <a:t>3</a:t>
            </a:r>
            <a:r>
              <a:rPr kumimoji="0" lang="zh-CN" altLang="en-US" sz="1200" kern="1200" cap="none" spc="0" normalizeH="0" baseline="0" noProof="0" dirty="0">
                <a:latin typeface="微软雅黑" panose="020B0503020204020204" pitchFamily="34" charset="-122"/>
                <a:ea typeface="微软雅黑" panose="020B0503020204020204" pitchFamily="34" charset="-122"/>
                <a:cs typeface="+mn-cs"/>
              </a:rPr>
              <a:t>岁以下患儿服药困难发生率达</a:t>
            </a:r>
            <a:r>
              <a:rPr kumimoji="0" lang="en-US" altLang="zh-CN" sz="1200" b="1" kern="1200" cap="none" spc="0" normalizeH="0" baseline="0" noProof="0" dirty="0">
                <a:solidFill>
                  <a:srgbClr val="FF0000"/>
                </a:solidFill>
                <a:latin typeface="微软雅黑" panose="020B0503020204020204" pitchFamily="34" charset="-122"/>
                <a:ea typeface="微软雅黑" panose="020B0503020204020204" pitchFamily="34" charset="-122"/>
                <a:cs typeface="+mn-cs"/>
              </a:rPr>
              <a:t>81.42%</a:t>
            </a:r>
            <a:r>
              <a:rPr kumimoji="0" lang="zh-CN" altLang="en-US" sz="1200" b="1" kern="1200" cap="none" spc="0" normalizeH="0" baseline="0" noProof="0" dirty="0">
                <a:solidFill>
                  <a:srgbClr val="FF0000"/>
                </a:solidFill>
                <a:latin typeface="微软雅黑" panose="020B0503020204020204" pitchFamily="34" charset="-122"/>
                <a:ea typeface="微软雅黑" panose="020B0503020204020204" pitchFamily="34" charset="-122"/>
                <a:cs typeface="+mn-cs"/>
              </a:rPr>
              <a:t>；</a:t>
            </a:r>
            <a:endParaRPr kumimoji="0" lang="en-US" altLang="zh-CN" sz="1200" b="1" kern="1200" cap="none" spc="0" normalizeH="0" baseline="0" noProof="0" dirty="0">
              <a:solidFill>
                <a:srgbClr val="FF0000"/>
              </a:solidFill>
              <a:latin typeface="微软雅黑" panose="020B0503020204020204" pitchFamily="34" charset="-122"/>
              <a:ea typeface="微软雅黑" panose="020B0503020204020204" pitchFamily="34" charset="-122"/>
              <a:cs typeface="+mn-cs"/>
            </a:endParaRPr>
          </a:p>
          <a:p>
            <a:pPr marL="171450" marR="0" indent="-171450" defTabSz="914400" eaLnBrk="1" hangingPunct="1">
              <a:lnSpc>
                <a:spcPct val="150000"/>
              </a:lnSpc>
              <a:spcAft>
                <a:spcPts val="600"/>
              </a:spcAft>
              <a:buClrTx/>
              <a:buSzTx/>
              <a:buFont typeface="Wingdings" panose="05000000000000000000" pitchFamily="2" charset="2"/>
              <a:buChar char="l"/>
              <a:defRPr/>
            </a:pPr>
            <a:r>
              <a:rPr kumimoji="0" lang="en-US" altLang="zh-CN" sz="1200" kern="1200" cap="none" spc="0" normalizeH="0" baseline="0" noProof="0" dirty="0">
                <a:latin typeface="微软雅黑" panose="020B0503020204020204" pitchFamily="34" charset="-122"/>
                <a:ea typeface="微软雅黑" panose="020B0503020204020204" pitchFamily="34" charset="-122"/>
                <a:cs typeface="+mn-cs"/>
              </a:rPr>
              <a:t>3-6</a:t>
            </a:r>
            <a:r>
              <a:rPr kumimoji="0" lang="zh-CN" altLang="en-US" sz="1200" kern="1200" cap="none" spc="0" normalizeH="0" baseline="0" noProof="0" dirty="0">
                <a:latin typeface="微软雅黑" panose="020B0503020204020204" pitchFamily="34" charset="-122"/>
                <a:ea typeface="微软雅黑" panose="020B0503020204020204" pitchFamily="34" charset="-122"/>
                <a:cs typeface="+mn-cs"/>
              </a:rPr>
              <a:t>岁服药困难发生率</a:t>
            </a:r>
            <a:r>
              <a:rPr kumimoji="0" lang="en-US" altLang="zh-CN" sz="1200" b="1" kern="1200" cap="none" spc="0" normalizeH="0" baseline="0" noProof="0" dirty="0">
                <a:solidFill>
                  <a:srgbClr val="FF0000"/>
                </a:solidFill>
                <a:latin typeface="微软雅黑" panose="020B0503020204020204" pitchFamily="34" charset="-122"/>
                <a:ea typeface="微软雅黑" panose="020B0503020204020204" pitchFamily="34" charset="-122"/>
                <a:cs typeface="+mn-cs"/>
              </a:rPr>
              <a:t>75.37%</a:t>
            </a:r>
            <a:endParaRPr kumimoji="0" lang="en-US" altLang="zh-CN" sz="1200" kern="1200" cap="none" spc="0" normalizeH="0" baseline="0" noProof="0" dirty="0">
              <a:solidFill>
                <a:srgbClr val="FF0000"/>
              </a:solidFill>
              <a:latin typeface="微软雅黑" panose="020B0503020204020204" pitchFamily="34" charset="-122"/>
              <a:ea typeface="微软雅黑" panose="020B0503020204020204" pitchFamily="34" charset="-122"/>
              <a:cs typeface="+mn-cs"/>
            </a:endParaRPr>
          </a:p>
          <a:p>
            <a:pPr marL="171450" marR="0" indent="-171450" defTabSz="914400" eaLnBrk="1" hangingPunct="1">
              <a:lnSpc>
                <a:spcPct val="150000"/>
              </a:lnSpc>
              <a:spcAft>
                <a:spcPts val="600"/>
              </a:spcAft>
              <a:buClrTx/>
              <a:buSzTx/>
              <a:buFont typeface="Wingdings" panose="05000000000000000000" pitchFamily="2" charset="2"/>
              <a:buChar char="l"/>
              <a:defRPr/>
            </a:pPr>
            <a:r>
              <a:rPr kumimoji="0" lang="zh-CN" altLang="en-US" sz="1200" kern="1200" cap="none" spc="0" normalizeH="0" baseline="0" noProof="0" dirty="0">
                <a:latin typeface="微软雅黑" panose="020B0503020204020204" pitchFamily="34" charset="-122"/>
                <a:ea typeface="微软雅黑" panose="020B0503020204020204" pitchFamily="34" charset="-122"/>
                <a:cs typeface="+mn-cs"/>
              </a:rPr>
              <a:t>儿童口服药物</a:t>
            </a:r>
            <a:r>
              <a:rPr kumimoji="0" lang="zh-CN" altLang="en-US" sz="1200" b="1" kern="1200" cap="none" spc="0" normalizeH="0" baseline="0" noProof="0" dirty="0">
                <a:latin typeface="微软雅黑" panose="020B0503020204020204" pitchFamily="34" charset="-122"/>
                <a:ea typeface="微软雅黑" panose="020B0503020204020204" pitchFamily="34" charset="-122"/>
                <a:cs typeface="+mn-cs"/>
              </a:rPr>
              <a:t>呛咳发生率</a:t>
            </a:r>
            <a:r>
              <a:rPr kumimoji="0" lang="en-US" altLang="zh-CN" sz="1200" b="1" kern="1200" cap="none" spc="0" normalizeH="0" baseline="0" noProof="0" dirty="0">
                <a:solidFill>
                  <a:srgbClr val="FF0000"/>
                </a:solidFill>
                <a:latin typeface="微软雅黑" panose="020B0503020204020204" pitchFamily="34" charset="-122"/>
                <a:ea typeface="微软雅黑" panose="020B0503020204020204" pitchFamily="34" charset="-122"/>
                <a:cs typeface="+mn-cs"/>
              </a:rPr>
              <a:t>44.5%</a:t>
            </a:r>
            <a:r>
              <a:rPr kumimoji="0" lang="zh-CN" altLang="en-US" sz="1200" b="1" kern="1200" cap="none" spc="0" normalizeH="0" baseline="0" noProof="0" dirty="0">
                <a:solidFill>
                  <a:srgbClr val="FF0000"/>
                </a:solidFill>
                <a:latin typeface="微软雅黑" panose="020B0503020204020204" pitchFamily="34" charset="-122"/>
                <a:ea typeface="微软雅黑" panose="020B0503020204020204" pitchFamily="34" charset="-122"/>
                <a:cs typeface="+mn-cs"/>
              </a:rPr>
              <a:t>。</a:t>
            </a:r>
            <a:endParaRPr kumimoji="0" lang="en-US" altLang="zh-CN" sz="1200" b="1" kern="1200" cap="none" spc="0" normalizeH="0" baseline="0" noProof="0" dirty="0">
              <a:solidFill>
                <a:srgbClr val="FF0000"/>
              </a:solidFill>
              <a:latin typeface="微软雅黑" panose="020B0503020204020204" pitchFamily="34" charset="-122"/>
              <a:ea typeface="微软雅黑" panose="020B0503020204020204" pitchFamily="34" charset="-122"/>
              <a:cs typeface="+mn-cs"/>
            </a:endParaRPr>
          </a:p>
          <a:p>
            <a:pPr marR="0" defTabSz="914400" eaLnBrk="1" hangingPunct="1">
              <a:lnSpc>
                <a:spcPct val="150000"/>
              </a:lnSpc>
              <a:spcAft>
                <a:spcPts val="600"/>
              </a:spcAft>
              <a:buClrTx/>
              <a:buSzTx/>
              <a:buFontTx/>
              <a:buNone/>
              <a:defRPr/>
            </a:pPr>
            <a:r>
              <a:rPr kumimoji="0" lang="zh-CN" altLang="en-US" sz="1200" kern="1200" cap="none" spc="0" normalizeH="0" baseline="0" noProof="0" dirty="0">
                <a:latin typeface="微软雅黑" panose="020B0503020204020204" pitchFamily="34" charset="-122"/>
                <a:ea typeface="微软雅黑" panose="020B0503020204020204" pitchFamily="34" charset="-122"/>
                <a:cs typeface="+mn-cs"/>
              </a:rPr>
              <a:t>二、</a:t>
            </a:r>
            <a:r>
              <a:rPr kumimoji="0" lang="zh-CN" altLang="en-US" sz="1200" b="1" kern="1200" cap="none" spc="0" normalizeH="0" baseline="0" noProof="0" dirty="0">
                <a:latin typeface="微软雅黑" panose="020B0503020204020204" pitchFamily="34" charset="-122"/>
                <a:ea typeface="微软雅黑" panose="020B0503020204020204" pitchFamily="34" charset="-122"/>
                <a:cs typeface="+mn-cs"/>
              </a:rPr>
              <a:t>依从性影响疾病控制率，</a:t>
            </a:r>
            <a:r>
              <a:rPr kumimoji="0" lang="zh-CN" altLang="en-US" sz="1200" kern="1200" cap="none" spc="0" normalizeH="0" baseline="0" noProof="0" dirty="0">
                <a:latin typeface="微软雅黑" panose="020B0503020204020204" pitchFamily="34" charset="-122"/>
                <a:ea typeface="微软雅黑" panose="020B0503020204020204" pitchFamily="34" charset="-122"/>
                <a:cs typeface="+mn-cs"/>
              </a:rPr>
              <a:t>我国哮喘、过敏性鼻炎治疗</a:t>
            </a:r>
            <a:r>
              <a:rPr kumimoji="0" lang="zh-CN" altLang="en-US" sz="1200" b="1" kern="1200" cap="none" spc="0" normalizeH="0" baseline="0" noProof="0" dirty="0">
                <a:solidFill>
                  <a:srgbClr val="FF0000"/>
                </a:solidFill>
                <a:latin typeface="微软雅黑" panose="020B0503020204020204" pitchFamily="34" charset="-122"/>
                <a:ea typeface="微软雅黑" panose="020B0503020204020204" pitchFamily="34" charset="-122"/>
                <a:cs typeface="+mn-cs"/>
              </a:rPr>
              <a:t>依从率均不足</a:t>
            </a:r>
            <a:r>
              <a:rPr kumimoji="0" lang="en-US" altLang="zh-CN" sz="1200" b="1" kern="1200" cap="none" spc="0" normalizeH="0" baseline="0" noProof="0" dirty="0">
                <a:solidFill>
                  <a:srgbClr val="FF0000"/>
                </a:solidFill>
                <a:latin typeface="微软雅黑" panose="020B0503020204020204" pitchFamily="34" charset="-122"/>
                <a:ea typeface="微软雅黑" panose="020B0503020204020204" pitchFamily="34" charset="-122"/>
                <a:cs typeface="+mn-cs"/>
              </a:rPr>
              <a:t>50%</a:t>
            </a:r>
            <a:r>
              <a:rPr kumimoji="0" lang="zh-CN" altLang="en-US" sz="1200" b="1" kern="1200" cap="none" spc="0" normalizeH="0" baseline="0" noProof="0" dirty="0">
                <a:solidFill>
                  <a:srgbClr val="FF0000"/>
                </a:solidFill>
                <a:latin typeface="微软雅黑" panose="020B0503020204020204" pitchFamily="34" charset="-122"/>
                <a:ea typeface="微软雅黑" panose="020B0503020204020204" pitchFamily="34" charset="-122"/>
                <a:cs typeface="+mn-cs"/>
              </a:rPr>
              <a:t>。哮喘未控制率高达</a:t>
            </a:r>
            <a:r>
              <a:rPr kumimoji="0" lang="en-US" altLang="zh-CN" sz="1200" b="1" kern="1200" cap="none" spc="0" normalizeH="0" baseline="0" noProof="0" dirty="0">
                <a:solidFill>
                  <a:srgbClr val="FF0000"/>
                </a:solidFill>
                <a:latin typeface="微软雅黑" panose="020B0503020204020204" pitchFamily="34" charset="-122"/>
                <a:ea typeface="微软雅黑" panose="020B0503020204020204" pitchFamily="34" charset="-122"/>
                <a:cs typeface="+mn-cs"/>
              </a:rPr>
              <a:t>70%</a:t>
            </a:r>
            <a:r>
              <a:rPr kumimoji="0" lang="zh-CN" altLang="en-US" sz="1200" b="1" kern="1200" cap="none" spc="0" normalizeH="0" baseline="0" noProof="0" dirty="0">
                <a:solidFill>
                  <a:srgbClr val="FF0000"/>
                </a:solidFill>
                <a:latin typeface="微软雅黑" panose="020B0503020204020204" pitchFamily="34" charset="-122"/>
                <a:ea typeface="微软雅黑" panose="020B0503020204020204" pitchFamily="34" charset="-122"/>
                <a:cs typeface="+mn-cs"/>
              </a:rPr>
              <a:t>。</a:t>
            </a:r>
            <a:endParaRPr kumimoji="0" lang="en-US" altLang="zh-CN" sz="1200" b="1" kern="1200" cap="none" spc="0" normalizeH="0" baseline="0" noProof="0" dirty="0">
              <a:solidFill>
                <a:srgbClr val="FF0000"/>
              </a:solidFill>
              <a:latin typeface="微软雅黑" panose="020B0503020204020204" pitchFamily="34" charset="-122"/>
              <a:ea typeface="微软雅黑" panose="020B0503020204020204" pitchFamily="34" charset="-122"/>
              <a:cs typeface="+mn-cs"/>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圆角矩形 8"/>
          <p:cNvSpPr/>
          <p:nvPr/>
        </p:nvSpPr>
        <p:spPr bwMode="auto">
          <a:xfrm>
            <a:off x="3713163" y="2017713"/>
            <a:ext cx="5054600" cy="838200"/>
          </a:xfrm>
          <a:prstGeom prst="roundRect">
            <a:avLst/>
          </a:prstGeom>
          <a:solidFill>
            <a:schemeClr val="accent1">
              <a:lumMod val="20000"/>
              <a:lumOff val="80000"/>
            </a:schemeClr>
          </a:solidFill>
          <a:ln w="9525" cap="flat" cmpd="sng" algn="ctr">
            <a:noFill/>
            <a:prstDash val="solid"/>
            <a:round/>
            <a:headEnd type="none" w="med" len="med"/>
            <a:tailEnd type="none" w="med" len="med"/>
          </a:ln>
          <a:effectLst/>
        </p:spPr>
        <p:txBody>
          <a:bodyPr/>
          <a:lstStyle/>
          <a:p>
            <a:pPr marL="541655" marR="0" lvl="0" indent="-203200" algn="l" defTabSz="914400" rtl="0" eaLnBrk="1" fontAlgn="base" latinLnBrk="0" hangingPunct="1">
              <a:lnSpc>
                <a:spcPct val="150000"/>
              </a:lnSpc>
              <a:spcBef>
                <a:spcPct val="0"/>
              </a:spcBef>
              <a:spcAft>
                <a:spcPct val="0"/>
              </a:spcAft>
              <a:buClrTx/>
              <a:buSzTx/>
              <a:buFont typeface="Arial" panose="020B0604020202020204" pitchFamily="34" charset="0"/>
              <a:buChar char="•"/>
              <a:defRPr/>
            </a:pPr>
            <a:r>
              <a:rPr kumimoji="0" lang="zh-CN" altLang="en-US" sz="1200" b="0" i="0" u="none" strike="noStrike" kern="1200" cap="none" spc="0" normalizeH="0" baseline="0" noProof="0">
                <a:ln>
                  <a:noFill/>
                </a:ln>
                <a:solidFill>
                  <a:schemeClr val="tx1"/>
                </a:solidFill>
                <a:effectLst/>
                <a:uLnTx/>
                <a:uFillTx/>
                <a:latin typeface="微软雅黑" panose="020B0503020204020204" pitchFamily="34" charset="-122"/>
                <a:ea typeface="微软雅黑" panose="020B0503020204020204" pitchFamily="34" charset="-122"/>
                <a:cs typeface="+mn-cs"/>
              </a:rPr>
              <a:t>国内外收录的孟鲁司特钠不良反应均轻微，耐受性良好，相关不良反应报道较少</a:t>
            </a:r>
            <a:endParaRPr kumimoji="0" lang="en-US" altLang="zh-CN" sz="1200" b="0" i="0" u="none" strike="noStrike" kern="1200" cap="none" spc="0" normalizeH="0" baseline="0" noProof="0">
              <a:ln>
                <a:noFill/>
              </a:ln>
              <a:solidFill>
                <a:schemeClr val="tx1"/>
              </a:solidFill>
              <a:effectLst/>
              <a:uLnTx/>
              <a:uFillTx/>
              <a:latin typeface="微软雅黑" panose="020B0503020204020204" pitchFamily="34" charset="-122"/>
              <a:ea typeface="微软雅黑" panose="020B0503020204020204" pitchFamily="34" charset="-122"/>
              <a:cs typeface="+mn-cs"/>
            </a:endParaRPr>
          </a:p>
        </p:txBody>
      </p:sp>
      <p:sp>
        <p:nvSpPr>
          <p:cNvPr id="10" name="圆角矩形 9"/>
          <p:cNvSpPr/>
          <p:nvPr/>
        </p:nvSpPr>
        <p:spPr bwMode="auto">
          <a:xfrm>
            <a:off x="3740150" y="3133725"/>
            <a:ext cx="5054600" cy="1057275"/>
          </a:xfrm>
          <a:prstGeom prst="roundRect">
            <a:avLst/>
          </a:prstGeom>
          <a:solidFill>
            <a:schemeClr val="accent1">
              <a:lumMod val="20000"/>
              <a:lumOff val="80000"/>
            </a:schemeClr>
          </a:solidFill>
          <a:ln w="9525" cap="flat" cmpd="sng" algn="ctr">
            <a:noFill/>
            <a:prstDash val="solid"/>
            <a:round/>
            <a:headEnd type="none" w="med" len="med"/>
            <a:tailEnd type="none" w="med" len="med"/>
          </a:ln>
          <a:effectLst/>
        </p:spPr>
        <p:txBody>
          <a:bodyPr/>
          <a:lstStyle/>
          <a:p>
            <a:pPr marL="358775" marR="0" lvl="0" indent="182880" algn="l" defTabSz="914400" rtl="0" eaLnBrk="0" fontAlgn="base" latinLnBrk="0" hangingPunct="0">
              <a:lnSpc>
                <a:spcPct val="150000"/>
              </a:lnSpc>
              <a:spcBef>
                <a:spcPct val="0"/>
              </a:spcBef>
              <a:spcAft>
                <a:spcPct val="0"/>
              </a:spcAft>
              <a:buClrTx/>
              <a:buSzTx/>
              <a:buFont typeface="Arial" panose="020B0604020202020204" pitchFamily="34" charset="0"/>
              <a:buChar char="•"/>
              <a:defRPr/>
            </a:pPr>
            <a:r>
              <a:rPr kumimoji="0" lang="zh-CN" altLang="en-US" sz="1200" b="1" i="0" u="none" strike="noStrike" kern="1200" cap="none" spc="0" normalizeH="0" baseline="0" noProof="0">
                <a:ln>
                  <a:noFill/>
                </a:ln>
                <a:solidFill>
                  <a:srgbClr val="0070C0"/>
                </a:solidFill>
                <a:effectLst/>
                <a:uLnTx/>
                <a:uFillTx/>
                <a:latin typeface="微软雅黑" panose="020B0503020204020204" pitchFamily="34" charset="-122"/>
                <a:ea typeface="微软雅黑" panose="020B0503020204020204" pitchFamily="34" charset="-122"/>
                <a:cs typeface="+mn-cs"/>
              </a:rPr>
              <a:t>颗粒剂</a:t>
            </a:r>
            <a:r>
              <a:rPr kumimoji="0" lang="zh-CN" altLang="en-US" sz="1200" b="0" i="0" u="none" strike="noStrike" kern="1200" cap="none" spc="0" normalizeH="0" baseline="0" noProof="0">
                <a:ln>
                  <a:noFill/>
                </a:ln>
                <a:solidFill>
                  <a:schemeClr val="tx1"/>
                </a:solidFill>
                <a:effectLst/>
                <a:uLnTx/>
                <a:uFillTx/>
                <a:latin typeface="微软雅黑" panose="020B0503020204020204" pitchFamily="34" charset="-122"/>
                <a:ea typeface="微软雅黑" panose="020B0503020204020204" pitchFamily="34" charset="-122"/>
                <a:cs typeface="+mn-cs"/>
              </a:rPr>
              <a:t>需用软性食物或奶粉等冲兑，</a:t>
            </a:r>
            <a:r>
              <a:rPr kumimoji="0" lang="zh-CN" altLang="en-US" sz="1200" b="1" i="0" u="none" strike="noStrike" kern="1200" cap="none" spc="0" normalizeH="0" baseline="0" noProof="0">
                <a:ln>
                  <a:noFill/>
                </a:ln>
                <a:solidFill>
                  <a:srgbClr val="0070C0"/>
                </a:solidFill>
                <a:effectLst/>
                <a:uLnTx/>
                <a:uFillTx/>
                <a:latin typeface="微软雅黑" panose="020B0503020204020204" pitchFamily="34" charset="-122"/>
                <a:ea typeface="微软雅黑" panose="020B0503020204020204" pitchFamily="34" charset="-122"/>
                <a:cs typeface="+mn-cs"/>
              </a:rPr>
              <a:t>有呛咳等用药风险</a:t>
            </a:r>
            <a:r>
              <a:rPr kumimoji="0" lang="zh-CN" altLang="en-US" sz="1200" b="0" i="0" u="none" strike="noStrike" kern="1200" cap="none" spc="0" normalizeH="0" baseline="0" noProof="0">
                <a:ln>
                  <a:noFill/>
                </a:ln>
                <a:solidFill>
                  <a:schemeClr val="tx1"/>
                </a:solidFill>
                <a:effectLst/>
                <a:uLnTx/>
                <a:uFillTx/>
                <a:latin typeface="微软雅黑" panose="020B0503020204020204" pitchFamily="34" charset="-122"/>
                <a:ea typeface="微软雅黑" panose="020B0503020204020204" pitchFamily="34" charset="-122"/>
                <a:cs typeface="+mn-cs"/>
              </a:rPr>
              <a:t>，口溶膜剂型无需冲兑</a:t>
            </a:r>
            <a:r>
              <a:rPr kumimoji="0" lang="zh-CN" altLang="en-US" sz="1200" b="1" i="0" u="none" strike="noStrike" kern="1200" cap="none" spc="0" normalizeH="0" baseline="0" noProof="0">
                <a:ln>
                  <a:noFill/>
                </a:ln>
                <a:solidFill>
                  <a:srgbClr val="FF0000"/>
                </a:solidFill>
                <a:effectLst/>
                <a:uLnTx/>
                <a:uFillTx/>
                <a:latin typeface="微软雅黑" panose="020B0503020204020204" pitchFamily="34" charset="-122"/>
                <a:ea typeface="微软雅黑" panose="020B0503020204020204" pitchFamily="34" charset="-122"/>
                <a:cs typeface="+mn-cs"/>
              </a:rPr>
              <a:t>避免呛咳更安全</a:t>
            </a:r>
            <a:endParaRPr kumimoji="0" lang="en-US" altLang="zh-CN" sz="1200" b="1" i="0" u="none" strike="noStrike" kern="1200" cap="none" spc="0" normalizeH="0" baseline="0" noProof="0">
              <a:ln>
                <a:noFill/>
              </a:ln>
              <a:solidFill>
                <a:srgbClr val="FF0000"/>
              </a:solidFill>
              <a:effectLst/>
              <a:uLnTx/>
              <a:uFillTx/>
              <a:latin typeface="微软雅黑" panose="020B0503020204020204" pitchFamily="34" charset="-122"/>
              <a:ea typeface="微软雅黑" panose="020B0503020204020204" pitchFamily="34" charset="-122"/>
              <a:cs typeface="+mn-cs"/>
            </a:endParaRPr>
          </a:p>
          <a:p>
            <a:pPr marL="358775" marR="0" lvl="0" indent="0" algn="l" defTabSz="914400" rtl="0" eaLnBrk="0" fontAlgn="base" latinLnBrk="0" hangingPunct="0">
              <a:lnSpc>
                <a:spcPct val="150000"/>
              </a:lnSpc>
              <a:spcBef>
                <a:spcPct val="0"/>
              </a:spcBef>
              <a:spcAft>
                <a:spcPct val="0"/>
              </a:spcAft>
              <a:buClrTx/>
              <a:buSzTx/>
              <a:buFont typeface="Arial" panose="020B0604020202020204" pitchFamily="34" charset="0"/>
              <a:buChar char="•"/>
              <a:defRPr/>
            </a:pPr>
            <a:r>
              <a:rPr kumimoji="0" lang="en-US" altLang="zh-CN" sz="1200" b="0" i="0" u="none" strike="noStrike" kern="1200" cap="none" spc="0" normalizeH="0" baseline="0" noProof="0">
                <a:ln>
                  <a:noFill/>
                </a:ln>
                <a:solidFill>
                  <a:schemeClr val="accent1"/>
                </a:solidFill>
                <a:effectLst/>
                <a:uLnTx/>
                <a:uFillTx/>
                <a:latin typeface="微软雅黑" panose="020B0503020204020204" pitchFamily="34" charset="-122"/>
                <a:ea typeface="微软雅黑" panose="020B0503020204020204" pitchFamily="34" charset="-122"/>
                <a:cs typeface="+mn-cs"/>
              </a:rPr>
              <a:t>   </a:t>
            </a:r>
            <a:r>
              <a:rPr kumimoji="0" lang="zh-CN" altLang="en-US" sz="1200" b="1" i="0" u="none" strike="noStrike" kern="1200" cap="none" spc="0" normalizeH="0" baseline="0" noProof="0">
                <a:ln>
                  <a:noFill/>
                </a:ln>
                <a:solidFill>
                  <a:srgbClr val="0070C0"/>
                </a:solidFill>
                <a:effectLst/>
                <a:uLnTx/>
                <a:uFillTx/>
                <a:latin typeface="微软雅黑" panose="020B0503020204020204" pitchFamily="34" charset="-122"/>
                <a:ea typeface="微软雅黑" panose="020B0503020204020204" pitchFamily="34" charset="-122"/>
                <a:cs typeface="+mn-cs"/>
              </a:rPr>
              <a:t>颗粒剂辅料用量比口溶膜剂多</a:t>
            </a:r>
            <a:r>
              <a:rPr kumimoji="0" lang="en-US" altLang="zh-CN" sz="1200" b="1" i="0" u="none" strike="noStrike" kern="1200" cap="none" spc="0" normalizeH="0" baseline="0" noProof="0">
                <a:ln>
                  <a:noFill/>
                </a:ln>
                <a:solidFill>
                  <a:srgbClr val="0070C0"/>
                </a:solidFill>
                <a:effectLst/>
                <a:uLnTx/>
                <a:uFillTx/>
                <a:latin typeface="微软雅黑" panose="020B0503020204020204" pitchFamily="34" charset="-122"/>
                <a:ea typeface="微软雅黑" panose="020B0503020204020204" pitchFamily="34" charset="-122"/>
                <a:cs typeface="+mn-cs"/>
              </a:rPr>
              <a:t>25</a:t>
            </a:r>
            <a:r>
              <a:rPr kumimoji="0" lang="zh-CN" altLang="en-US" sz="1200" b="1" i="0" u="none" strike="noStrike" kern="1200" cap="none" spc="0" normalizeH="0" baseline="0" noProof="0">
                <a:ln>
                  <a:noFill/>
                </a:ln>
                <a:solidFill>
                  <a:srgbClr val="0070C0"/>
                </a:solidFill>
                <a:effectLst/>
                <a:uLnTx/>
                <a:uFillTx/>
                <a:latin typeface="微软雅黑" panose="020B0503020204020204" pitchFamily="34" charset="-122"/>
                <a:ea typeface="微软雅黑" panose="020B0503020204020204" pitchFamily="34" charset="-122"/>
                <a:cs typeface="+mn-cs"/>
              </a:rPr>
              <a:t>倍</a:t>
            </a:r>
            <a:r>
              <a:rPr kumimoji="0" lang="zh-CN" altLang="en-US" sz="1200" b="1" i="0" u="none" strike="noStrike" kern="1200" cap="none" spc="0" normalizeH="0" baseline="0" noProof="0" dirty="0">
                <a:ln>
                  <a:noFill/>
                </a:ln>
                <a:solidFill>
                  <a:srgbClr val="0070C0"/>
                </a:solidFill>
                <a:effectLst/>
                <a:uLnTx/>
                <a:uFillTx/>
                <a:latin typeface="微软雅黑" panose="020B0503020204020204" pitchFamily="34" charset="-122"/>
                <a:ea typeface="微软雅黑" panose="020B0503020204020204" pitchFamily="34" charset="-122"/>
                <a:cs typeface="+mn-cs"/>
              </a:rPr>
              <a:t>左右</a:t>
            </a:r>
            <a:endParaRPr kumimoji="0" lang="en-US" altLang="zh-CN" sz="1200" b="0" i="0" u="none" strike="noStrike" kern="1200" cap="none" spc="0" normalizeH="0" baseline="0" noProof="0" dirty="0">
              <a:ln>
                <a:noFill/>
              </a:ln>
              <a:solidFill>
                <a:schemeClr val="tx1"/>
              </a:solidFill>
              <a:effectLst/>
              <a:uLnTx/>
              <a:uFillTx/>
              <a:latin typeface="微软雅黑" panose="020B0503020204020204" pitchFamily="34" charset="-122"/>
              <a:ea typeface="微软雅黑" panose="020B0503020204020204" pitchFamily="34" charset="-122"/>
              <a:cs typeface="+mn-cs"/>
            </a:endParaRPr>
          </a:p>
          <a:p>
            <a:pPr marL="624205" marR="0" lvl="0" indent="-285750" algn="l" defTabSz="914400" rtl="0" eaLnBrk="1" fontAlgn="base" latinLnBrk="0" hangingPunct="1">
              <a:lnSpc>
                <a:spcPct val="100000"/>
              </a:lnSpc>
              <a:spcBef>
                <a:spcPct val="0"/>
              </a:spcBef>
              <a:spcAft>
                <a:spcPct val="0"/>
              </a:spcAft>
              <a:buClrTx/>
              <a:buSzTx/>
              <a:buFont typeface="Arial" panose="020B0604020202020204" pitchFamily="34" charset="0"/>
              <a:buChar char="•"/>
              <a:defRPr/>
            </a:pPr>
            <a:endParaRPr kumimoji="0" lang="zh-CN" altLang="en-US" sz="1400" b="0" i="0" u="none" strike="noStrike" kern="1200" cap="none" spc="0" normalizeH="0" baseline="0" noProof="0" dirty="0">
              <a:ln>
                <a:noFill/>
              </a:ln>
              <a:solidFill>
                <a:schemeClr val="tx1"/>
              </a:solidFill>
              <a:effectLst/>
              <a:uLnTx/>
              <a:uFillTx/>
              <a:latin typeface="微软雅黑" panose="020B0503020204020204" pitchFamily="34" charset="-122"/>
              <a:ea typeface="微软雅黑" panose="020B0503020204020204" pitchFamily="34" charset="-122"/>
              <a:cs typeface="+mn-cs"/>
            </a:endParaRPr>
          </a:p>
        </p:txBody>
      </p:sp>
      <p:sp>
        <p:nvSpPr>
          <p:cNvPr id="3" name="圆角矩形 2"/>
          <p:cNvSpPr/>
          <p:nvPr/>
        </p:nvSpPr>
        <p:spPr bwMode="auto">
          <a:xfrm>
            <a:off x="3713163" y="900113"/>
            <a:ext cx="5029200" cy="839788"/>
          </a:xfrm>
          <a:prstGeom prst="roundRect">
            <a:avLst/>
          </a:prstGeom>
          <a:solidFill>
            <a:schemeClr val="accent1">
              <a:lumMod val="20000"/>
              <a:lumOff val="80000"/>
            </a:schemeClr>
          </a:solidFill>
          <a:ln w="9525" cap="flat" cmpd="sng" algn="ctr">
            <a:noFill/>
            <a:prstDash val="solid"/>
            <a:round/>
            <a:headEnd type="none" w="med" len="med"/>
            <a:tailEnd type="none" w="med" len="med"/>
          </a:ln>
          <a:effectLst/>
        </p:spPr>
        <p:txBody>
          <a:bodyPr/>
          <a:lstStyle/>
          <a:p>
            <a:pPr marL="541655" marR="0" lvl="0" indent="-182880" algn="l" defTabSz="914400" rtl="0" eaLnBrk="1" fontAlgn="base" latinLnBrk="0" hangingPunct="1">
              <a:lnSpc>
                <a:spcPct val="150000"/>
              </a:lnSpc>
              <a:spcBef>
                <a:spcPct val="0"/>
              </a:spcBef>
              <a:spcAft>
                <a:spcPct val="0"/>
              </a:spcAft>
              <a:buClrTx/>
              <a:buSzTx/>
              <a:buFont typeface="Arial" panose="020B0604020202020204" pitchFamily="34" charset="0"/>
              <a:buChar char="•"/>
              <a:defRPr/>
            </a:pPr>
            <a:r>
              <a:rPr kumimoji="0" lang="zh-CN" altLang="en-US" sz="1200" b="0" i="0" u="none" strike="noStrike" kern="1200" cap="none" spc="0" normalizeH="0" baseline="0" noProof="0" dirty="0">
                <a:ln>
                  <a:noFill/>
                </a:ln>
                <a:solidFill>
                  <a:schemeClr val="tx1"/>
                </a:solidFill>
                <a:effectLst/>
                <a:uLnTx/>
                <a:uFillTx/>
                <a:latin typeface="微软雅黑" panose="020B0503020204020204" pitchFamily="34" charset="-122"/>
                <a:ea typeface="微软雅黑" panose="020B0503020204020204" pitchFamily="34" charset="-122"/>
                <a:cs typeface="+mn-cs"/>
              </a:rPr>
              <a:t>孟鲁司特钠一般</a:t>
            </a:r>
            <a:r>
              <a:rPr kumimoji="0" lang="zh-CN" altLang="en-US" sz="1200" b="1" i="0" u="none" strike="noStrike" kern="1200" cap="none" spc="0" normalizeH="0" baseline="0" noProof="0" dirty="0">
                <a:ln>
                  <a:noFill/>
                </a:ln>
                <a:solidFill>
                  <a:srgbClr val="0070C0"/>
                </a:solidFill>
                <a:effectLst/>
                <a:uLnTx/>
                <a:uFillTx/>
                <a:latin typeface="微软雅黑" panose="020B0503020204020204" pitchFamily="34" charset="-122"/>
                <a:ea typeface="微软雅黑" panose="020B0503020204020204" pitchFamily="34" charset="-122"/>
                <a:cs typeface="+mn-cs"/>
              </a:rPr>
              <a:t>耐受性良好</a:t>
            </a:r>
            <a:r>
              <a:rPr kumimoji="0" lang="zh-CN" altLang="en-US" sz="1200" b="0" i="0" u="none" strike="noStrike" kern="1200" cap="none" spc="0" normalizeH="0" baseline="0" noProof="0" dirty="0">
                <a:ln>
                  <a:noFill/>
                </a:ln>
                <a:solidFill>
                  <a:schemeClr val="tx1"/>
                </a:solidFill>
                <a:effectLst/>
                <a:uLnTx/>
                <a:uFillTx/>
                <a:latin typeface="微软雅黑" panose="020B0503020204020204" pitchFamily="34" charset="-122"/>
                <a:ea typeface="微软雅黑" panose="020B0503020204020204" pitchFamily="34" charset="-122"/>
                <a:cs typeface="+mn-cs"/>
              </a:rPr>
              <a:t>，不良反应轻微，通常不需要终止治疗。孟鲁司特钠总的</a:t>
            </a:r>
            <a:r>
              <a:rPr kumimoji="0" lang="zh-CN" altLang="en-US" sz="1200" b="1" i="0" u="none" strike="noStrike" kern="1200" cap="none" spc="0" normalizeH="0" baseline="0" noProof="0" dirty="0">
                <a:ln>
                  <a:noFill/>
                </a:ln>
                <a:solidFill>
                  <a:srgbClr val="0070C0"/>
                </a:solidFill>
                <a:effectLst/>
                <a:uLnTx/>
                <a:uFillTx/>
                <a:latin typeface="微软雅黑" panose="020B0503020204020204" pitchFamily="34" charset="-122"/>
                <a:ea typeface="微软雅黑" panose="020B0503020204020204" pitchFamily="34" charset="-122"/>
                <a:cs typeface="+mn-cs"/>
              </a:rPr>
              <a:t>不良反应发生率与安慰剂相似</a:t>
            </a:r>
            <a:r>
              <a:rPr kumimoji="0" lang="zh-CN" altLang="en-US" sz="1200" b="0" i="0" u="none" strike="noStrike" kern="1200" cap="none" spc="0" normalizeH="0" baseline="0" noProof="0" dirty="0">
                <a:ln>
                  <a:noFill/>
                </a:ln>
                <a:solidFill>
                  <a:schemeClr val="tx1"/>
                </a:solidFill>
                <a:effectLst/>
                <a:uLnTx/>
                <a:uFillTx/>
                <a:latin typeface="微软雅黑" panose="020B0503020204020204" pitchFamily="34" charset="-122"/>
                <a:ea typeface="微软雅黑" panose="020B0503020204020204" pitchFamily="34" charset="-122"/>
                <a:cs typeface="+mn-cs"/>
              </a:rPr>
              <a:t>。</a:t>
            </a:r>
            <a:endParaRPr kumimoji="0" lang="en-US" altLang="zh-CN" sz="1200" b="0" i="0" u="none" strike="noStrike" kern="1200" cap="none" spc="0" normalizeH="0" baseline="0" noProof="0" dirty="0">
              <a:ln>
                <a:noFill/>
              </a:ln>
              <a:solidFill>
                <a:schemeClr val="tx1"/>
              </a:solidFill>
              <a:effectLst/>
              <a:uLnTx/>
              <a:uFillTx/>
              <a:latin typeface="微软雅黑" panose="020B0503020204020204" pitchFamily="34" charset="-122"/>
              <a:ea typeface="微软雅黑" panose="020B0503020204020204" pitchFamily="34" charset="-122"/>
              <a:cs typeface="+mn-cs"/>
            </a:endParaRPr>
          </a:p>
          <a:p>
            <a:pPr marL="338455" marR="0" lvl="0" indent="0" algn="l" defTabSz="914400" rtl="0" eaLnBrk="1" fontAlgn="base" latinLnBrk="0" hangingPunct="1">
              <a:lnSpc>
                <a:spcPct val="100000"/>
              </a:lnSpc>
              <a:spcBef>
                <a:spcPct val="0"/>
              </a:spcBef>
              <a:spcAft>
                <a:spcPct val="0"/>
              </a:spcAft>
              <a:buClrTx/>
              <a:buSzTx/>
              <a:buFontTx/>
              <a:buNone/>
              <a:defRPr/>
            </a:pPr>
            <a:endParaRPr kumimoji="0" lang="zh-CN" altLang="en-US" sz="1600" b="0" i="0" u="none" strike="noStrike" kern="1200" cap="none" spc="0" normalizeH="0" baseline="0" noProof="0" dirty="0">
              <a:ln>
                <a:noFill/>
              </a:ln>
              <a:solidFill>
                <a:schemeClr val="tx1"/>
              </a:solidFill>
              <a:effectLst/>
              <a:uLnTx/>
              <a:uFillTx/>
              <a:latin typeface="微软雅黑" panose="020B0503020204020204" pitchFamily="34" charset="-122"/>
              <a:ea typeface="微软雅黑" panose="020B0503020204020204" pitchFamily="34" charset="-122"/>
              <a:cs typeface="+mn-cs"/>
            </a:endParaRPr>
          </a:p>
        </p:txBody>
      </p:sp>
      <p:sp>
        <p:nvSpPr>
          <p:cNvPr id="12293" name="文本框 2"/>
          <p:cNvSpPr txBox="1"/>
          <p:nvPr/>
        </p:nvSpPr>
        <p:spPr>
          <a:xfrm>
            <a:off x="1219200" y="965200"/>
            <a:ext cx="558800" cy="461963"/>
          </a:xfrm>
          <a:prstGeom prst="rect">
            <a:avLst/>
          </a:prstGeom>
          <a:noFill/>
          <a:ln w="9525">
            <a:noFill/>
          </a:ln>
        </p:spPr>
        <p:txBody>
          <a:bodyPr>
            <a:spAutoFit/>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sym typeface="Calibri" panose="020F0502020204030204" pitchFamily="34" charset="0"/>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sym typeface="Calibri" panose="020F0502020204030204" pitchFamily="34" charset="0"/>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sym typeface="Calibri" panose="020F0502020204030204" pitchFamily="34" charset="0"/>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sym typeface="Calibri" panose="020F0502020204030204" pitchFamily="34" charset="0"/>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sym typeface="Calibri" panose="020F0502020204030204" pitchFamily="34" charset="0"/>
              </a:defRPr>
            </a:lvl5pPr>
          </a:lstStyle>
          <a:p>
            <a:pPr marL="0" lvl="0" indent="0">
              <a:spcBef>
                <a:spcPct val="0"/>
              </a:spcBef>
              <a:buFontTx/>
              <a:buNone/>
            </a:pPr>
            <a:r>
              <a:rPr lang="en-US" altLang="zh-CN" sz="2400" b="1" dirty="0">
                <a:solidFill>
                  <a:schemeClr val="bg1"/>
                </a:solidFill>
                <a:latin typeface="微软雅黑" panose="020B0503020204020204" pitchFamily="34" charset="-122"/>
                <a:ea typeface="微软雅黑" panose="020B0503020204020204" pitchFamily="34" charset="-122"/>
              </a:rPr>
              <a:t>02</a:t>
            </a:r>
            <a:endParaRPr lang="zh-CN" altLang="en-US" sz="2400" b="1" dirty="0">
              <a:solidFill>
                <a:schemeClr val="bg1"/>
              </a:solidFill>
              <a:latin typeface="微软雅黑" panose="020B0503020204020204" pitchFamily="34" charset="-122"/>
              <a:ea typeface="微软雅黑" panose="020B0503020204020204" pitchFamily="34" charset="-122"/>
            </a:endParaRPr>
          </a:p>
        </p:txBody>
      </p:sp>
      <p:sp>
        <p:nvSpPr>
          <p:cNvPr id="4" name="文本框 3"/>
          <p:cNvSpPr txBox="1"/>
          <p:nvPr/>
        </p:nvSpPr>
        <p:spPr>
          <a:xfrm>
            <a:off x="939800" y="1943100"/>
            <a:ext cx="1676400" cy="1108075"/>
          </a:xfrm>
          <a:prstGeom prst="rect">
            <a:avLst/>
          </a:prstGeom>
          <a:noFill/>
        </p:spPr>
        <p:txBody>
          <a:bodyPr>
            <a:spAutoFit/>
          </a:bodyPr>
          <a:lstStyle/>
          <a:p>
            <a:pPr marR="0" defTabSz="914400">
              <a:lnSpc>
                <a:spcPct val="150000"/>
              </a:lnSpc>
              <a:buClrTx/>
              <a:buSzTx/>
              <a:buFontTx/>
              <a:buNone/>
              <a:defRPr/>
            </a:pPr>
            <a:r>
              <a:rPr kumimoji="0" lang="zh-CN" altLang="en-US" sz="2400" b="1" kern="1200" cap="none" spc="0" normalizeH="0" baseline="0" noProof="0" dirty="0">
                <a:solidFill>
                  <a:schemeClr val="accent1"/>
                </a:solidFill>
                <a:latin typeface="微软雅黑" panose="020B0503020204020204" pitchFamily="34" charset="-122"/>
                <a:ea typeface="微软雅黑" panose="020B0503020204020204" pitchFamily="34" charset="-122"/>
                <a:cs typeface="+mn-cs"/>
              </a:rPr>
              <a:t>安全性</a:t>
            </a:r>
            <a:endParaRPr kumimoji="0" lang="en-US" altLang="zh-CN" sz="2400" b="1" kern="1200" cap="none" spc="0" normalizeH="0" baseline="0" noProof="0" dirty="0">
              <a:solidFill>
                <a:schemeClr val="accent1"/>
              </a:solidFill>
              <a:latin typeface="微软雅黑" panose="020B0503020204020204" pitchFamily="34" charset="-122"/>
              <a:ea typeface="微软雅黑" panose="020B0503020204020204" pitchFamily="34" charset="-122"/>
              <a:cs typeface="+mn-cs"/>
            </a:endParaRPr>
          </a:p>
          <a:p>
            <a:pPr marR="0" defTabSz="914400">
              <a:lnSpc>
                <a:spcPct val="150000"/>
              </a:lnSpc>
              <a:buClrTx/>
              <a:buSzTx/>
              <a:buFontTx/>
              <a:buNone/>
              <a:defRPr/>
            </a:pPr>
            <a:r>
              <a:rPr kumimoji="0" lang="en-US" altLang="zh-CN" sz="2000" kern="1200" cap="none" spc="100" normalizeH="0" baseline="0" noProof="0" dirty="0">
                <a:solidFill>
                  <a:srgbClr val="B8B8B8"/>
                </a:solidFill>
                <a:latin typeface="微软雅黑" panose="020B0503020204020204" pitchFamily="34" charset="-122"/>
                <a:ea typeface="微软雅黑" panose="020B0503020204020204" pitchFamily="34" charset="-122"/>
                <a:cs typeface="+mn-cs"/>
              </a:rPr>
              <a:t>Safety </a:t>
            </a:r>
            <a:endParaRPr kumimoji="0" lang="zh-CN" altLang="en-US" sz="2000" kern="1200" cap="none" spc="100" normalizeH="0" baseline="0" noProof="0" dirty="0">
              <a:solidFill>
                <a:srgbClr val="B8B8B8"/>
              </a:solidFill>
              <a:latin typeface="微软雅黑" panose="020B0503020204020204" pitchFamily="34" charset="-122"/>
              <a:ea typeface="微软雅黑" panose="020B0503020204020204" pitchFamily="34" charset="-122"/>
              <a:cs typeface="+mn-cs"/>
            </a:endParaRPr>
          </a:p>
        </p:txBody>
      </p:sp>
      <p:sp>
        <p:nvSpPr>
          <p:cNvPr id="12295" name="圆角矩形 1"/>
          <p:cNvSpPr/>
          <p:nvPr/>
        </p:nvSpPr>
        <p:spPr>
          <a:xfrm>
            <a:off x="2595563" y="900113"/>
            <a:ext cx="1536700" cy="839787"/>
          </a:xfrm>
          <a:prstGeom prst="roundRect">
            <a:avLst>
              <a:gd name="adj" fmla="val 16667"/>
            </a:avLst>
          </a:prstGeom>
          <a:solidFill>
            <a:schemeClr val="accent1"/>
          </a:solidFill>
          <a:ln w="9525">
            <a:noFill/>
          </a:ln>
        </p:spPr>
        <p:txBody>
          <a:bodyPr anchor="ctr" anchorCtr="0"/>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sym typeface="Calibri" panose="020F0502020204030204" pitchFamily="34" charset="0"/>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sym typeface="Calibri" panose="020F0502020204030204" pitchFamily="34" charset="0"/>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sym typeface="Calibri" panose="020F0502020204030204" pitchFamily="34" charset="0"/>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sym typeface="Calibri" panose="020F0502020204030204" pitchFamily="34" charset="0"/>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sym typeface="Calibri" panose="020F0502020204030204" pitchFamily="34" charset="0"/>
              </a:defRPr>
            </a:lvl5pPr>
          </a:lstStyle>
          <a:p>
            <a:pPr marL="0" lvl="0" indent="0" eaLnBrk="1" hangingPunct="1">
              <a:spcBef>
                <a:spcPct val="0"/>
              </a:spcBef>
              <a:buNone/>
            </a:pPr>
            <a:r>
              <a:rPr lang="zh-CN" altLang="en-US" sz="1600" b="1" dirty="0">
                <a:solidFill>
                  <a:schemeClr val="bg1"/>
                </a:solidFill>
                <a:latin typeface="微软雅黑" panose="020B0503020204020204" pitchFamily="34" charset="-122"/>
                <a:ea typeface="微软雅黑" panose="020B0503020204020204" pitchFamily="34" charset="-122"/>
              </a:rPr>
              <a:t>说明书收载的安全性信息</a:t>
            </a:r>
          </a:p>
        </p:txBody>
      </p:sp>
      <p:sp>
        <p:nvSpPr>
          <p:cNvPr id="12296" name="圆角矩形 5"/>
          <p:cNvSpPr/>
          <p:nvPr/>
        </p:nvSpPr>
        <p:spPr>
          <a:xfrm>
            <a:off x="2595563" y="2017713"/>
            <a:ext cx="1536700" cy="838200"/>
          </a:xfrm>
          <a:prstGeom prst="roundRect">
            <a:avLst>
              <a:gd name="adj" fmla="val 16667"/>
            </a:avLst>
          </a:prstGeom>
          <a:solidFill>
            <a:schemeClr val="accent1"/>
          </a:solidFill>
          <a:ln w="9525">
            <a:noFill/>
          </a:ln>
        </p:spPr>
        <p:txBody>
          <a:bodyPr anchor="ctr" anchorCtr="0"/>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sym typeface="Calibri" panose="020F0502020204030204" pitchFamily="34" charset="0"/>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sym typeface="Calibri" panose="020F0502020204030204" pitchFamily="34" charset="0"/>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sym typeface="Calibri" panose="020F0502020204030204" pitchFamily="34" charset="0"/>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sym typeface="Calibri" panose="020F0502020204030204" pitchFamily="34" charset="0"/>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sym typeface="Calibri" panose="020F0502020204030204" pitchFamily="34" charset="0"/>
              </a:defRPr>
            </a:lvl5pPr>
          </a:lstStyle>
          <a:p>
            <a:pPr marL="0" lvl="0" indent="0" eaLnBrk="1" hangingPunct="1">
              <a:spcBef>
                <a:spcPct val="0"/>
              </a:spcBef>
              <a:buNone/>
            </a:pPr>
            <a:r>
              <a:rPr lang="zh-CN" altLang="en-US" sz="1600" b="1" dirty="0">
                <a:solidFill>
                  <a:schemeClr val="bg1"/>
                </a:solidFill>
                <a:latin typeface="微软雅黑" panose="020B0503020204020204" pitchFamily="34" charset="-122"/>
                <a:ea typeface="微软雅黑" panose="020B0503020204020204" pitchFamily="34" charset="-122"/>
              </a:rPr>
              <a:t>国内外不良反应发生情况</a:t>
            </a:r>
          </a:p>
        </p:txBody>
      </p:sp>
      <p:sp>
        <p:nvSpPr>
          <p:cNvPr id="12297" name="圆角矩形 6"/>
          <p:cNvSpPr/>
          <p:nvPr/>
        </p:nvSpPr>
        <p:spPr>
          <a:xfrm>
            <a:off x="2597150" y="3133725"/>
            <a:ext cx="1562100" cy="1057275"/>
          </a:xfrm>
          <a:prstGeom prst="roundRect">
            <a:avLst>
              <a:gd name="adj" fmla="val 16667"/>
            </a:avLst>
          </a:prstGeom>
          <a:solidFill>
            <a:schemeClr val="accent1"/>
          </a:solidFill>
          <a:ln w="9525">
            <a:noFill/>
          </a:ln>
        </p:spPr>
        <p:txBody>
          <a:bodyPr anchor="ctr" anchorCtr="0"/>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sym typeface="Calibri" panose="020F0502020204030204" pitchFamily="34" charset="0"/>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sym typeface="Calibri" panose="020F0502020204030204" pitchFamily="34" charset="0"/>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sym typeface="Calibri" panose="020F0502020204030204" pitchFamily="34" charset="0"/>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sym typeface="Calibri" panose="020F0502020204030204" pitchFamily="34" charset="0"/>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sym typeface="Calibri" panose="020F0502020204030204" pitchFamily="34" charset="0"/>
              </a:defRPr>
            </a:lvl5pPr>
          </a:lstStyle>
          <a:p>
            <a:pPr marL="0" lvl="0" indent="0" eaLnBrk="1" hangingPunct="1">
              <a:spcBef>
                <a:spcPct val="0"/>
              </a:spcBef>
              <a:buNone/>
            </a:pPr>
            <a:r>
              <a:rPr lang="zh-CN" altLang="en-US" sz="1600" b="1" dirty="0">
                <a:solidFill>
                  <a:schemeClr val="bg1"/>
                </a:solidFill>
                <a:latin typeface="微软雅黑" panose="020B0503020204020204" pitchFamily="34" charset="-122"/>
                <a:ea typeface="微软雅黑" panose="020B0503020204020204" pitchFamily="34" charset="-122"/>
              </a:rPr>
              <a:t>与目录内药品比较安全性优势与不足</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文本框 2"/>
          <p:cNvSpPr txBox="1"/>
          <p:nvPr/>
        </p:nvSpPr>
        <p:spPr>
          <a:xfrm>
            <a:off x="1219200" y="965200"/>
            <a:ext cx="558800" cy="461963"/>
          </a:xfrm>
          <a:prstGeom prst="rect">
            <a:avLst/>
          </a:prstGeom>
          <a:noFill/>
          <a:ln w="9525">
            <a:noFill/>
          </a:ln>
        </p:spPr>
        <p:txBody>
          <a:bodyPr>
            <a:spAutoFit/>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sym typeface="Calibri" panose="020F0502020204030204" pitchFamily="34" charset="0"/>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sym typeface="Calibri" panose="020F0502020204030204" pitchFamily="34" charset="0"/>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sym typeface="Calibri" panose="020F0502020204030204" pitchFamily="34" charset="0"/>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sym typeface="Calibri" panose="020F0502020204030204" pitchFamily="34" charset="0"/>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sym typeface="Calibri" panose="020F0502020204030204" pitchFamily="34" charset="0"/>
              </a:defRPr>
            </a:lvl5pPr>
          </a:lstStyle>
          <a:p>
            <a:pPr marL="0" lvl="0" indent="0">
              <a:spcBef>
                <a:spcPct val="0"/>
              </a:spcBef>
              <a:buFontTx/>
              <a:buNone/>
            </a:pPr>
            <a:r>
              <a:rPr lang="en-US" altLang="zh-CN" sz="2400" b="1" dirty="0">
                <a:solidFill>
                  <a:schemeClr val="bg1"/>
                </a:solidFill>
                <a:latin typeface="微软雅黑" panose="020B0503020204020204" pitchFamily="34" charset="-122"/>
                <a:ea typeface="微软雅黑" panose="020B0503020204020204" pitchFamily="34" charset="-122"/>
              </a:rPr>
              <a:t>03</a:t>
            </a:r>
            <a:endParaRPr lang="zh-CN" altLang="en-US" sz="2400" b="1" dirty="0">
              <a:solidFill>
                <a:schemeClr val="bg1"/>
              </a:solidFill>
              <a:latin typeface="微软雅黑" panose="020B0503020204020204" pitchFamily="34" charset="-122"/>
              <a:ea typeface="微软雅黑" panose="020B0503020204020204" pitchFamily="34" charset="-122"/>
            </a:endParaRPr>
          </a:p>
        </p:txBody>
      </p:sp>
      <p:sp>
        <p:nvSpPr>
          <p:cNvPr id="4" name="文本框 3"/>
          <p:cNvSpPr txBox="1"/>
          <p:nvPr/>
        </p:nvSpPr>
        <p:spPr>
          <a:xfrm>
            <a:off x="739775" y="1852613"/>
            <a:ext cx="1676400" cy="1108075"/>
          </a:xfrm>
          <a:prstGeom prst="rect">
            <a:avLst/>
          </a:prstGeom>
          <a:noFill/>
        </p:spPr>
        <p:txBody>
          <a:bodyPr>
            <a:spAutoFit/>
          </a:bodyPr>
          <a:lstStyle/>
          <a:p>
            <a:pPr marR="0" defTabSz="914400">
              <a:lnSpc>
                <a:spcPct val="150000"/>
              </a:lnSpc>
              <a:buClrTx/>
              <a:buSzTx/>
              <a:buFontTx/>
              <a:buNone/>
              <a:defRPr/>
            </a:pPr>
            <a:r>
              <a:rPr kumimoji="0" lang="zh-CN" altLang="en-US" sz="2400" b="1" kern="1200" cap="none" spc="0" normalizeH="0" baseline="0" noProof="0" dirty="0">
                <a:solidFill>
                  <a:schemeClr val="accent1"/>
                </a:solidFill>
                <a:latin typeface="等线" panose="02010600030101010101" pitchFamily="2" charset="-122"/>
                <a:ea typeface="等线" panose="02010600030101010101" pitchFamily="2" charset="-122"/>
                <a:cs typeface="+mn-cs"/>
              </a:rPr>
              <a:t>有效性</a:t>
            </a:r>
            <a:endParaRPr kumimoji="0" lang="en-US" altLang="zh-CN" sz="2400" b="1" kern="1200" cap="none" spc="0" normalizeH="0" baseline="0" noProof="0" dirty="0">
              <a:solidFill>
                <a:schemeClr val="accent1"/>
              </a:solidFill>
              <a:latin typeface="等线" panose="02010600030101010101" pitchFamily="2" charset="-122"/>
              <a:ea typeface="等线" panose="02010600030101010101" pitchFamily="2" charset="-122"/>
              <a:cs typeface="+mn-cs"/>
            </a:endParaRPr>
          </a:p>
          <a:p>
            <a:pPr marR="0" defTabSz="914400">
              <a:lnSpc>
                <a:spcPct val="150000"/>
              </a:lnSpc>
              <a:buClrTx/>
              <a:buSzTx/>
              <a:buFontTx/>
              <a:buNone/>
              <a:defRPr/>
            </a:pPr>
            <a:r>
              <a:rPr kumimoji="0" lang="en-US" altLang="zh-CN" sz="2000" kern="1200" cap="none" spc="100" normalizeH="0" baseline="0" noProof="0" dirty="0">
                <a:solidFill>
                  <a:srgbClr val="B8B8B8"/>
                </a:solidFill>
                <a:latin typeface="等线" panose="02010600030101010101" pitchFamily="2" charset="-122"/>
                <a:ea typeface="等线" panose="02010600030101010101" pitchFamily="2" charset="-122"/>
                <a:cs typeface="+mn-cs"/>
              </a:rPr>
              <a:t>Efficiency </a:t>
            </a:r>
            <a:endParaRPr kumimoji="0" lang="zh-CN" altLang="en-US" sz="2000" kern="1200" cap="none" spc="100" normalizeH="0" baseline="0" noProof="0" dirty="0">
              <a:solidFill>
                <a:srgbClr val="B8B8B8"/>
              </a:solidFill>
              <a:latin typeface="等线" panose="02010600030101010101" pitchFamily="2" charset="-122"/>
              <a:ea typeface="等线" panose="02010600030101010101" pitchFamily="2" charset="-122"/>
              <a:cs typeface="+mn-cs"/>
            </a:endParaRPr>
          </a:p>
        </p:txBody>
      </p:sp>
      <p:grpSp>
        <p:nvGrpSpPr>
          <p:cNvPr id="14341" name="组合 1"/>
          <p:cNvGrpSpPr/>
          <p:nvPr/>
        </p:nvGrpSpPr>
        <p:grpSpPr>
          <a:xfrm>
            <a:off x="2759939" y="985838"/>
            <a:ext cx="5382828" cy="3317128"/>
            <a:chOff x="2033813" y="1144375"/>
            <a:chExt cx="6676793" cy="3317217"/>
          </a:xfrm>
        </p:grpSpPr>
        <p:sp>
          <p:nvSpPr>
            <p:cNvPr id="14343" name="圆角矩形 5"/>
            <p:cNvSpPr/>
            <p:nvPr/>
          </p:nvSpPr>
          <p:spPr>
            <a:xfrm>
              <a:off x="2033813" y="1144375"/>
              <a:ext cx="6676793" cy="446087"/>
            </a:xfrm>
            <a:prstGeom prst="roundRect">
              <a:avLst>
                <a:gd name="adj" fmla="val 50000"/>
              </a:avLst>
            </a:prstGeom>
            <a:solidFill>
              <a:schemeClr val="accent1"/>
            </a:solidFill>
            <a:ln w="9525">
              <a:noFill/>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sym typeface="Calibri" panose="020F0502020204030204" pitchFamily="34" charset="0"/>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sym typeface="Calibri" panose="020F0502020204030204" pitchFamily="34" charset="0"/>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sym typeface="Calibri" panose="020F0502020204030204" pitchFamily="34" charset="0"/>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sym typeface="Calibri" panose="020F0502020204030204" pitchFamily="34" charset="0"/>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sym typeface="Calibri" panose="020F0502020204030204" pitchFamily="34" charset="0"/>
                </a:defRPr>
              </a:lvl5pPr>
            </a:lstStyle>
            <a:p>
              <a:pPr marL="0" lvl="0" indent="0" eaLnBrk="1" hangingPunct="1">
                <a:lnSpc>
                  <a:spcPts val="1800"/>
                </a:lnSpc>
                <a:spcBef>
                  <a:spcPct val="0"/>
                </a:spcBef>
                <a:buNone/>
              </a:pPr>
              <a:r>
                <a:rPr lang="en-US" altLang="zh-CN" sz="1600" b="1" smtClean="0">
                  <a:solidFill>
                    <a:schemeClr val="bg1"/>
                  </a:solidFill>
                  <a:latin typeface="微软雅黑" panose="020B0503020204020204" pitchFamily="34" charset="-122"/>
                  <a:ea typeface="微软雅黑" panose="020B0503020204020204" pitchFamily="34" charset="-122"/>
                </a:rPr>
                <a:t>1.</a:t>
              </a:r>
              <a:r>
                <a:rPr lang="zh-CN" altLang="en-US" sz="1600" b="1" smtClean="0">
                  <a:solidFill>
                    <a:schemeClr val="bg1"/>
                  </a:solidFill>
                  <a:latin typeface="微软雅黑" panose="020B0503020204020204" pitchFamily="34" charset="-122"/>
                  <a:ea typeface="微软雅黑" panose="020B0503020204020204" pitchFamily="34" charset="-122"/>
                </a:rPr>
                <a:t>孟鲁司特钠治疗哮喘、过敏性鼻炎疗效确切</a:t>
              </a:r>
              <a:endParaRPr lang="zh-CN" altLang="en-US" sz="1600" b="1" dirty="0">
                <a:solidFill>
                  <a:schemeClr val="bg1"/>
                </a:solidFill>
                <a:latin typeface="微软雅黑" panose="020B0503020204020204" pitchFamily="34" charset="-122"/>
                <a:ea typeface="微软雅黑" panose="020B0503020204020204" pitchFamily="34" charset="-122"/>
              </a:endParaRPr>
            </a:p>
          </p:txBody>
        </p:sp>
        <p:sp>
          <p:nvSpPr>
            <p:cNvPr id="14344" name="圆角矩形 7"/>
            <p:cNvSpPr/>
            <p:nvPr/>
          </p:nvSpPr>
          <p:spPr>
            <a:xfrm>
              <a:off x="2033813" y="3009729"/>
              <a:ext cx="6676793" cy="446087"/>
            </a:xfrm>
            <a:prstGeom prst="roundRect">
              <a:avLst>
                <a:gd name="adj" fmla="val 50000"/>
              </a:avLst>
            </a:prstGeom>
            <a:solidFill>
              <a:schemeClr val="accent1"/>
            </a:solidFill>
            <a:ln w="9525">
              <a:noFill/>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sym typeface="Calibri" panose="020F0502020204030204" pitchFamily="34" charset="0"/>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sym typeface="Calibri" panose="020F0502020204030204" pitchFamily="34" charset="0"/>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sym typeface="Calibri" panose="020F0502020204030204" pitchFamily="34" charset="0"/>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sym typeface="Calibri" panose="020F0502020204030204" pitchFamily="34" charset="0"/>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sym typeface="Calibri" panose="020F0502020204030204" pitchFamily="34" charset="0"/>
                </a:defRPr>
              </a:lvl5pPr>
            </a:lstStyle>
            <a:p>
              <a:pPr marL="0" lvl="0" indent="0" eaLnBrk="1" hangingPunct="1">
                <a:spcBef>
                  <a:spcPct val="0"/>
                </a:spcBef>
                <a:buNone/>
              </a:pPr>
              <a:r>
                <a:rPr lang="en-US" altLang="zh-CN" sz="1600" b="1" dirty="0">
                  <a:solidFill>
                    <a:srgbClr val="FF0000"/>
                  </a:solidFill>
                  <a:latin typeface="微软雅黑" panose="020B0503020204020204" pitchFamily="34" charset="-122"/>
                  <a:ea typeface="微软雅黑" panose="020B0503020204020204" pitchFamily="34" charset="-122"/>
                </a:rPr>
                <a:t>2.</a:t>
              </a:r>
              <a:r>
                <a:rPr lang="zh-CN" altLang="en-US" sz="1600" b="1" dirty="0">
                  <a:solidFill>
                    <a:srgbClr val="FF0000"/>
                  </a:solidFill>
                  <a:latin typeface="微软雅黑" panose="020B0503020204020204" pitchFamily="34" charset="-122"/>
                  <a:ea typeface="微软雅黑" panose="020B0503020204020204" pitchFamily="34" charset="-122"/>
                </a:rPr>
                <a:t>口溶膜起效更快，更快缓解临床症状</a:t>
              </a:r>
            </a:p>
          </p:txBody>
        </p:sp>
        <p:sp>
          <p:nvSpPr>
            <p:cNvPr id="15" name="文本框 14"/>
            <p:cNvSpPr txBox="1"/>
            <p:nvPr/>
          </p:nvSpPr>
          <p:spPr>
            <a:xfrm>
              <a:off x="2160734" y="3476680"/>
              <a:ext cx="6439007" cy="984912"/>
            </a:xfrm>
            <a:prstGeom prst="rect">
              <a:avLst/>
            </a:prstGeom>
            <a:solidFill>
              <a:schemeClr val="bg1">
                <a:lumMod val="95000"/>
              </a:schemeClr>
            </a:solidFill>
          </p:spPr>
          <p:txBody>
            <a:bodyPr>
              <a:spAutoFit/>
            </a:bodyPr>
            <a:lstStyle/>
            <a:p>
              <a:pPr marL="171450" indent="-171450">
                <a:spcAft>
                  <a:spcPts val="600"/>
                </a:spcAft>
                <a:buFont typeface="Arial" panose="020B0604020202020204" pitchFamily="34" charset="0"/>
                <a:buChar char="•"/>
                <a:defRPr/>
              </a:pPr>
              <a:r>
                <a:rPr lang="zh-CN" altLang="en-US" sz="1200">
                  <a:latin typeface="微软雅黑" panose="020B0503020204020204" pitchFamily="34" charset="-122"/>
                  <a:ea typeface="微软雅黑" panose="020B0503020204020204" pitchFamily="34" charset="-122"/>
                </a:rPr>
                <a:t>孟鲁司特钠口溶膜上市</a:t>
              </a:r>
              <a:r>
                <a:rPr lang="en-US" altLang="zh-CN" sz="1200">
                  <a:latin typeface="微软雅黑" panose="020B0503020204020204" pitchFamily="34" charset="-122"/>
                  <a:ea typeface="微软雅黑" panose="020B0503020204020204" pitchFamily="34" charset="-122"/>
                </a:rPr>
                <a:t>BE</a:t>
              </a:r>
              <a:r>
                <a:rPr lang="zh-CN" altLang="en-US" sz="1200">
                  <a:latin typeface="微软雅黑" panose="020B0503020204020204" pitchFamily="34" charset="-122"/>
                  <a:ea typeface="微软雅黑" panose="020B0503020204020204" pitchFamily="34" charset="-122"/>
                </a:rPr>
                <a:t>试验结果显示，</a:t>
              </a:r>
              <a:r>
                <a:rPr lang="zh-CN" altLang="en-US" sz="1200" b="1">
                  <a:solidFill>
                    <a:srgbClr val="0070C0"/>
                  </a:solidFill>
                  <a:latin typeface="微软雅黑" panose="020B0503020204020204" pitchFamily="34" charset="-122"/>
                  <a:ea typeface="微软雅黑" panose="020B0503020204020204" pitchFamily="34" charset="-122"/>
                </a:rPr>
                <a:t>与原研孟鲁司特钠生物</a:t>
              </a:r>
              <a:r>
                <a:rPr lang="zh-CN" altLang="en-US" sz="1200" b="1" smtClean="0">
                  <a:solidFill>
                    <a:srgbClr val="0070C0"/>
                  </a:solidFill>
                  <a:latin typeface="微软雅黑" panose="020B0503020204020204" pitchFamily="34" charset="-122"/>
                  <a:ea typeface="微软雅黑" panose="020B0503020204020204" pitchFamily="34" charset="-122"/>
                </a:rPr>
                <a:t>等效</a:t>
              </a:r>
              <a:r>
                <a:rPr lang="zh-CN" altLang="en-US" sz="1200">
                  <a:latin typeface="微软雅黑" panose="020B0503020204020204" pitchFamily="34" charset="-122"/>
                  <a:ea typeface="微软雅黑" panose="020B0503020204020204" pitchFamily="34" charset="-122"/>
                </a:rPr>
                <a:t>；</a:t>
              </a:r>
              <a:endParaRPr kumimoji="0" lang="en-US" altLang="zh-CN" sz="1200" kern="1200" cap="none" spc="0" normalizeH="0" baseline="0" noProof="0" smtClean="0">
                <a:latin typeface="微软雅黑" panose="020B0503020204020204" pitchFamily="34" charset="-122"/>
                <a:ea typeface="微软雅黑" panose="020B0503020204020204" pitchFamily="34" charset="-122"/>
                <a:cs typeface="+mn-cs"/>
              </a:endParaRPr>
            </a:p>
            <a:p>
              <a:pPr marL="171450" marR="0" indent="-171450" defTabSz="914400">
                <a:spcAft>
                  <a:spcPts val="600"/>
                </a:spcAft>
                <a:buClrTx/>
                <a:buSzTx/>
                <a:buFont typeface="Arial" panose="020B0604020202020204" pitchFamily="34" charset="0"/>
                <a:buChar char="•"/>
                <a:defRPr/>
              </a:pPr>
              <a:r>
                <a:rPr kumimoji="0" lang="en-US" altLang="zh-CN" sz="1200" kern="1200" cap="none" spc="0" normalizeH="0" baseline="0" noProof="0" smtClean="0">
                  <a:latin typeface="微软雅黑" panose="020B0503020204020204" pitchFamily="34" charset="-122"/>
                  <a:ea typeface="微软雅黑" panose="020B0503020204020204" pitchFamily="34" charset="-122"/>
                  <a:cs typeface="+mn-cs"/>
                </a:rPr>
                <a:t>BE</a:t>
              </a:r>
              <a:r>
                <a:rPr kumimoji="0" lang="zh-CN" altLang="en-US" sz="1200" kern="1200" cap="none" spc="0" normalizeH="0" baseline="0" noProof="0" dirty="0">
                  <a:latin typeface="微软雅黑" panose="020B0503020204020204" pitchFamily="34" charset="-122"/>
                  <a:ea typeface="微软雅黑" panose="020B0503020204020204" pitchFamily="34" charset="-122"/>
                  <a:cs typeface="+mn-cs"/>
                </a:rPr>
                <a:t>试验结果显示，</a:t>
              </a:r>
              <a:r>
                <a:rPr kumimoji="0" lang="zh-CN" altLang="en-US" sz="1200" b="1" kern="1200" cap="none" spc="0" normalizeH="0" baseline="0" noProof="0" dirty="0">
                  <a:solidFill>
                    <a:srgbClr val="0070C0"/>
                  </a:solidFill>
                  <a:latin typeface="微软雅黑" panose="020B0503020204020204" pitchFamily="34" charset="-122"/>
                  <a:ea typeface="微软雅黑" panose="020B0503020204020204" pitchFamily="34" charset="-122"/>
                  <a:cs typeface="+mn-cs"/>
                </a:rPr>
                <a:t>孟鲁司特钠口溶膜</a:t>
              </a:r>
              <a:r>
                <a:rPr kumimoji="0" lang="en-US" altLang="zh-CN" sz="1200" b="1" kern="1200" cap="none" spc="0" normalizeH="0" baseline="0" noProof="0" dirty="0" err="1">
                  <a:solidFill>
                    <a:srgbClr val="0070C0"/>
                  </a:solidFill>
                  <a:latin typeface="微软雅黑" panose="020B0503020204020204" pitchFamily="34" charset="-122"/>
                  <a:ea typeface="微软雅黑" panose="020B0503020204020204" pitchFamily="34" charset="-122"/>
                  <a:cs typeface="+mn-cs"/>
                </a:rPr>
                <a:t>Tmax</a:t>
              </a:r>
              <a:r>
                <a:rPr kumimoji="0" lang="zh-CN" altLang="en-US" sz="1200" b="1" kern="1200" cap="none" spc="0" normalizeH="0" baseline="0" noProof="0" dirty="0">
                  <a:solidFill>
                    <a:srgbClr val="0070C0"/>
                  </a:solidFill>
                  <a:latin typeface="微软雅黑" panose="020B0503020204020204" pitchFamily="34" charset="-122"/>
                  <a:ea typeface="微软雅黑" panose="020B0503020204020204" pitchFamily="34" charset="-122"/>
                  <a:cs typeface="+mn-cs"/>
                </a:rPr>
                <a:t>为</a:t>
              </a:r>
              <a:r>
                <a:rPr kumimoji="0" lang="en-US" altLang="zh-CN" sz="1200" b="1" kern="1200" cap="none" spc="0" normalizeH="0" baseline="0" noProof="0">
                  <a:solidFill>
                    <a:srgbClr val="0070C0"/>
                  </a:solidFill>
                  <a:latin typeface="微软雅黑" panose="020B0503020204020204" pitchFamily="34" charset="-122"/>
                  <a:ea typeface="微软雅黑" panose="020B0503020204020204" pitchFamily="34" charset="-122"/>
                  <a:cs typeface="+mn-cs"/>
                </a:rPr>
                <a:t>2h</a:t>
              </a:r>
              <a:r>
                <a:rPr kumimoji="0" lang="zh-CN" altLang="en-US" sz="1200" kern="1200" cap="none" spc="0" normalizeH="0" baseline="0" noProof="0">
                  <a:latin typeface="微软雅黑" panose="020B0503020204020204" pitchFamily="34" charset="-122"/>
                  <a:ea typeface="微软雅黑" panose="020B0503020204020204" pitchFamily="34" charset="-122"/>
                  <a:cs typeface="+mn-cs"/>
                </a:rPr>
                <a:t>，原研孟</a:t>
              </a:r>
              <a:r>
                <a:rPr kumimoji="0" lang="zh-CN" altLang="en-US" sz="1200" kern="1200" cap="none" spc="0" normalizeH="0" baseline="0" noProof="0" dirty="0">
                  <a:latin typeface="微软雅黑" panose="020B0503020204020204" pitchFamily="34" charset="-122"/>
                  <a:ea typeface="微软雅黑" panose="020B0503020204020204" pitchFamily="34" charset="-122"/>
                  <a:cs typeface="+mn-cs"/>
                </a:rPr>
                <a:t>鲁司</a:t>
              </a:r>
              <a:r>
                <a:rPr kumimoji="0" lang="zh-CN" altLang="en-US" sz="1200" kern="1200" cap="none" spc="0" normalizeH="0" baseline="0" noProof="0">
                  <a:latin typeface="微软雅黑" panose="020B0503020204020204" pitchFamily="34" charset="-122"/>
                  <a:ea typeface="微软雅黑" panose="020B0503020204020204" pitchFamily="34" charset="-122"/>
                  <a:cs typeface="+mn-cs"/>
                </a:rPr>
                <a:t>特钠为</a:t>
              </a:r>
              <a:r>
                <a:rPr kumimoji="0" lang="en-US" altLang="zh-CN" sz="1200" kern="1200" cap="none" spc="0" normalizeH="0" baseline="0" noProof="0">
                  <a:latin typeface="微软雅黑" panose="020B0503020204020204" pitchFamily="34" charset="-122"/>
                  <a:ea typeface="微软雅黑" panose="020B0503020204020204" pitchFamily="34" charset="-122"/>
                  <a:cs typeface="+mn-cs"/>
                </a:rPr>
                <a:t>2.5h</a:t>
              </a:r>
              <a:r>
                <a:rPr kumimoji="0" lang="zh-CN" altLang="en-US" sz="1200" kern="1200" cap="none" spc="0" normalizeH="0" baseline="0" noProof="0" dirty="0">
                  <a:latin typeface="微软雅黑" panose="020B0503020204020204" pitchFamily="34" charset="-122"/>
                  <a:ea typeface="微软雅黑" panose="020B0503020204020204" pitchFamily="34" charset="-122"/>
                  <a:cs typeface="+mn-cs"/>
                </a:rPr>
                <a:t>，差异具有</a:t>
              </a:r>
              <a:r>
                <a:rPr kumimoji="0" lang="zh-CN" altLang="en-US" sz="1200" kern="1200" cap="none" spc="0" normalizeH="0" baseline="0" noProof="0">
                  <a:latin typeface="微软雅黑" panose="020B0503020204020204" pitchFamily="34" charset="-122"/>
                  <a:ea typeface="微软雅黑" panose="020B0503020204020204" pitchFamily="34" charset="-122"/>
                  <a:cs typeface="+mn-cs"/>
                </a:rPr>
                <a:t>统计学</a:t>
              </a:r>
              <a:r>
                <a:rPr kumimoji="0" lang="zh-CN" altLang="en-US" sz="1200" kern="1200" cap="none" spc="0" normalizeH="0" baseline="0" noProof="0" smtClean="0">
                  <a:latin typeface="微软雅黑" panose="020B0503020204020204" pitchFamily="34" charset="-122"/>
                  <a:ea typeface="微软雅黑" panose="020B0503020204020204" pitchFamily="34" charset="-122"/>
                  <a:cs typeface="+mn-cs"/>
                </a:rPr>
                <a:t>意义；</a:t>
              </a:r>
              <a:endParaRPr kumimoji="0" lang="en-US" altLang="zh-CN" sz="1200" kern="1200" cap="none" spc="0" normalizeH="0" baseline="0" noProof="0" dirty="0">
                <a:latin typeface="微软雅黑" panose="020B0503020204020204" pitchFamily="34" charset="-122"/>
                <a:ea typeface="微软雅黑" panose="020B0503020204020204" pitchFamily="34" charset="-122"/>
                <a:cs typeface="+mn-cs"/>
              </a:endParaRPr>
            </a:p>
            <a:p>
              <a:pPr marL="171450" marR="0" indent="-171450" defTabSz="914400">
                <a:spcAft>
                  <a:spcPts val="600"/>
                </a:spcAft>
                <a:buClrTx/>
                <a:buSzTx/>
                <a:buFont typeface="Arial" panose="020B0604020202020204" pitchFamily="34" charset="0"/>
                <a:buChar char="•"/>
                <a:defRPr/>
              </a:pPr>
              <a:r>
                <a:rPr kumimoji="0" lang="zh-CN" altLang="en-US" sz="1200" kern="1200" cap="none" spc="0" normalizeH="0" baseline="0" noProof="0" dirty="0">
                  <a:latin typeface="微软雅黑" panose="020B0503020204020204" pitchFamily="34" charset="-122"/>
                  <a:ea typeface="微软雅黑" panose="020B0503020204020204" pitchFamily="34" charset="-122"/>
                  <a:cs typeface="+mn-cs"/>
                </a:rPr>
                <a:t>孟鲁司特钠口溶膜</a:t>
              </a:r>
              <a:r>
                <a:rPr kumimoji="0" lang="zh-CN" altLang="en-US" sz="1200" b="1" kern="1200" cap="none" spc="0" normalizeH="0" baseline="0" noProof="0" dirty="0">
                  <a:solidFill>
                    <a:srgbClr val="FF0000"/>
                  </a:solidFill>
                  <a:latin typeface="微软雅黑" panose="020B0503020204020204" pitchFamily="34" charset="-122"/>
                  <a:ea typeface="微软雅黑" panose="020B0503020204020204" pitchFamily="34" charset="-122"/>
                  <a:cs typeface="+mn-cs"/>
                </a:rPr>
                <a:t>吸收更快</a:t>
              </a:r>
              <a:r>
                <a:rPr kumimoji="0" lang="zh-CN" altLang="en-US" sz="1200" kern="1200" cap="none" spc="0" normalizeH="0" baseline="0" noProof="0" dirty="0">
                  <a:latin typeface="微软雅黑" panose="020B0503020204020204" pitchFamily="34" charset="-122"/>
                  <a:ea typeface="微软雅黑" panose="020B0503020204020204" pitchFamily="34" charset="-122"/>
                  <a:cs typeface="+mn-cs"/>
                </a:rPr>
                <a:t>。</a:t>
              </a:r>
            </a:p>
          </p:txBody>
        </p:sp>
        <p:sp>
          <p:nvSpPr>
            <p:cNvPr id="16" name="文本框 15"/>
            <p:cNvSpPr txBox="1"/>
            <p:nvPr/>
          </p:nvSpPr>
          <p:spPr>
            <a:xfrm>
              <a:off x="2160734" y="1623813"/>
              <a:ext cx="6439007" cy="984912"/>
            </a:xfrm>
            <a:prstGeom prst="rect">
              <a:avLst/>
            </a:prstGeom>
            <a:solidFill>
              <a:schemeClr val="bg1">
                <a:lumMod val="95000"/>
              </a:schemeClr>
            </a:solidFill>
          </p:spPr>
          <p:txBody>
            <a:bodyPr>
              <a:spAutoFit/>
            </a:bodyPr>
            <a:lstStyle/>
            <a:p>
              <a:pPr marL="171450" marR="0" indent="-171450" defTabSz="914400">
                <a:spcAft>
                  <a:spcPts val="600"/>
                </a:spcAft>
                <a:buClrTx/>
                <a:buSzTx/>
                <a:buFont typeface="Arial" panose="020B0604020202020204" pitchFamily="34" charset="0"/>
                <a:buChar char="•"/>
                <a:defRPr/>
              </a:pPr>
              <a:r>
                <a:rPr kumimoji="0" lang="zh-CN" altLang="en-US" sz="1200" kern="1200" cap="none" spc="0" normalizeH="0" baseline="0" noProof="0" dirty="0">
                  <a:latin typeface="微软雅黑" panose="020B0503020204020204" pitchFamily="34" charset="-122"/>
                  <a:ea typeface="微软雅黑" panose="020B0503020204020204" pitchFamily="34" charset="-122"/>
                  <a:cs typeface="+mn-cs"/>
                </a:rPr>
                <a:t>孟鲁司特钠控制哮喘症状</a:t>
              </a:r>
              <a:r>
                <a:rPr kumimoji="0" lang="zh-CN" altLang="en-US" sz="1200" b="1" kern="1200" cap="none" spc="0" normalizeH="0" baseline="0" noProof="0" dirty="0">
                  <a:solidFill>
                    <a:srgbClr val="0070C0"/>
                  </a:solidFill>
                  <a:latin typeface="微软雅黑" panose="020B0503020204020204" pitchFamily="34" charset="-122"/>
                  <a:ea typeface="微软雅黑" panose="020B0503020204020204" pitchFamily="34" charset="-122"/>
                  <a:cs typeface="+mn-cs"/>
                </a:rPr>
                <a:t>疗效同吸入布地奈德</a:t>
              </a:r>
              <a:r>
                <a:rPr kumimoji="0" lang="zh-CN" altLang="en-US" sz="1200" b="1" kern="1200" cap="none" spc="0" normalizeH="0" baseline="0" noProof="0" dirty="0" smtClean="0">
                  <a:solidFill>
                    <a:srgbClr val="0070C0"/>
                  </a:solidFill>
                  <a:latin typeface="微软雅黑" panose="020B0503020204020204" pitchFamily="34" charset="-122"/>
                  <a:ea typeface="微软雅黑" panose="020B0503020204020204" pitchFamily="34" charset="-122"/>
                  <a:cs typeface="+mn-cs"/>
                </a:rPr>
                <a:t>相当；</a:t>
              </a:r>
              <a:endParaRPr kumimoji="0" lang="en-US" altLang="zh-CN" sz="1200" kern="1200" cap="none" spc="0" normalizeH="0" baseline="0" noProof="0" dirty="0">
                <a:latin typeface="微软雅黑" panose="020B0503020204020204" pitchFamily="34" charset="-122"/>
                <a:ea typeface="微软雅黑" panose="020B0503020204020204" pitchFamily="34" charset="-122"/>
                <a:cs typeface="+mn-cs"/>
              </a:endParaRPr>
            </a:p>
            <a:p>
              <a:pPr marL="171450" marR="0" indent="-171450" defTabSz="914400">
                <a:spcAft>
                  <a:spcPts val="600"/>
                </a:spcAft>
                <a:buClrTx/>
                <a:buSzTx/>
                <a:buFont typeface="Arial" panose="020B0604020202020204" pitchFamily="34" charset="0"/>
                <a:buChar char="•"/>
                <a:defRPr/>
              </a:pPr>
              <a:r>
                <a:rPr kumimoji="0" lang="zh-CN" altLang="en-US" sz="1200" kern="1200" cap="none" spc="0" normalizeH="0" baseline="0" noProof="0" dirty="0">
                  <a:latin typeface="微软雅黑" panose="020B0503020204020204" pitchFamily="34" charset="-122"/>
                  <a:ea typeface="微软雅黑" panose="020B0503020204020204" pitchFamily="34" charset="-122"/>
                  <a:cs typeface="+mn-cs"/>
                </a:rPr>
                <a:t>孟鲁司特钠治疗哮喘患儿，</a:t>
              </a:r>
              <a:r>
                <a:rPr kumimoji="0" lang="zh-CN" altLang="en-US" sz="1200" b="1" kern="1200" cap="none" spc="0" normalizeH="0" baseline="0" noProof="0" dirty="0">
                  <a:solidFill>
                    <a:srgbClr val="0070C0"/>
                  </a:solidFill>
                  <a:latin typeface="微软雅黑" panose="020B0503020204020204" pitchFamily="34" charset="-122"/>
                  <a:ea typeface="微软雅黑" panose="020B0503020204020204" pitchFamily="34" charset="-122"/>
                  <a:cs typeface="+mn-cs"/>
                </a:rPr>
                <a:t>急性发作率下降</a:t>
              </a:r>
              <a:r>
                <a:rPr kumimoji="0" lang="en-US" altLang="zh-CN" sz="1200" b="1" kern="1200" cap="none" spc="0" normalizeH="0" baseline="0" noProof="0" dirty="0">
                  <a:solidFill>
                    <a:srgbClr val="0070C0"/>
                  </a:solidFill>
                  <a:latin typeface="微软雅黑" panose="020B0503020204020204" pitchFamily="34" charset="-122"/>
                  <a:ea typeface="微软雅黑" panose="020B0503020204020204" pitchFamily="34" charset="-122"/>
                  <a:cs typeface="+mn-cs"/>
                </a:rPr>
                <a:t>31.9%</a:t>
              </a:r>
              <a:r>
                <a:rPr kumimoji="0" lang="zh-CN" altLang="en-US" sz="1200" kern="1200" cap="none" spc="0" normalizeH="0" baseline="0" noProof="0" dirty="0">
                  <a:latin typeface="微软雅黑" panose="020B0503020204020204" pitchFamily="34" charset="-122"/>
                  <a:ea typeface="微软雅黑" panose="020B0503020204020204" pitchFamily="34" charset="-122"/>
                  <a:cs typeface="+mn-cs"/>
                </a:rPr>
                <a:t>，吸入糖皮质激素使用率下降</a:t>
              </a:r>
              <a:r>
                <a:rPr kumimoji="0" lang="en-US" altLang="zh-CN" sz="1200" kern="1200" cap="none" spc="0" normalizeH="0" baseline="0" noProof="0" dirty="0">
                  <a:latin typeface="微软雅黑" panose="020B0503020204020204" pitchFamily="34" charset="-122"/>
                  <a:ea typeface="微软雅黑" panose="020B0503020204020204" pitchFamily="34" charset="-122"/>
                  <a:cs typeface="+mn-cs"/>
                </a:rPr>
                <a:t>39.8</a:t>
              </a:r>
              <a:r>
                <a:rPr kumimoji="0" lang="en-US" altLang="zh-CN" sz="1200" kern="1200" cap="none" spc="0" normalizeH="0" baseline="0" noProof="0" dirty="0" smtClean="0">
                  <a:latin typeface="微软雅黑" panose="020B0503020204020204" pitchFamily="34" charset="-122"/>
                  <a:ea typeface="微软雅黑" panose="020B0503020204020204" pitchFamily="34" charset="-122"/>
                  <a:cs typeface="+mn-cs"/>
                </a:rPr>
                <a:t>%</a:t>
              </a:r>
              <a:r>
                <a:rPr kumimoji="0" lang="zh-CN" altLang="en-US" sz="1200" kern="1200" cap="none" spc="0" normalizeH="0" baseline="0" noProof="0" dirty="0" smtClean="0">
                  <a:latin typeface="微软雅黑" panose="020B0503020204020204" pitchFamily="34" charset="-122"/>
                  <a:ea typeface="微软雅黑" panose="020B0503020204020204" pitchFamily="34" charset="-122"/>
                  <a:cs typeface="+mn-cs"/>
                </a:rPr>
                <a:t>；</a:t>
              </a:r>
              <a:endParaRPr kumimoji="0" lang="en-US" altLang="zh-CN" sz="1200" kern="1200" cap="none" spc="0" normalizeH="0" baseline="0" noProof="0" dirty="0">
                <a:latin typeface="微软雅黑" panose="020B0503020204020204" pitchFamily="34" charset="-122"/>
                <a:ea typeface="微软雅黑" panose="020B0503020204020204" pitchFamily="34" charset="-122"/>
                <a:cs typeface="+mn-cs"/>
              </a:endParaRPr>
            </a:p>
            <a:p>
              <a:pPr marL="171450" marR="0" indent="-171450" defTabSz="914400">
                <a:spcAft>
                  <a:spcPts val="600"/>
                </a:spcAft>
                <a:buClrTx/>
                <a:buSzTx/>
                <a:buFont typeface="Arial" panose="020B0604020202020204" pitchFamily="34" charset="0"/>
                <a:buChar char="•"/>
                <a:defRPr/>
              </a:pPr>
              <a:r>
                <a:rPr kumimoji="0" lang="zh-CN" altLang="en-US" sz="1200" kern="1200" cap="none" spc="0" normalizeH="0" baseline="0" noProof="0" dirty="0">
                  <a:latin typeface="微软雅黑" panose="020B0503020204020204" pitchFamily="34" charset="-122"/>
                  <a:ea typeface="微软雅黑" panose="020B0503020204020204" pitchFamily="34" charset="-122"/>
                  <a:cs typeface="+mn-cs"/>
                </a:rPr>
                <a:t>孟鲁司特钠改善鼻塞症状和夜间症状，</a:t>
              </a:r>
              <a:r>
                <a:rPr kumimoji="0" lang="zh-CN" altLang="en-US" sz="1200" b="1" kern="1200" cap="none" spc="0" normalizeH="0" baseline="0" noProof="0" dirty="0">
                  <a:solidFill>
                    <a:srgbClr val="0070C0"/>
                  </a:solidFill>
                  <a:latin typeface="微软雅黑" panose="020B0503020204020204" pitchFamily="34" charset="-122"/>
                  <a:ea typeface="微软雅黑" panose="020B0503020204020204" pitchFamily="34" charset="-122"/>
                  <a:cs typeface="+mn-cs"/>
                </a:rPr>
                <a:t>疗效优于第二代</a:t>
              </a:r>
              <a:r>
                <a:rPr kumimoji="0" lang="zh-CN" altLang="en-US" sz="1200" b="1" kern="1200" cap="none" spc="0" normalizeH="0" baseline="0" noProof="0" dirty="0" smtClean="0">
                  <a:solidFill>
                    <a:srgbClr val="0070C0"/>
                  </a:solidFill>
                  <a:latin typeface="微软雅黑" panose="020B0503020204020204" pitchFamily="34" charset="-122"/>
                  <a:ea typeface="微软雅黑" panose="020B0503020204020204" pitchFamily="34" charset="-122"/>
                  <a:cs typeface="+mn-cs"/>
                </a:rPr>
                <a:t>抗组胺药</a:t>
              </a:r>
              <a:r>
                <a:rPr lang="zh-CN" altLang="en-US" sz="1200" noProof="0" dirty="0">
                  <a:latin typeface="微软雅黑" panose="020B0503020204020204" pitchFamily="34" charset="-122"/>
                  <a:ea typeface="微软雅黑" panose="020B0503020204020204" pitchFamily="34" charset="-122"/>
                </a:rPr>
                <a:t>。</a:t>
              </a:r>
              <a:endParaRPr kumimoji="0" lang="en-US" altLang="zh-CN" sz="1200" kern="1200" cap="none" spc="0" normalizeH="0" baseline="0" noProof="0" dirty="0" smtClean="0">
                <a:latin typeface="微软雅黑" panose="020B0503020204020204" pitchFamily="34" charset="-122"/>
                <a:ea typeface="微软雅黑" panose="020B0503020204020204" pitchFamily="34" charset="-122"/>
                <a:cs typeface="+mn-cs"/>
              </a:endParaRPr>
            </a:p>
          </p:txBody>
        </p:sp>
      </p:gr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文本框 3"/>
          <p:cNvSpPr txBox="1"/>
          <p:nvPr/>
        </p:nvSpPr>
        <p:spPr>
          <a:xfrm>
            <a:off x="584200" y="233363"/>
            <a:ext cx="558800" cy="461962"/>
          </a:xfrm>
          <a:prstGeom prst="rect">
            <a:avLst/>
          </a:prstGeom>
          <a:noFill/>
          <a:ln w="9525">
            <a:noFill/>
          </a:ln>
        </p:spPr>
        <p:txBody>
          <a:bodyPr>
            <a:spAutoFit/>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sym typeface="Calibri" panose="020F0502020204030204" pitchFamily="34" charset="0"/>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sym typeface="Calibri" panose="020F0502020204030204" pitchFamily="34" charset="0"/>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sym typeface="Calibri" panose="020F0502020204030204" pitchFamily="34" charset="0"/>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sym typeface="Calibri" panose="020F0502020204030204" pitchFamily="34" charset="0"/>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sym typeface="Calibri" panose="020F0502020204030204" pitchFamily="34" charset="0"/>
              </a:defRPr>
            </a:lvl5pPr>
          </a:lstStyle>
          <a:p>
            <a:pPr marL="0" lvl="0" indent="0">
              <a:spcBef>
                <a:spcPct val="0"/>
              </a:spcBef>
              <a:buFontTx/>
              <a:buNone/>
            </a:pPr>
            <a:r>
              <a:rPr lang="en-US" altLang="zh-CN" sz="2400" b="1" dirty="0">
                <a:solidFill>
                  <a:schemeClr val="bg1"/>
                </a:solidFill>
                <a:latin typeface="微软雅黑" panose="020B0503020204020204" pitchFamily="34" charset="-122"/>
                <a:ea typeface="微软雅黑" panose="020B0503020204020204" pitchFamily="34" charset="-122"/>
              </a:rPr>
              <a:t>03</a:t>
            </a:r>
            <a:endParaRPr lang="zh-CN" altLang="en-US" sz="2400" b="1" dirty="0">
              <a:solidFill>
                <a:schemeClr val="bg1"/>
              </a:solidFill>
              <a:latin typeface="微软雅黑" panose="020B0503020204020204" pitchFamily="34" charset="-122"/>
              <a:ea typeface="微软雅黑" panose="020B0503020204020204" pitchFamily="34" charset="-122"/>
            </a:endParaRPr>
          </a:p>
        </p:txBody>
      </p:sp>
      <p:sp>
        <p:nvSpPr>
          <p:cNvPr id="16387" name="文本框 11"/>
          <p:cNvSpPr txBox="1"/>
          <p:nvPr/>
        </p:nvSpPr>
        <p:spPr>
          <a:xfrm>
            <a:off x="1609725" y="173038"/>
            <a:ext cx="1676400" cy="582612"/>
          </a:xfrm>
          <a:prstGeom prst="rect">
            <a:avLst/>
          </a:prstGeom>
          <a:noFill/>
          <a:ln w="9525">
            <a:noFill/>
          </a:ln>
        </p:spPr>
        <p:txBody>
          <a:bodyPr>
            <a:spAutoFit/>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sym typeface="Calibri" panose="020F0502020204030204" pitchFamily="34" charset="0"/>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sym typeface="Calibri" panose="020F0502020204030204" pitchFamily="34" charset="0"/>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sym typeface="Calibri" panose="020F0502020204030204" pitchFamily="34" charset="0"/>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sym typeface="Calibri" panose="020F0502020204030204" pitchFamily="34" charset="0"/>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sym typeface="Calibri" panose="020F0502020204030204" pitchFamily="34" charset="0"/>
              </a:defRPr>
            </a:lvl5pPr>
          </a:lstStyle>
          <a:p>
            <a:pPr marL="0" lvl="0" indent="0">
              <a:lnSpc>
                <a:spcPct val="150000"/>
              </a:lnSpc>
              <a:spcBef>
                <a:spcPct val="0"/>
              </a:spcBef>
              <a:buFontTx/>
              <a:buNone/>
            </a:pPr>
            <a:r>
              <a:rPr lang="zh-CN" altLang="en-US" sz="2400" b="1" dirty="0">
                <a:solidFill>
                  <a:schemeClr val="accent1"/>
                </a:solidFill>
                <a:latin typeface="微软雅黑" panose="020B0503020204020204" pitchFamily="34" charset="-122"/>
                <a:ea typeface="微软雅黑" panose="020B0503020204020204" pitchFamily="34" charset="-122"/>
              </a:rPr>
              <a:t>有效性</a:t>
            </a:r>
            <a:endParaRPr lang="en-US" altLang="zh-CN" sz="2400" b="1" dirty="0">
              <a:solidFill>
                <a:schemeClr val="accent1"/>
              </a:solidFill>
              <a:latin typeface="微软雅黑" panose="020B0503020204020204" pitchFamily="34" charset="-122"/>
              <a:ea typeface="微软雅黑" panose="020B0503020204020204" pitchFamily="34" charset="-122"/>
            </a:endParaRPr>
          </a:p>
        </p:txBody>
      </p:sp>
      <p:grpSp>
        <p:nvGrpSpPr>
          <p:cNvPr id="16388" name="组合 13"/>
          <p:cNvGrpSpPr/>
          <p:nvPr/>
        </p:nvGrpSpPr>
        <p:grpSpPr>
          <a:xfrm>
            <a:off x="800100" y="895350"/>
            <a:ext cx="8086725" cy="3192929"/>
            <a:chOff x="-88357" y="819305"/>
            <a:chExt cx="9205914" cy="3192907"/>
          </a:xfrm>
        </p:grpSpPr>
        <p:sp>
          <p:nvSpPr>
            <p:cNvPr id="16389" name="圆角矩形 3"/>
            <p:cNvSpPr/>
            <p:nvPr/>
          </p:nvSpPr>
          <p:spPr>
            <a:xfrm>
              <a:off x="-32793" y="2091339"/>
              <a:ext cx="9150350" cy="428294"/>
            </a:xfrm>
            <a:prstGeom prst="roundRect">
              <a:avLst>
                <a:gd name="adj" fmla="val 50000"/>
              </a:avLst>
            </a:prstGeom>
            <a:solidFill>
              <a:schemeClr val="accent1"/>
            </a:solidFill>
            <a:ln w="9525">
              <a:noFill/>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sym typeface="Calibri" panose="020F0502020204030204" pitchFamily="34" charset="0"/>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sym typeface="Calibri" panose="020F0502020204030204" pitchFamily="34" charset="0"/>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sym typeface="Calibri" panose="020F0502020204030204" pitchFamily="34" charset="0"/>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sym typeface="Calibri" panose="020F0502020204030204" pitchFamily="34" charset="0"/>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sym typeface="Calibri" panose="020F0502020204030204" pitchFamily="34" charset="0"/>
                </a:defRPr>
              </a:lvl5pPr>
            </a:lstStyle>
            <a:p>
              <a:pPr marL="0" lvl="0" indent="0" eaLnBrk="1" hangingPunct="1">
                <a:spcBef>
                  <a:spcPct val="0"/>
                </a:spcBef>
                <a:buNone/>
              </a:pPr>
              <a:r>
                <a:rPr lang="zh-CN" altLang="en-US" sz="1600" b="1" dirty="0">
                  <a:solidFill>
                    <a:schemeClr val="bg1"/>
                  </a:solidFill>
                  <a:latin typeface="微软雅黑" panose="020B0503020204020204" pitchFamily="34" charset="-122"/>
                  <a:ea typeface="微软雅黑" panose="020B0503020204020204" pitchFamily="34" charset="-122"/>
                </a:rPr>
                <a:t>国内外指南推荐</a:t>
              </a:r>
            </a:p>
          </p:txBody>
        </p:sp>
        <p:sp>
          <p:nvSpPr>
            <p:cNvPr id="18" name="文本框 17"/>
            <p:cNvSpPr txBox="1"/>
            <p:nvPr/>
          </p:nvSpPr>
          <p:spPr>
            <a:xfrm>
              <a:off x="-88357" y="2519506"/>
              <a:ext cx="9128205" cy="1492706"/>
            </a:xfrm>
            <a:prstGeom prst="rect">
              <a:avLst/>
            </a:prstGeom>
            <a:solidFill>
              <a:schemeClr val="bg1">
                <a:lumMod val="95000"/>
              </a:schemeClr>
            </a:solidFill>
          </p:spPr>
          <p:txBody>
            <a:bodyPr>
              <a:spAutoFit/>
            </a:bodyPr>
            <a:lstStyle/>
            <a:p>
              <a:pPr marL="182880" marR="0" indent="-182880" defTabSz="914400">
                <a:spcAft>
                  <a:spcPts val="600"/>
                </a:spcAft>
                <a:buClrTx/>
                <a:buSzTx/>
                <a:buFont typeface="Arial" panose="020B0604020202020204" pitchFamily="34" charset="0"/>
                <a:buChar char="•"/>
                <a:defRPr/>
              </a:pPr>
              <a:r>
                <a:rPr kumimoji="0" lang="en-US" altLang="zh-CN" sz="1100" b="1" kern="1200" cap="none" spc="0" normalizeH="0" baseline="0" noProof="0" dirty="0">
                  <a:solidFill>
                    <a:srgbClr val="0070C0"/>
                  </a:solidFill>
                  <a:latin typeface="微软雅黑" panose="020B0503020204020204" pitchFamily="34" charset="-122"/>
                  <a:ea typeface="微软雅黑" panose="020B0503020204020204" pitchFamily="34" charset="-122"/>
                  <a:cs typeface="+mn-cs"/>
                </a:rPr>
                <a:t>2023</a:t>
              </a:r>
              <a:r>
                <a:rPr kumimoji="0" lang="zh-CN" altLang="en-US" sz="1100" b="1" kern="1200" cap="none" spc="0" normalizeH="0" baseline="0" noProof="0" dirty="0">
                  <a:solidFill>
                    <a:srgbClr val="0070C0"/>
                  </a:solidFill>
                  <a:latin typeface="微软雅黑" panose="020B0503020204020204" pitchFamily="34" charset="-122"/>
                  <a:ea typeface="微软雅黑" panose="020B0503020204020204" pitchFamily="34" charset="-122"/>
                  <a:cs typeface="+mn-cs"/>
                </a:rPr>
                <a:t>儿童支气管哮喘共患病诊治专家共识</a:t>
              </a:r>
              <a:r>
                <a:rPr kumimoji="0" lang="zh-CN" altLang="en-US" sz="1100" b="1" kern="1200" cap="none" spc="0" normalizeH="0" baseline="0" noProof="0" dirty="0">
                  <a:latin typeface="微软雅黑" panose="020B0503020204020204" pitchFamily="34" charset="-122"/>
                  <a:ea typeface="微软雅黑" panose="020B0503020204020204" pitchFamily="34" charset="-122"/>
                  <a:cs typeface="+mn-cs"/>
                </a:rPr>
                <a:t>：</a:t>
              </a:r>
              <a:endParaRPr kumimoji="0" lang="en-US" altLang="zh-CN" sz="1100" b="1" kern="1200" cap="none" spc="0" normalizeH="0" baseline="0" noProof="0" dirty="0">
                <a:latin typeface="微软雅黑" panose="020B0503020204020204" pitchFamily="34" charset="-122"/>
                <a:ea typeface="微软雅黑" panose="020B0503020204020204" pitchFamily="34" charset="-122"/>
                <a:cs typeface="+mn-cs"/>
              </a:endParaRPr>
            </a:p>
            <a:p>
              <a:pPr marR="0" defTabSz="914400">
                <a:spcAft>
                  <a:spcPts val="600"/>
                </a:spcAft>
                <a:buClrTx/>
                <a:buSzTx/>
                <a:buFontTx/>
                <a:buNone/>
                <a:defRPr/>
              </a:pPr>
              <a:r>
                <a:rPr kumimoji="0" lang="zh-CN" altLang="en-US" sz="1100" b="1" kern="1200" cap="none" spc="0" normalizeH="0" baseline="0" noProof="0" dirty="0">
                  <a:solidFill>
                    <a:srgbClr val="FF0000"/>
                  </a:solidFill>
                  <a:latin typeface="微软雅黑" panose="020B0503020204020204" pitchFamily="34" charset="-122"/>
                  <a:ea typeface="微软雅黑" panose="020B0503020204020204" pitchFamily="34" charset="-122"/>
                  <a:cs typeface="+mn-cs"/>
                </a:rPr>
                <a:t>    孟鲁司特钠口溶膜剂，生物利用度高，儿童依从性好，可提高治疗有效性</a:t>
              </a:r>
              <a:r>
                <a:rPr kumimoji="0" lang="zh-CN" altLang="en-US" sz="1100" b="1" kern="1200" cap="none" spc="0" normalizeH="0" baseline="0" noProof="0" dirty="0" smtClean="0">
                  <a:solidFill>
                    <a:srgbClr val="FF0000"/>
                  </a:solidFill>
                  <a:latin typeface="微软雅黑" panose="020B0503020204020204" pitchFamily="34" charset="-122"/>
                  <a:ea typeface="微软雅黑" panose="020B0503020204020204" pitchFamily="34" charset="-122"/>
                  <a:cs typeface="+mn-cs"/>
                </a:rPr>
                <a:t>。</a:t>
              </a:r>
              <a:r>
                <a:rPr kumimoji="0" lang="zh-CN" altLang="en-US" sz="1100" kern="1200" cap="none" spc="0" normalizeH="0" baseline="0" noProof="0" dirty="0" smtClean="0">
                  <a:latin typeface="微软雅黑" panose="020B0503020204020204" pitchFamily="34" charset="-122"/>
                  <a:ea typeface="微软雅黑" panose="020B0503020204020204" pitchFamily="34" charset="-122"/>
                  <a:cs typeface="+mn-cs"/>
                </a:rPr>
                <a:t>。</a:t>
              </a:r>
              <a:endParaRPr kumimoji="0" lang="en-US" altLang="zh-CN" sz="1100" kern="1200" cap="none" spc="0" normalizeH="0" baseline="0" noProof="0" dirty="0">
                <a:solidFill>
                  <a:srgbClr val="FF0000"/>
                </a:solidFill>
                <a:latin typeface="微软雅黑" panose="020B0503020204020204" pitchFamily="34" charset="-122"/>
                <a:ea typeface="微软雅黑" panose="020B0503020204020204" pitchFamily="34" charset="-122"/>
                <a:cs typeface="+mn-cs"/>
              </a:endParaRPr>
            </a:p>
            <a:p>
              <a:pPr marL="182880" indent="-182880">
                <a:spcAft>
                  <a:spcPts val="600"/>
                </a:spcAft>
                <a:buFont typeface="Arial" panose="020B0604020202020204" pitchFamily="34" charset="0"/>
                <a:buChar char="•"/>
                <a:defRPr/>
              </a:pPr>
              <a:r>
                <a:rPr kumimoji="0" lang="en-US" altLang="zh-CN" sz="1100" kern="1200" cap="none" spc="0" normalizeH="0" baseline="0" noProof="0" dirty="0">
                  <a:latin typeface="微软雅黑" panose="020B0503020204020204" pitchFamily="34" charset="-122"/>
                  <a:ea typeface="微软雅黑" panose="020B0503020204020204" pitchFamily="34" charset="-122"/>
                  <a:cs typeface="+mn-cs"/>
                </a:rPr>
                <a:t>2022GINA</a:t>
              </a:r>
              <a:r>
                <a:rPr kumimoji="0" lang="zh-CN" altLang="en-US" sz="1100" kern="1200" cap="none" spc="0" normalizeH="0" baseline="0" noProof="0" dirty="0">
                  <a:latin typeface="微软雅黑" panose="020B0503020204020204" pitchFamily="34" charset="-122"/>
                  <a:ea typeface="微软雅黑" panose="020B0503020204020204" pitchFamily="34" charset="-122"/>
                  <a:cs typeface="+mn-cs"/>
                </a:rPr>
                <a:t>：可单独使用或与</a:t>
              </a:r>
              <a:r>
                <a:rPr kumimoji="0" lang="en-US" altLang="zh-CN" sz="1100" kern="1200" cap="none" spc="0" normalizeH="0" baseline="0" noProof="0" dirty="0">
                  <a:latin typeface="微软雅黑" panose="020B0503020204020204" pitchFamily="34" charset="-122"/>
                  <a:ea typeface="微软雅黑" panose="020B0503020204020204" pitchFamily="34" charset="-122"/>
                  <a:cs typeface="+mn-cs"/>
                </a:rPr>
                <a:t>ICS</a:t>
              </a:r>
              <a:r>
                <a:rPr kumimoji="0" lang="zh-CN" altLang="en-US" sz="1100" kern="1200" cap="none" spc="0" normalizeH="0" baseline="0" noProof="0" dirty="0">
                  <a:latin typeface="微软雅黑" panose="020B0503020204020204" pitchFamily="34" charset="-122"/>
                  <a:ea typeface="微软雅黑" panose="020B0503020204020204" pitchFamily="34" charset="-122"/>
                  <a:cs typeface="+mn-cs"/>
                </a:rPr>
                <a:t>联合使用</a:t>
              </a:r>
              <a:r>
                <a:rPr kumimoji="0" lang="en-US" altLang="zh-CN" sz="1100" kern="1200" cap="none" spc="0" normalizeH="0" baseline="0" noProof="0" dirty="0" smtClean="0">
                  <a:latin typeface="微软雅黑" panose="020B0503020204020204" pitchFamily="34" charset="-122"/>
                  <a:ea typeface="微软雅黑" panose="020B0503020204020204" pitchFamily="34" charset="-122"/>
                  <a:cs typeface="+mn-cs"/>
                </a:rPr>
                <a:t>LTRA</a:t>
              </a:r>
              <a:r>
                <a:rPr lang="zh-CN" altLang="en-US" sz="1100" dirty="0">
                  <a:latin typeface="微软雅黑" panose="020B0503020204020204" pitchFamily="34" charset="-122"/>
                  <a:ea typeface="微软雅黑" panose="020B0503020204020204" pitchFamily="34" charset="-122"/>
                </a:rPr>
                <a:t> （白三烯受体拮抗剂，孟鲁司特钠属于其中） 。</a:t>
              </a:r>
              <a:endParaRPr kumimoji="0" lang="en-US" altLang="zh-CN" sz="1100" kern="1200" cap="none" spc="0" normalizeH="0" baseline="0" noProof="0" dirty="0">
                <a:latin typeface="微软雅黑" panose="020B0503020204020204" pitchFamily="34" charset="-122"/>
                <a:ea typeface="微软雅黑" panose="020B0503020204020204" pitchFamily="34" charset="-122"/>
                <a:cs typeface="+mn-cs"/>
              </a:endParaRPr>
            </a:p>
            <a:p>
              <a:pPr marL="182880" marR="0" indent="-182880" defTabSz="914400">
                <a:spcAft>
                  <a:spcPts val="600"/>
                </a:spcAft>
                <a:buClrTx/>
                <a:buSzTx/>
                <a:buFont typeface="Arial" panose="020B0604020202020204" pitchFamily="34" charset="0"/>
                <a:buChar char="•"/>
                <a:defRPr/>
              </a:pPr>
              <a:r>
                <a:rPr kumimoji="0" lang="en-US" altLang="zh-CN" sz="1100" kern="1200" cap="none" spc="0" normalizeH="0" baseline="0" noProof="0" dirty="0">
                  <a:latin typeface="微软雅黑" panose="020B0503020204020204" pitchFamily="34" charset="-122"/>
                  <a:ea typeface="微软雅黑" panose="020B0503020204020204" pitchFamily="34" charset="-122"/>
                  <a:cs typeface="+mn-cs"/>
                </a:rPr>
                <a:t>2016ARIA</a:t>
              </a:r>
              <a:r>
                <a:rPr kumimoji="0" lang="zh-CN" altLang="en-US" sz="1100" kern="1200" cap="none" spc="0" normalizeH="0" baseline="0" noProof="0" dirty="0">
                  <a:latin typeface="微软雅黑" panose="020B0503020204020204" pitchFamily="34" charset="-122"/>
                  <a:ea typeface="微软雅黑" panose="020B0503020204020204" pitchFamily="34" charset="-122"/>
                  <a:cs typeface="+mn-cs"/>
                </a:rPr>
                <a:t>：</a:t>
              </a:r>
              <a:r>
                <a:rPr kumimoji="0" lang="en-US" altLang="zh-CN" sz="1100" kern="1200" cap="none" spc="0" normalizeH="0" baseline="0" noProof="0" dirty="0">
                  <a:latin typeface="微软雅黑" panose="020B0503020204020204" pitchFamily="34" charset="-122"/>
                  <a:ea typeface="微软雅黑" panose="020B0503020204020204" pitchFamily="34" charset="-122"/>
                  <a:cs typeface="+mn-cs"/>
                </a:rPr>
                <a:t>LTRA</a:t>
              </a:r>
              <a:r>
                <a:rPr kumimoji="0" lang="zh-CN" altLang="en-US" sz="1100" kern="1200" cap="none" spc="0" normalizeH="0" baseline="0" noProof="0" dirty="0">
                  <a:latin typeface="微软雅黑" panose="020B0503020204020204" pitchFamily="34" charset="-122"/>
                  <a:ea typeface="微软雅黑" panose="020B0503020204020204" pitchFamily="34" charset="-122"/>
                  <a:cs typeface="+mn-cs"/>
                </a:rPr>
                <a:t>用于季节性过敏性鼻炎（</a:t>
              </a:r>
              <a:r>
                <a:rPr kumimoji="0" lang="en-US" altLang="zh-CN" sz="1100" kern="1200" cap="none" spc="0" normalizeH="0" baseline="0" noProof="0" dirty="0">
                  <a:latin typeface="微软雅黑" panose="020B0503020204020204" pitchFamily="34" charset="-122"/>
                  <a:ea typeface="微软雅黑" panose="020B0503020204020204" pitchFamily="34" charset="-122"/>
                  <a:cs typeface="+mn-cs"/>
                </a:rPr>
                <a:t>AR</a:t>
              </a:r>
              <a:r>
                <a:rPr kumimoji="0" lang="zh-CN" altLang="en-US" sz="1100" kern="1200" cap="none" spc="0" normalizeH="0" baseline="0" noProof="0" dirty="0">
                  <a:latin typeface="微软雅黑" panose="020B0503020204020204" pitchFamily="34" charset="-122"/>
                  <a:ea typeface="微软雅黑" panose="020B0503020204020204" pitchFamily="34" charset="-122"/>
                  <a:cs typeface="+mn-cs"/>
                </a:rPr>
                <a:t>）、 </a:t>
              </a:r>
              <a:r>
                <a:rPr kumimoji="0" lang="en-US" altLang="zh-CN" sz="1100" kern="1200" cap="none" spc="0" normalizeH="0" baseline="0" noProof="0" dirty="0">
                  <a:latin typeface="微软雅黑" panose="020B0503020204020204" pitchFamily="34" charset="-122"/>
                  <a:ea typeface="微软雅黑" panose="020B0503020204020204" pitchFamily="34" charset="-122"/>
                  <a:cs typeface="+mn-cs"/>
                </a:rPr>
                <a:t>AR</a:t>
              </a:r>
              <a:r>
                <a:rPr kumimoji="0" lang="zh-CN" altLang="en-US" sz="1100" kern="1200" cap="none" spc="0" normalizeH="0" baseline="0" noProof="0" dirty="0">
                  <a:latin typeface="微软雅黑" panose="020B0503020204020204" pitchFamily="34" charset="-122"/>
                  <a:ea typeface="微软雅黑" panose="020B0503020204020204" pitchFamily="34" charset="-122"/>
                  <a:cs typeface="+mn-cs"/>
                </a:rPr>
                <a:t>合并哮喘、尤其是运动诱发或阿司匹林激发的呼吸道疾病患者。</a:t>
              </a:r>
            </a:p>
            <a:p>
              <a:pPr marL="182880" marR="0" indent="-182880" defTabSz="914400">
                <a:spcAft>
                  <a:spcPts val="600"/>
                </a:spcAft>
                <a:buClrTx/>
                <a:buSzTx/>
                <a:buFont typeface="Arial" panose="020B0604020202020204" pitchFamily="34" charset="0"/>
                <a:buChar char="•"/>
                <a:defRPr/>
              </a:pPr>
              <a:r>
                <a:rPr kumimoji="0" lang="en-US" altLang="zh-CN" sz="1100" kern="1200" cap="none" spc="0" normalizeH="0" baseline="0" noProof="0" dirty="0">
                  <a:latin typeface="微软雅黑" panose="020B0503020204020204" pitchFamily="34" charset="-122"/>
                  <a:ea typeface="微软雅黑" panose="020B0503020204020204" pitchFamily="34" charset="-122"/>
                  <a:cs typeface="+mn-cs"/>
                </a:rPr>
                <a:t>2016</a:t>
              </a:r>
              <a:r>
                <a:rPr kumimoji="0" lang="zh-CN" altLang="en-US" sz="1100" kern="1200" cap="none" spc="0" normalizeH="0" baseline="0" noProof="0" dirty="0">
                  <a:latin typeface="微软雅黑" panose="020B0503020204020204" pitchFamily="34" charset="-122"/>
                  <a:ea typeface="微软雅黑" panose="020B0503020204020204" pitchFamily="34" charset="-122"/>
                  <a:cs typeface="+mn-cs"/>
                </a:rPr>
                <a:t>中国儿童哮喘诊治指南：</a:t>
              </a:r>
              <a:r>
                <a:rPr kumimoji="0" lang="en-US" altLang="zh-CN" sz="1100" kern="1200" cap="none" spc="0" normalizeH="0" baseline="0" noProof="0" dirty="0">
                  <a:latin typeface="微软雅黑" panose="020B0503020204020204" pitchFamily="34" charset="-122"/>
                  <a:ea typeface="微软雅黑" panose="020B0503020204020204" pitchFamily="34" charset="-122"/>
                  <a:cs typeface="+mn-cs"/>
                </a:rPr>
                <a:t>LTRA</a:t>
              </a:r>
              <a:r>
                <a:rPr kumimoji="0" lang="zh-CN" altLang="en-US" sz="1100" kern="1200" cap="none" spc="0" normalizeH="0" baseline="0" noProof="0" dirty="0">
                  <a:latin typeface="微软雅黑" panose="020B0503020204020204" pitchFamily="34" charset="-122"/>
                  <a:ea typeface="微软雅黑" panose="020B0503020204020204" pitchFamily="34" charset="-122"/>
                  <a:cs typeface="+mn-cs"/>
                </a:rPr>
                <a:t>可单独或与</a:t>
              </a:r>
              <a:r>
                <a:rPr kumimoji="0" lang="en-US" altLang="zh-CN" sz="1100" kern="1200" cap="none" spc="0" normalizeH="0" baseline="0" noProof="0" dirty="0">
                  <a:latin typeface="微软雅黑" panose="020B0503020204020204" pitchFamily="34" charset="-122"/>
                  <a:ea typeface="微软雅黑" panose="020B0503020204020204" pitchFamily="34" charset="-122"/>
                  <a:cs typeface="+mn-cs"/>
                </a:rPr>
                <a:t>ICS</a:t>
              </a:r>
              <a:r>
                <a:rPr kumimoji="0" lang="zh-CN" altLang="en-US" sz="1100" kern="1200" cap="none" spc="0" normalizeH="0" baseline="0" noProof="0" dirty="0">
                  <a:latin typeface="微软雅黑" panose="020B0503020204020204" pitchFamily="34" charset="-122"/>
                  <a:ea typeface="微软雅黑" panose="020B0503020204020204" pitchFamily="34" charset="-122"/>
                  <a:cs typeface="+mn-cs"/>
                </a:rPr>
                <a:t>联合应用于不同严重度哮喘的治疗。</a:t>
              </a:r>
            </a:p>
            <a:p>
              <a:pPr marL="182880" marR="0" indent="-182880" defTabSz="914400">
                <a:spcAft>
                  <a:spcPts val="600"/>
                </a:spcAft>
                <a:buClrTx/>
                <a:buSzTx/>
                <a:buFont typeface="Arial" panose="020B0604020202020204" pitchFamily="34" charset="0"/>
                <a:buChar char="•"/>
                <a:defRPr/>
              </a:pPr>
              <a:r>
                <a:rPr kumimoji="0" lang="en-US" altLang="zh-CN" sz="1100" kern="1200" cap="none" spc="0" normalizeH="0" baseline="0" noProof="0" dirty="0">
                  <a:latin typeface="微软雅黑" panose="020B0503020204020204" pitchFamily="34" charset="-122"/>
                  <a:ea typeface="微软雅黑" panose="020B0503020204020204" pitchFamily="34" charset="-122"/>
                  <a:cs typeface="+mn-cs"/>
                </a:rPr>
                <a:t>2019</a:t>
              </a:r>
              <a:r>
                <a:rPr kumimoji="0" lang="zh-CN" altLang="en-US" sz="1100" kern="1200" cap="none" spc="0" normalizeH="0" baseline="0" noProof="0" dirty="0">
                  <a:latin typeface="微软雅黑" panose="020B0503020204020204" pitchFamily="34" charset="-122"/>
                  <a:ea typeface="微软雅黑" panose="020B0503020204020204" pitchFamily="34" charset="-122"/>
                  <a:cs typeface="+mn-cs"/>
                </a:rPr>
                <a:t>儿童变应性鼻炎诊疗</a:t>
              </a:r>
              <a:r>
                <a:rPr kumimoji="0" lang="en-US" altLang="zh-CN" sz="1100" kern="1200" cap="none" spc="0" normalizeH="0" baseline="0" noProof="0" dirty="0">
                  <a:latin typeface="微软雅黑" panose="020B0503020204020204" pitchFamily="34" charset="-122"/>
                  <a:ea typeface="微软雅黑" panose="020B0503020204020204" pitchFamily="34" charset="-122"/>
                  <a:cs typeface="+mn-cs"/>
                </a:rPr>
                <a:t>-</a:t>
              </a:r>
              <a:r>
                <a:rPr kumimoji="0" lang="zh-CN" altLang="en-US" sz="1100" kern="1200" cap="none" spc="0" normalizeH="0" baseline="0" noProof="0" dirty="0">
                  <a:latin typeface="微软雅黑" panose="020B0503020204020204" pitchFamily="34" charset="-122"/>
                  <a:ea typeface="微软雅黑" panose="020B0503020204020204" pitchFamily="34" charset="-122"/>
                  <a:cs typeface="+mn-cs"/>
                </a:rPr>
                <a:t>临床实践指南：</a:t>
              </a:r>
              <a:r>
                <a:rPr kumimoji="0" lang="en-US" altLang="zh-CN" sz="1100" kern="1200" cap="none" spc="0" normalizeH="0" baseline="0" noProof="0" dirty="0">
                  <a:latin typeface="微软雅黑" panose="020B0503020204020204" pitchFamily="34" charset="-122"/>
                  <a:ea typeface="微软雅黑" panose="020B0503020204020204" pitchFamily="34" charset="-122"/>
                  <a:cs typeface="+mn-cs"/>
                </a:rPr>
                <a:t>LTRA</a:t>
              </a:r>
              <a:r>
                <a:rPr kumimoji="0" lang="zh-CN" altLang="en-US" sz="1100" kern="1200" cap="none" spc="0" normalizeH="0" baseline="0" noProof="0" dirty="0">
                  <a:latin typeface="微软雅黑" panose="020B0503020204020204" pitchFamily="34" charset="-122"/>
                  <a:ea typeface="微软雅黑" panose="020B0503020204020204" pitchFamily="34" charset="-122"/>
                  <a:cs typeface="+mn-cs"/>
                </a:rPr>
                <a:t>更为适用于学龄前期鼻塞较重的患儿，联合鼻用激素用于中重度</a:t>
              </a:r>
              <a:r>
                <a:rPr kumimoji="0" lang="en-US" altLang="zh-CN" sz="1100" kern="1200" cap="none" spc="0" normalizeH="0" baseline="0" noProof="0" dirty="0">
                  <a:latin typeface="微软雅黑" panose="020B0503020204020204" pitchFamily="34" charset="-122"/>
                  <a:ea typeface="微软雅黑" panose="020B0503020204020204" pitchFamily="34" charset="-122"/>
                  <a:cs typeface="+mn-cs"/>
                </a:rPr>
                <a:t>AR</a:t>
              </a:r>
              <a:r>
                <a:rPr kumimoji="0" lang="zh-CN" altLang="en-US" sz="1100" kern="1200" cap="none" spc="0" normalizeH="0" baseline="0" noProof="0" dirty="0">
                  <a:latin typeface="微软雅黑" panose="020B0503020204020204" pitchFamily="34" charset="-122"/>
                  <a:ea typeface="微软雅黑" panose="020B0503020204020204" pitchFamily="34" charset="-122"/>
                  <a:cs typeface="+mn-cs"/>
                </a:rPr>
                <a:t>患儿。</a:t>
              </a:r>
            </a:p>
          </p:txBody>
        </p:sp>
        <p:sp>
          <p:nvSpPr>
            <p:cNvPr id="16391" name="圆角矩形 5"/>
            <p:cNvSpPr/>
            <p:nvPr/>
          </p:nvSpPr>
          <p:spPr>
            <a:xfrm>
              <a:off x="7070" y="819305"/>
              <a:ext cx="8978900" cy="419088"/>
            </a:xfrm>
            <a:prstGeom prst="roundRect">
              <a:avLst>
                <a:gd name="adj" fmla="val 50000"/>
              </a:avLst>
            </a:prstGeom>
            <a:solidFill>
              <a:schemeClr val="accent1"/>
            </a:solidFill>
            <a:ln w="9525">
              <a:noFill/>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sym typeface="Calibri" panose="020F0502020204030204" pitchFamily="34" charset="0"/>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sym typeface="Calibri" panose="020F0502020204030204" pitchFamily="34" charset="0"/>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sym typeface="Calibri" panose="020F0502020204030204" pitchFamily="34" charset="0"/>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sym typeface="Calibri" panose="020F0502020204030204" pitchFamily="34" charset="0"/>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sym typeface="Calibri" panose="020F0502020204030204" pitchFamily="34" charset="0"/>
                </a:defRPr>
              </a:lvl5pPr>
            </a:lstStyle>
            <a:p>
              <a:pPr marL="0" lvl="0" indent="0" eaLnBrk="1" hangingPunct="1">
                <a:spcBef>
                  <a:spcPct val="0"/>
                </a:spcBef>
                <a:buNone/>
              </a:pPr>
              <a:r>
                <a:rPr lang="zh-CN" altLang="en-US" sz="1600" b="1" dirty="0">
                  <a:solidFill>
                    <a:srgbClr val="FF0000"/>
                  </a:solidFill>
                  <a:latin typeface="微软雅黑" panose="020B0503020204020204" pitchFamily="34" charset="-122"/>
                  <a:ea typeface="微软雅黑" panose="020B0503020204020204" pitchFamily="34" charset="-122"/>
                </a:rPr>
                <a:t>药监上市评审报告有效性节选</a:t>
              </a:r>
            </a:p>
          </p:txBody>
        </p:sp>
        <p:sp>
          <p:nvSpPr>
            <p:cNvPr id="20" name="文本框 19"/>
            <p:cNvSpPr txBox="1"/>
            <p:nvPr/>
          </p:nvSpPr>
          <p:spPr>
            <a:xfrm>
              <a:off x="-88357" y="1238402"/>
              <a:ext cx="9073988" cy="754058"/>
            </a:xfrm>
            <a:prstGeom prst="rect">
              <a:avLst/>
            </a:prstGeom>
            <a:solidFill>
              <a:schemeClr val="bg1">
                <a:lumMod val="95000"/>
              </a:schemeClr>
            </a:solidFill>
          </p:spPr>
          <p:txBody>
            <a:bodyPr>
              <a:spAutoFit/>
            </a:bodyPr>
            <a:lstStyle/>
            <a:p>
              <a:pPr marL="182880" marR="0" indent="-182880" defTabSz="914400">
                <a:spcAft>
                  <a:spcPts val="600"/>
                </a:spcAft>
                <a:buClrTx/>
                <a:buSzTx/>
                <a:buFont typeface="Arial" panose="020B0604020202020204" pitchFamily="34" charset="0"/>
                <a:buChar char="•"/>
                <a:defRPr/>
              </a:pPr>
              <a:r>
                <a:rPr kumimoji="0" lang="zh-CN" altLang="en-US" sz="1100" b="1" kern="1200" cap="none" spc="0" normalizeH="0" baseline="0" noProof="0" dirty="0">
                  <a:latin typeface="微软雅黑" panose="020B0503020204020204" pitchFamily="34" charset="-122"/>
                  <a:ea typeface="微软雅黑" panose="020B0503020204020204" pitchFamily="34" charset="-122"/>
                  <a:cs typeface="+mn-cs"/>
                </a:rPr>
                <a:t>临床优势主要体现在</a:t>
              </a:r>
              <a:r>
                <a:rPr kumimoji="0" lang="zh-CN" altLang="en-US" sz="1100" b="1" kern="1200" cap="none" spc="0" normalizeH="0" baseline="0" noProof="0" dirty="0">
                  <a:solidFill>
                    <a:srgbClr val="0070C0"/>
                  </a:solidFill>
                  <a:latin typeface="微软雅黑" panose="020B0503020204020204" pitchFamily="34" charset="-122"/>
                  <a:ea typeface="微软雅黑" panose="020B0503020204020204" pitchFamily="34" charset="-122"/>
                  <a:cs typeface="+mn-cs"/>
                </a:rPr>
                <a:t>新剂型对于解决已有剂型无法满足的临床需求方面的价值</a:t>
              </a:r>
              <a:endParaRPr kumimoji="0" lang="en-US" altLang="zh-CN" sz="1100" b="1" kern="1200" cap="none" spc="0" normalizeH="0" baseline="0" noProof="0" dirty="0">
                <a:latin typeface="微软雅黑" panose="020B0503020204020204" pitchFamily="34" charset="-122"/>
                <a:ea typeface="微软雅黑" panose="020B0503020204020204" pitchFamily="34" charset="-122"/>
                <a:cs typeface="+mn-cs"/>
              </a:endParaRPr>
            </a:p>
            <a:p>
              <a:pPr marL="182880" marR="0" indent="-182880" defTabSz="914400">
                <a:spcAft>
                  <a:spcPts val="600"/>
                </a:spcAft>
                <a:buClrTx/>
                <a:buSzTx/>
                <a:buFont typeface="Arial" panose="020B0604020202020204" pitchFamily="34" charset="0"/>
                <a:buChar char="•"/>
                <a:defRPr/>
              </a:pPr>
              <a:r>
                <a:rPr kumimoji="0" lang="zh-CN" altLang="en-US" sz="1100" b="1" kern="1200" cap="none" spc="0" normalizeH="0" baseline="0" noProof="0" dirty="0">
                  <a:latin typeface="微软雅黑" panose="020B0503020204020204" pitchFamily="34" charset="-122"/>
                  <a:ea typeface="微软雅黑" panose="020B0503020204020204" pitchFamily="34" charset="-122"/>
                  <a:cs typeface="+mn-cs"/>
                </a:rPr>
                <a:t>相比于已上市的口服制剂，本品利于</a:t>
              </a:r>
              <a:r>
                <a:rPr kumimoji="0" lang="zh-CN" altLang="en-US" sz="1100" b="1" kern="1200" cap="none" spc="0" normalizeH="0" baseline="0" noProof="0" dirty="0">
                  <a:solidFill>
                    <a:srgbClr val="FF0000"/>
                  </a:solidFill>
                  <a:latin typeface="微软雅黑" panose="020B0503020204020204" pitchFamily="34" charset="-122"/>
                  <a:ea typeface="微软雅黑" panose="020B0503020204020204" pitchFamily="34" charset="-122"/>
                  <a:cs typeface="+mn-cs"/>
                </a:rPr>
                <a:t>提高儿童患者服药便利性和依从性</a:t>
              </a:r>
              <a:r>
                <a:rPr kumimoji="0" lang="zh-CN" altLang="en-US" sz="1100" b="1" kern="1200" cap="none" spc="0" normalizeH="0" baseline="0" noProof="0" dirty="0">
                  <a:latin typeface="微软雅黑" panose="020B0503020204020204" pitchFamily="34" charset="-122"/>
                  <a:ea typeface="微软雅黑" panose="020B0503020204020204" pitchFamily="34" charset="-122"/>
                  <a:cs typeface="+mn-cs"/>
                </a:rPr>
                <a:t>。</a:t>
              </a:r>
            </a:p>
            <a:p>
              <a:pPr marL="182880" marR="0" indent="-182880" defTabSz="914400">
                <a:spcAft>
                  <a:spcPts val="600"/>
                </a:spcAft>
                <a:buClrTx/>
                <a:buSzTx/>
                <a:buFont typeface="Arial" panose="020B0604020202020204" pitchFamily="34" charset="0"/>
                <a:buChar char="•"/>
                <a:defRPr/>
              </a:pPr>
              <a:r>
                <a:rPr kumimoji="0" lang="zh-CN" altLang="en-US" sz="1100" b="1" kern="1200" cap="none" spc="0" normalizeH="0" baseline="0" noProof="0" dirty="0">
                  <a:latin typeface="微软雅黑" panose="020B0503020204020204" pitchFamily="34" charset="-122"/>
                  <a:ea typeface="微软雅黑" panose="020B0503020204020204" pitchFamily="34" charset="-122"/>
                  <a:cs typeface="+mn-cs"/>
                </a:rPr>
                <a:t>在生物等效的基础上，</a:t>
              </a:r>
              <a:r>
                <a:rPr kumimoji="0" lang="zh-CN" altLang="en-US" sz="1100" b="1" kern="1200" cap="none" spc="0" normalizeH="0" baseline="0" noProof="0" dirty="0">
                  <a:solidFill>
                    <a:srgbClr val="FF0000"/>
                  </a:solidFill>
                  <a:latin typeface="微软雅黑" panose="020B0503020204020204" pitchFamily="34" charset="-122"/>
                  <a:ea typeface="微软雅黑" panose="020B0503020204020204" pitchFamily="34" charset="-122"/>
                  <a:cs typeface="+mn-cs"/>
                </a:rPr>
                <a:t>新剂型具有临床优势且不会给患者带来超过已有剂型的额外不适</a:t>
              </a:r>
              <a:r>
                <a:rPr kumimoji="0" lang="zh-CN" altLang="en-US" sz="1100" b="1" kern="1200" cap="none" spc="0" normalizeH="0" baseline="0" noProof="0" dirty="0">
                  <a:latin typeface="微软雅黑" panose="020B0503020204020204" pitchFamily="34" charset="-122"/>
                  <a:ea typeface="微软雅黑" panose="020B0503020204020204" pitchFamily="34" charset="-122"/>
                  <a:cs typeface="+mn-cs"/>
                </a:rPr>
                <a:t>，临床获益大于风险。</a:t>
              </a:r>
            </a:p>
          </p:txBody>
        </p:sp>
      </p:gr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文本框 2"/>
          <p:cNvSpPr txBox="1"/>
          <p:nvPr/>
        </p:nvSpPr>
        <p:spPr>
          <a:xfrm>
            <a:off x="1219200" y="965200"/>
            <a:ext cx="558800" cy="461963"/>
          </a:xfrm>
          <a:prstGeom prst="rect">
            <a:avLst/>
          </a:prstGeom>
          <a:noFill/>
          <a:ln w="9525">
            <a:noFill/>
          </a:ln>
        </p:spPr>
        <p:txBody>
          <a:bodyPr>
            <a:spAutoFit/>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sym typeface="Calibri" panose="020F0502020204030204" pitchFamily="34" charset="0"/>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sym typeface="Calibri" panose="020F0502020204030204" pitchFamily="34" charset="0"/>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sym typeface="Calibri" panose="020F0502020204030204" pitchFamily="34" charset="0"/>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sym typeface="Calibri" panose="020F0502020204030204" pitchFamily="34" charset="0"/>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sym typeface="Calibri" panose="020F0502020204030204" pitchFamily="34" charset="0"/>
              </a:defRPr>
            </a:lvl5pPr>
          </a:lstStyle>
          <a:p>
            <a:pPr marL="0" lvl="0" indent="0">
              <a:spcBef>
                <a:spcPct val="0"/>
              </a:spcBef>
              <a:buFontTx/>
              <a:buNone/>
            </a:pPr>
            <a:r>
              <a:rPr lang="en-US" altLang="zh-CN" sz="2400" b="1" dirty="0">
                <a:solidFill>
                  <a:schemeClr val="bg1"/>
                </a:solidFill>
                <a:latin typeface="微软雅黑" panose="020B0503020204020204" pitchFamily="34" charset="-122"/>
                <a:ea typeface="微软雅黑" panose="020B0503020204020204" pitchFamily="34" charset="-122"/>
              </a:rPr>
              <a:t>04</a:t>
            </a:r>
            <a:endParaRPr lang="zh-CN" altLang="en-US" sz="2400" b="1" dirty="0">
              <a:solidFill>
                <a:schemeClr val="bg1"/>
              </a:solidFill>
              <a:latin typeface="微软雅黑" panose="020B0503020204020204" pitchFamily="34" charset="-122"/>
              <a:ea typeface="微软雅黑" panose="020B0503020204020204" pitchFamily="34" charset="-122"/>
            </a:endParaRPr>
          </a:p>
        </p:txBody>
      </p:sp>
      <p:sp>
        <p:nvSpPr>
          <p:cNvPr id="4" name="文本框 3"/>
          <p:cNvSpPr txBox="1"/>
          <p:nvPr/>
        </p:nvSpPr>
        <p:spPr>
          <a:xfrm>
            <a:off x="346075" y="1912938"/>
            <a:ext cx="2305050" cy="1108075"/>
          </a:xfrm>
          <a:prstGeom prst="rect">
            <a:avLst/>
          </a:prstGeom>
          <a:noFill/>
        </p:spPr>
        <p:txBody>
          <a:bodyPr>
            <a:spAutoFit/>
          </a:bodyPr>
          <a:lstStyle/>
          <a:p>
            <a:pPr marR="0" defTabSz="914400">
              <a:lnSpc>
                <a:spcPct val="150000"/>
              </a:lnSpc>
              <a:buClrTx/>
              <a:buSzTx/>
              <a:buFontTx/>
              <a:buNone/>
              <a:defRPr/>
            </a:pPr>
            <a:r>
              <a:rPr kumimoji="0" lang="zh-CN" altLang="en-US" sz="2400" b="1" kern="1200" cap="none" spc="0" normalizeH="0" baseline="0" noProof="0" dirty="0">
                <a:solidFill>
                  <a:schemeClr val="accent1"/>
                </a:solidFill>
                <a:latin typeface="微软雅黑" panose="020B0503020204020204" pitchFamily="34" charset="-122"/>
                <a:ea typeface="微软雅黑" panose="020B0503020204020204" pitchFamily="34" charset="-122"/>
                <a:cs typeface="+mn-cs"/>
              </a:rPr>
              <a:t>创新性</a:t>
            </a:r>
            <a:endParaRPr kumimoji="0" lang="en-US" altLang="zh-CN" sz="2400" b="1" kern="1200" cap="none" spc="0" normalizeH="0" baseline="0" noProof="0" dirty="0">
              <a:solidFill>
                <a:schemeClr val="accent1"/>
              </a:solidFill>
              <a:latin typeface="微软雅黑" panose="020B0503020204020204" pitchFamily="34" charset="-122"/>
              <a:ea typeface="微软雅黑" panose="020B0503020204020204" pitchFamily="34" charset="-122"/>
              <a:cs typeface="+mn-cs"/>
            </a:endParaRPr>
          </a:p>
          <a:p>
            <a:pPr marR="0" defTabSz="914400">
              <a:lnSpc>
                <a:spcPct val="150000"/>
              </a:lnSpc>
              <a:buClrTx/>
              <a:buSzTx/>
              <a:buFontTx/>
              <a:buNone/>
              <a:defRPr/>
            </a:pPr>
            <a:r>
              <a:rPr kumimoji="0" lang="en-US" altLang="zh-CN" sz="2000" kern="1200" cap="none" spc="100" normalizeH="0" baseline="0" noProof="0" dirty="0">
                <a:solidFill>
                  <a:srgbClr val="B8B8B8"/>
                </a:solidFill>
                <a:latin typeface="微软雅黑" panose="020B0503020204020204" pitchFamily="34" charset="-122"/>
                <a:ea typeface="微软雅黑" panose="020B0503020204020204" pitchFamily="34" charset="-122"/>
                <a:cs typeface="+mn-cs"/>
              </a:rPr>
              <a:t>Innovativeness</a:t>
            </a:r>
            <a:r>
              <a:rPr kumimoji="0" lang="zh-CN" altLang="en-US" sz="2000" kern="1200" cap="none" spc="100" normalizeH="0" baseline="0" noProof="0" dirty="0">
                <a:solidFill>
                  <a:srgbClr val="B8B8B8"/>
                </a:solidFill>
                <a:latin typeface="微软雅黑" panose="020B0503020204020204" pitchFamily="34" charset="-122"/>
                <a:ea typeface="微软雅黑" panose="020B0503020204020204" pitchFamily="34" charset="-122"/>
                <a:cs typeface="+mn-cs"/>
              </a:rPr>
              <a:t> </a:t>
            </a:r>
            <a:endParaRPr kumimoji="0" lang="en-US" altLang="zh-CN" sz="2000" kern="1200" cap="none" spc="100" normalizeH="0" baseline="0" noProof="0" dirty="0">
              <a:solidFill>
                <a:srgbClr val="B8B8B8"/>
              </a:solidFill>
              <a:latin typeface="微软雅黑" panose="020B0503020204020204" pitchFamily="34" charset="-122"/>
              <a:ea typeface="微软雅黑" panose="020B0503020204020204" pitchFamily="34" charset="-122"/>
              <a:cs typeface="+mn-cs"/>
            </a:endParaRPr>
          </a:p>
        </p:txBody>
      </p:sp>
      <p:sp>
        <p:nvSpPr>
          <p:cNvPr id="5" name="圆角矩形 4"/>
          <p:cNvSpPr/>
          <p:nvPr/>
        </p:nvSpPr>
        <p:spPr bwMode="auto">
          <a:xfrm>
            <a:off x="3175000" y="2292350"/>
            <a:ext cx="5588000" cy="1512888"/>
          </a:xfrm>
          <a:prstGeom prst="roundRect">
            <a:avLst/>
          </a:prstGeom>
          <a:solidFill>
            <a:schemeClr val="accent1">
              <a:lumMod val="20000"/>
              <a:lumOff val="80000"/>
            </a:schemeClr>
          </a:solidFill>
          <a:ln w="9525" cap="flat" cmpd="sng" algn="ctr">
            <a:noFill/>
            <a:prstDash val="solid"/>
            <a:round/>
            <a:headEnd type="none" w="med" len="med"/>
            <a:tailEnd type="none" w="med" len="med"/>
          </a:ln>
          <a:effectLst/>
        </p:spPr>
        <p:txBody>
          <a:bodyPr/>
          <a:lstStyle/>
          <a:p>
            <a:pPr marL="624205" marR="0" lvl="0" indent="-285750" algn="l" defTabSz="914400" rtl="0" eaLnBrk="1" fontAlgn="base" latinLnBrk="0" hangingPunct="1">
              <a:lnSpc>
                <a:spcPct val="100000"/>
              </a:lnSpc>
              <a:spcBef>
                <a:spcPct val="0"/>
              </a:spcBef>
              <a:spcAft>
                <a:spcPts val="600"/>
              </a:spcAft>
              <a:buClrTx/>
              <a:buSzTx/>
              <a:buFont typeface="Arial" panose="020B0604020202020204" pitchFamily="34" charset="0"/>
              <a:buChar char="•"/>
              <a:defRPr/>
            </a:pPr>
            <a:r>
              <a:rPr kumimoji="0" lang="zh-CN" altLang="en-US" sz="1200" b="0" i="0" u="none" strike="noStrike" kern="1200" cap="none" spc="0" normalizeH="0" baseline="0" noProof="0" dirty="0">
                <a:ln>
                  <a:noFill/>
                </a:ln>
                <a:solidFill>
                  <a:schemeClr val="tx1"/>
                </a:solidFill>
                <a:effectLst/>
                <a:uLnTx/>
                <a:uFillTx/>
                <a:latin typeface="微软雅黑" panose="020B0503020204020204" pitchFamily="34" charset="-122"/>
                <a:ea typeface="微软雅黑" panose="020B0503020204020204" pitchFamily="34" charset="-122"/>
                <a:cs typeface="+mn-cs"/>
              </a:rPr>
              <a:t>无需咀嚼，也无需用水冲服，快速溶化分散，易于吞咽，提高了儿童患者</a:t>
            </a:r>
            <a:r>
              <a:rPr kumimoji="0" lang="zh-CN" altLang="en-US" sz="1200" b="1" i="0" u="none" strike="noStrike" kern="1200" cap="none" spc="0" normalizeH="0" baseline="0" noProof="0" dirty="0">
                <a:ln>
                  <a:noFill/>
                </a:ln>
                <a:solidFill>
                  <a:srgbClr val="0070C0"/>
                </a:solidFill>
                <a:effectLst/>
                <a:uLnTx/>
                <a:uFillTx/>
                <a:latin typeface="微软雅黑" panose="020B0503020204020204" pitchFamily="34" charset="-122"/>
                <a:ea typeface="微软雅黑" panose="020B0503020204020204" pitchFamily="34" charset="-122"/>
                <a:cs typeface="+mn-cs"/>
              </a:rPr>
              <a:t>服药便利性和依从性；</a:t>
            </a:r>
            <a:r>
              <a:rPr kumimoji="0" lang="zh-CN" altLang="en-US" sz="1200" b="1" i="0" u="none" strike="noStrike" kern="1200" cap="none" spc="0" normalizeH="0" baseline="0" noProof="0" dirty="0">
                <a:ln>
                  <a:noFill/>
                </a:ln>
                <a:solidFill>
                  <a:srgbClr val="FF0000"/>
                </a:solidFill>
                <a:effectLst/>
                <a:uLnTx/>
                <a:uFillTx/>
                <a:latin typeface="微软雅黑" panose="020B0503020204020204" pitchFamily="34" charset="-122"/>
                <a:ea typeface="微软雅黑" panose="020B0503020204020204" pitchFamily="34" charset="-122"/>
                <a:cs typeface="+mn-cs"/>
              </a:rPr>
              <a:t>提高疾病控制，减少急性发作带来的就医；</a:t>
            </a:r>
          </a:p>
          <a:p>
            <a:pPr marL="624205" marR="0" lvl="0" indent="-285750" algn="l" defTabSz="914400" rtl="0" eaLnBrk="1" fontAlgn="base" latinLnBrk="0" hangingPunct="1">
              <a:lnSpc>
                <a:spcPct val="100000"/>
              </a:lnSpc>
              <a:spcBef>
                <a:spcPct val="0"/>
              </a:spcBef>
              <a:spcAft>
                <a:spcPts val="600"/>
              </a:spcAft>
              <a:buClrTx/>
              <a:buSzTx/>
              <a:buFont typeface="Arial" panose="020B0604020202020204" pitchFamily="34" charset="0"/>
              <a:buChar char="•"/>
              <a:defRPr/>
            </a:pPr>
            <a:r>
              <a:rPr kumimoji="0" lang="zh-CN" altLang="en-US" sz="1200" b="1" i="0" u="none" strike="noStrike" kern="1200" cap="none" spc="0" normalizeH="0" baseline="0" noProof="0" dirty="0">
                <a:ln>
                  <a:noFill/>
                </a:ln>
                <a:solidFill>
                  <a:srgbClr val="0070C0"/>
                </a:solidFill>
                <a:effectLst/>
                <a:uLnTx/>
                <a:uFillTx/>
                <a:latin typeface="微软雅黑" panose="020B0503020204020204" pitchFamily="34" charset="-122"/>
                <a:ea typeface="微软雅黑" panose="020B0503020204020204" pitchFamily="34" charset="-122"/>
                <a:cs typeface="+mn-cs"/>
              </a:rPr>
              <a:t>避免呛咳等用药风险，</a:t>
            </a:r>
            <a:r>
              <a:rPr kumimoji="0" lang="zh-CN" altLang="en-US" sz="1200" b="1" i="0" u="none" strike="noStrike" kern="1200" cap="none" spc="0" normalizeH="0" baseline="0" noProof="0" dirty="0">
                <a:ln>
                  <a:noFill/>
                </a:ln>
                <a:solidFill>
                  <a:srgbClr val="FF0000"/>
                </a:solidFill>
                <a:effectLst/>
                <a:uLnTx/>
                <a:uFillTx/>
                <a:latin typeface="微软雅黑" panose="020B0503020204020204" pitchFamily="34" charset="-122"/>
                <a:ea typeface="微软雅黑" panose="020B0503020204020204" pitchFamily="34" charset="-122"/>
                <a:cs typeface="+mn-cs"/>
              </a:rPr>
              <a:t>减少处理不良事件的花费；</a:t>
            </a:r>
          </a:p>
          <a:p>
            <a:pPr marL="624205" marR="0" lvl="0" indent="-285750" algn="l" defTabSz="914400" rtl="0" eaLnBrk="1" fontAlgn="base" latinLnBrk="0" hangingPunct="1">
              <a:lnSpc>
                <a:spcPct val="100000"/>
              </a:lnSpc>
              <a:spcBef>
                <a:spcPct val="0"/>
              </a:spcBef>
              <a:spcAft>
                <a:spcPts val="600"/>
              </a:spcAft>
              <a:buClrTx/>
              <a:buSzTx/>
              <a:buFont typeface="Arial" panose="020B0604020202020204" pitchFamily="34" charset="0"/>
              <a:buChar char="•"/>
              <a:defRPr/>
            </a:pPr>
            <a:r>
              <a:rPr kumimoji="0" lang="zh-CN" altLang="en-US" sz="1200" b="0" i="0" u="none" strike="noStrike" kern="1200" cap="none" spc="0" normalizeH="0" baseline="0" noProof="0" dirty="0">
                <a:ln>
                  <a:noFill/>
                </a:ln>
                <a:solidFill>
                  <a:schemeClr val="tx1"/>
                </a:solidFill>
                <a:effectLst/>
                <a:uLnTx/>
                <a:uFillTx/>
                <a:latin typeface="微软雅黑" panose="020B0503020204020204" pitchFamily="34" charset="-122"/>
                <a:ea typeface="微软雅黑" panose="020B0503020204020204" pitchFamily="34" charset="-122"/>
                <a:cs typeface="+mn-cs"/>
              </a:rPr>
              <a:t>特别是对于</a:t>
            </a:r>
            <a:r>
              <a:rPr kumimoji="0" lang="zh-CN" altLang="en-US" sz="1200" b="1" i="0" u="none" strike="noStrike" kern="1200" cap="none" spc="0" normalizeH="0" baseline="0" noProof="0" dirty="0">
                <a:ln>
                  <a:noFill/>
                </a:ln>
                <a:solidFill>
                  <a:srgbClr val="0070C0"/>
                </a:solidFill>
                <a:effectLst/>
                <a:uLnTx/>
                <a:uFillTx/>
                <a:latin typeface="微软雅黑" panose="020B0503020204020204" pitchFamily="34" charset="-122"/>
                <a:ea typeface="微软雅黑" panose="020B0503020204020204" pitchFamily="34" charset="-122"/>
                <a:cs typeface="+mn-cs"/>
              </a:rPr>
              <a:t>咀嚼和吞咽动作尚不成熟的低龄患儿，更具优势</a:t>
            </a:r>
            <a:r>
              <a:rPr kumimoji="0" lang="zh-CN" altLang="en-US" sz="1200" b="0" i="0" u="none" strike="noStrike" kern="1200" cap="none" spc="0" normalizeH="0" baseline="0" noProof="0" dirty="0">
                <a:ln>
                  <a:noFill/>
                </a:ln>
                <a:solidFill>
                  <a:schemeClr val="tx1"/>
                </a:solidFill>
                <a:effectLst/>
                <a:uLnTx/>
                <a:uFillTx/>
                <a:latin typeface="微软雅黑" panose="020B0503020204020204" pitchFamily="34" charset="-122"/>
                <a:ea typeface="微软雅黑" panose="020B0503020204020204" pitchFamily="34" charset="-122"/>
                <a:cs typeface="+mn-cs"/>
              </a:rPr>
              <a:t>；</a:t>
            </a:r>
            <a:endParaRPr kumimoji="0" lang="en-US" altLang="zh-CN" sz="1200" b="0" i="0" u="none" strike="noStrike" kern="1200" cap="none" spc="0" normalizeH="0" baseline="0" noProof="0" dirty="0">
              <a:ln>
                <a:noFill/>
              </a:ln>
              <a:solidFill>
                <a:schemeClr val="tx1"/>
              </a:solidFill>
              <a:effectLst/>
              <a:uLnTx/>
              <a:uFillTx/>
              <a:latin typeface="微软雅黑" panose="020B0503020204020204" pitchFamily="34" charset="-122"/>
              <a:ea typeface="微软雅黑" panose="020B0503020204020204" pitchFamily="34" charset="-122"/>
              <a:cs typeface="+mn-cs"/>
            </a:endParaRPr>
          </a:p>
          <a:p>
            <a:pPr marL="624205" marR="0" lvl="0" indent="-285750" algn="l" defTabSz="914400" rtl="0" eaLnBrk="1" fontAlgn="base" latinLnBrk="0" hangingPunct="1">
              <a:lnSpc>
                <a:spcPct val="100000"/>
              </a:lnSpc>
              <a:spcBef>
                <a:spcPct val="0"/>
              </a:spcBef>
              <a:spcAft>
                <a:spcPts val="600"/>
              </a:spcAft>
              <a:buClrTx/>
              <a:buSzTx/>
              <a:buFont typeface="Arial" panose="020B0604020202020204" pitchFamily="34" charset="0"/>
              <a:buChar char="•"/>
              <a:defRPr/>
            </a:pPr>
            <a:r>
              <a:rPr kumimoji="0" lang="zh-CN" altLang="en-US" sz="1200" b="0" i="0" u="none" strike="noStrike" kern="1200" cap="none" spc="0" normalizeH="0" baseline="0" noProof="0" dirty="0">
                <a:ln>
                  <a:noFill/>
                </a:ln>
                <a:solidFill>
                  <a:schemeClr val="tx1"/>
                </a:solidFill>
                <a:effectLst/>
                <a:uLnTx/>
                <a:uFillTx/>
                <a:latin typeface="微软雅黑" panose="020B0503020204020204" pitchFamily="34" charset="-122"/>
                <a:ea typeface="微软雅黑" panose="020B0503020204020204" pitchFamily="34" charset="-122"/>
                <a:cs typeface="+mn-cs"/>
              </a:rPr>
              <a:t>降低家庭的照护喂养负担，减轻父母或照护者精神压力，减少父母误工孩子误学发生</a:t>
            </a:r>
          </a:p>
        </p:txBody>
      </p:sp>
      <p:sp>
        <p:nvSpPr>
          <p:cNvPr id="6" name="圆角矩形 5"/>
          <p:cNvSpPr/>
          <p:nvPr/>
        </p:nvSpPr>
        <p:spPr bwMode="auto">
          <a:xfrm>
            <a:off x="2386013" y="4073525"/>
            <a:ext cx="6381750" cy="488950"/>
          </a:xfrm>
          <a:prstGeom prst="roundRect">
            <a:avLst/>
          </a:prstGeom>
          <a:solidFill>
            <a:schemeClr val="accent1">
              <a:lumMod val="20000"/>
              <a:lumOff val="80000"/>
            </a:schemeClr>
          </a:solidFill>
          <a:ln w="9525" cap="flat" cmpd="sng" algn="ctr">
            <a:noFill/>
            <a:prstDash val="solid"/>
            <a:round/>
            <a:headEnd type="none" w="med" len="med"/>
            <a:tailEnd type="none" w="med" len="med"/>
          </a:ln>
          <a:effectLst/>
        </p:spPr>
        <p:txBody>
          <a:bodyPr/>
          <a:lstStyle/>
          <a:p>
            <a:pPr marL="338455" marR="0" lvl="0" indent="0" algn="l" defTabSz="914400" rtl="0" eaLnBrk="1" fontAlgn="base" latinLnBrk="0" hangingPunct="1">
              <a:lnSpc>
                <a:spcPct val="100000"/>
              </a:lnSpc>
              <a:spcBef>
                <a:spcPct val="0"/>
              </a:spcBef>
              <a:spcAft>
                <a:spcPct val="0"/>
              </a:spcAft>
              <a:buClrTx/>
              <a:buSzTx/>
              <a:buFontTx/>
              <a:buNone/>
              <a:defRPr/>
            </a:pPr>
            <a:r>
              <a:rPr kumimoji="0" lang="zh-CN" altLang="en-US" sz="1600" b="1" i="0" u="none" strike="noStrike" kern="1200" cap="none" spc="0" normalizeH="0" baseline="0" noProof="0" dirty="0">
                <a:ln>
                  <a:noFill/>
                </a:ln>
                <a:solidFill>
                  <a:schemeClr val="tx1"/>
                </a:solidFill>
                <a:effectLst/>
                <a:uLnTx/>
                <a:uFillTx/>
                <a:latin typeface="微软雅黑" panose="020B0503020204020204" pitchFamily="34" charset="-122"/>
                <a:ea typeface="微软雅黑" panose="020B0503020204020204" pitchFamily="34" charset="-122"/>
                <a:cs typeface="+mn-cs"/>
              </a:rPr>
              <a:t>药品注册分类：</a:t>
            </a:r>
            <a:r>
              <a:rPr kumimoji="0" lang="en-US" altLang="zh-CN" sz="1600" b="1" i="0" u="none" strike="noStrike" kern="1200" cap="none" spc="0" normalizeH="0" baseline="0" noProof="0" dirty="0">
                <a:ln>
                  <a:noFill/>
                </a:ln>
                <a:solidFill>
                  <a:schemeClr val="tx1"/>
                </a:solidFill>
                <a:effectLst/>
                <a:uLnTx/>
                <a:uFillTx/>
                <a:latin typeface="微软雅黑" panose="020B0503020204020204" pitchFamily="34" charset="-122"/>
                <a:ea typeface="微软雅黑" panose="020B0503020204020204" pitchFamily="34" charset="-122"/>
                <a:cs typeface="+mn-cs"/>
              </a:rPr>
              <a:t>2.2</a:t>
            </a:r>
            <a:r>
              <a:rPr kumimoji="0" lang="zh-CN" altLang="en-US" sz="1600" b="1" i="0" u="none" strike="noStrike" kern="1200" cap="none" spc="0" normalizeH="0" baseline="0" noProof="0" dirty="0">
                <a:ln>
                  <a:noFill/>
                </a:ln>
                <a:solidFill>
                  <a:schemeClr val="tx1"/>
                </a:solidFill>
                <a:effectLst/>
                <a:uLnTx/>
                <a:uFillTx/>
                <a:latin typeface="微软雅黑" panose="020B0503020204020204" pitchFamily="34" charset="-122"/>
                <a:ea typeface="微软雅黑" panose="020B0503020204020204" pitchFamily="34" charset="-122"/>
                <a:cs typeface="+mn-cs"/>
              </a:rPr>
              <a:t>类</a:t>
            </a:r>
            <a:endParaRPr kumimoji="0" lang="zh-CN" altLang="en-US" sz="1600" b="0" i="0" u="none" strike="noStrike" kern="1200" cap="none" spc="0" normalizeH="0" baseline="0" noProof="0" dirty="0">
              <a:ln>
                <a:noFill/>
              </a:ln>
              <a:solidFill>
                <a:schemeClr val="tx1"/>
              </a:solidFill>
              <a:effectLst/>
              <a:uLnTx/>
              <a:uFillTx/>
              <a:latin typeface="微软雅黑" panose="020B0503020204020204" pitchFamily="34" charset="-122"/>
              <a:ea typeface="微软雅黑" panose="020B0503020204020204" pitchFamily="34" charset="-122"/>
              <a:cs typeface="+mn-cs"/>
            </a:endParaRPr>
          </a:p>
        </p:txBody>
      </p:sp>
      <p:sp>
        <p:nvSpPr>
          <p:cNvPr id="7" name="圆角矩形 6"/>
          <p:cNvSpPr/>
          <p:nvPr/>
        </p:nvSpPr>
        <p:spPr bwMode="auto">
          <a:xfrm>
            <a:off x="3232150" y="825500"/>
            <a:ext cx="5518150" cy="1255713"/>
          </a:xfrm>
          <a:prstGeom prst="roundRect">
            <a:avLst/>
          </a:prstGeom>
          <a:solidFill>
            <a:schemeClr val="accent1">
              <a:lumMod val="20000"/>
              <a:lumOff val="80000"/>
            </a:schemeClr>
          </a:solidFill>
          <a:ln w="9525" cap="flat" cmpd="sng" algn="ctr">
            <a:noFill/>
            <a:prstDash val="solid"/>
            <a:round/>
            <a:headEnd type="none" w="med" len="med"/>
            <a:tailEnd type="none" w="med" len="med"/>
          </a:ln>
          <a:effectLst/>
        </p:spPr>
        <p:txBody>
          <a:bodyPr/>
          <a:lstStyle/>
          <a:p>
            <a:pPr marL="555625" marR="0" lvl="0" indent="-285750" algn="l" defTabSz="914400" rtl="0" eaLnBrk="0" fontAlgn="base" latinLnBrk="0" hangingPunct="0">
              <a:lnSpc>
                <a:spcPct val="100000"/>
              </a:lnSpc>
              <a:spcBef>
                <a:spcPct val="0"/>
              </a:spcBef>
              <a:spcAft>
                <a:spcPts val="600"/>
              </a:spcAft>
              <a:buClrTx/>
              <a:buSzTx/>
              <a:buFont typeface="Arial" panose="020B0604020202020204" pitchFamily="34" charset="0"/>
              <a:buChar char="•"/>
              <a:defRPr/>
            </a:pPr>
            <a:r>
              <a:rPr kumimoji="0" lang="zh-CN" altLang="zh-CN" sz="1200" b="1" i="0" u="none" strike="noStrike" kern="1200" cap="none" spc="0" normalizeH="0" baseline="0" noProof="0">
                <a:ln>
                  <a:noFill/>
                </a:ln>
                <a:solidFill>
                  <a:srgbClr val="FF0000"/>
                </a:solidFill>
                <a:effectLst/>
                <a:uLnTx/>
                <a:uFillTx/>
                <a:latin typeface="微软雅黑" panose="020B0503020204020204" pitchFamily="34" charset="-122"/>
                <a:ea typeface="微软雅黑" panose="020B0503020204020204" pitchFamily="34" charset="-122"/>
                <a:cs typeface="+mn-cs"/>
              </a:rPr>
              <a:t>专利</a:t>
            </a:r>
            <a:r>
              <a:rPr kumimoji="0" lang="zh-CN" altLang="en-US" sz="1200" b="1" i="0" u="none" strike="noStrike" kern="1200" cap="none" spc="0" normalizeH="0" baseline="0" noProof="0">
                <a:ln>
                  <a:noFill/>
                </a:ln>
                <a:solidFill>
                  <a:srgbClr val="FF0000"/>
                </a:solidFill>
                <a:effectLst/>
                <a:uLnTx/>
                <a:uFillTx/>
                <a:latin typeface="微软雅黑" panose="020B0503020204020204" pitchFamily="34" charset="-122"/>
                <a:ea typeface="微软雅黑" panose="020B0503020204020204" pitchFamily="34" charset="-122"/>
                <a:cs typeface="+mn-cs"/>
              </a:rPr>
              <a:t>技术</a:t>
            </a:r>
            <a:r>
              <a:rPr kumimoji="0" lang="zh-CN" altLang="en-US" sz="1200" b="1" i="0" u="none" strike="noStrike" kern="1200" cap="none" spc="0" normalizeH="0" baseline="0" noProof="0" smtClean="0">
                <a:ln>
                  <a:noFill/>
                </a:ln>
                <a:solidFill>
                  <a:srgbClr val="FF0000"/>
                </a:solidFill>
                <a:effectLst/>
                <a:uLnTx/>
                <a:uFillTx/>
                <a:latin typeface="微软雅黑" panose="020B0503020204020204" pitchFamily="34" charset="-122"/>
                <a:ea typeface="微软雅黑" panose="020B0503020204020204" pitchFamily="34" charset="-122"/>
                <a:cs typeface="+mn-cs"/>
              </a:rPr>
              <a:t>，</a:t>
            </a:r>
            <a:r>
              <a:rPr lang="zh-CN" altLang="en-US" sz="1200" b="1">
                <a:solidFill>
                  <a:srgbClr val="0070C0"/>
                </a:solidFill>
                <a:latin typeface="微软雅黑" panose="020B0503020204020204" pitchFamily="34" charset="-122"/>
                <a:ea typeface="微软雅黑" panose="020B0503020204020204" pitchFamily="34" charset="-122"/>
              </a:rPr>
              <a:t>改善</a:t>
            </a:r>
            <a:r>
              <a:rPr kumimoji="0" lang="zh-CN" altLang="en-US" sz="1200" b="1" i="0" u="none" strike="noStrike" kern="1200" cap="none" spc="0" normalizeH="0" baseline="0" noProof="0" smtClean="0">
                <a:ln>
                  <a:noFill/>
                </a:ln>
                <a:solidFill>
                  <a:srgbClr val="0070C0"/>
                </a:solidFill>
                <a:effectLst/>
                <a:uLnTx/>
                <a:uFillTx/>
                <a:latin typeface="微软雅黑" panose="020B0503020204020204" pitchFamily="34" charset="-122"/>
                <a:ea typeface="微软雅黑" panose="020B0503020204020204" pitchFamily="34" charset="-122"/>
                <a:cs typeface="+mn-cs"/>
              </a:rPr>
              <a:t>有效成分</a:t>
            </a:r>
            <a:r>
              <a:rPr kumimoji="0" lang="zh-CN" altLang="en-US" sz="1200" b="1" i="0" u="none" strike="noStrike" kern="1200" cap="none" spc="0" normalizeH="0" baseline="0" noProof="0">
                <a:ln>
                  <a:noFill/>
                </a:ln>
                <a:solidFill>
                  <a:srgbClr val="0070C0"/>
                </a:solidFill>
                <a:effectLst/>
                <a:uLnTx/>
                <a:uFillTx/>
                <a:latin typeface="微软雅黑" panose="020B0503020204020204" pitchFamily="34" charset="-122"/>
                <a:ea typeface="微软雅黑" panose="020B0503020204020204" pitchFamily="34" charset="-122"/>
                <a:cs typeface="+mn-cs"/>
              </a:rPr>
              <a:t>孟鲁司特钠不稳定问题</a:t>
            </a:r>
            <a:endParaRPr kumimoji="0" lang="en-US" altLang="zh-CN" sz="1200" b="1" i="0" u="none" strike="noStrike" kern="1200" cap="none" spc="0" normalizeH="0" baseline="0" noProof="0">
              <a:ln>
                <a:noFill/>
              </a:ln>
              <a:solidFill>
                <a:srgbClr val="0070C0"/>
              </a:solidFill>
              <a:effectLst/>
              <a:uLnTx/>
              <a:uFillTx/>
              <a:latin typeface="微软雅黑" panose="020B0503020204020204" pitchFamily="34" charset="-122"/>
              <a:ea typeface="微软雅黑" panose="020B0503020204020204" pitchFamily="34" charset="-122"/>
              <a:cs typeface="+mn-cs"/>
            </a:endParaRPr>
          </a:p>
          <a:p>
            <a:pPr marL="555625" marR="0" lvl="0" indent="-285750" algn="l" defTabSz="914400" rtl="0" eaLnBrk="0" fontAlgn="base" latinLnBrk="0" hangingPunct="0">
              <a:lnSpc>
                <a:spcPct val="100000"/>
              </a:lnSpc>
              <a:spcBef>
                <a:spcPct val="0"/>
              </a:spcBef>
              <a:spcAft>
                <a:spcPts val="600"/>
              </a:spcAft>
              <a:buClrTx/>
              <a:buSzTx/>
              <a:buFont typeface="Arial" panose="020B0604020202020204" pitchFamily="34" charset="0"/>
              <a:buChar char="•"/>
              <a:defRPr/>
            </a:pPr>
            <a:r>
              <a:rPr kumimoji="0" lang="zh-CN" altLang="zh-CN" sz="1200" b="0" i="0" u="none" strike="noStrike" kern="1200" cap="none" spc="0" normalizeH="0" baseline="0" noProof="0">
                <a:ln>
                  <a:noFill/>
                </a:ln>
                <a:solidFill>
                  <a:schemeClr val="tx1"/>
                </a:solidFill>
                <a:effectLst/>
                <a:uLnTx/>
                <a:uFillTx/>
                <a:latin typeface="微软雅黑" panose="020B0503020204020204" pitchFamily="34" charset="-122"/>
                <a:ea typeface="微软雅黑" panose="020B0503020204020204" pitchFamily="34" charset="-122"/>
                <a:cs typeface="+mn-cs"/>
              </a:rPr>
              <a:t>国内</a:t>
            </a:r>
            <a:r>
              <a:rPr kumimoji="0" lang="zh-CN" altLang="zh-CN" sz="1200" b="1" i="0" u="none" strike="noStrike" kern="1200" cap="none" spc="0" normalizeH="0" baseline="0" noProof="0" dirty="0">
                <a:ln>
                  <a:noFill/>
                </a:ln>
                <a:solidFill>
                  <a:srgbClr val="0070C0"/>
                </a:solidFill>
                <a:effectLst/>
                <a:uLnTx/>
                <a:uFillTx/>
                <a:latin typeface="微软雅黑" panose="020B0503020204020204" pitchFamily="34" charset="-122"/>
                <a:ea typeface="微软雅黑" panose="020B0503020204020204" pitchFamily="34" charset="-122"/>
                <a:cs typeface="+mn-cs"/>
              </a:rPr>
              <a:t>首个</a:t>
            </a:r>
            <a:r>
              <a:rPr kumimoji="0" lang="zh-CN" altLang="zh-CN" sz="1200" b="0" i="0" u="none" strike="noStrike" kern="1200" cap="none" spc="0" normalizeH="0" baseline="0" noProof="0" dirty="0">
                <a:ln>
                  <a:noFill/>
                </a:ln>
                <a:solidFill>
                  <a:schemeClr val="tx1"/>
                </a:solidFill>
                <a:effectLst/>
                <a:uLnTx/>
                <a:uFillTx/>
                <a:latin typeface="微软雅黑" panose="020B0503020204020204" pitchFamily="34" charset="-122"/>
                <a:ea typeface="微软雅黑" panose="020B0503020204020204" pitchFamily="34" charset="-122"/>
                <a:cs typeface="+mn-cs"/>
              </a:rPr>
              <a:t>口溶膜剂型孟鲁司特钠</a:t>
            </a:r>
            <a:r>
              <a:rPr kumimoji="0" lang="zh-CN" altLang="en-US" sz="1200" b="0" i="0" u="none" strike="noStrike" kern="1200" cap="none" spc="0" normalizeH="0" baseline="0" noProof="0" dirty="0">
                <a:ln>
                  <a:noFill/>
                </a:ln>
                <a:solidFill>
                  <a:schemeClr val="tx1"/>
                </a:solidFill>
                <a:effectLst/>
                <a:uLnTx/>
                <a:uFillTx/>
                <a:latin typeface="微软雅黑" panose="020B0503020204020204" pitchFamily="34" charset="-122"/>
                <a:ea typeface="微软雅黑" panose="020B0503020204020204" pitchFamily="34" charset="-122"/>
                <a:cs typeface="+mn-cs"/>
              </a:rPr>
              <a:t>，</a:t>
            </a:r>
            <a:r>
              <a:rPr kumimoji="0" lang="zh-CN" altLang="en-US" sz="1200" b="1" i="0" u="none" strike="noStrike" kern="1200" cap="none" spc="0" normalizeH="0" baseline="0" noProof="0" dirty="0">
                <a:ln>
                  <a:noFill/>
                </a:ln>
                <a:solidFill>
                  <a:srgbClr val="0070C0"/>
                </a:solidFill>
                <a:effectLst/>
                <a:uLnTx/>
                <a:uFillTx/>
                <a:latin typeface="微软雅黑" panose="020B0503020204020204" pitchFamily="34" charset="-122"/>
                <a:ea typeface="微软雅黑" panose="020B0503020204020204" pitchFamily="34" charset="-122"/>
                <a:cs typeface="+mn-cs"/>
              </a:rPr>
              <a:t>儿童专用</a:t>
            </a:r>
            <a:r>
              <a:rPr kumimoji="0" lang="zh-CN" altLang="en-US" sz="1200" b="1" i="0" u="none" strike="noStrike" kern="1200" cap="none" spc="0" normalizeH="0" baseline="0" noProof="0">
                <a:ln>
                  <a:noFill/>
                </a:ln>
                <a:solidFill>
                  <a:srgbClr val="0070C0"/>
                </a:solidFill>
                <a:effectLst/>
                <a:uLnTx/>
                <a:uFillTx/>
                <a:latin typeface="微软雅黑" panose="020B0503020204020204" pitchFamily="34" charset="-122"/>
                <a:ea typeface="微软雅黑" panose="020B0503020204020204" pitchFamily="34" charset="-122"/>
                <a:cs typeface="+mn-cs"/>
              </a:rPr>
              <a:t>药；</a:t>
            </a:r>
            <a:r>
              <a:rPr kumimoji="0" lang="zh-CN" altLang="en-US" sz="1200" b="1" i="0" u="none" strike="noStrike" kern="1200" cap="none" spc="0" normalizeH="0" baseline="0" noProof="0">
                <a:ln>
                  <a:noFill/>
                </a:ln>
                <a:solidFill>
                  <a:srgbClr val="FF0000"/>
                </a:solidFill>
                <a:effectLst/>
                <a:uLnTx/>
                <a:uFillTx/>
                <a:latin typeface="微软雅黑" panose="020B0503020204020204" pitchFamily="34" charset="-122"/>
                <a:ea typeface="微软雅黑" panose="020B0503020204020204" pitchFamily="34" charset="-122"/>
                <a:cs typeface="+mn-cs"/>
              </a:rPr>
              <a:t>口溶膜剂型为高端制剂，</a:t>
            </a:r>
            <a:r>
              <a:rPr kumimoji="0" lang="zh-CN" altLang="en-US" sz="1200" b="0" i="0" u="none" strike="noStrike" kern="1200" cap="none" spc="0" normalizeH="0" baseline="0" noProof="0">
                <a:ln>
                  <a:noFill/>
                </a:ln>
                <a:solidFill>
                  <a:schemeClr val="tx1"/>
                </a:solidFill>
                <a:effectLst/>
                <a:uLnTx/>
                <a:uFillTx/>
                <a:latin typeface="微软雅黑" panose="020B0503020204020204" pitchFamily="34" charset="-122"/>
                <a:ea typeface="微软雅黑" panose="020B0503020204020204" pitchFamily="34" charset="-122"/>
                <a:cs typeface="+mn-cs"/>
              </a:rPr>
              <a:t>掩味、胶液脱泡、涂布、裁切、脱膜等各个工序均对处方、工艺、设备具有</a:t>
            </a:r>
            <a:r>
              <a:rPr kumimoji="0" lang="zh-CN" altLang="en-US" sz="1200" b="1" i="0" u="none" strike="noStrike" kern="1200" cap="none" spc="0" normalizeH="0" baseline="0" noProof="0">
                <a:ln>
                  <a:noFill/>
                </a:ln>
                <a:solidFill>
                  <a:srgbClr val="FF0000"/>
                </a:solidFill>
                <a:effectLst/>
                <a:uLnTx/>
                <a:uFillTx/>
                <a:latin typeface="微软雅黑" panose="020B0503020204020204" pitchFamily="34" charset="-122"/>
                <a:ea typeface="微软雅黑" panose="020B0503020204020204" pitchFamily="34" charset="-122"/>
                <a:cs typeface="+mn-cs"/>
              </a:rPr>
              <a:t>较高技术要求及技术壁垒</a:t>
            </a:r>
            <a:endParaRPr kumimoji="0" lang="en-US" altLang="zh-CN" sz="1200" b="1" i="0" u="none" strike="noStrike" kern="1200" cap="none" spc="0" normalizeH="0" baseline="0" noProof="0" dirty="0">
              <a:ln>
                <a:noFill/>
              </a:ln>
              <a:solidFill>
                <a:srgbClr val="FF0000"/>
              </a:solidFill>
              <a:effectLst/>
              <a:uLnTx/>
              <a:uFillTx/>
              <a:latin typeface="微软雅黑" panose="020B0503020204020204" pitchFamily="34" charset="-122"/>
              <a:ea typeface="微软雅黑" panose="020B0503020204020204" pitchFamily="34" charset="-122"/>
              <a:cs typeface="+mn-cs"/>
            </a:endParaRPr>
          </a:p>
          <a:p>
            <a:pPr marL="555625" marR="0" lvl="0" indent="-285750" algn="l" defTabSz="914400" rtl="0" eaLnBrk="0" fontAlgn="base" latinLnBrk="0" hangingPunct="0">
              <a:lnSpc>
                <a:spcPct val="100000"/>
              </a:lnSpc>
              <a:spcBef>
                <a:spcPct val="0"/>
              </a:spcBef>
              <a:spcAft>
                <a:spcPts val="600"/>
              </a:spcAft>
              <a:buClrTx/>
              <a:buSzTx/>
              <a:buFont typeface="Arial" panose="020B0604020202020204" pitchFamily="34" charset="0"/>
              <a:buChar char="•"/>
              <a:defRPr/>
            </a:pPr>
            <a:r>
              <a:rPr kumimoji="0" lang="zh-CN" altLang="zh-CN" sz="1200" b="0" i="0" u="none" strike="noStrike" kern="1200" cap="none" spc="0" normalizeH="0" baseline="0" noProof="0" dirty="0">
                <a:ln>
                  <a:noFill/>
                </a:ln>
                <a:solidFill>
                  <a:schemeClr val="tx1"/>
                </a:solidFill>
                <a:effectLst/>
                <a:uLnTx/>
                <a:uFillTx/>
                <a:latin typeface="微软雅黑" panose="020B0503020204020204" pitchFamily="34" charset="-122"/>
                <a:ea typeface="微软雅黑" panose="020B0503020204020204" pitchFamily="34" charset="-122"/>
                <a:cs typeface="+mn-cs"/>
              </a:rPr>
              <a:t>剂型</a:t>
            </a:r>
            <a:r>
              <a:rPr kumimoji="0" lang="zh-CN" altLang="zh-CN" sz="1200" b="1" i="0" u="none" strike="noStrike" kern="1200" cap="none" spc="0" normalizeH="0" baseline="0" noProof="0" dirty="0">
                <a:ln>
                  <a:noFill/>
                </a:ln>
                <a:solidFill>
                  <a:srgbClr val="FF0000"/>
                </a:solidFill>
                <a:effectLst/>
                <a:uLnTx/>
                <a:uFillTx/>
                <a:latin typeface="微软雅黑" panose="020B0503020204020204" pitchFamily="34" charset="-122"/>
                <a:ea typeface="微软雅黑" panose="020B0503020204020204" pitchFamily="34" charset="-122"/>
                <a:cs typeface="+mn-cs"/>
              </a:rPr>
              <a:t>改良型新药</a:t>
            </a:r>
            <a:r>
              <a:rPr kumimoji="0" lang="zh-CN" altLang="zh-CN" sz="1200" b="0" i="0" u="none" strike="noStrike" kern="1200" cap="none" spc="0" normalizeH="0" baseline="0" noProof="0" dirty="0">
                <a:ln>
                  <a:noFill/>
                </a:ln>
                <a:solidFill>
                  <a:schemeClr val="tx1"/>
                </a:solidFill>
                <a:effectLst/>
                <a:uLnTx/>
                <a:uFillTx/>
                <a:latin typeface="微软雅黑" panose="020B0503020204020204" pitchFamily="34" charset="-122"/>
                <a:ea typeface="微软雅黑" panose="020B0503020204020204" pitchFamily="34" charset="-122"/>
                <a:cs typeface="+mn-cs"/>
              </a:rPr>
              <a:t>，</a:t>
            </a:r>
            <a:r>
              <a:rPr kumimoji="0" lang="en-US" altLang="zh-CN" sz="1200" b="0" i="0" u="none" strike="noStrike" kern="1200" cap="none" spc="0" normalizeH="0" baseline="0" noProof="0" dirty="0">
                <a:ln>
                  <a:noFill/>
                </a:ln>
                <a:solidFill>
                  <a:schemeClr val="tx1"/>
                </a:solidFill>
                <a:effectLst/>
                <a:uLnTx/>
                <a:uFillTx/>
                <a:latin typeface="微软雅黑" panose="020B0503020204020204" pitchFamily="34" charset="-122"/>
                <a:ea typeface="微软雅黑" panose="020B0503020204020204" pitchFamily="34" charset="-122"/>
                <a:cs typeface="+mn-cs"/>
              </a:rPr>
              <a:t>2.2</a:t>
            </a:r>
            <a:r>
              <a:rPr kumimoji="0" lang="zh-CN" altLang="zh-CN" sz="1200" b="0" i="0" u="none" strike="noStrike" kern="1200" cap="none" spc="0" normalizeH="0" baseline="0" noProof="0" dirty="0">
                <a:ln>
                  <a:noFill/>
                </a:ln>
                <a:solidFill>
                  <a:schemeClr val="tx1"/>
                </a:solidFill>
                <a:effectLst/>
                <a:uLnTx/>
                <a:uFillTx/>
                <a:latin typeface="微软雅黑" panose="020B0503020204020204" pitchFamily="34" charset="-122"/>
                <a:ea typeface="微软雅黑" panose="020B0503020204020204" pitchFamily="34" charset="-122"/>
                <a:cs typeface="+mn-cs"/>
              </a:rPr>
              <a:t>类注册分类</a:t>
            </a:r>
            <a:r>
              <a:rPr kumimoji="0" lang="zh-CN" altLang="en-US" sz="1200" b="0" i="0" u="none" strike="noStrike" kern="1200" cap="none" spc="0" normalizeH="0" baseline="0" noProof="0" dirty="0">
                <a:ln>
                  <a:noFill/>
                </a:ln>
                <a:solidFill>
                  <a:schemeClr val="tx1"/>
                </a:solidFill>
                <a:effectLst/>
                <a:uLnTx/>
                <a:uFillTx/>
                <a:latin typeface="微软雅黑" panose="020B0503020204020204" pitchFamily="34" charset="-122"/>
                <a:ea typeface="微软雅黑" panose="020B0503020204020204" pitchFamily="34" charset="-122"/>
                <a:cs typeface="+mn-cs"/>
              </a:rPr>
              <a:t>。</a:t>
            </a:r>
          </a:p>
        </p:txBody>
      </p:sp>
      <p:sp>
        <p:nvSpPr>
          <p:cNvPr id="18439" name="圆角矩形 7"/>
          <p:cNvSpPr/>
          <p:nvPr/>
        </p:nvSpPr>
        <p:spPr>
          <a:xfrm>
            <a:off x="2406650" y="825500"/>
            <a:ext cx="1117600" cy="1255713"/>
          </a:xfrm>
          <a:prstGeom prst="roundRect">
            <a:avLst>
              <a:gd name="adj" fmla="val 16667"/>
            </a:avLst>
          </a:prstGeom>
          <a:solidFill>
            <a:schemeClr val="accent1"/>
          </a:solidFill>
          <a:ln w="9525">
            <a:noFill/>
          </a:ln>
        </p:spPr>
        <p:txBody>
          <a:bodyPr anchor="ctr" anchorCtr="0"/>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sym typeface="Calibri" panose="020F0502020204030204" pitchFamily="34" charset="0"/>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sym typeface="Calibri" panose="020F0502020204030204" pitchFamily="34" charset="0"/>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sym typeface="Calibri" panose="020F0502020204030204" pitchFamily="34" charset="0"/>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sym typeface="Calibri" panose="020F0502020204030204" pitchFamily="34" charset="0"/>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sym typeface="Calibri" panose="020F0502020204030204" pitchFamily="34" charset="0"/>
              </a:defRPr>
            </a:lvl5pPr>
          </a:lstStyle>
          <a:p>
            <a:pPr marL="0" lvl="0" indent="0" eaLnBrk="1" hangingPunct="1">
              <a:spcBef>
                <a:spcPct val="0"/>
              </a:spcBef>
              <a:buNone/>
            </a:pPr>
            <a:r>
              <a:rPr lang="zh-CN" altLang="en-US" sz="1600" b="1" dirty="0">
                <a:solidFill>
                  <a:schemeClr val="bg1"/>
                </a:solidFill>
                <a:latin typeface="微软雅黑" panose="020B0503020204020204" pitchFamily="34" charset="-122"/>
                <a:ea typeface="微软雅黑" panose="020B0503020204020204" pitchFamily="34" charset="-122"/>
              </a:rPr>
              <a:t>主要</a:t>
            </a:r>
            <a:endParaRPr lang="en-US" altLang="zh-CN" sz="1600" b="1" dirty="0">
              <a:solidFill>
                <a:schemeClr val="bg1"/>
              </a:solidFill>
              <a:latin typeface="微软雅黑" panose="020B0503020204020204" pitchFamily="34" charset="-122"/>
              <a:ea typeface="微软雅黑" panose="020B0503020204020204" pitchFamily="34" charset="-122"/>
            </a:endParaRPr>
          </a:p>
          <a:p>
            <a:pPr marL="0" lvl="0" indent="0" eaLnBrk="1" hangingPunct="1">
              <a:spcBef>
                <a:spcPct val="0"/>
              </a:spcBef>
              <a:buNone/>
            </a:pPr>
            <a:r>
              <a:rPr lang="zh-CN" altLang="en-US" sz="1600" b="1" dirty="0">
                <a:solidFill>
                  <a:schemeClr val="bg1"/>
                </a:solidFill>
                <a:latin typeface="微软雅黑" panose="020B0503020204020204" pitchFamily="34" charset="-122"/>
                <a:ea typeface="微软雅黑" panose="020B0503020204020204" pitchFamily="34" charset="-122"/>
              </a:rPr>
              <a:t>创新点</a:t>
            </a:r>
          </a:p>
        </p:txBody>
      </p:sp>
      <p:sp>
        <p:nvSpPr>
          <p:cNvPr id="18440" name="圆角矩形 8"/>
          <p:cNvSpPr/>
          <p:nvPr/>
        </p:nvSpPr>
        <p:spPr>
          <a:xfrm>
            <a:off x="2406650" y="2292350"/>
            <a:ext cx="1117600" cy="1512888"/>
          </a:xfrm>
          <a:prstGeom prst="roundRect">
            <a:avLst>
              <a:gd name="adj" fmla="val 16667"/>
            </a:avLst>
          </a:prstGeom>
          <a:solidFill>
            <a:schemeClr val="accent1"/>
          </a:solidFill>
          <a:ln w="9525">
            <a:noFill/>
          </a:ln>
        </p:spPr>
        <p:txBody>
          <a:bodyPr anchor="ctr" anchorCtr="0"/>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sym typeface="Calibri" panose="020F0502020204030204" pitchFamily="34" charset="0"/>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sym typeface="Calibri" panose="020F0502020204030204" pitchFamily="34" charset="0"/>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sym typeface="Calibri" panose="020F0502020204030204" pitchFamily="34" charset="0"/>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sym typeface="Calibri" panose="020F0502020204030204" pitchFamily="34" charset="0"/>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sym typeface="Calibri" panose="020F0502020204030204" pitchFamily="34" charset="0"/>
              </a:defRPr>
            </a:lvl5pPr>
          </a:lstStyle>
          <a:p>
            <a:pPr marL="0" lvl="0" indent="0" eaLnBrk="1" hangingPunct="1">
              <a:spcBef>
                <a:spcPct val="0"/>
              </a:spcBef>
              <a:buNone/>
            </a:pPr>
            <a:r>
              <a:rPr lang="zh-CN" altLang="en-US" sz="1600" b="1" dirty="0">
                <a:solidFill>
                  <a:schemeClr val="bg1"/>
                </a:solidFill>
                <a:latin typeface="微软雅黑" panose="020B0503020204020204" pitchFamily="34" charset="-122"/>
                <a:ea typeface="微软雅黑" panose="020B0503020204020204" pitchFamily="34" charset="-122"/>
              </a:rPr>
              <a:t>创新带来的获益</a:t>
            </a:r>
          </a:p>
        </p:txBody>
      </p:sp>
    </p:spTree>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COMMONDATA" val="eyJoZGlkIjoiYTUzNzEyOTdlNDkyMmUzNDI2YjA1NmYxYzkyNmYwYWEifQ=="/>
</p:tagLst>
</file>

<file path=ppt/tags/tag2.xml><?xml version="1.0" encoding="utf-8"?>
<p:tagLst xmlns:a="http://schemas.openxmlformats.org/drawingml/2006/main" xmlns:r="http://schemas.openxmlformats.org/officeDocument/2006/relationships" xmlns:p="http://schemas.openxmlformats.org/presentationml/2006/main">
  <p:tag name="MH" val="20211024181145"/>
  <p:tag name="MH_LIBRARY" val="CONTENTS"/>
  <p:tag name="MH_TYPE" val="OTHERS"/>
  <p:tag name="ID" val="626776"/>
</p:tagLst>
</file>

<file path=ppt/tags/tag3.xml><?xml version="1.0" encoding="utf-8"?>
<p:tagLst xmlns:a="http://schemas.openxmlformats.org/drawingml/2006/main" xmlns:r="http://schemas.openxmlformats.org/officeDocument/2006/relationships" xmlns:p="http://schemas.openxmlformats.org/presentationml/2006/main">
  <p:tag name="MH" val="20211024181145"/>
  <p:tag name="MH_LIBRARY" val="CONTENTS"/>
  <p:tag name="MH_TYPE" val="OTHERS"/>
  <p:tag name="ID" val="626776"/>
</p:tagLst>
</file>

<file path=ppt/tags/tag4.xml><?xml version="1.0" encoding="utf-8"?>
<p:tagLst xmlns:a="http://schemas.openxmlformats.org/drawingml/2006/main" xmlns:r="http://schemas.openxmlformats.org/officeDocument/2006/relationships" xmlns:p="http://schemas.openxmlformats.org/presentationml/2006/main">
  <p:tag name="MH" val="20211024181145"/>
  <p:tag name="MH_LIBRARY" val="CONTENTS"/>
  <p:tag name="MH_TYPE" val="ENTRY"/>
  <p:tag name="ID" val="626776"/>
  <p:tag name="MH_ORDER" val="1"/>
</p:tagLst>
</file>

<file path=ppt/tags/tag5.xml><?xml version="1.0" encoding="utf-8"?>
<p:tagLst xmlns:a="http://schemas.openxmlformats.org/drawingml/2006/main" xmlns:r="http://schemas.openxmlformats.org/officeDocument/2006/relationships" xmlns:p="http://schemas.openxmlformats.org/presentationml/2006/main">
  <p:tag name="MH" val="20211024181145"/>
  <p:tag name="MH_LIBRARY" val="CONTENTS"/>
  <p:tag name="MH_TYPE" val="ENTRY"/>
  <p:tag name="ID" val="626776"/>
  <p:tag name="MH_ORDER" val="2"/>
</p:tagLst>
</file>

<file path=ppt/tags/tag6.xml><?xml version="1.0" encoding="utf-8"?>
<p:tagLst xmlns:a="http://schemas.openxmlformats.org/drawingml/2006/main" xmlns:r="http://schemas.openxmlformats.org/officeDocument/2006/relationships" xmlns:p="http://schemas.openxmlformats.org/presentationml/2006/main">
  <p:tag name="MH" val="20211024181145"/>
  <p:tag name="MH_LIBRARY" val="CONTENTS"/>
  <p:tag name="MH_TYPE" val="ENTRY"/>
  <p:tag name="ID" val="626776"/>
  <p:tag name="MH_ORDER" val="2"/>
</p:tagLst>
</file>

<file path=ppt/tags/tag7.xml><?xml version="1.0" encoding="utf-8"?>
<p:tagLst xmlns:a="http://schemas.openxmlformats.org/drawingml/2006/main" xmlns:r="http://schemas.openxmlformats.org/officeDocument/2006/relationships" xmlns:p="http://schemas.openxmlformats.org/presentationml/2006/main">
  <p:tag name="MH" val="20211024181145"/>
  <p:tag name="MH_LIBRARY" val="CONTENTS"/>
  <p:tag name="MH_TYPE" val="ENTRY"/>
  <p:tag name="ID" val="626776"/>
  <p:tag name="MH_ORDER" val="2"/>
</p:tagLst>
</file>

<file path=ppt/tags/tag8.xml><?xml version="1.0" encoding="utf-8"?>
<p:tagLst xmlns:a="http://schemas.openxmlformats.org/drawingml/2006/main" xmlns:r="http://schemas.openxmlformats.org/officeDocument/2006/relationships" xmlns:p="http://schemas.openxmlformats.org/presentationml/2006/main">
  <p:tag name="MH" val="20211024181145"/>
  <p:tag name="MH_LIBRARY" val="CONTENTS"/>
  <p:tag name="MH_TYPE" val="ENTRY"/>
  <p:tag name="ID" val="626776"/>
  <p:tag name="MH_ORDER" val="2"/>
</p:tagLst>
</file>

<file path=ppt/theme/theme1.xml><?xml version="1.0" encoding="utf-8"?>
<a:theme xmlns:a="http://schemas.openxmlformats.org/drawingml/2006/main" name="Office 主题">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主题">
      <a:majorFont>
        <a:latin typeface="Calibri"/>
        <a:ea typeface="宋体"/>
        <a:cs typeface=""/>
      </a:majorFont>
      <a:minorFont>
        <a:latin typeface="Calibri"/>
        <a:ea typeface="宋体"/>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defRPr kumimoji="0" lang="zh-CN" altLang="zh-CN"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defRPr kumimoji="0" lang="zh-CN" altLang="zh-CN"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defRPr>
        </a:defPPr>
      </a:lstStyle>
    </a:lnDef>
    <a:txDef>
      <a:spPr>
        <a:solidFill>
          <a:schemeClr val="bg1">
            <a:lumMod val="95000"/>
          </a:schemeClr>
        </a:solidFill>
      </a:spPr>
      <a:bodyPr wrap="square" rtlCol="0">
        <a:spAutoFit/>
      </a:bodyPr>
      <a:lstStyle>
        <a:defPPr>
          <a:defRPr dirty="0" smtClean="0">
            <a:ea typeface="微软雅黑" panose="020B0503020204020204" pitchFamily="34" charset="-122"/>
          </a:defRPr>
        </a:defPPr>
      </a:lstStyle>
    </a:tx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73</TotalTime>
  <Words>1621</Words>
  <Application>Microsoft Office PowerPoint</Application>
  <PresentationFormat>全屏显示(16:9)</PresentationFormat>
  <Paragraphs>146</Paragraphs>
  <Slides>10</Slides>
  <Notes>9</Notes>
  <HiddenSlides>0</HiddenSlides>
  <MMClips>0</MMClips>
  <ScaleCrop>false</ScaleCrop>
  <HeadingPairs>
    <vt:vector size="6" baseType="variant">
      <vt:variant>
        <vt:lpstr>已用的字体</vt:lpstr>
      </vt:variant>
      <vt:variant>
        <vt:i4>6</vt:i4>
      </vt:variant>
      <vt:variant>
        <vt:lpstr>主题</vt:lpstr>
      </vt:variant>
      <vt:variant>
        <vt:i4>1</vt:i4>
      </vt:variant>
      <vt:variant>
        <vt:lpstr>幻灯片标题</vt:lpstr>
      </vt:variant>
      <vt:variant>
        <vt:i4>10</vt:i4>
      </vt:variant>
    </vt:vector>
  </HeadingPairs>
  <TitlesOfParts>
    <vt:vector size="17" baseType="lpstr">
      <vt:lpstr>等线</vt:lpstr>
      <vt:lpstr>宋体</vt:lpstr>
      <vt:lpstr>微软雅黑</vt:lpstr>
      <vt:lpstr>Arial</vt:lpstr>
      <vt:lpstr>Calibri</vt:lpstr>
      <vt:lpstr>Wingdings</vt:lpstr>
      <vt:lpstr>Office 主题</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微软中国</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幻灯片 1</dc:title>
  <dc:creator>Tclsevers</dc:creator>
  <cp:lastModifiedBy>刘颖铄</cp:lastModifiedBy>
  <cp:revision>178</cp:revision>
  <dcterms:created xsi:type="dcterms:W3CDTF">2016-01-10T22:50:00Z</dcterms:created>
  <dcterms:modified xsi:type="dcterms:W3CDTF">2023-07-14T00:44:01Z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2052-12.1.0.15120</vt:lpwstr>
  </property>
  <property fmtid="{D5CDD505-2E9C-101B-9397-08002B2CF9AE}" pid="3" name="ICV">
    <vt:lpwstr>47AD86E32F0A43BA8B5A45176CF5E3B0_12</vt:lpwstr>
  </property>
</Properties>
</file>