
<file path=[Content_Types].xml><?xml version="1.0" encoding="utf-8"?>
<Types xmlns="http://schemas.openxmlformats.org/package/2006/content-types">
  <Default Extension="xml" ContentType="application/xml"/>
  <Default Extension="jpeg" ContentType="image/jpeg"/>
  <Default Extension="JPG" ContentType="image/.jpg"/>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media/image5.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5.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 id="2147483653" r:id="rId3"/>
    <p:sldMasterId id="2147483659" r:id="rId4"/>
    <p:sldMasterId id="2147483665" r:id="rId5"/>
    <p:sldMasterId id="2147483671" r:id="rId6"/>
  </p:sldMasterIdLst>
  <p:notesMasterIdLst>
    <p:notesMasterId r:id="rId16"/>
  </p:notesMasterIdLst>
  <p:handoutMasterIdLst>
    <p:handoutMasterId r:id="rId17"/>
  </p:handoutMasterIdLst>
  <p:sldIdLst>
    <p:sldId id="335" r:id="rId7"/>
    <p:sldId id="628" r:id="rId8"/>
    <p:sldId id="343" r:id="rId9"/>
    <p:sldId id="655" r:id="rId10"/>
    <p:sldId id="630" r:id="rId11"/>
    <p:sldId id="636" r:id="rId12"/>
    <p:sldId id="652" r:id="rId13"/>
    <p:sldId id="634" r:id="rId14"/>
    <p:sldId id="654" r:id="rId15"/>
  </p:sldIdLst>
  <p:sldSz cx="12192000" cy="6858000"/>
  <p:notesSz cx="6858000" cy="9144000"/>
  <p:custDataLst>
    <p:tags r:id="rId24"/>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75" userDrawn="1">
          <p15:clr>
            <a:srgbClr val="A4A3A4"/>
          </p15:clr>
        </p15:guide>
        <p15:guide id="3" orient="horz" pos="873" userDrawn="1">
          <p15:clr>
            <a:srgbClr val="A4A3A4"/>
          </p15:clr>
        </p15:guide>
        <p15:guide id="4" orient="horz" pos="19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5EB8"/>
    <a:srgbClr val="0F2D79"/>
    <a:srgbClr val="0D0E12"/>
    <a:srgbClr val="3F66E2"/>
    <a:srgbClr val="132C7B"/>
    <a:srgbClr val="0B1A49"/>
    <a:srgbClr val="021C14"/>
    <a:srgbClr val="1025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18" autoAdjust="0"/>
    <p:restoredTop sz="95214" autoAdjust="0"/>
  </p:normalViewPr>
  <p:slideViewPr>
    <p:cSldViewPr snapToGrid="0" showGuides="1">
      <p:cViewPr varScale="1">
        <p:scale>
          <a:sx n="90" d="100"/>
          <a:sy n="90" d="100"/>
        </p:scale>
        <p:origin x="176" y="37"/>
      </p:cViewPr>
      <p:guideLst>
        <p:guide pos="3875"/>
        <p:guide orient="horz" pos="873"/>
        <p:guide orient="horz" pos="1917"/>
      </p:guideLst>
    </p:cSldViewPr>
  </p:slideViewPr>
  <p:notesTextViewPr>
    <p:cViewPr>
      <p:scale>
        <a:sx n="1" d="1"/>
        <a:sy n="1" d="1"/>
      </p:scale>
      <p:origin x="0" y="0"/>
    </p:cViewPr>
  </p:notesTextViewPr>
  <p:sorterViewPr>
    <p:cViewPr varScale="1">
      <p:scale>
        <a:sx n="1" d="1"/>
        <a:sy n="1" d="1"/>
      </p:scale>
      <p:origin x="0" y="-2587"/>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4" Type="http://schemas.openxmlformats.org/officeDocument/2006/relationships/tags" Target="tags/tag45.xml"/><Relationship Id="rId23" Type="http://schemas.openxmlformats.org/officeDocument/2006/relationships/customXml" Target="../customXml/item3.xml"/><Relationship Id="rId22" Type="http://schemas.openxmlformats.org/officeDocument/2006/relationships/customXml" Target="../customXml/item2.xml"/><Relationship Id="rId21" Type="http://schemas.openxmlformats.org/officeDocument/2006/relationships/customXml" Target="../customXml/item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notesMaster" Target="notesMasters/notesMaster1.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55CE69-DA16-40F7-8A60-FCC7CAACE2E5}" type="datetimeFigureOut">
              <a:rPr kumimoji="1" lang="ja-JP" altLang="en-US" smtClean="0"/>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05457-CAF3-4B08-A8DC-A85CC83BF8BD}"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tags" Target="../tags/tag2.xml"/><Relationship Id="rId4" Type="http://schemas.openxmlformats.org/officeDocument/2006/relationships/image" Target="../media/image1.emf"/><Relationship Id="rId3"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ernal">
    <p:spTree>
      <p:nvGrpSpPr>
        <p:cNvPr id="1" name=""/>
        <p:cNvGrpSpPr/>
        <p:nvPr/>
      </p:nvGrpSpPr>
      <p:grpSpPr>
        <a:xfrm>
          <a:off x="0" y="0"/>
          <a:ext cx="0" cy="0"/>
          <a:chOff x="0" y="0"/>
          <a:chExt cx="0" cy="0"/>
        </a:xfrm>
      </p:grpSpPr>
      <p:sp>
        <p:nvSpPr>
          <p:cNvPr id="6" name="タイトル 1"/>
          <p:cNvSpPr>
            <a:spLocks noGrp="1"/>
          </p:cNvSpPr>
          <p:nvPr>
            <p:ph type="ctrTitle"/>
          </p:nvPr>
        </p:nvSpPr>
        <p:spPr>
          <a:xfrm>
            <a:off x="931425" y="2948940"/>
            <a:ext cx="10852588" cy="640924"/>
          </a:xfrm>
          <a:prstGeom prst="rect">
            <a:avLst/>
          </a:prstGeom>
        </p:spPr>
        <p:txBody>
          <a:bodyPr anchor="b">
            <a:normAutofit/>
          </a:bodyPr>
          <a:lstStyle>
            <a:lvl1pPr algn="l">
              <a:defRPr sz="3400" b="1">
                <a:latin typeface="+mn-ea"/>
                <a:ea typeface="+mn-ea"/>
              </a:defRPr>
            </a:lvl1pPr>
          </a:lstStyle>
          <a:p>
            <a:r>
              <a:rPr kumimoji="1" lang="zh-CN" altLang="en-US"/>
              <a:t>单击此处编辑母版标题样式</a:t>
            </a:r>
            <a:endParaRPr kumimoji="1" lang="ja-JP" altLang="en-US" dirty="0"/>
          </a:p>
        </p:txBody>
      </p:sp>
      <p:sp>
        <p:nvSpPr>
          <p:cNvPr id="7" name="テキスト プレースホルダー 4"/>
          <p:cNvSpPr>
            <a:spLocks noGrp="1"/>
          </p:cNvSpPr>
          <p:nvPr>
            <p:ph type="body" sz="quarter" idx="12"/>
          </p:nvPr>
        </p:nvSpPr>
        <p:spPr>
          <a:xfrm>
            <a:off x="931422" y="5303838"/>
            <a:ext cx="1085258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zh-CN" altLang="en-US"/>
              <a:t>单击此处编辑母版文本样式</a:t>
            </a:r>
            <a:endParaRPr kumimoji="1" lang="zh-CN" altLang="en-US"/>
          </a:p>
        </p:txBody>
      </p:sp>
      <p:sp>
        <p:nvSpPr>
          <p:cNvPr id="8" name="テキスト プレースホルダー 19"/>
          <p:cNvSpPr>
            <a:spLocks noGrp="1"/>
          </p:cNvSpPr>
          <p:nvPr>
            <p:ph type="body" sz="quarter" idx="13"/>
          </p:nvPr>
        </p:nvSpPr>
        <p:spPr>
          <a:xfrm>
            <a:off x="931422" y="4308475"/>
            <a:ext cx="10852588" cy="893763"/>
          </a:xfrm>
        </p:spPr>
        <p:txBody>
          <a:bodyPr>
            <a:noAutofit/>
          </a:bodyPr>
          <a:lstStyle>
            <a:lvl1pPr>
              <a:lnSpc>
                <a:spcPct val="100000"/>
              </a:lnSpc>
              <a:spcBef>
                <a:spcPts val="0"/>
              </a:spcBef>
              <a:defRPr/>
            </a:lvl1pPr>
          </a:lstStyle>
          <a:p>
            <a:pPr lvl="0"/>
            <a:r>
              <a:rPr kumimoji="1" lang="zh-CN" altLang="en-US"/>
              <a:t>单击此处编辑母版文本样式</a:t>
            </a:r>
            <a:endParaRPr kumimoji="1" lang="zh-CN" altLang="en-US"/>
          </a:p>
        </p:txBody>
      </p:sp>
      <p:sp>
        <p:nvSpPr>
          <p:cNvPr id="9" name="テキスト プレースホルダー 21"/>
          <p:cNvSpPr>
            <a:spLocks noGrp="1"/>
          </p:cNvSpPr>
          <p:nvPr>
            <p:ph type="body" sz="quarter" idx="14"/>
          </p:nvPr>
        </p:nvSpPr>
        <p:spPr>
          <a:xfrm>
            <a:off x="931422" y="6030913"/>
            <a:ext cx="5897996" cy="335163"/>
          </a:xfrm>
        </p:spPr>
        <p:txBody>
          <a:bodyPr>
            <a:noAutofit/>
          </a:bodyPr>
          <a:lstStyle>
            <a:lvl1pPr>
              <a:lnSpc>
                <a:spcPct val="100000"/>
              </a:lnSpc>
              <a:spcBef>
                <a:spcPts val="0"/>
              </a:spcBef>
              <a:defRPr sz="1800"/>
            </a:lvl1pPr>
          </a:lstStyle>
          <a:p>
            <a:pPr lvl="0"/>
            <a:r>
              <a:rPr kumimoji="1" lang="zh-CN" altLang="en-US"/>
              <a:t>单击此处编辑母版文本样式</a:t>
            </a:r>
            <a:endParaRPr kumimoji="1" lang="zh-CN" altLang="en-US"/>
          </a:p>
        </p:txBody>
      </p:sp>
      <p:sp>
        <p:nvSpPr>
          <p:cNvPr id="10" name="テキスト ボックス 9"/>
          <p:cNvSpPr txBox="1"/>
          <p:nvPr userDrawn="1"/>
        </p:nvSpPr>
        <p:spPr>
          <a:xfrm>
            <a:off x="407988" y="404813"/>
            <a:ext cx="857393" cy="211203"/>
          </a:xfrm>
          <a:prstGeom prst="rect">
            <a:avLst/>
          </a:prstGeom>
          <a:noFill/>
          <a:ln>
            <a:solidFill>
              <a:schemeClr val="accent6"/>
            </a:solidFill>
          </a:ln>
        </p:spPr>
        <p:txBody>
          <a:bodyPr wrap="square" lIns="0" tIns="36000" rIns="0" bIns="36000" rtlCol="0" anchor="ctr" anchorCtr="0">
            <a:noAutofit/>
          </a:bodyPr>
          <a:lstStyle/>
          <a:p>
            <a:pPr algn="ctr"/>
            <a:r>
              <a:rPr kumimoji="1" lang="en-US" altLang="ja-JP" sz="900" b="0" dirty="0">
                <a:solidFill>
                  <a:schemeClr val="accent6"/>
                </a:solidFill>
                <a:latin typeface="Yu Gothic UI Semibold" panose="020B0700000000000000" pitchFamily="50" charset="-128"/>
                <a:ea typeface="Yu Gothic UI Semibold" panose="020B0700000000000000" pitchFamily="50" charset="-128"/>
              </a:rPr>
              <a:t>INTERNAL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988597"/>
            <a:ext cx="11125199" cy="4464591"/>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12" name="正方形/長方形 11"/>
          <p:cNvSpPr/>
          <p:nvPr userDrawn="1"/>
        </p:nvSpPr>
        <p:spPr>
          <a:xfrm>
            <a:off x="416221" y="408587"/>
            <a:ext cx="96000" cy="12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3"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14" name="テキスト プレースホルダー 14"/>
          <p:cNvSpPr>
            <a:spLocks noGrp="1"/>
          </p:cNvSpPr>
          <p:nvPr>
            <p:ph type="body" sz="quarter" idx="11"/>
          </p:nvPr>
        </p:nvSpPr>
        <p:spPr>
          <a:xfrm>
            <a:off x="561246" y="1268725"/>
            <a:ext cx="9793149"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711406"/>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589102"/>
            <a:ext cx="11125199" cy="4864085"/>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13619"/>
            <a:ext cx="96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696587"/>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676399"/>
            <a:ext cx="11125199" cy="4776789"/>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05999"/>
            <a:ext cx="96000" cy="91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9" name="テキスト プレースホルダー 14"/>
          <p:cNvSpPr>
            <a:spLocks noGrp="1"/>
          </p:cNvSpPr>
          <p:nvPr>
            <p:ph type="body" sz="quarter" idx="11"/>
          </p:nvPr>
        </p:nvSpPr>
        <p:spPr>
          <a:xfrm>
            <a:off x="561246" y="973801"/>
            <a:ext cx="9790115"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7"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280160"/>
            <a:ext cx="11125199" cy="5173028"/>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9"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988597"/>
            <a:ext cx="11125199" cy="4464591"/>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12" name="正方形/長方形 11"/>
          <p:cNvSpPr/>
          <p:nvPr userDrawn="1"/>
        </p:nvSpPr>
        <p:spPr>
          <a:xfrm>
            <a:off x="416221" y="408587"/>
            <a:ext cx="96000" cy="12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3"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14" name="テキスト プレースホルダー 14"/>
          <p:cNvSpPr>
            <a:spLocks noGrp="1"/>
          </p:cNvSpPr>
          <p:nvPr>
            <p:ph type="body" sz="quarter" idx="11"/>
          </p:nvPr>
        </p:nvSpPr>
        <p:spPr>
          <a:xfrm>
            <a:off x="561246" y="1268725"/>
            <a:ext cx="9793149"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711406"/>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589102"/>
            <a:ext cx="11125199" cy="4864085"/>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13619"/>
            <a:ext cx="96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696587"/>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676399"/>
            <a:ext cx="11125199" cy="4776789"/>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05999"/>
            <a:ext cx="96000" cy="91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9" name="テキスト プレースホルダー 14"/>
          <p:cNvSpPr>
            <a:spLocks noGrp="1"/>
          </p:cNvSpPr>
          <p:nvPr>
            <p:ph type="body" sz="quarter" idx="11"/>
          </p:nvPr>
        </p:nvSpPr>
        <p:spPr>
          <a:xfrm>
            <a:off x="561246" y="973801"/>
            <a:ext cx="9790115"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7"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280160"/>
            <a:ext cx="11125199" cy="5173028"/>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9"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fidential">
    <p:spTree>
      <p:nvGrpSpPr>
        <p:cNvPr id="1" name=""/>
        <p:cNvGrpSpPr/>
        <p:nvPr/>
      </p:nvGrpSpPr>
      <p:grpSpPr>
        <a:xfrm>
          <a:off x="0" y="0"/>
          <a:ext cx="0" cy="0"/>
          <a:chOff x="0" y="0"/>
          <a:chExt cx="0" cy="0"/>
        </a:xfrm>
      </p:grpSpPr>
      <p:sp>
        <p:nvSpPr>
          <p:cNvPr id="10" name="タイトル 1"/>
          <p:cNvSpPr>
            <a:spLocks noGrp="1"/>
          </p:cNvSpPr>
          <p:nvPr>
            <p:ph type="ctrTitle"/>
          </p:nvPr>
        </p:nvSpPr>
        <p:spPr>
          <a:xfrm>
            <a:off x="931425" y="2948940"/>
            <a:ext cx="10812900" cy="640924"/>
          </a:xfrm>
          <a:prstGeom prst="rect">
            <a:avLst/>
          </a:prstGeom>
        </p:spPr>
        <p:txBody>
          <a:bodyPr anchor="b">
            <a:normAutofit/>
          </a:bodyPr>
          <a:lstStyle>
            <a:lvl1pPr algn="l">
              <a:defRPr sz="3400" b="1">
                <a:latin typeface="+mn-ea"/>
                <a:ea typeface="+mn-ea"/>
              </a:defRPr>
            </a:lvl1pPr>
          </a:lstStyle>
          <a:p>
            <a:r>
              <a:rPr kumimoji="1" lang="zh-CN" altLang="en-US"/>
              <a:t>单击此处编辑母版标题样式</a:t>
            </a:r>
            <a:endParaRPr kumimoji="1" lang="ja-JP" altLang="en-US" dirty="0"/>
          </a:p>
        </p:txBody>
      </p:sp>
      <p:sp>
        <p:nvSpPr>
          <p:cNvPr id="7" name="テキスト プレースホルダー 4"/>
          <p:cNvSpPr>
            <a:spLocks noGrp="1"/>
          </p:cNvSpPr>
          <p:nvPr>
            <p:ph type="body" sz="quarter" idx="12"/>
          </p:nvPr>
        </p:nvSpPr>
        <p:spPr>
          <a:xfrm>
            <a:off x="931422" y="5303838"/>
            <a:ext cx="10812900"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zh-CN" altLang="en-US"/>
              <a:t>单击此处编辑母版文本样式</a:t>
            </a:r>
            <a:endParaRPr kumimoji="1" lang="zh-CN" altLang="en-US"/>
          </a:p>
        </p:txBody>
      </p:sp>
      <p:sp>
        <p:nvSpPr>
          <p:cNvPr id="8" name="テキスト プレースホルダー 19"/>
          <p:cNvSpPr>
            <a:spLocks noGrp="1"/>
          </p:cNvSpPr>
          <p:nvPr>
            <p:ph type="body" sz="quarter" idx="13"/>
          </p:nvPr>
        </p:nvSpPr>
        <p:spPr>
          <a:xfrm>
            <a:off x="931422" y="4308475"/>
            <a:ext cx="10812900" cy="893763"/>
          </a:xfrm>
        </p:spPr>
        <p:txBody>
          <a:bodyPr>
            <a:noAutofit/>
          </a:bodyPr>
          <a:lstStyle>
            <a:lvl1pPr>
              <a:lnSpc>
                <a:spcPct val="100000"/>
              </a:lnSpc>
              <a:spcBef>
                <a:spcPts val="0"/>
              </a:spcBef>
              <a:defRPr/>
            </a:lvl1pPr>
          </a:lstStyle>
          <a:p>
            <a:pPr lvl="0"/>
            <a:r>
              <a:rPr kumimoji="1" lang="zh-CN" altLang="en-US"/>
              <a:t>单击此处编辑母版文本样式</a:t>
            </a:r>
            <a:endParaRPr kumimoji="1" lang="zh-CN" altLang="en-US"/>
          </a:p>
        </p:txBody>
      </p:sp>
      <p:sp>
        <p:nvSpPr>
          <p:cNvPr id="9" name="テキスト プレースホルダー 21"/>
          <p:cNvSpPr>
            <a:spLocks noGrp="1"/>
          </p:cNvSpPr>
          <p:nvPr>
            <p:ph type="body" sz="quarter" idx="14"/>
          </p:nvPr>
        </p:nvSpPr>
        <p:spPr>
          <a:xfrm>
            <a:off x="931422" y="6030913"/>
            <a:ext cx="5897996" cy="335163"/>
          </a:xfrm>
        </p:spPr>
        <p:txBody>
          <a:bodyPr>
            <a:noAutofit/>
          </a:bodyPr>
          <a:lstStyle>
            <a:lvl1pPr>
              <a:lnSpc>
                <a:spcPct val="100000"/>
              </a:lnSpc>
              <a:spcBef>
                <a:spcPts val="0"/>
              </a:spcBef>
              <a:defRPr sz="1800"/>
            </a:lvl1pPr>
          </a:lstStyle>
          <a:p>
            <a:pPr lvl="0"/>
            <a:r>
              <a:rPr kumimoji="1" lang="zh-CN" altLang="en-US"/>
              <a:t>单击此处编辑母版文本样式</a:t>
            </a:r>
            <a:endParaRPr kumimoji="1" lang="zh-CN" altLang="en-US"/>
          </a:p>
        </p:txBody>
      </p:sp>
      <p:sp>
        <p:nvSpPr>
          <p:cNvPr id="12" name="テキスト ボックス 11"/>
          <p:cNvSpPr txBox="1"/>
          <p:nvPr userDrawn="1"/>
        </p:nvSpPr>
        <p:spPr>
          <a:xfrm>
            <a:off x="407988" y="419513"/>
            <a:ext cx="900000" cy="211203"/>
          </a:xfrm>
          <a:prstGeom prst="rect">
            <a:avLst/>
          </a:prstGeom>
          <a:noFill/>
          <a:ln>
            <a:solidFill>
              <a:schemeClr val="accent6"/>
            </a:solidFill>
          </a:ln>
        </p:spPr>
        <p:txBody>
          <a:bodyPr wrap="square" lIns="0" tIns="36000" rIns="0" bIns="36000" rtlCol="0" anchor="ctr" anchorCtr="0">
            <a:noAutofit/>
          </a:bodyPr>
          <a:lstStyle/>
          <a:p>
            <a:pPr algn="ctr"/>
            <a:r>
              <a:rPr lang="en-US" altLang="ja-JP" sz="9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CONFIDENTIAL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titl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988597"/>
            <a:ext cx="11125199" cy="4464591"/>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12" name="正方形/長方形 11"/>
          <p:cNvSpPr/>
          <p:nvPr userDrawn="1"/>
        </p:nvSpPr>
        <p:spPr>
          <a:xfrm>
            <a:off x="416221" y="408587"/>
            <a:ext cx="96000" cy="12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3"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14" name="テキスト プレースホルダー 14"/>
          <p:cNvSpPr>
            <a:spLocks noGrp="1"/>
          </p:cNvSpPr>
          <p:nvPr>
            <p:ph type="body" sz="quarter" idx="11"/>
          </p:nvPr>
        </p:nvSpPr>
        <p:spPr>
          <a:xfrm>
            <a:off x="561246" y="1268725"/>
            <a:ext cx="9793149"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711406"/>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titl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589102"/>
            <a:ext cx="11125199" cy="4864085"/>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13619"/>
            <a:ext cx="96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696587"/>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676399"/>
            <a:ext cx="11125199" cy="4776789"/>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05999"/>
            <a:ext cx="96000" cy="91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9" name="テキスト プレースホルダー 14"/>
          <p:cNvSpPr>
            <a:spLocks noGrp="1"/>
          </p:cNvSpPr>
          <p:nvPr>
            <p:ph type="body" sz="quarter" idx="11"/>
          </p:nvPr>
        </p:nvSpPr>
        <p:spPr>
          <a:xfrm>
            <a:off x="561246" y="973801"/>
            <a:ext cx="9790115"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7"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280160"/>
            <a:ext cx="11125199" cy="5173028"/>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9"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rictly Confidential">
    <p:spTree>
      <p:nvGrpSpPr>
        <p:cNvPr id="1" name=""/>
        <p:cNvGrpSpPr/>
        <p:nvPr/>
      </p:nvGrpSpPr>
      <p:grpSpPr>
        <a:xfrm>
          <a:off x="0" y="0"/>
          <a:ext cx="0" cy="0"/>
          <a:chOff x="0" y="0"/>
          <a:chExt cx="0" cy="0"/>
        </a:xfrm>
      </p:grpSpPr>
      <p:sp>
        <p:nvSpPr>
          <p:cNvPr id="6" name="タイトル 1"/>
          <p:cNvSpPr>
            <a:spLocks noGrp="1"/>
          </p:cNvSpPr>
          <p:nvPr>
            <p:ph type="ctrTitle"/>
          </p:nvPr>
        </p:nvSpPr>
        <p:spPr>
          <a:xfrm>
            <a:off x="931425" y="2948940"/>
            <a:ext cx="10852588" cy="640924"/>
          </a:xfrm>
          <a:prstGeom prst="rect">
            <a:avLst/>
          </a:prstGeom>
        </p:spPr>
        <p:txBody>
          <a:bodyPr anchor="b">
            <a:normAutofit/>
          </a:bodyPr>
          <a:lstStyle>
            <a:lvl1pPr algn="l">
              <a:defRPr sz="3400" b="1">
                <a:latin typeface="+mn-ea"/>
                <a:ea typeface="+mn-ea"/>
              </a:defRPr>
            </a:lvl1pPr>
          </a:lstStyle>
          <a:p>
            <a:r>
              <a:rPr kumimoji="1" lang="zh-CN" altLang="en-US"/>
              <a:t>单击此处编辑母版标题样式</a:t>
            </a:r>
            <a:endParaRPr kumimoji="1" lang="ja-JP" altLang="en-US" dirty="0"/>
          </a:p>
        </p:txBody>
      </p:sp>
      <p:sp>
        <p:nvSpPr>
          <p:cNvPr id="7" name="テキスト プレースホルダー 4"/>
          <p:cNvSpPr>
            <a:spLocks noGrp="1"/>
          </p:cNvSpPr>
          <p:nvPr>
            <p:ph type="body" sz="quarter" idx="12"/>
          </p:nvPr>
        </p:nvSpPr>
        <p:spPr>
          <a:xfrm>
            <a:off x="931422" y="5303838"/>
            <a:ext cx="1085258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zh-CN" altLang="en-US"/>
              <a:t>单击此处编辑母版文本样式</a:t>
            </a:r>
            <a:endParaRPr kumimoji="1" lang="zh-CN" altLang="en-US"/>
          </a:p>
        </p:txBody>
      </p:sp>
      <p:sp>
        <p:nvSpPr>
          <p:cNvPr id="8" name="テキスト プレースホルダー 19"/>
          <p:cNvSpPr>
            <a:spLocks noGrp="1"/>
          </p:cNvSpPr>
          <p:nvPr>
            <p:ph type="body" sz="quarter" idx="13"/>
          </p:nvPr>
        </p:nvSpPr>
        <p:spPr>
          <a:xfrm>
            <a:off x="931422" y="4308475"/>
            <a:ext cx="10852588" cy="893763"/>
          </a:xfrm>
        </p:spPr>
        <p:txBody>
          <a:bodyPr>
            <a:noAutofit/>
          </a:bodyPr>
          <a:lstStyle>
            <a:lvl1pPr>
              <a:lnSpc>
                <a:spcPct val="100000"/>
              </a:lnSpc>
              <a:spcBef>
                <a:spcPts val="0"/>
              </a:spcBef>
              <a:defRPr/>
            </a:lvl1pPr>
          </a:lstStyle>
          <a:p>
            <a:pPr lvl="0"/>
            <a:r>
              <a:rPr kumimoji="1" lang="zh-CN" altLang="en-US"/>
              <a:t>单击此处编辑母版文本样式</a:t>
            </a:r>
            <a:endParaRPr kumimoji="1" lang="zh-CN" altLang="en-US"/>
          </a:p>
        </p:txBody>
      </p:sp>
      <p:sp>
        <p:nvSpPr>
          <p:cNvPr id="9" name="テキスト プレースホルダー 21"/>
          <p:cNvSpPr>
            <a:spLocks noGrp="1"/>
          </p:cNvSpPr>
          <p:nvPr>
            <p:ph type="body" sz="quarter" idx="14"/>
          </p:nvPr>
        </p:nvSpPr>
        <p:spPr>
          <a:xfrm>
            <a:off x="931422" y="6030913"/>
            <a:ext cx="5897996" cy="335163"/>
          </a:xfrm>
        </p:spPr>
        <p:txBody>
          <a:bodyPr>
            <a:noAutofit/>
          </a:bodyPr>
          <a:lstStyle>
            <a:lvl1pPr>
              <a:lnSpc>
                <a:spcPct val="100000"/>
              </a:lnSpc>
              <a:spcBef>
                <a:spcPts val="0"/>
              </a:spcBef>
              <a:defRPr sz="1800"/>
            </a:lvl1pPr>
          </a:lstStyle>
          <a:p>
            <a:pPr lvl="0"/>
            <a:r>
              <a:rPr kumimoji="1" lang="zh-CN" altLang="en-US"/>
              <a:t>单击此处编辑母版文本样式</a:t>
            </a:r>
            <a:endParaRPr kumimoji="1" lang="zh-CN" altLang="en-US"/>
          </a:p>
        </p:txBody>
      </p:sp>
      <p:sp>
        <p:nvSpPr>
          <p:cNvPr id="10" name="テキスト ボックス 9"/>
          <p:cNvSpPr txBox="1"/>
          <p:nvPr userDrawn="1"/>
        </p:nvSpPr>
        <p:spPr>
          <a:xfrm>
            <a:off x="407988" y="406684"/>
            <a:ext cx="857393" cy="349702"/>
          </a:xfrm>
          <a:prstGeom prst="rect">
            <a:avLst/>
          </a:prstGeom>
          <a:noFill/>
          <a:ln>
            <a:solidFill>
              <a:schemeClr val="accent6"/>
            </a:solidFill>
          </a:ln>
        </p:spPr>
        <p:txBody>
          <a:bodyPr wrap="square" lIns="0" tIns="36000" rIns="0" bIns="36000" rtlCol="0" anchor="ctr" anchorCtr="0">
            <a:spAutoFit/>
          </a:bodyPr>
          <a:lstStyle/>
          <a:p>
            <a:pPr algn="ctr"/>
            <a:r>
              <a:rPr lang="en-US" altLang="ja-JP" sz="9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STRICTLY CONFIDENTIAL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ublic">
    <p:spTree>
      <p:nvGrpSpPr>
        <p:cNvPr id="1" name=""/>
        <p:cNvGrpSpPr/>
        <p:nvPr/>
      </p:nvGrpSpPr>
      <p:grpSpPr>
        <a:xfrm>
          <a:off x="0" y="0"/>
          <a:ext cx="0" cy="0"/>
          <a:chOff x="0" y="0"/>
          <a:chExt cx="0" cy="0"/>
        </a:xfrm>
      </p:grpSpPr>
      <p:sp>
        <p:nvSpPr>
          <p:cNvPr id="6" name="タイトル 1"/>
          <p:cNvSpPr>
            <a:spLocks noGrp="1"/>
          </p:cNvSpPr>
          <p:nvPr>
            <p:ph type="ctrTitle"/>
          </p:nvPr>
        </p:nvSpPr>
        <p:spPr>
          <a:xfrm>
            <a:off x="931425" y="2948940"/>
            <a:ext cx="10852588" cy="640924"/>
          </a:xfrm>
          <a:prstGeom prst="rect">
            <a:avLst/>
          </a:prstGeom>
        </p:spPr>
        <p:txBody>
          <a:bodyPr anchor="b">
            <a:normAutofit/>
          </a:bodyPr>
          <a:lstStyle>
            <a:lvl1pPr algn="l">
              <a:defRPr sz="3400" b="1">
                <a:latin typeface="+mn-ea"/>
                <a:ea typeface="+mn-ea"/>
              </a:defRPr>
            </a:lvl1pPr>
          </a:lstStyle>
          <a:p>
            <a:r>
              <a:rPr kumimoji="1" lang="zh-CN" altLang="en-US"/>
              <a:t>单击此处编辑母版标题样式</a:t>
            </a:r>
            <a:endParaRPr kumimoji="1" lang="ja-JP" altLang="en-US" dirty="0"/>
          </a:p>
        </p:txBody>
      </p:sp>
      <p:sp>
        <p:nvSpPr>
          <p:cNvPr id="7" name="テキスト プレースホルダー 4"/>
          <p:cNvSpPr>
            <a:spLocks noGrp="1"/>
          </p:cNvSpPr>
          <p:nvPr>
            <p:ph type="body" sz="quarter" idx="12"/>
          </p:nvPr>
        </p:nvSpPr>
        <p:spPr>
          <a:xfrm>
            <a:off x="931422" y="5303838"/>
            <a:ext cx="1085258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zh-CN" altLang="en-US"/>
              <a:t>单击此处编辑母版文本样式</a:t>
            </a:r>
            <a:endParaRPr kumimoji="1" lang="zh-CN" altLang="en-US"/>
          </a:p>
        </p:txBody>
      </p:sp>
      <p:sp>
        <p:nvSpPr>
          <p:cNvPr id="8" name="テキスト プレースホルダー 19"/>
          <p:cNvSpPr>
            <a:spLocks noGrp="1"/>
          </p:cNvSpPr>
          <p:nvPr>
            <p:ph type="body" sz="quarter" idx="13"/>
          </p:nvPr>
        </p:nvSpPr>
        <p:spPr>
          <a:xfrm>
            <a:off x="931422" y="4308475"/>
            <a:ext cx="10852588" cy="893763"/>
          </a:xfrm>
        </p:spPr>
        <p:txBody>
          <a:bodyPr>
            <a:noAutofit/>
          </a:bodyPr>
          <a:lstStyle>
            <a:lvl1pPr>
              <a:lnSpc>
                <a:spcPct val="100000"/>
              </a:lnSpc>
              <a:spcBef>
                <a:spcPts val="0"/>
              </a:spcBef>
              <a:defRPr/>
            </a:lvl1pPr>
          </a:lstStyle>
          <a:p>
            <a:pPr lvl="0"/>
            <a:r>
              <a:rPr kumimoji="1" lang="zh-CN" altLang="en-US"/>
              <a:t>单击此处编辑母版文本样式</a:t>
            </a:r>
            <a:endParaRPr kumimoji="1" lang="zh-CN" altLang="en-US"/>
          </a:p>
        </p:txBody>
      </p:sp>
      <p:sp>
        <p:nvSpPr>
          <p:cNvPr id="9" name="テキスト プレースホルダー 21"/>
          <p:cNvSpPr>
            <a:spLocks noGrp="1"/>
          </p:cNvSpPr>
          <p:nvPr>
            <p:ph type="body" sz="quarter" idx="14"/>
          </p:nvPr>
        </p:nvSpPr>
        <p:spPr>
          <a:xfrm>
            <a:off x="931422" y="6030913"/>
            <a:ext cx="5897996" cy="335163"/>
          </a:xfrm>
        </p:spPr>
        <p:txBody>
          <a:bodyPr>
            <a:noAutofit/>
          </a:bodyPr>
          <a:lstStyle>
            <a:lvl1pPr>
              <a:lnSpc>
                <a:spcPct val="100000"/>
              </a:lnSpc>
              <a:spcBef>
                <a:spcPts val="0"/>
              </a:spcBef>
              <a:defRPr sz="1800"/>
            </a:lvl1pPr>
          </a:lstStyle>
          <a:p>
            <a:pPr lvl="0"/>
            <a:r>
              <a:rPr kumimoji="1" lang="zh-CN" altLang="en-US"/>
              <a:t>单击此处编辑母版文本样式</a:t>
            </a:r>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ernal">
    <p:spTree>
      <p:nvGrpSpPr>
        <p:cNvPr id="1" name=""/>
        <p:cNvGrpSpPr/>
        <p:nvPr/>
      </p:nvGrpSpPr>
      <p:grpSpPr>
        <a:xfrm>
          <a:off x="0" y="0"/>
          <a:ext cx="0" cy="0"/>
          <a:chOff x="0" y="0"/>
          <a:chExt cx="0" cy="0"/>
        </a:xfrm>
      </p:grpSpPr>
      <p:sp>
        <p:nvSpPr>
          <p:cNvPr id="6" name="タイトル 1"/>
          <p:cNvSpPr>
            <a:spLocks noGrp="1"/>
          </p:cNvSpPr>
          <p:nvPr>
            <p:ph type="ctrTitle"/>
          </p:nvPr>
        </p:nvSpPr>
        <p:spPr>
          <a:xfrm>
            <a:off x="578012" y="2788076"/>
            <a:ext cx="7679868" cy="640924"/>
          </a:xfrm>
          <a:prstGeom prst="rect">
            <a:avLst/>
          </a:prstGeom>
        </p:spPr>
        <p:txBody>
          <a:bodyPr anchor="b">
            <a:normAutofit/>
          </a:bodyPr>
          <a:lstStyle>
            <a:lvl1pPr algn="l">
              <a:defRPr sz="3400" b="1">
                <a:latin typeface="+mn-ea"/>
                <a:ea typeface="+mn-ea"/>
              </a:defRPr>
            </a:lvl1pPr>
          </a:lstStyle>
          <a:p>
            <a:r>
              <a:rPr kumimoji="1" lang="ja-JP" altLang="en-US" dirty="0"/>
              <a:t>マスター タイトルの書式設定</a:t>
            </a:r>
            <a:endParaRPr kumimoji="1" lang="ja-JP" altLang="en-US" dirty="0"/>
          </a:p>
        </p:txBody>
      </p:sp>
      <p:sp>
        <p:nvSpPr>
          <p:cNvPr id="7" name="テキスト プレースホルダー 4"/>
          <p:cNvSpPr>
            <a:spLocks noGrp="1"/>
          </p:cNvSpPr>
          <p:nvPr>
            <p:ph type="body" sz="quarter" idx="12"/>
          </p:nvPr>
        </p:nvSpPr>
        <p:spPr>
          <a:xfrm>
            <a:off x="578012" y="5303838"/>
            <a:ext cx="767986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ja-JP" altLang="en-US" dirty="0"/>
              <a:t>マスター テキストの書式設定</a:t>
            </a:r>
            <a:endParaRPr kumimoji="1" lang="ja-JP" altLang="en-US" dirty="0"/>
          </a:p>
        </p:txBody>
      </p:sp>
      <p:sp>
        <p:nvSpPr>
          <p:cNvPr id="8" name="テキスト プレースホルダー 19"/>
          <p:cNvSpPr>
            <a:spLocks noGrp="1"/>
          </p:cNvSpPr>
          <p:nvPr>
            <p:ph type="body" sz="quarter" idx="13"/>
          </p:nvPr>
        </p:nvSpPr>
        <p:spPr>
          <a:xfrm>
            <a:off x="578012" y="4308475"/>
            <a:ext cx="7679868" cy="893763"/>
          </a:xfrm>
        </p:spPr>
        <p:txBody>
          <a:bodyPr>
            <a:noAutofit/>
          </a:bodyPr>
          <a:lstStyle>
            <a:lvl1pPr>
              <a:lnSpc>
                <a:spcPct val="100000"/>
              </a:lnSpc>
              <a:spcBef>
                <a:spcPts val="0"/>
              </a:spcBef>
              <a:defRPr/>
            </a:lvl1pPr>
          </a:lstStyle>
          <a:p>
            <a:pPr lvl="0"/>
            <a:r>
              <a:rPr kumimoji="1" lang="ja-JP" altLang="en-US" dirty="0"/>
              <a:t>マスター テキストの書式設定</a:t>
            </a:r>
            <a:endParaRPr kumimoji="1" lang="ja-JP" altLang="en-US" dirty="0"/>
          </a:p>
        </p:txBody>
      </p:sp>
      <p:sp>
        <p:nvSpPr>
          <p:cNvPr id="9" name="テキスト プレースホルダー 21"/>
          <p:cNvSpPr>
            <a:spLocks noGrp="1"/>
          </p:cNvSpPr>
          <p:nvPr>
            <p:ph type="body" sz="quarter" idx="14"/>
          </p:nvPr>
        </p:nvSpPr>
        <p:spPr>
          <a:xfrm>
            <a:off x="578012" y="6030913"/>
            <a:ext cx="5897996" cy="335163"/>
          </a:xfrm>
        </p:spPr>
        <p:txBody>
          <a:bodyPr>
            <a:noAutofit/>
          </a:bodyPr>
          <a:lstStyle>
            <a:lvl1pPr>
              <a:lnSpc>
                <a:spcPct val="100000"/>
              </a:lnSpc>
              <a:spcBef>
                <a:spcPts val="0"/>
              </a:spcBef>
              <a:defRPr sz="1800"/>
            </a:lvl1pPr>
          </a:lstStyle>
          <a:p>
            <a:pPr lvl="0"/>
            <a:r>
              <a:rPr kumimoji="1" lang="ja-JP" altLang="en-US" dirty="0"/>
              <a:t>マスター テキストの書式設定</a:t>
            </a:r>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fidential">
    <p:spTree>
      <p:nvGrpSpPr>
        <p:cNvPr id="1" name=""/>
        <p:cNvGrpSpPr/>
        <p:nvPr/>
      </p:nvGrpSpPr>
      <p:grpSpPr>
        <a:xfrm>
          <a:off x="0" y="0"/>
          <a:ext cx="0" cy="0"/>
          <a:chOff x="0" y="0"/>
          <a:chExt cx="0" cy="0"/>
        </a:xfrm>
      </p:grpSpPr>
      <p:sp>
        <p:nvSpPr>
          <p:cNvPr id="12" name="タイトル 1"/>
          <p:cNvSpPr>
            <a:spLocks noGrp="1"/>
          </p:cNvSpPr>
          <p:nvPr>
            <p:ph type="ctrTitle"/>
          </p:nvPr>
        </p:nvSpPr>
        <p:spPr>
          <a:xfrm>
            <a:off x="578012" y="2788076"/>
            <a:ext cx="7689295" cy="640924"/>
          </a:xfrm>
          <a:prstGeom prst="rect">
            <a:avLst/>
          </a:prstGeom>
        </p:spPr>
        <p:txBody>
          <a:bodyPr anchor="b">
            <a:normAutofit/>
          </a:bodyPr>
          <a:lstStyle>
            <a:lvl1pPr algn="l">
              <a:defRPr sz="3400" b="1">
                <a:latin typeface="+mn-ea"/>
                <a:ea typeface="+mn-ea"/>
              </a:defRPr>
            </a:lvl1pPr>
          </a:lstStyle>
          <a:p>
            <a:r>
              <a:rPr kumimoji="1" lang="ja-JP" altLang="en-US" dirty="0"/>
              <a:t>マスター タイトルの書式設定</a:t>
            </a:r>
            <a:endParaRPr kumimoji="1" lang="ja-JP" altLang="en-US" dirty="0"/>
          </a:p>
        </p:txBody>
      </p:sp>
      <p:sp>
        <p:nvSpPr>
          <p:cNvPr id="8" name="テキスト プレースホルダー 4"/>
          <p:cNvSpPr>
            <a:spLocks noGrp="1"/>
          </p:cNvSpPr>
          <p:nvPr>
            <p:ph type="body" sz="quarter" idx="12"/>
          </p:nvPr>
        </p:nvSpPr>
        <p:spPr>
          <a:xfrm>
            <a:off x="578012" y="5303838"/>
            <a:ext cx="7689295"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ja-JP" altLang="en-US" dirty="0"/>
              <a:t>マスター テキストの書式設定</a:t>
            </a:r>
            <a:endParaRPr kumimoji="1" lang="ja-JP" altLang="en-US" dirty="0"/>
          </a:p>
        </p:txBody>
      </p:sp>
      <p:sp>
        <p:nvSpPr>
          <p:cNvPr id="9" name="テキスト プレースホルダー 19"/>
          <p:cNvSpPr>
            <a:spLocks noGrp="1"/>
          </p:cNvSpPr>
          <p:nvPr>
            <p:ph type="body" sz="quarter" idx="13"/>
          </p:nvPr>
        </p:nvSpPr>
        <p:spPr>
          <a:xfrm>
            <a:off x="578012" y="4308475"/>
            <a:ext cx="7689295" cy="893763"/>
          </a:xfrm>
        </p:spPr>
        <p:txBody>
          <a:bodyPr>
            <a:noAutofit/>
          </a:bodyPr>
          <a:lstStyle>
            <a:lvl1pPr>
              <a:lnSpc>
                <a:spcPct val="100000"/>
              </a:lnSpc>
              <a:spcBef>
                <a:spcPts val="0"/>
              </a:spcBef>
              <a:defRPr/>
            </a:lvl1pPr>
          </a:lstStyle>
          <a:p>
            <a:pPr lvl="0"/>
            <a:r>
              <a:rPr kumimoji="1" lang="ja-JP" altLang="en-US" dirty="0"/>
              <a:t>マスター テキストの書式設定</a:t>
            </a:r>
            <a:endParaRPr kumimoji="1" lang="ja-JP" altLang="en-US" dirty="0"/>
          </a:p>
        </p:txBody>
      </p:sp>
      <p:sp>
        <p:nvSpPr>
          <p:cNvPr id="10" name="テキスト プレースホルダー 21"/>
          <p:cNvSpPr>
            <a:spLocks noGrp="1"/>
          </p:cNvSpPr>
          <p:nvPr>
            <p:ph type="body" sz="quarter" idx="14"/>
          </p:nvPr>
        </p:nvSpPr>
        <p:spPr>
          <a:xfrm>
            <a:off x="578012" y="6030913"/>
            <a:ext cx="5897996" cy="335163"/>
          </a:xfrm>
        </p:spPr>
        <p:txBody>
          <a:bodyPr>
            <a:noAutofit/>
          </a:bodyPr>
          <a:lstStyle>
            <a:lvl1pPr>
              <a:lnSpc>
                <a:spcPct val="100000"/>
              </a:lnSpc>
              <a:spcBef>
                <a:spcPts val="0"/>
              </a:spcBef>
              <a:defRPr sz="1800"/>
            </a:lvl1pPr>
          </a:lstStyle>
          <a:p>
            <a:pPr lvl="0"/>
            <a:r>
              <a:rPr kumimoji="1" lang="ja-JP" altLang="en-US" dirty="0"/>
              <a:t>マスター テキストの書式設定</a:t>
            </a:r>
            <a:endParaRPr kumimoji="1" lang="ja-JP" altLang="en-US" dirty="0"/>
          </a:p>
        </p:txBody>
      </p:sp>
      <p:sp>
        <p:nvSpPr>
          <p:cNvPr id="13" name="テキスト ボックス 12"/>
          <p:cNvSpPr txBox="1"/>
          <p:nvPr userDrawn="1"/>
        </p:nvSpPr>
        <p:spPr>
          <a:xfrm>
            <a:off x="357188" y="1032365"/>
            <a:ext cx="900000" cy="211203"/>
          </a:xfrm>
          <a:prstGeom prst="rect">
            <a:avLst/>
          </a:prstGeom>
          <a:noFill/>
          <a:ln>
            <a:solidFill>
              <a:schemeClr val="accent6"/>
            </a:solidFill>
          </a:ln>
        </p:spPr>
        <p:txBody>
          <a:bodyPr wrap="square" lIns="0" tIns="36000" rIns="0" bIns="36000" rtlCol="0" anchor="ctr" anchorCtr="0">
            <a:noAutofit/>
          </a:bodyPr>
          <a:lstStyle/>
          <a:p>
            <a:pPr algn="ctr"/>
            <a:r>
              <a:rPr lang="en-US" altLang="ja-JP" sz="9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CONFIDENTIAL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rictly Confidential">
    <p:spTree>
      <p:nvGrpSpPr>
        <p:cNvPr id="1" name=""/>
        <p:cNvGrpSpPr/>
        <p:nvPr/>
      </p:nvGrpSpPr>
      <p:grpSpPr>
        <a:xfrm>
          <a:off x="0" y="0"/>
          <a:ext cx="0" cy="0"/>
          <a:chOff x="0" y="0"/>
          <a:chExt cx="0" cy="0"/>
        </a:xfrm>
      </p:grpSpPr>
      <p:sp>
        <p:nvSpPr>
          <p:cNvPr id="6" name="タイトル 1"/>
          <p:cNvSpPr>
            <a:spLocks noGrp="1"/>
          </p:cNvSpPr>
          <p:nvPr>
            <p:ph type="ctrTitle"/>
          </p:nvPr>
        </p:nvSpPr>
        <p:spPr>
          <a:xfrm>
            <a:off x="578012" y="2788076"/>
            <a:ext cx="7679868" cy="640924"/>
          </a:xfrm>
          <a:prstGeom prst="rect">
            <a:avLst/>
          </a:prstGeom>
        </p:spPr>
        <p:txBody>
          <a:bodyPr anchor="b">
            <a:normAutofit/>
          </a:bodyPr>
          <a:lstStyle>
            <a:lvl1pPr algn="l">
              <a:defRPr sz="3400" b="1">
                <a:latin typeface="+mn-ea"/>
                <a:ea typeface="+mn-ea"/>
              </a:defRPr>
            </a:lvl1pPr>
          </a:lstStyle>
          <a:p>
            <a:r>
              <a:rPr kumimoji="1" lang="ja-JP" altLang="en-US" dirty="0"/>
              <a:t>マスター タイトルの書式設定</a:t>
            </a:r>
            <a:endParaRPr kumimoji="1" lang="ja-JP" altLang="en-US" dirty="0"/>
          </a:p>
        </p:txBody>
      </p:sp>
      <p:sp>
        <p:nvSpPr>
          <p:cNvPr id="7" name="テキスト プレースホルダー 4"/>
          <p:cNvSpPr>
            <a:spLocks noGrp="1"/>
          </p:cNvSpPr>
          <p:nvPr>
            <p:ph type="body" sz="quarter" idx="12"/>
          </p:nvPr>
        </p:nvSpPr>
        <p:spPr>
          <a:xfrm>
            <a:off x="578012" y="5303838"/>
            <a:ext cx="767986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ja-JP" altLang="en-US" dirty="0"/>
              <a:t>マスター テキストの書式設定</a:t>
            </a:r>
            <a:endParaRPr kumimoji="1" lang="ja-JP" altLang="en-US" dirty="0"/>
          </a:p>
        </p:txBody>
      </p:sp>
      <p:sp>
        <p:nvSpPr>
          <p:cNvPr id="8" name="テキスト プレースホルダー 19"/>
          <p:cNvSpPr>
            <a:spLocks noGrp="1"/>
          </p:cNvSpPr>
          <p:nvPr>
            <p:ph type="body" sz="quarter" idx="13"/>
          </p:nvPr>
        </p:nvSpPr>
        <p:spPr>
          <a:xfrm>
            <a:off x="578012" y="4308475"/>
            <a:ext cx="7679868" cy="893763"/>
          </a:xfrm>
        </p:spPr>
        <p:txBody>
          <a:bodyPr>
            <a:noAutofit/>
          </a:bodyPr>
          <a:lstStyle>
            <a:lvl1pPr>
              <a:lnSpc>
                <a:spcPct val="100000"/>
              </a:lnSpc>
              <a:spcBef>
                <a:spcPts val="0"/>
              </a:spcBef>
              <a:defRPr/>
            </a:lvl1pPr>
          </a:lstStyle>
          <a:p>
            <a:pPr lvl="0"/>
            <a:r>
              <a:rPr kumimoji="1" lang="ja-JP" altLang="en-US" dirty="0"/>
              <a:t>マスター テキストの書式設定</a:t>
            </a:r>
            <a:endParaRPr kumimoji="1" lang="ja-JP" altLang="en-US" dirty="0"/>
          </a:p>
        </p:txBody>
      </p:sp>
      <p:sp>
        <p:nvSpPr>
          <p:cNvPr id="9" name="テキスト プレースホルダー 21"/>
          <p:cNvSpPr>
            <a:spLocks noGrp="1"/>
          </p:cNvSpPr>
          <p:nvPr>
            <p:ph type="body" sz="quarter" idx="14"/>
          </p:nvPr>
        </p:nvSpPr>
        <p:spPr>
          <a:xfrm>
            <a:off x="578012" y="6030913"/>
            <a:ext cx="5897996" cy="335163"/>
          </a:xfrm>
        </p:spPr>
        <p:txBody>
          <a:bodyPr>
            <a:noAutofit/>
          </a:bodyPr>
          <a:lstStyle>
            <a:lvl1pPr>
              <a:lnSpc>
                <a:spcPct val="100000"/>
              </a:lnSpc>
              <a:spcBef>
                <a:spcPts val="0"/>
              </a:spcBef>
              <a:defRPr sz="1800"/>
            </a:lvl1pPr>
          </a:lstStyle>
          <a:p>
            <a:pPr lvl="0"/>
            <a:r>
              <a:rPr kumimoji="1" lang="ja-JP" altLang="en-US" dirty="0"/>
              <a:t>マスター テキストの書式設定</a:t>
            </a:r>
            <a:endParaRPr kumimoji="1" lang="ja-JP" altLang="en-US" dirty="0"/>
          </a:p>
        </p:txBody>
      </p:sp>
      <p:sp>
        <p:nvSpPr>
          <p:cNvPr id="10" name="テキスト ボックス 9"/>
          <p:cNvSpPr txBox="1"/>
          <p:nvPr userDrawn="1"/>
        </p:nvSpPr>
        <p:spPr>
          <a:xfrm>
            <a:off x="407988" y="1030287"/>
            <a:ext cx="857393" cy="349702"/>
          </a:xfrm>
          <a:prstGeom prst="rect">
            <a:avLst/>
          </a:prstGeom>
          <a:noFill/>
          <a:ln>
            <a:solidFill>
              <a:schemeClr val="accent6"/>
            </a:solidFill>
          </a:ln>
        </p:spPr>
        <p:txBody>
          <a:bodyPr wrap="square" lIns="0" tIns="36000" rIns="0" bIns="36000" rtlCol="0" anchor="ctr" anchorCtr="0">
            <a:spAutoFit/>
          </a:bodyPr>
          <a:lstStyle/>
          <a:p>
            <a:pPr algn="ctr"/>
            <a:r>
              <a:rPr lang="en-US" altLang="ja-JP" sz="9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STRICTLY CONFIDENTIAL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ublic">
    <p:spTree>
      <p:nvGrpSpPr>
        <p:cNvPr id="1" name=""/>
        <p:cNvGrpSpPr/>
        <p:nvPr/>
      </p:nvGrpSpPr>
      <p:grpSpPr>
        <a:xfrm>
          <a:off x="0" y="0"/>
          <a:ext cx="0" cy="0"/>
          <a:chOff x="0" y="0"/>
          <a:chExt cx="0" cy="0"/>
        </a:xfrm>
      </p:grpSpPr>
      <p:sp>
        <p:nvSpPr>
          <p:cNvPr id="6" name="タイトル 1"/>
          <p:cNvSpPr>
            <a:spLocks noGrp="1"/>
          </p:cNvSpPr>
          <p:nvPr>
            <p:ph type="ctrTitle"/>
          </p:nvPr>
        </p:nvSpPr>
        <p:spPr>
          <a:xfrm>
            <a:off x="578012" y="2788076"/>
            <a:ext cx="7679868" cy="640924"/>
          </a:xfrm>
          <a:prstGeom prst="rect">
            <a:avLst/>
          </a:prstGeom>
        </p:spPr>
        <p:txBody>
          <a:bodyPr anchor="b">
            <a:normAutofit/>
          </a:bodyPr>
          <a:lstStyle>
            <a:lvl1pPr algn="l">
              <a:defRPr sz="3400" b="1">
                <a:latin typeface="+mn-ea"/>
                <a:ea typeface="+mn-ea"/>
              </a:defRPr>
            </a:lvl1pPr>
          </a:lstStyle>
          <a:p>
            <a:r>
              <a:rPr kumimoji="1" lang="ja-JP" altLang="en-US" dirty="0"/>
              <a:t>マスター タイトルの書式設定</a:t>
            </a:r>
            <a:endParaRPr kumimoji="1" lang="ja-JP" altLang="en-US" dirty="0"/>
          </a:p>
        </p:txBody>
      </p:sp>
      <p:sp>
        <p:nvSpPr>
          <p:cNvPr id="7" name="テキスト プレースホルダー 4"/>
          <p:cNvSpPr>
            <a:spLocks noGrp="1"/>
          </p:cNvSpPr>
          <p:nvPr>
            <p:ph type="body" sz="quarter" idx="12"/>
          </p:nvPr>
        </p:nvSpPr>
        <p:spPr>
          <a:xfrm>
            <a:off x="578012" y="5303838"/>
            <a:ext cx="767986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ja-JP" altLang="en-US" dirty="0"/>
              <a:t>マスター テキストの書式設定</a:t>
            </a:r>
            <a:endParaRPr kumimoji="1" lang="ja-JP" altLang="en-US" dirty="0"/>
          </a:p>
        </p:txBody>
      </p:sp>
      <p:sp>
        <p:nvSpPr>
          <p:cNvPr id="8" name="テキスト プレースホルダー 19"/>
          <p:cNvSpPr>
            <a:spLocks noGrp="1"/>
          </p:cNvSpPr>
          <p:nvPr>
            <p:ph type="body" sz="quarter" idx="13"/>
          </p:nvPr>
        </p:nvSpPr>
        <p:spPr>
          <a:xfrm>
            <a:off x="578012" y="4308475"/>
            <a:ext cx="7679868" cy="893763"/>
          </a:xfrm>
        </p:spPr>
        <p:txBody>
          <a:bodyPr>
            <a:noAutofit/>
          </a:bodyPr>
          <a:lstStyle>
            <a:lvl1pPr>
              <a:lnSpc>
                <a:spcPct val="100000"/>
              </a:lnSpc>
              <a:spcBef>
                <a:spcPts val="0"/>
              </a:spcBef>
              <a:defRPr/>
            </a:lvl1pPr>
          </a:lstStyle>
          <a:p>
            <a:pPr lvl="0"/>
            <a:r>
              <a:rPr kumimoji="1" lang="ja-JP" altLang="en-US" dirty="0"/>
              <a:t>マスター テキストの書式設定</a:t>
            </a:r>
            <a:endParaRPr kumimoji="1" lang="ja-JP" altLang="en-US" dirty="0"/>
          </a:p>
        </p:txBody>
      </p:sp>
      <p:sp>
        <p:nvSpPr>
          <p:cNvPr id="9" name="テキスト プレースホルダー 21"/>
          <p:cNvSpPr>
            <a:spLocks noGrp="1"/>
          </p:cNvSpPr>
          <p:nvPr>
            <p:ph type="body" sz="quarter" idx="14"/>
          </p:nvPr>
        </p:nvSpPr>
        <p:spPr>
          <a:xfrm>
            <a:off x="578012" y="6030913"/>
            <a:ext cx="5897996" cy="335163"/>
          </a:xfrm>
        </p:spPr>
        <p:txBody>
          <a:bodyPr>
            <a:noAutofit/>
          </a:bodyPr>
          <a:lstStyle>
            <a:lvl1pPr>
              <a:lnSpc>
                <a:spcPct val="100000"/>
              </a:lnSpc>
              <a:spcBef>
                <a:spcPts val="0"/>
              </a:spcBef>
              <a:defRPr sz="1800"/>
            </a:lvl1pPr>
          </a:lstStyle>
          <a:p>
            <a:pPr lvl="0"/>
            <a:r>
              <a:rPr kumimoji="1" lang="ja-JP" altLang="en-US" dirty="0"/>
              <a:t>マスター テキストの書式設定</a:t>
            </a:r>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Subtitle-2">
    <p:bg>
      <p:bgPr>
        <a:solidFill>
          <a:schemeClr val="bg1"/>
        </a:solidFill>
        <a:effectLst/>
      </p:bgPr>
    </p:bg>
    <p:spTree>
      <p:nvGrpSpPr>
        <p:cNvPr id="1" name=""/>
        <p:cNvGrpSpPr/>
        <p:nvPr/>
      </p:nvGrpSpPr>
      <p:grpSpPr>
        <a:xfrm>
          <a:off x="0" y="0"/>
          <a:ext cx="0" cy="0"/>
          <a:chOff x="0" y="0"/>
          <a:chExt cx="0" cy="0"/>
        </a:xfrm>
      </p:grpSpPr>
      <p:graphicFrame>
        <p:nvGraphicFramePr>
          <p:cNvPr id="6" name="对象 5"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 name="think-cell Slide" r:id="rId3" imgW="5715" imgH="5715" progId="TCLayout.ActiveDocument.1">
                  <p:embed/>
                </p:oleObj>
              </mc:Choice>
              <mc:Fallback>
                <p:oleObj name="think-cell Slide" r:id="rId3" imgW="5715" imgH="5715" progId="TCLayout.ActiveDocument.1">
                  <p:embed/>
                  <p:pic>
                    <p:nvPicPr>
                      <p:cNvPr id="0" name="对象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矩形 3" hidden="1"/>
          <p:cNvSpPr/>
          <p:nvPr userDrawn="1">
            <p:custDataLst>
              <p:tags r:id="rId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altLang="zh-CN" sz="4400" b="1" i="0" baseline="0" dirty="0">
              <a:latin typeface="Graphik" panose="020B0503030202060203"/>
              <a:ea typeface="+mj-ea"/>
              <a:cs typeface="+mj-cs"/>
              <a:sym typeface="Graphik" panose="020B0503030202060203"/>
            </a:endParaRPr>
          </a:p>
        </p:txBody>
      </p:sp>
      <p:pic>
        <p:nvPicPr>
          <p:cNvPr id="5" name="Picture 4"/>
          <p:cNvPicPr>
            <a:picLocks noChangeAspect="1"/>
          </p:cNvPicPr>
          <p:nvPr userDrawn="1"/>
        </p:nvPicPr>
        <p:blipFill>
          <a:blip r:embed="rId6" cstate="screen"/>
          <a:stretch>
            <a:fillRect/>
          </a:stretch>
        </p:blipFill>
        <p:spPr>
          <a:xfrm>
            <a:off x="9550400" y="5803900"/>
            <a:ext cx="2641600" cy="1054100"/>
          </a:xfrm>
          <a:prstGeom prst="rect">
            <a:avLst/>
          </a:prstGeom>
        </p:spPr>
      </p:pic>
      <p:sp>
        <p:nvSpPr>
          <p:cNvPr id="8" name="Title 7"/>
          <p:cNvSpPr>
            <a:spLocks noGrp="1"/>
          </p:cNvSpPr>
          <p:nvPr>
            <p:ph type="title"/>
          </p:nvPr>
        </p:nvSpPr>
        <p:spPr>
          <a:xfrm>
            <a:off x="4999576" y="1931621"/>
            <a:ext cx="6354224" cy="1325563"/>
          </a:xfrm>
        </p:spPr>
        <p:txBody>
          <a:bodyPr vert="horz"/>
          <a:lstStyle/>
          <a:p>
            <a:r>
              <a:rPr lang="en-US" dirty="0"/>
              <a:t>Click to edit Master title style</a:t>
            </a:r>
            <a:endParaRPr lang="en-US" dirty="0"/>
          </a:p>
        </p:txBody>
      </p:sp>
      <p:sp>
        <p:nvSpPr>
          <p:cNvPr id="9" name="Subtitle 2"/>
          <p:cNvSpPr>
            <a:spLocks noGrp="1"/>
          </p:cNvSpPr>
          <p:nvPr>
            <p:ph type="subTitle" idx="1"/>
          </p:nvPr>
        </p:nvSpPr>
        <p:spPr>
          <a:xfrm>
            <a:off x="4999576" y="3509963"/>
            <a:ext cx="6354224" cy="1655762"/>
          </a:xfrm>
        </p:spPr>
        <p:txBody>
          <a:bodyPr>
            <a:normAutofit/>
          </a:bodyPr>
          <a:lstStyle>
            <a:lvl1pPr marL="0" indent="0" algn="l">
              <a:buNone/>
              <a:defRPr sz="2400">
                <a:latin typeface="Graphik" panose="020B05030302020602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13" name="Slide Number Placeholder 3"/>
          <p:cNvSpPr>
            <a:spLocks noGrp="1"/>
          </p:cNvSpPr>
          <p:nvPr>
            <p:ph type="sldNum" sz="quarter" idx="12"/>
          </p:nvPr>
        </p:nvSpPr>
        <p:spPr>
          <a:xfrm>
            <a:off x="11372117" y="6414233"/>
            <a:ext cx="621323" cy="365125"/>
          </a:xfrm>
          <a:prstGeom prst="rect">
            <a:avLst/>
          </a:prstGeom>
        </p:spPr>
        <p:txBody>
          <a:bodyPr/>
          <a:lstStyle>
            <a:lvl1pPr algn="ctr">
              <a:defRPr sz="1400">
                <a:solidFill>
                  <a:srgbClr val="0F3188"/>
                </a:solidFill>
                <a:latin typeface="Arial" panose="020B0604020202020204" pitchFamily="34" charset="0"/>
                <a:cs typeface="Arial" panose="020B0604020202020204" pitchFamily="34" charset="0"/>
              </a:defRPr>
            </a:lvl1pPr>
          </a:lstStyle>
          <a:p>
            <a:fld id="{353539E6-E6EB-DC4D-96A6-E7C06E4E0F52}" type="slidenum">
              <a:rPr lang="en-US" smtClean="0"/>
            </a:fld>
            <a:endParaRPr lang="en-US" dirty="0"/>
          </a:p>
        </p:txBody>
      </p:sp>
      <p:sp>
        <p:nvSpPr>
          <p:cNvPr id="19" name="Rectangle 18" hidden="1"/>
          <p:cNvSpPr/>
          <p:nvPr userDrawn="1"/>
        </p:nvSpPr>
        <p:spPr>
          <a:xfrm>
            <a:off x="0" y="0"/>
            <a:ext cx="158750" cy="158750"/>
          </a:xfrm>
          <a:prstGeom prst="rect">
            <a:avLst/>
          </a:prstGeom>
          <a:noFill/>
          <a:ln w="19050" cap="rnd" cmpd="sng" algn="ctr">
            <a:gradFill>
              <a:gsLst>
                <a:gs pos="59000">
                  <a:schemeClr val="tx2">
                    <a:lumMod val="50000"/>
                  </a:schemeClr>
                </a:gs>
                <a:gs pos="95000">
                  <a:srgbClr val="0070C0"/>
                </a:gs>
              </a:gsLst>
              <a:lin ang="5400000" scaled="1"/>
            </a:gradFill>
            <a:prstDash val="solid"/>
            <a:round/>
            <a:tailEnd type="triangle" w="lg" len="lg"/>
          </a:ln>
          <a:effectLst/>
        </p:spPr>
        <p:txBody>
          <a:bodyPr wrap="none" lIns="0" tIns="0" rIns="0" bIns="0" numCol="1" spcCol="0" rtlCol="0" anchor="ctr" anchorCtr="0">
            <a:noAutofit/>
          </a:bodyPr>
          <a:lstStyle/>
          <a:p>
            <a:pPr marL="0" lvl="0" indent="0" algn="l" defTabSz="914400" rtl="0"/>
            <a:endParaRPr kumimoji="0" lang="en-US" sz="4400" b="1" i="0" u="none" kern="0" cap="none" baseline="0" dirty="0">
              <a:solidFill>
                <a:srgbClr val="2B3A42"/>
              </a:solidFill>
              <a:latin typeface="Graphik" panose="020B0503030202060203"/>
              <a:ea typeface="华文楷体" panose="02010600040101010101" pitchFamily="2" charset="-122"/>
              <a:cs typeface="+mj-cs"/>
              <a:sym typeface="Garamond" panose="02020404030301010803"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6" Type="http://schemas.openxmlformats.org/officeDocument/2006/relationships/theme" Target="../theme/theme3.xml"/><Relationship Id="rId5" Type="http://schemas.openxmlformats.org/officeDocument/2006/relationships/slideLayout" Target="../slideLayouts/slideLayout14.xml"/><Relationship Id="rId4" Type="http://schemas.openxmlformats.org/officeDocument/2006/relationships/slideLayout" Target="../slideLayouts/slideLayout13.xml"/><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7" Type="http://schemas.openxmlformats.org/officeDocument/2006/relationships/theme" Target="../theme/theme4.xml"/><Relationship Id="rId6" Type="http://schemas.openxmlformats.org/officeDocument/2006/relationships/image" Target="../media/image3.jpeg"/><Relationship Id="rId5" Type="http://schemas.openxmlformats.org/officeDocument/2006/relationships/slideLayout" Target="../slideLayouts/slideLayout19.xml"/><Relationship Id="rId4" Type="http://schemas.openxmlformats.org/officeDocument/2006/relationships/slideLayout" Target="../slideLayouts/slideLayout18.xml"/><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7" Type="http://schemas.openxmlformats.org/officeDocument/2006/relationships/theme" Target="../theme/theme5.xml"/><Relationship Id="rId6" Type="http://schemas.openxmlformats.org/officeDocument/2006/relationships/image" Target="../media/image3.jpeg"/><Relationship Id="rId5" Type="http://schemas.openxmlformats.org/officeDocument/2006/relationships/slideLayout" Target="../slideLayouts/slideLayout24.xml"/><Relationship Id="rId4" Type="http://schemas.openxmlformats.org/officeDocument/2006/relationships/slideLayout" Target="../slideLayouts/slideLayout23.xml"/><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03D4D-AED6-4E72-8962-7FFB519D351A}" type="datetimeFigureOut">
              <a:rPr kumimoji="1" lang="ja-JP" altLang="en-US" smtClean="0"/>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06D2E-807F-4C87-B57D-75C799769D48}" type="slidenum">
              <a:rPr kumimoji="1" lang="ja-JP" altLang="en-US" smtClean="0"/>
            </a:fld>
            <a:endParaRPr kumimoji="1" lang="ja-JP" altLang="en-US"/>
          </a:p>
        </p:txBody>
      </p:sp>
      <p:sp>
        <p:nvSpPr>
          <p:cNvPr id="8" name="正方形/長方形 7"/>
          <p:cNvSpPr/>
          <p:nvPr userDrawn="1"/>
        </p:nvSpPr>
        <p:spPr>
          <a:xfrm>
            <a:off x="1" y="1"/>
            <a:ext cx="160271" cy="68552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xStyles>
    <p:titleStyle>
      <a:lvl1pPr algn="l" defTabSz="914400" rtl="0" eaLnBrk="1" latinLnBrk="0" hangingPunct="1">
        <a:lnSpc>
          <a:spcPct val="90000"/>
        </a:lnSpc>
        <a:spcBef>
          <a:spcPct val="0"/>
        </a:spcBef>
        <a:buNone/>
        <a:defRPr kumimoji="1" sz="4400" kern="1200">
          <a:solidFill>
            <a:schemeClr val="tx1"/>
          </a:solidFill>
          <a:latin typeface="Yu Gothic" panose="020B0400000000000000" pitchFamily="50" charset="-128"/>
          <a:ea typeface="Yu Gothic" panose="020B0400000000000000" pitchFamily="50" charset="-128"/>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Yu Gothic" panose="020B0400000000000000" pitchFamily="50" charset="-128"/>
          <a:ea typeface="Yu Gothic" panose="020B0400000000000000"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Yu Gothic" panose="020B0400000000000000" pitchFamily="50" charset="-128"/>
          <a:ea typeface="Yu Gothic" panose="020B0400000000000000"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Yu Gothic" panose="020B0400000000000000" pitchFamily="50" charset="-128"/>
          <a:ea typeface="Yu Gothic" panose="020B0400000000000000"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Yu Gothic" panose="020B0400000000000000" pitchFamily="50" charset="-128"/>
          <a:ea typeface="Yu Gothic" panose="020B0400000000000000"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Yu Gothic" panose="020B0400000000000000" pitchFamily="50" charset="-128"/>
          <a:ea typeface="Yu Gothic"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
        <p:nvSpPr>
          <p:cNvPr id="3" name="テキスト プレースホルダー 2"/>
          <p:cNvSpPr>
            <a:spLocks noGrp="1"/>
          </p:cNvSpPr>
          <p:nvPr>
            <p:ph type="body" idx="1"/>
          </p:nvPr>
        </p:nvSpPr>
        <p:spPr>
          <a:xfrm>
            <a:off x="658812" y="1269506"/>
            <a:ext cx="11125201" cy="5183682"/>
          </a:xfrm>
          <a:prstGeom prst="rect">
            <a:avLst/>
          </a:prstGeom>
        </p:spPr>
        <p:txBody>
          <a:bodyPr vert="horz" lIns="91440" tIns="45720" rIns="91440" bIns="45720" rtlCol="0">
            <a:normAutofit/>
          </a:body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Lst>
  <p:hf sldNum="0" hdr="0" dt="0"/>
  <p:txStyles>
    <p:titleStyle>
      <a:lvl1pPr algn="l" defTabSz="914400" rtl="0" eaLnBrk="1" latinLnBrk="0" hangingPunct="1">
        <a:lnSpc>
          <a:spcPct val="100000"/>
        </a:lnSpc>
        <a:spcBef>
          <a:spcPct val="0"/>
        </a:spcBef>
        <a:buNone/>
        <a:defRPr kumimoji="1" sz="3200" b="1" kern="1200">
          <a:solidFill>
            <a:schemeClr val="tx1"/>
          </a:solidFill>
          <a:latin typeface="Yu Gothic" panose="020B0400000000000000" pitchFamily="50" charset="-128"/>
          <a:ea typeface="Yu Gothic" panose="020B0400000000000000" pitchFamily="50" charset="-128"/>
          <a:cs typeface="+mj-cs"/>
        </a:defRPr>
      </a:lvl1pPr>
    </p:titleStyle>
    <p:bodyStyle>
      <a:lvl1pPr marL="342900" indent="-342900" algn="l" defTabSz="914400" rtl="0" eaLnBrk="1" latinLnBrk="0" hangingPunct="1">
        <a:lnSpc>
          <a:spcPct val="100000"/>
        </a:lnSpc>
        <a:spcBef>
          <a:spcPts val="1000"/>
        </a:spcBef>
        <a:buFont typeface="Arial" panose="020B0604020202020204" pitchFamily="34" charset="0"/>
        <a:buChar char="•"/>
        <a:defRPr kumimoji="1" sz="2400" b="1" kern="1200">
          <a:solidFill>
            <a:schemeClr val="tx1"/>
          </a:solidFill>
          <a:latin typeface="Yu Gothic" panose="020B0400000000000000" pitchFamily="50" charset="-128"/>
          <a:ea typeface="Yu Gothic" panose="020B0400000000000000" pitchFamily="50" charset="-128"/>
          <a:cs typeface="+mn-cs"/>
        </a:defRPr>
      </a:lvl1pPr>
      <a:lvl2pPr marL="685800" indent="-228600" algn="l" defTabSz="914400" rtl="0" eaLnBrk="1" latinLnBrk="0" hangingPunct="1">
        <a:lnSpc>
          <a:spcPct val="100000"/>
        </a:lnSpc>
        <a:spcBef>
          <a:spcPts val="1200"/>
        </a:spcBef>
        <a:buFont typeface="Meiryo UI" panose="020B0604030504040204" pitchFamily="50" charset="-128"/>
        <a:buChar char="-"/>
        <a:defRPr kumimoji="1" sz="2000" kern="1200">
          <a:solidFill>
            <a:schemeClr val="tx1"/>
          </a:solidFill>
          <a:latin typeface="Yu Gothic" panose="020B0400000000000000" pitchFamily="50" charset="-128"/>
          <a:ea typeface="Yu Gothic" panose="020B0400000000000000" pitchFamily="50" charset="-128"/>
          <a:cs typeface="+mn-cs"/>
        </a:defRPr>
      </a:lvl2pPr>
      <a:lvl3pPr marL="1143000" indent="-228600" algn="l" defTabSz="914400" rtl="0" eaLnBrk="1" latinLnBrk="0" hangingPunct="1">
        <a:lnSpc>
          <a:spcPct val="100000"/>
        </a:lnSpc>
        <a:spcBef>
          <a:spcPts val="1200"/>
        </a:spcBef>
        <a:buFont typeface="Meiryo UI" panose="020B0604030504040204" pitchFamily="50" charset="-128"/>
        <a:buChar char="-"/>
        <a:defRPr kumimoji="1" sz="1800" kern="1200">
          <a:solidFill>
            <a:schemeClr val="tx1"/>
          </a:solidFill>
          <a:latin typeface="Yu Gothic" panose="020B0400000000000000" pitchFamily="50" charset="-128"/>
          <a:ea typeface="Yu Gothic" panose="020B0400000000000000" pitchFamily="50" charset="-128"/>
          <a:cs typeface="+mn-cs"/>
        </a:defRPr>
      </a:lvl3pPr>
      <a:lvl4pPr marL="1600200" indent="-228600" algn="l" defTabSz="914400" rtl="0" eaLnBrk="1" latinLnBrk="0" hangingPunct="1">
        <a:lnSpc>
          <a:spcPct val="100000"/>
        </a:lnSpc>
        <a:spcBef>
          <a:spcPts val="1200"/>
        </a:spcBef>
        <a:buFont typeface="Meiryo UI" panose="020B0604030504040204" pitchFamily="50" charset="-128"/>
        <a:buChar char="-"/>
        <a:defRPr kumimoji="1" sz="1600" kern="1200">
          <a:solidFill>
            <a:schemeClr val="tx1"/>
          </a:solidFill>
          <a:latin typeface="Yu Gothic" panose="020B0400000000000000" pitchFamily="50" charset="-128"/>
          <a:ea typeface="Yu Gothic" panose="020B0400000000000000" pitchFamily="50" charset="-128"/>
          <a:cs typeface="+mn-cs"/>
        </a:defRPr>
      </a:lvl4pPr>
      <a:lvl5pPr marL="2057400" indent="-228600" algn="l" defTabSz="914400" rtl="0" eaLnBrk="1" latinLnBrk="0" hangingPunct="1">
        <a:lnSpc>
          <a:spcPct val="100000"/>
        </a:lnSpc>
        <a:spcBef>
          <a:spcPts val="1200"/>
        </a:spcBef>
        <a:buFont typeface="Meiryo UI" panose="020B0604030504040204" pitchFamily="50" charset="-128"/>
        <a:buChar char="-"/>
        <a:defRPr kumimoji="1" sz="1400" kern="1200">
          <a:solidFill>
            <a:schemeClr val="tx1"/>
          </a:solidFill>
          <a:latin typeface="Yu Gothic" panose="020B0400000000000000" pitchFamily="50" charset="-128"/>
          <a:ea typeface="Yu Gothic"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
        <p:nvSpPr>
          <p:cNvPr id="3" name="テキスト プレースホルダー 2"/>
          <p:cNvSpPr>
            <a:spLocks noGrp="1"/>
          </p:cNvSpPr>
          <p:nvPr>
            <p:ph type="body" idx="1"/>
          </p:nvPr>
        </p:nvSpPr>
        <p:spPr>
          <a:xfrm>
            <a:off x="658812" y="1269506"/>
            <a:ext cx="11125201" cy="5183682"/>
          </a:xfrm>
          <a:prstGeom prst="rect">
            <a:avLst/>
          </a:prstGeom>
        </p:spPr>
        <p:txBody>
          <a:bodyPr vert="horz" lIns="91440" tIns="45720" rIns="91440" bIns="45720" rtlCol="0">
            <a:normAutofit/>
          </a:body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pic>
        <p:nvPicPr>
          <p:cNvPr id="7" name="図 6"/>
          <p:cNvPicPr>
            <a:picLocks noChangeAspect="1"/>
          </p:cNvPicPr>
          <p:nvPr userDrawn="1"/>
        </p:nvPicPr>
        <p:blipFill rotWithShape="1">
          <a:blip r:embed="rId6"/>
          <a:srcRect/>
          <a:stretch>
            <a:fillRect/>
          </a:stretch>
        </p:blipFill>
        <p:spPr>
          <a:xfrm>
            <a:off x="10991533" y="405062"/>
            <a:ext cx="792480" cy="409222"/>
          </a:xfrm>
          <a:prstGeom prst="rect">
            <a:avLst/>
          </a:prstGeom>
        </p:spPr>
      </p:pic>
      <p:sp>
        <p:nvSpPr>
          <p:cNvPr id="9" name="テキスト ボックス 8"/>
          <p:cNvSpPr txBox="1"/>
          <p:nvPr userDrawn="1"/>
        </p:nvSpPr>
        <p:spPr>
          <a:xfrm>
            <a:off x="10991850" y="1034540"/>
            <a:ext cx="792163" cy="208477"/>
          </a:xfrm>
          <a:prstGeom prst="rect">
            <a:avLst/>
          </a:prstGeom>
          <a:noFill/>
          <a:ln>
            <a:solidFill>
              <a:schemeClr val="accent6"/>
            </a:solidFill>
          </a:ln>
        </p:spPr>
        <p:txBody>
          <a:bodyPr wrap="square" lIns="0" tIns="36000" rIns="0" bIns="36000" rtlCol="0" anchor="ctr" anchorCtr="0">
            <a:noAutofit/>
          </a:bodyPr>
          <a:lstStyle/>
          <a:p>
            <a:pPr algn="ctr"/>
            <a:r>
              <a:rPr lang="en-US" altLang="ja-JP" sz="8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CONFIDENTIAL</a:t>
            </a:r>
            <a:endParaRPr kumimoji="1" lang="ja-JP" altLang="en-US" sz="8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Lst>
  <p:hf sldNum="0" hdr="0" dt="0"/>
  <p:txStyles>
    <p:titleStyle>
      <a:lvl1pPr algn="l" defTabSz="914400" rtl="0" eaLnBrk="1" latinLnBrk="0" hangingPunct="1">
        <a:lnSpc>
          <a:spcPct val="100000"/>
        </a:lnSpc>
        <a:spcBef>
          <a:spcPct val="0"/>
        </a:spcBef>
        <a:buNone/>
        <a:defRPr kumimoji="1" sz="3200" b="1" kern="1200">
          <a:solidFill>
            <a:schemeClr val="tx1"/>
          </a:solidFill>
          <a:latin typeface="Yu Gothic" panose="020B0400000000000000" pitchFamily="50" charset="-128"/>
          <a:ea typeface="Yu Gothic" panose="020B0400000000000000" pitchFamily="50" charset="-128"/>
          <a:cs typeface="+mj-cs"/>
        </a:defRPr>
      </a:lvl1pPr>
    </p:titleStyle>
    <p:bodyStyle>
      <a:lvl1pPr marL="342900" indent="-342900" algn="l" defTabSz="914400" rtl="0" eaLnBrk="1" latinLnBrk="0" hangingPunct="1">
        <a:lnSpc>
          <a:spcPct val="100000"/>
        </a:lnSpc>
        <a:spcBef>
          <a:spcPts val="1000"/>
        </a:spcBef>
        <a:buFont typeface="Arial" panose="020B0604020202020204" pitchFamily="34" charset="0"/>
        <a:buChar char="•"/>
        <a:defRPr kumimoji="1" sz="2400" b="1" kern="1200">
          <a:solidFill>
            <a:schemeClr val="tx1"/>
          </a:solidFill>
          <a:latin typeface="Yu Gothic" panose="020B0400000000000000" pitchFamily="50" charset="-128"/>
          <a:ea typeface="Yu Gothic" panose="020B0400000000000000" pitchFamily="50" charset="-128"/>
          <a:cs typeface="+mn-cs"/>
        </a:defRPr>
      </a:lvl1pPr>
      <a:lvl2pPr marL="685800" indent="-228600" algn="l" defTabSz="914400" rtl="0" eaLnBrk="1" latinLnBrk="0" hangingPunct="1">
        <a:lnSpc>
          <a:spcPct val="100000"/>
        </a:lnSpc>
        <a:spcBef>
          <a:spcPts val="1200"/>
        </a:spcBef>
        <a:buFont typeface="Meiryo UI" panose="020B0604030504040204" pitchFamily="50" charset="-128"/>
        <a:buChar char="-"/>
        <a:defRPr kumimoji="1" sz="2000" kern="1200">
          <a:solidFill>
            <a:schemeClr val="tx1"/>
          </a:solidFill>
          <a:latin typeface="Yu Gothic" panose="020B0400000000000000" pitchFamily="50" charset="-128"/>
          <a:ea typeface="Yu Gothic" panose="020B0400000000000000" pitchFamily="50" charset="-128"/>
          <a:cs typeface="+mn-cs"/>
        </a:defRPr>
      </a:lvl2pPr>
      <a:lvl3pPr marL="1143000" indent="-228600" algn="l" defTabSz="914400" rtl="0" eaLnBrk="1" latinLnBrk="0" hangingPunct="1">
        <a:lnSpc>
          <a:spcPct val="100000"/>
        </a:lnSpc>
        <a:spcBef>
          <a:spcPts val="1200"/>
        </a:spcBef>
        <a:buFont typeface="Meiryo UI" panose="020B0604030504040204" pitchFamily="50" charset="-128"/>
        <a:buChar char="-"/>
        <a:defRPr kumimoji="1" sz="1800" kern="1200">
          <a:solidFill>
            <a:schemeClr val="tx1"/>
          </a:solidFill>
          <a:latin typeface="Yu Gothic" panose="020B0400000000000000" pitchFamily="50" charset="-128"/>
          <a:ea typeface="Yu Gothic" panose="020B0400000000000000" pitchFamily="50" charset="-128"/>
          <a:cs typeface="+mn-cs"/>
        </a:defRPr>
      </a:lvl3pPr>
      <a:lvl4pPr marL="1600200" indent="-228600" algn="l" defTabSz="914400" rtl="0" eaLnBrk="1" latinLnBrk="0" hangingPunct="1">
        <a:lnSpc>
          <a:spcPct val="100000"/>
        </a:lnSpc>
        <a:spcBef>
          <a:spcPts val="1200"/>
        </a:spcBef>
        <a:buFont typeface="Meiryo UI" panose="020B0604030504040204" pitchFamily="50" charset="-128"/>
        <a:buChar char="-"/>
        <a:defRPr kumimoji="1" sz="1600" kern="1200">
          <a:solidFill>
            <a:schemeClr val="tx1"/>
          </a:solidFill>
          <a:latin typeface="Yu Gothic" panose="020B0400000000000000" pitchFamily="50" charset="-128"/>
          <a:ea typeface="Yu Gothic" panose="020B0400000000000000" pitchFamily="50" charset="-128"/>
          <a:cs typeface="+mn-cs"/>
        </a:defRPr>
      </a:lvl4pPr>
      <a:lvl5pPr marL="2057400" indent="-228600" algn="l" defTabSz="914400" rtl="0" eaLnBrk="1" latinLnBrk="0" hangingPunct="1">
        <a:lnSpc>
          <a:spcPct val="100000"/>
        </a:lnSpc>
        <a:spcBef>
          <a:spcPts val="1200"/>
        </a:spcBef>
        <a:buFont typeface="Meiryo UI" panose="020B0604030504040204" pitchFamily="50" charset="-128"/>
        <a:buChar char="-"/>
        <a:defRPr kumimoji="1" sz="1400" kern="1200">
          <a:solidFill>
            <a:schemeClr val="tx1"/>
          </a:solidFill>
          <a:latin typeface="Yu Gothic" panose="020B0400000000000000" pitchFamily="50" charset="-128"/>
          <a:ea typeface="Yu Gothic"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
        <p:nvSpPr>
          <p:cNvPr id="3" name="テキスト プレースホルダー 2"/>
          <p:cNvSpPr>
            <a:spLocks noGrp="1"/>
          </p:cNvSpPr>
          <p:nvPr>
            <p:ph type="body" idx="1"/>
          </p:nvPr>
        </p:nvSpPr>
        <p:spPr>
          <a:xfrm>
            <a:off x="658812" y="1269506"/>
            <a:ext cx="11125201" cy="5183682"/>
          </a:xfrm>
          <a:prstGeom prst="rect">
            <a:avLst/>
          </a:prstGeom>
        </p:spPr>
        <p:txBody>
          <a:bodyPr vert="horz" lIns="91440" tIns="45720" rIns="91440" bIns="45720" rtlCol="0">
            <a:normAutofit/>
          </a:body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pic>
        <p:nvPicPr>
          <p:cNvPr id="7" name="図 6"/>
          <p:cNvPicPr>
            <a:picLocks noChangeAspect="1"/>
          </p:cNvPicPr>
          <p:nvPr userDrawn="1"/>
        </p:nvPicPr>
        <p:blipFill rotWithShape="1">
          <a:blip r:embed="rId6"/>
          <a:srcRect/>
          <a:stretch>
            <a:fillRect/>
          </a:stretch>
        </p:blipFill>
        <p:spPr>
          <a:xfrm>
            <a:off x="10991533" y="405062"/>
            <a:ext cx="792480" cy="409222"/>
          </a:xfrm>
          <a:prstGeom prst="rect">
            <a:avLst/>
          </a:prstGeom>
        </p:spPr>
      </p:pic>
      <p:sp>
        <p:nvSpPr>
          <p:cNvPr id="6" name="テキスト ボックス 5"/>
          <p:cNvSpPr txBox="1"/>
          <p:nvPr userDrawn="1"/>
        </p:nvSpPr>
        <p:spPr>
          <a:xfrm>
            <a:off x="10971530" y="984458"/>
            <a:ext cx="857393" cy="349702"/>
          </a:xfrm>
          <a:prstGeom prst="rect">
            <a:avLst/>
          </a:prstGeom>
          <a:noFill/>
          <a:ln>
            <a:solidFill>
              <a:schemeClr val="accent6"/>
            </a:solidFill>
          </a:ln>
        </p:spPr>
        <p:txBody>
          <a:bodyPr wrap="square" lIns="0" tIns="36000" rIns="0" bIns="36000" rtlCol="0" anchor="ctr" anchorCtr="0">
            <a:spAutoFit/>
          </a:bodyPr>
          <a:lstStyle/>
          <a:p>
            <a:pPr algn="ctr"/>
            <a:r>
              <a:rPr lang="en-US" altLang="ja-JP" sz="9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STRICTLY CONFIDENTIAL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hf sldNum="0" hdr="0" dt="0"/>
  <p:txStyles>
    <p:titleStyle>
      <a:lvl1pPr algn="l" defTabSz="914400" rtl="0" eaLnBrk="1" latinLnBrk="0" hangingPunct="1">
        <a:lnSpc>
          <a:spcPct val="100000"/>
        </a:lnSpc>
        <a:spcBef>
          <a:spcPct val="0"/>
        </a:spcBef>
        <a:buNone/>
        <a:defRPr kumimoji="1" sz="3200" b="1" kern="1200">
          <a:solidFill>
            <a:schemeClr val="tx1"/>
          </a:solidFill>
          <a:latin typeface="Yu Gothic" panose="020B0400000000000000" pitchFamily="50" charset="-128"/>
          <a:ea typeface="Yu Gothic" panose="020B0400000000000000" pitchFamily="50" charset="-128"/>
          <a:cs typeface="+mj-cs"/>
        </a:defRPr>
      </a:lvl1pPr>
    </p:titleStyle>
    <p:bodyStyle>
      <a:lvl1pPr marL="342900" indent="-342900" algn="l" defTabSz="914400" rtl="0" eaLnBrk="1" latinLnBrk="0" hangingPunct="1">
        <a:lnSpc>
          <a:spcPct val="100000"/>
        </a:lnSpc>
        <a:spcBef>
          <a:spcPts val="1000"/>
        </a:spcBef>
        <a:buFont typeface="Arial" panose="020B0604020202020204" pitchFamily="34" charset="0"/>
        <a:buChar char="•"/>
        <a:defRPr kumimoji="1" sz="2400" b="1" kern="1200">
          <a:solidFill>
            <a:schemeClr val="tx1"/>
          </a:solidFill>
          <a:latin typeface="Yu Gothic" panose="020B0400000000000000" pitchFamily="50" charset="-128"/>
          <a:ea typeface="Yu Gothic" panose="020B0400000000000000" pitchFamily="50" charset="-128"/>
          <a:cs typeface="+mn-cs"/>
        </a:defRPr>
      </a:lvl1pPr>
      <a:lvl2pPr marL="685800" indent="-228600" algn="l" defTabSz="914400" rtl="0" eaLnBrk="1" latinLnBrk="0" hangingPunct="1">
        <a:lnSpc>
          <a:spcPct val="100000"/>
        </a:lnSpc>
        <a:spcBef>
          <a:spcPts val="1200"/>
        </a:spcBef>
        <a:buFont typeface="Meiryo UI" panose="020B0604030504040204" pitchFamily="50" charset="-128"/>
        <a:buChar char="-"/>
        <a:defRPr kumimoji="1" sz="2000" kern="1200">
          <a:solidFill>
            <a:schemeClr val="tx1"/>
          </a:solidFill>
          <a:latin typeface="Yu Gothic" panose="020B0400000000000000" pitchFamily="50" charset="-128"/>
          <a:ea typeface="Yu Gothic" panose="020B0400000000000000" pitchFamily="50" charset="-128"/>
          <a:cs typeface="+mn-cs"/>
        </a:defRPr>
      </a:lvl2pPr>
      <a:lvl3pPr marL="1143000" indent="-228600" algn="l" defTabSz="914400" rtl="0" eaLnBrk="1" latinLnBrk="0" hangingPunct="1">
        <a:lnSpc>
          <a:spcPct val="100000"/>
        </a:lnSpc>
        <a:spcBef>
          <a:spcPts val="1200"/>
        </a:spcBef>
        <a:buFont typeface="Meiryo UI" panose="020B0604030504040204" pitchFamily="50" charset="-128"/>
        <a:buChar char="-"/>
        <a:defRPr kumimoji="1" sz="1800" kern="1200">
          <a:solidFill>
            <a:schemeClr val="tx1"/>
          </a:solidFill>
          <a:latin typeface="Yu Gothic" panose="020B0400000000000000" pitchFamily="50" charset="-128"/>
          <a:ea typeface="Yu Gothic" panose="020B0400000000000000" pitchFamily="50" charset="-128"/>
          <a:cs typeface="+mn-cs"/>
        </a:defRPr>
      </a:lvl3pPr>
      <a:lvl4pPr marL="1600200" indent="-228600" algn="l" defTabSz="914400" rtl="0" eaLnBrk="1" latinLnBrk="0" hangingPunct="1">
        <a:lnSpc>
          <a:spcPct val="100000"/>
        </a:lnSpc>
        <a:spcBef>
          <a:spcPts val="1200"/>
        </a:spcBef>
        <a:buFont typeface="Meiryo UI" panose="020B0604030504040204" pitchFamily="50" charset="-128"/>
        <a:buChar char="-"/>
        <a:defRPr kumimoji="1" sz="1600" kern="1200">
          <a:solidFill>
            <a:schemeClr val="tx1"/>
          </a:solidFill>
          <a:latin typeface="Yu Gothic" panose="020B0400000000000000" pitchFamily="50" charset="-128"/>
          <a:ea typeface="Yu Gothic" panose="020B0400000000000000" pitchFamily="50" charset="-128"/>
          <a:cs typeface="+mn-cs"/>
        </a:defRPr>
      </a:lvl4pPr>
      <a:lvl5pPr marL="2057400" indent="-228600" algn="l" defTabSz="914400" rtl="0" eaLnBrk="1" latinLnBrk="0" hangingPunct="1">
        <a:lnSpc>
          <a:spcPct val="100000"/>
        </a:lnSpc>
        <a:spcBef>
          <a:spcPts val="1200"/>
        </a:spcBef>
        <a:buFont typeface="Meiryo UI" panose="020B0604030504040204" pitchFamily="50" charset="-128"/>
        <a:buChar char="-"/>
        <a:defRPr kumimoji="1" sz="1400" kern="1200">
          <a:solidFill>
            <a:schemeClr val="tx1"/>
          </a:solidFill>
          <a:latin typeface="Yu Gothic" panose="020B0400000000000000" pitchFamily="50" charset="-128"/>
          <a:ea typeface="Yu Gothic"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image" Target="../media/image1.emf"/><Relationship Id="rId2" Type="http://schemas.openxmlformats.org/officeDocument/2006/relationships/oleObject" Target="../embeddings/oleObject2.bin"/><Relationship Id="rId18" Type="http://schemas.openxmlformats.org/officeDocument/2006/relationships/vmlDrawing" Target="../drawings/vmlDrawing2.vml"/><Relationship Id="rId17" Type="http://schemas.openxmlformats.org/officeDocument/2006/relationships/slideLayout" Target="../slideLayouts/slideLayout9.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8.xml"/><Relationship Id="rId1" Type="http://schemas.openxmlformats.org/officeDocument/2006/relationships/tags" Target="../tags/tag17.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13.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s>
</file>

<file path=ppt/slides/_rels/slide8.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image" Target="../media/image5.svg"/><Relationship Id="rId13" Type="http://schemas.openxmlformats.org/officeDocument/2006/relationships/slideLayout" Target="../slideLayouts/slideLayout13.xml"/><Relationship Id="rId12" Type="http://schemas.openxmlformats.org/officeDocument/2006/relationships/tags" Target="../tags/tag41.xml"/><Relationship Id="rId11" Type="http://schemas.openxmlformats.org/officeDocument/2006/relationships/tags" Target="../tags/tag40.xml"/><Relationship Id="rId10" Type="http://schemas.openxmlformats.org/officeDocument/2006/relationships/tags" Target="../tags/tag39.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42592" y="2044700"/>
            <a:ext cx="7987004" cy="1678305"/>
          </a:xfrm>
        </p:spPr>
        <p:txBody>
          <a:bodyPr>
            <a:noAutofit/>
          </a:bodyPr>
          <a:lstStyle/>
          <a:p>
            <a:pPr algn="ctr">
              <a:lnSpc>
                <a:spcPct val="150000"/>
              </a:lnSpc>
            </a:pPr>
            <a:r>
              <a:rPr lang="zh-CN" altLang="en-US" sz="3600" dirty="0"/>
              <a:t>氟哌啶醇</a:t>
            </a:r>
            <a:r>
              <a:rPr lang="zh-CN" sz="3600" dirty="0">
                <a:solidFill>
                  <a:srgbClr val="FF0000"/>
                </a:solidFill>
              </a:rPr>
              <a:t>口服溶液</a:t>
            </a:r>
            <a:r>
              <a:rPr lang="zh-CN" altLang="en-US" sz="3600" dirty="0"/>
              <a:t>（</a:t>
            </a:r>
            <a:r>
              <a:rPr sz="3600" dirty="0"/>
              <a:t>10</a:t>
            </a:r>
            <a:r>
              <a:rPr lang="en-US" sz="3600" dirty="0"/>
              <a:t>0</a:t>
            </a:r>
            <a:r>
              <a:rPr sz="3600" dirty="0"/>
              <a:t>ml:</a:t>
            </a:r>
            <a:r>
              <a:rPr lang="en-US" sz="3600" dirty="0"/>
              <a:t>20</a:t>
            </a:r>
            <a:r>
              <a:rPr sz="3600" dirty="0"/>
              <a:t>0</a:t>
            </a:r>
            <a:r>
              <a:rPr lang="en-US" altLang="zh-CN" sz="3600" dirty="0"/>
              <a:t>m</a:t>
            </a:r>
            <a:r>
              <a:rPr sz="3600" dirty="0"/>
              <a:t>g </a:t>
            </a:r>
            <a:r>
              <a:rPr lang="zh-CN" altLang="en-US" sz="3600" dirty="0"/>
              <a:t>）</a:t>
            </a:r>
            <a:br>
              <a:rPr lang="zh-CN" altLang="en-US" sz="3600" dirty="0"/>
            </a:br>
            <a:r>
              <a:rPr lang="zh-CN" altLang="en-US" sz="3600" dirty="0"/>
              <a:t>医保申报资料</a:t>
            </a:r>
            <a:endParaRPr kumimoji="1" lang="zh-CN" altLang="en-US" sz="3600" dirty="0"/>
          </a:p>
        </p:txBody>
      </p:sp>
      <p:sp>
        <p:nvSpPr>
          <p:cNvPr id="3" name="テキスト プレースホルダー 2"/>
          <p:cNvSpPr>
            <a:spLocks noGrp="1"/>
          </p:cNvSpPr>
          <p:nvPr>
            <p:ph type="body" sz="quarter" idx="12"/>
          </p:nvPr>
        </p:nvSpPr>
        <p:spPr>
          <a:xfrm>
            <a:off x="4509770" y="5657215"/>
            <a:ext cx="4017645" cy="523875"/>
          </a:xfrm>
        </p:spPr>
        <p:txBody>
          <a:bodyPr anchor="ctr" anchorCtr="0"/>
          <a:lstStyle/>
          <a:p>
            <a:pPr>
              <a:spcBef>
                <a:spcPts val="1200"/>
              </a:spcBef>
            </a:pPr>
            <a:r>
              <a:rPr lang="zh-CN" altLang="en-US" sz="2400" dirty="0">
                <a:latin typeface="微软雅黑" panose="020B0503020204020204" pitchFamily="34" charset="-122"/>
                <a:ea typeface="微软雅黑" panose="020B0503020204020204" pitchFamily="34" charset="-122"/>
              </a:rPr>
              <a:t>新疆</a:t>
            </a:r>
            <a:r>
              <a:rPr lang="zh-CN" altLang="en-US" sz="2400" dirty="0">
                <a:solidFill>
                  <a:srgbClr val="FF0000"/>
                </a:solidFill>
                <a:latin typeface="微软雅黑" panose="020B0503020204020204" pitchFamily="34" charset="-122"/>
                <a:ea typeface="微软雅黑" panose="020B0503020204020204" pitchFamily="34" charset="-122"/>
              </a:rPr>
              <a:t>特丰药业</a:t>
            </a:r>
            <a:r>
              <a:rPr lang="zh-CN" altLang="en-US" sz="2400" dirty="0">
                <a:latin typeface="微软雅黑" panose="020B0503020204020204" pitchFamily="34" charset="-122"/>
                <a:ea typeface="微软雅黑" panose="020B0503020204020204" pitchFamily="34" charset="-122"/>
              </a:rPr>
              <a:t>股份有限公司</a:t>
            </a:r>
            <a:endParaRPr lang="zh-CN" altLang="en-US" sz="2400" dirty="0">
              <a:latin typeface="微软雅黑" panose="020B0503020204020204" pitchFamily="34" charset="-122"/>
              <a:ea typeface="微软雅黑" panose="020B0503020204020204" pitchFamily="34" charset="-122"/>
            </a:endParaRPr>
          </a:p>
        </p:txBody>
      </p:sp>
      <p:sp>
        <p:nvSpPr>
          <p:cNvPr id="5" name="テキスト プレースホルダー 4"/>
          <p:cNvSpPr>
            <a:spLocks noGrp="1"/>
          </p:cNvSpPr>
          <p:nvPr>
            <p:ph type="body" sz="quarter" idx="14"/>
          </p:nvPr>
        </p:nvSpPr>
        <p:spPr>
          <a:xfrm>
            <a:off x="5816600" y="6181090"/>
            <a:ext cx="1403985" cy="335280"/>
          </a:xfrm>
        </p:spPr>
        <p:txBody>
          <a:bodyPr anchor="ctr" anchorCtr="0"/>
          <a:lstStyle/>
          <a:p>
            <a:r>
              <a:rPr lang="en-US" altLang="ja-JP" dirty="0"/>
              <a:t>2024</a:t>
            </a:r>
            <a:r>
              <a:rPr lang="zh-CN" altLang="en-US" dirty="0"/>
              <a:t>年</a:t>
            </a:r>
            <a:r>
              <a:rPr lang="en-US" altLang="zh-CN" dirty="0"/>
              <a:t>7</a:t>
            </a:r>
            <a:r>
              <a:rPr lang="zh-CN" altLang="en-US" dirty="0"/>
              <a:t>月</a:t>
            </a:r>
            <a:endParaRPr lang="en-US" altLang="ja-JP" dirty="0"/>
          </a:p>
        </p:txBody>
      </p:sp>
      <p:sp>
        <p:nvSpPr>
          <p:cNvPr id="6" name="文本框 5"/>
          <p:cNvSpPr txBox="1"/>
          <p:nvPr/>
        </p:nvSpPr>
        <p:spPr>
          <a:xfrm>
            <a:off x="243840" y="201930"/>
            <a:ext cx="2096135" cy="985520"/>
          </a:xfrm>
          <a:prstGeom prst="rect">
            <a:avLst/>
          </a:prstGeom>
          <a:noFill/>
        </p:spPr>
        <p:txBody>
          <a:bodyPr wrap="square" rtlCol="0">
            <a:noAutofit/>
          </a:bodyPr>
          <a:lstStyle/>
          <a:p>
            <a:r>
              <a:rPr lang="zh-CN" altLang="en-US" sz="2800" b="1"/>
              <a:t>佳加</a:t>
            </a:r>
            <a:r>
              <a:rPr lang="en-US" altLang="zh-CN" sz="2800" b="1"/>
              <a:t>®</a:t>
            </a:r>
            <a:endParaRPr lang="en-US" altLang="zh-CN" sz="2800" b="1"/>
          </a:p>
        </p:txBody>
      </p:sp>
      <p:sp>
        <p:nvSpPr>
          <p:cNvPr id="7" name="文本框 6"/>
          <p:cNvSpPr txBox="1"/>
          <p:nvPr/>
        </p:nvSpPr>
        <p:spPr>
          <a:xfrm>
            <a:off x="2496185" y="3913505"/>
            <a:ext cx="7863840" cy="368300"/>
          </a:xfrm>
          <a:prstGeom prst="rect">
            <a:avLst/>
          </a:prstGeom>
          <a:noFill/>
        </p:spPr>
        <p:txBody>
          <a:bodyPr wrap="square" rtlCol="0">
            <a:spAutoFit/>
          </a:bodyPr>
          <a:lstStyle/>
          <a:p>
            <a:pPr algn="ctr"/>
            <a:r>
              <a:rPr lang="en-US" altLang="zh-CN" b="1" dirty="0">
                <a:latin typeface="微软雅黑" panose="020B0503020204020204" pitchFamily="34" charset="-122"/>
                <a:ea typeface="微软雅黑" panose="020B0503020204020204" pitchFamily="34" charset="-122"/>
              </a:rPr>
              <a:t>—  </a:t>
            </a:r>
            <a:r>
              <a:rPr lang="zh-CN" altLang="en-US" b="1" dirty="0">
                <a:solidFill>
                  <a:srgbClr val="FF0000"/>
                </a:solidFill>
                <a:latin typeface="微软雅黑" panose="020B0503020204020204" pitchFamily="34" charset="-122"/>
                <a:ea typeface="微软雅黑" panose="020B0503020204020204" pitchFamily="34" charset="-122"/>
              </a:rPr>
              <a:t>首批国家鼓励研发申报儿童药品清单药物</a:t>
            </a:r>
            <a:r>
              <a:rPr lang="en-US" altLang="zh-CN" b="1" dirty="0">
                <a:latin typeface="微软雅黑" panose="020B0503020204020204" pitchFamily="34" charset="-122"/>
                <a:ea typeface="微软雅黑" panose="020B0503020204020204" pitchFamily="34" charset="-122"/>
              </a:rPr>
              <a:t>  —</a:t>
            </a:r>
            <a:endParaRPr lang="en-US" altLang="zh-CN" b="1" dirty="0">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对象 4"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 name="think-cell Slide" r:id="rId2" imgW="5715" imgH="5715" progId="TCLayout.ActiveDocument.1">
                  <p:embed/>
                </p:oleObj>
              </mc:Choice>
              <mc:Fallback>
                <p:oleObj name="think-cell Slide" r:id="rId2" imgW="5715" imgH="5715" progId="TCLayout.ActiveDocument.1">
                  <p:embed/>
                  <p:pic>
                    <p:nvPicPr>
                      <p:cNvPr id="0" name="对象 4" hidden="1"/>
                      <p:cNvPicPr/>
                      <p:nvPr/>
                    </p:nvPicPr>
                    <p:blipFill>
                      <a:blip r:embed="rId3"/>
                      <a:stretch>
                        <a:fillRect/>
                      </a:stretch>
                    </p:blipFill>
                    <p:spPr>
                      <a:xfrm>
                        <a:off x="1588" y="1588"/>
                        <a:ext cx="1588" cy="1588"/>
                      </a:xfrm>
                      <a:prstGeom prst="rect">
                        <a:avLst/>
                      </a:prstGeom>
                    </p:spPr>
                  </p:pic>
                </p:oleObj>
              </mc:Fallback>
            </mc:AlternateContent>
          </a:graphicData>
        </a:graphic>
      </p:graphicFrame>
      <p:sp>
        <p:nvSpPr>
          <p:cNvPr id="12" name="文本框 11"/>
          <p:cNvSpPr txBox="1"/>
          <p:nvPr/>
        </p:nvSpPr>
        <p:spPr>
          <a:xfrm>
            <a:off x="508635" y="2705735"/>
            <a:ext cx="2921635" cy="1249045"/>
          </a:xfrm>
          <a:prstGeom prst="rect">
            <a:avLst/>
          </a:prstGeom>
          <a:noFill/>
          <a:effectLst>
            <a:glow rad="63500">
              <a:schemeClr val="accent4">
                <a:satMod val="175000"/>
                <a:alpha val="40000"/>
              </a:schemeClr>
            </a:glow>
            <a:outerShdw blurRad="50800" dist="38100" dir="2700000" algn="tl" rotWithShape="0">
              <a:prstClr val="black">
                <a:alpha val="40000"/>
              </a:prstClr>
            </a:outerShdw>
          </a:effectLst>
        </p:spPr>
        <p:txBody>
          <a:bodyPr wrap="square" rtlCol="0">
            <a:noAutofit/>
          </a:bodyPr>
          <a:lstStyle/>
          <a:p>
            <a:pPr algn="ctr"/>
            <a:r>
              <a:rPr lang="zh-CN" altLang="en-US" sz="6000" b="1" dirty="0">
                <a:solidFill>
                  <a:srgbClr val="0F2D79"/>
                </a:solidFill>
                <a:effectLst>
                  <a:outerShdw blurRad="38100" dist="38100" dir="2700000" algn="tl">
                    <a:srgbClr val="000000">
                      <a:alpha val="43137"/>
                    </a:srgbClr>
                  </a:outerShdw>
                </a:effectLst>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目录</a:t>
            </a:r>
            <a:endParaRPr lang="zh-CN" altLang="en-US" sz="6000" b="1" dirty="0">
              <a:solidFill>
                <a:srgbClr val="0F2D79"/>
              </a:solidFill>
              <a:effectLst>
                <a:outerShdw blurRad="38100" dist="38100" dir="2700000" algn="tl">
                  <a:srgbClr val="000000">
                    <a:alpha val="43137"/>
                  </a:srgbClr>
                </a:outerShdw>
              </a:effectLst>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3" name="灯片编号占位符 2"/>
          <p:cNvSpPr>
            <a:spLocks noGrp="1"/>
          </p:cNvSpPr>
          <p:nvPr>
            <p:ph type="sldNum" sz="quarter" idx="12"/>
          </p:nvPr>
        </p:nvSpPr>
        <p:spPr/>
        <p:txBody>
          <a:bodyPr/>
          <a:lstStyle/>
          <a:p>
            <a:fld id="{353539E6-E6EB-DC4D-96A6-E7C06E4E0F52}" type="slidenum">
              <a:rPr lang="en-US" smtClean="0">
                <a:latin typeface="Garamond" panose="02020404030301010803" pitchFamily="18" charset="0"/>
                <a:ea typeface="华文楷体" panose="02010600040101010101" pitchFamily="2" charset="-122"/>
                <a:sym typeface="Garamond" panose="02020404030301010803" pitchFamily="18" charset="0"/>
              </a:rPr>
            </a:fld>
            <a:endParaRPr lang="en-US" dirty="0">
              <a:latin typeface="Garamond" panose="02020404030301010803" pitchFamily="18" charset="0"/>
              <a:ea typeface="华文楷体" panose="02010600040101010101" pitchFamily="2" charset="-122"/>
              <a:sym typeface="Garamond" panose="02020404030301010803" pitchFamily="18" charset="0"/>
            </a:endParaRPr>
          </a:p>
        </p:txBody>
      </p:sp>
      <p:grpSp>
        <p:nvGrpSpPr>
          <p:cNvPr id="4" name="组合 3"/>
          <p:cNvGrpSpPr/>
          <p:nvPr>
            <p:custDataLst>
              <p:tags r:id="rId4"/>
            </p:custDataLst>
          </p:nvPr>
        </p:nvGrpSpPr>
        <p:grpSpPr>
          <a:xfrm>
            <a:off x="4455339" y="2006927"/>
            <a:ext cx="6589384" cy="2486471"/>
            <a:chOff x="4491283" y="1333499"/>
            <a:chExt cx="6589384" cy="2486471"/>
          </a:xfrm>
        </p:grpSpPr>
        <p:grpSp>
          <p:nvGrpSpPr>
            <p:cNvPr id="6" name="组合 5"/>
            <p:cNvGrpSpPr/>
            <p:nvPr/>
          </p:nvGrpSpPr>
          <p:grpSpPr>
            <a:xfrm>
              <a:off x="6935903" y="1345189"/>
              <a:ext cx="1837550" cy="688070"/>
              <a:chOff x="5042825" y="1801086"/>
              <a:chExt cx="1837550" cy="688070"/>
            </a:xfrm>
          </p:grpSpPr>
          <p:sp>
            <p:nvSpPr>
              <p:cNvPr id="7" name="矩形 6"/>
              <p:cNvSpPr/>
              <p:nvPr>
                <p:custDataLst>
                  <p:tags r:id="rId5"/>
                </p:custDataLst>
              </p:nvPr>
            </p:nvSpPr>
            <p:spPr>
              <a:xfrm>
                <a:off x="5042825" y="1878342"/>
                <a:ext cx="533559" cy="533559"/>
              </a:xfrm>
              <a:prstGeom prst="rect">
                <a:avLst/>
              </a:prstGeom>
              <a:gradFill>
                <a:gsLst>
                  <a:gs pos="0">
                    <a:srgbClr val="0F3188"/>
                  </a:gs>
                  <a:gs pos="87000">
                    <a:schemeClr val="tx1">
                      <a:lumMod val="95000"/>
                      <a:lumOff val="5000"/>
                    </a:schemeClr>
                  </a:gs>
                </a:gsLst>
                <a:lin ang="12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02</a:t>
                </a:r>
                <a:endParaRPr lang="zh-CN" altLang="en-US"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9" name="矩形 8"/>
              <p:cNvSpPr/>
              <p:nvPr>
                <p:custDataLst>
                  <p:tags r:id="rId6"/>
                </p:custDataLst>
              </p:nvPr>
            </p:nvSpPr>
            <p:spPr>
              <a:xfrm>
                <a:off x="5580979" y="1801086"/>
                <a:ext cx="1299396" cy="688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ct val="0"/>
                  </a:spcBef>
                </a:pPr>
                <a:r>
                  <a:rPr lang="zh-CN" altLang="en-US"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安全性</a:t>
                </a:r>
                <a:endParaRPr lang="en-US" altLang="zh-CN"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grpSp>
        <p:cxnSp>
          <p:nvCxnSpPr>
            <p:cNvPr id="10" name="直接连接符 9"/>
            <p:cNvCxnSpPr/>
            <p:nvPr>
              <p:custDataLst>
                <p:tags r:id="rId7"/>
              </p:custDataLst>
            </p:nvPr>
          </p:nvCxnSpPr>
          <p:spPr>
            <a:xfrm>
              <a:off x="4494227" y="2920769"/>
              <a:ext cx="658644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4491283" y="2191938"/>
              <a:ext cx="6545528" cy="688070"/>
              <a:chOff x="5042825" y="1801086"/>
              <a:chExt cx="6545528" cy="688070"/>
            </a:xfrm>
          </p:grpSpPr>
          <p:sp>
            <p:nvSpPr>
              <p:cNvPr id="14" name="矩形 13"/>
              <p:cNvSpPr/>
              <p:nvPr>
                <p:custDataLst>
                  <p:tags r:id="rId8"/>
                </p:custDataLst>
              </p:nvPr>
            </p:nvSpPr>
            <p:spPr>
              <a:xfrm>
                <a:off x="5042825" y="1878342"/>
                <a:ext cx="533559" cy="533559"/>
              </a:xfrm>
              <a:prstGeom prst="rect">
                <a:avLst/>
              </a:prstGeom>
              <a:gradFill>
                <a:gsLst>
                  <a:gs pos="0">
                    <a:srgbClr val="0F3188"/>
                  </a:gs>
                  <a:gs pos="87000">
                    <a:schemeClr val="tx1">
                      <a:lumMod val="95000"/>
                      <a:lumOff val="5000"/>
                    </a:schemeClr>
                  </a:gs>
                </a:gsLst>
                <a:lin ang="12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03</a:t>
                </a:r>
                <a:endParaRPr lang="zh-CN" altLang="en-US"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16" name="矩形 15"/>
              <p:cNvSpPr/>
              <p:nvPr>
                <p:custDataLst>
                  <p:tags r:id="rId9"/>
                </p:custDataLst>
              </p:nvPr>
            </p:nvSpPr>
            <p:spPr>
              <a:xfrm>
                <a:off x="5580979" y="1801086"/>
                <a:ext cx="6007374" cy="688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ct val="0"/>
                  </a:spcBef>
                </a:pPr>
                <a:r>
                  <a:rPr lang="zh-CN" altLang="en-US"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有效性</a:t>
                </a:r>
                <a:endParaRPr lang="en-US" altLang="zh-CN"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grpSp>
        <p:cxnSp>
          <p:nvCxnSpPr>
            <p:cNvPr id="21" name="直接连接符 20"/>
            <p:cNvCxnSpPr/>
            <p:nvPr/>
          </p:nvCxnSpPr>
          <p:spPr>
            <a:xfrm>
              <a:off x="4494227" y="3819970"/>
              <a:ext cx="658644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7" name="组合 5"/>
            <p:cNvGrpSpPr/>
            <p:nvPr/>
          </p:nvGrpSpPr>
          <p:grpSpPr>
            <a:xfrm>
              <a:off x="4491283" y="1333499"/>
              <a:ext cx="3657961" cy="688070"/>
              <a:chOff x="5042825" y="1801086"/>
              <a:chExt cx="3657961" cy="688070"/>
            </a:xfrm>
          </p:grpSpPr>
          <p:sp>
            <p:nvSpPr>
              <p:cNvPr id="18" name="矩形 6"/>
              <p:cNvSpPr/>
              <p:nvPr>
                <p:custDataLst>
                  <p:tags r:id="rId10"/>
                </p:custDataLst>
              </p:nvPr>
            </p:nvSpPr>
            <p:spPr>
              <a:xfrm>
                <a:off x="5042825" y="1878342"/>
                <a:ext cx="533559" cy="533559"/>
              </a:xfrm>
              <a:prstGeom prst="rect">
                <a:avLst/>
              </a:prstGeom>
              <a:gradFill>
                <a:gsLst>
                  <a:gs pos="0">
                    <a:srgbClr val="0F3188"/>
                  </a:gs>
                  <a:gs pos="98315">
                    <a:schemeClr val="tx1">
                      <a:lumMod val="95000"/>
                      <a:lumOff val="5000"/>
                    </a:schemeClr>
                  </a:gs>
                  <a:gs pos="87000">
                    <a:schemeClr val="tx1">
                      <a:lumMod val="95000"/>
                      <a:lumOff val="5000"/>
                    </a:schemeClr>
                  </a:gs>
                </a:gsLst>
                <a:lin ang="12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01</a:t>
                </a:r>
                <a:endParaRPr lang="zh-CN" altLang="en-US"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20" name="矩形 8"/>
              <p:cNvSpPr/>
              <p:nvPr>
                <p:custDataLst>
                  <p:tags r:id="rId11"/>
                </p:custDataLst>
              </p:nvPr>
            </p:nvSpPr>
            <p:spPr>
              <a:xfrm>
                <a:off x="5580979" y="1801086"/>
                <a:ext cx="3119807" cy="688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ct val="0"/>
                  </a:spcBef>
                </a:pPr>
                <a:r>
                  <a:rPr lang="zh-CN" altLang="en-US" b="1" dirty="0">
                    <a:gradFill flip="none" rotWithShape="1">
                      <a:gsLst>
                        <a:gs pos="0">
                          <a:srgbClr val="0F3188"/>
                        </a:gs>
                        <a:gs pos="87000">
                          <a:schemeClr val="tx1">
                            <a:lumMod val="95000"/>
                            <a:lumOff val="5000"/>
                          </a:schemeClr>
                        </a:gs>
                      </a:gsLst>
                      <a:lin ang="2700000" scaled="1"/>
                      <a:tileRect/>
                    </a:gra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药品基本信息</a:t>
                </a:r>
                <a:endParaRPr lang="en-US" altLang="zh-CN" b="1" dirty="0">
                  <a:gradFill flip="none" rotWithShape="1">
                    <a:gsLst>
                      <a:gs pos="0">
                        <a:srgbClr val="0F3188"/>
                      </a:gs>
                      <a:gs pos="87000">
                        <a:schemeClr val="tx1">
                          <a:lumMod val="95000"/>
                          <a:lumOff val="5000"/>
                        </a:schemeClr>
                      </a:gs>
                    </a:gsLst>
                    <a:lin ang="2700000" scaled="1"/>
                    <a:tileRect/>
                  </a:gra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grpSp>
        <p:cxnSp>
          <p:nvCxnSpPr>
            <p:cNvPr id="22" name="直接连接符 9"/>
            <p:cNvCxnSpPr/>
            <p:nvPr>
              <p:custDataLst>
                <p:tags r:id="rId12"/>
              </p:custDataLst>
            </p:nvPr>
          </p:nvCxnSpPr>
          <p:spPr>
            <a:xfrm>
              <a:off x="4494227" y="2122204"/>
              <a:ext cx="658644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4491283" y="3078479"/>
              <a:ext cx="1837550" cy="688070"/>
              <a:chOff x="5042825" y="1801086"/>
              <a:chExt cx="1837550" cy="688070"/>
            </a:xfrm>
          </p:grpSpPr>
          <p:sp>
            <p:nvSpPr>
              <p:cNvPr id="51" name="矩形 50"/>
              <p:cNvSpPr/>
              <p:nvPr>
                <p:custDataLst>
                  <p:tags r:id="rId13"/>
                </p:custDataLst>
              </p:nvPr>
            </p:nvSpPr>
            <p:spPr>
              <a:xfrm>
                <a:off x="5042825" y="1878342"/>
                <a:ext cx="533559" cy="533559"/>
              </a:xfrm>
              <a:prstGeom prst="rect">
                <a:avLst/>
              </a:prstGeom>
              <a:gradFill>
                <a:gsLst>
                  <a:gs pos="0">
                    <a:srgbClr val="0F3188"/>
                  </a:gs>
                  <a:gs pos="87000">
                    <a:schemeClr val="tx1">
                      <a:lumMod val="95000"/>
                      <a:lumOff val="5000"/>
                    </a:schemeClr>
                  </a:gs>
                </a:gsLst>
                <a:lin ang="12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05</a:t>
                </a:r>
                <a:endParaRPr lang="zh-CN" altLang="en-US"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53" name="矩形 52"/>
              <p:cNvSpPr/>
              <p:nvPr>
                <p:custDataLst>
                  <p:tags r:id="rId14"/>
                </p:custDataLst>
              </p:nvPr>
            </p:nvSpPr>
            <p:spPr>
              <a:xfrm>
                <a:off x="5580979" y="1801086"/>
                <a:ext cx="1299396" cy="688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ct val="0"/>
                  </a:spcBef>
                </a:pPr>
                <a:r>
                  <a:rPr lang="zh-CN" altLang="en-US"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公平性</a:t>
                </a:r>
                <a:endParaRPr lang="en-US" altLang="zh-CN"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grpSp>
        <p:grpSp>
          <p:nvGrpSpPr>
            <p:cNvPr id="58" name="组合 5"/>
            <p:cNvGrpSpPr/>
            <p:nvPr/>
          </p:nvGrpSpPr>
          <p:grpSpPr>
            <a:xfrm>
              <a:off x="6935903" y="2236661"/>
              <a:ext cx="3657961" cy="688070"/>
              <a:chOff x="5042825" y="1801086"/>
              <a:chExt cx="3657961" cy="688070"/>
            </a:xfrm>
          </p:grpSpPr>
          <p:sp>
            <p:nvSpPr>
              <p:cNvPr id="59" name="矩形 6"/>
              <p:cNvSpPr/>
              <p:nvPr>
                <p:custDataLst>
                  <p:tags r:id="rId15"/>
                </p:custDataLst>
              </p:nvPr>
            </p:nvSpPr>
            <p:spPr>
              <a:xfrm>
                <a:off x="5042825" y="1838972"/>
                <a:ext cx="533559" cy="533559"/>
              </a:xfrm>
              <a:prstGeom prst="rect">
                <a:avLst/>
              </a:prstGeom>
              <a:gradFill>
                <a:gsLst>
                  <a:gs pos="0">
                    <a:srgbClr val="0F3188"/>
                  </a:gs>
                  <a:gs pos="87000">
                    <a:schemeClr val="tx1">
                      <a:lumMod val="95000"/>
                      <a:lumOff val="5000"/>
                    </a:schemeClr>
                  </a:gs>
                </a:gsLst>
                <a:lin ang="12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04</a:t>
                </a:r>
                <a:endParaRPr lang="zh-CN" altLang="en-US"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61" name="矩形 8"/>
              <p:cNvSpPr/>
              <p:nvPr>
                <p:custDataLst>
                  <p:tags r:id="rId16"/>
                </p:custDataLst>
              </p:nvPr>
            </p:nvSpPr>
            <p:spPr>
              <a:xfrm>
                <a:off x="5580979" y="1801086"/>
                <a:ext cx="3119807" cy="688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ct val="0"/>
                  </a:spcBef>
                </a:pPr>
                <a:r>
                  <a:rPr lang="zh-CN" altLang="en-US" b="1" dirty="0">
                    <a:gradFill flip="none" rotWithShape="1">
                      <a:gsLst>
                        <a:gs pos="0">
                          <a:srgbClr val="0F3188"/>
                        </a:gs>
                        <a:gs pos="87000">
                          <a:schemeClr val="tx1">
                            <a:lumMod val="95000"/>
                            <a:lumOff val="5000"/>
                          </a:schemeClr>
                        </a:gs>
                      </a:gsLst>
                      <a:lin ang="2700000" scaled="1"/>
                      <a:tileRect/>
                    </a:gra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创新性</a:t>
                </a:r>
                <a:endParaRPr lang="en-US" altLang="zh-CN" b="1" dirty="0">
                  <a:gradFill flip="none" rotWithShape="1">
                    <a:gsLst>
                      <a:gs pos="0">
                        <a:srgbClr val="0F3188"/>
                      </a:gs>
                      <a:gs pos="87000">
                        <a:schemeClr val="tx1">
                          <a:lumMod val="95000"/>
                          <a:lumOff val="5000"/>
                        </a:schemeClr>
                      </a:gs>
                    </a:gsLst>
                    <a:lin ang="2700000" scaled="1"/>
                    <a:tileRect/>
                  </a:gra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2660" y="376366"/>
            <a:ext cx="9871969" cy="594361"/>
          </a:xfrm>
        </p:spPr>
        <p:txBody>
          <a:bodyPr/>
          <a:lstStyle/>
          <a:p>
            <a:r>
              <a:rPr lang="zh-CN" altLang="en-US" dirty="0">
                <a:latin typeface="微软雅黑" panose="020B0503020204020204" pitchFamily="34" charset="-122"/>
                <a:ea typeface="微软雅黑" panose="020B0503020204020204" pitchFamily="34" charset="-122"/>
              </a:rPr>
              <a:t>药品基本信息</a:t>
            </a:r>
            <a:endParaRPr kumimoji="1" lang="zh-CN" altLang="en-US" dirty="0">
              <a:latin typeface="微软雅黑" panose="020B0503020204020204" pitchFamily="34" charset="-122"/>
              <a:ea typeface="微软雅黑" panose="020B0503020204020204" pitchFamily="34" charset="-122"/>
            </a:endParaRPr>
          </a:p>
        </p:txBody>
      </p:sp>
      <p:sp>
        <p:nvSpPr>
          <p:cNvPr id="13" name="Rectangle 34"/>
          <p:cNvSpPr/>
          <p:nvPr/>
        </p:nvSpPr>
        <p:spPr>
          <a:xfrm>
            <a:off x="426650" y="1056787"/>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通用名</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14" name="Rectangle 35"/>
          <p:cNvSpPr/>
          <p:nvPr/>
        </p:nvSpPr>
        <p:spPr>
          <a:xfrm>
            <a:off x="6282620" y="1052184"/>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注册规格</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20" name="Rectangle 34"/>
          <p:cNvSpPr/>
          <p:nvPr/>
        </p:nvSpPr>
        <p:spPr>
          <a:xfrm>
            <a:off x="6282620" y="5061669"/>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dirty="0">
                <a:latin typeface="微软雅黑" panose="020B0503020204020204" pitchFamily="34" charset="-122"/>
                <a:ea typeface="微软雅黑" panose="020B0503020204020204" pitchFamily="34" charset="-122"/>
                <a:sym typeface="+mn-ea"/>
              </a:rPr>
              <a:t>目前大陆地区同通用名药品的上市情况</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24" name="Rectangle 34"/>
          <p:cNvSpPr/>
          <p:nvPr/>
        </p:nvSpPr>
        <p:spPr>
          <a:xfrm>
            <a:off x="426650" y="5074004"/>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中国首次上市时间</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25" name="Rectangle 34"/>
          <p:cNvSpPr/>
          <p:nvPr/>
        </p:nvSpPr>
        <p:spPr>
          <a:xfrm>
            <a:off x="426650" y="6113054"/>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参照药品建议</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26" name="Rectangle 34"/>
          <p:cNvSpPr/>
          <p:nvPr/>
        </p:nvSpPr>
        <p:spPr>
          <a:xfrm>
            <a:off x="426650" y="5589719"/>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全球首个上市国家</a:t>
            </a:r>
            <a:r>
              <a:rPr lang="en-US" altLang="zh-CN"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地区</a:t>
            </a:r>
            <a:endPar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ctr" defTabSz="914400"/>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及上市时间</a:t>
            </a:r>
            <a:endParaRPr lang="zh-CN" altLang="en-US"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endParaRPr>
          </a:p>
        </p:txBody>
      </p:sp>
      <p:sp>
        <p:nvSpPr>
          <p:cNvPr id="27" name="Rectangle 34"/>
          <p:cNvSpPr/>
          <p:nvPr/>
        </p:nvSpPr>
        <p:spPr>
          <a:xfrm>
            <a:off x="6282620" y="5564049"/>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是否为</a:t>
            </a:r>
            <a:r>
              <a:rPr lang="en-US" altLang="zh-CN" sz="1200" b="1" kern="0" dirty="0" err="1">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otc</a:t>
            </a:r>
            <a:r>
              <a:rPr lang="zh-CN" altLang="en-US"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药</a:t>
            </a:r>
            <a:endParaRPr lang="zh-CN" altLang="en-US"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endParaRPr>
          </a:p>
        </p:txBody>
      </p:sp>
      <p:sp>
        <p:nvSpPr>
          <p:cNvPr id="28" name="Rectangle 34"/>
          <p:cNvSpPr/>
          <p:nvPr/>
        </p:nvSpPr>
        <p:spPr>
          <a:xfrm>
            <a:off x="2701290" y="1052195"/>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zh-CN" altLang="en-US" sz="1200" b="1" dirty="0">
                <a:solidFill>
                  <a:srgbClr val="FF0000"/>
                </a:solidFill>
                <a:latin typeface="微软雅黑" panose="020B0503020204020204" pitchFamily="34" charset="-122"/>
                <a:ea typeface="微软雅黑" panose="020B0503020204020204" pitchFamily="34" charset="-122"/>
              </a:rPr>
              <a:t>氟哌啶醇口服溶液</a:t>
            </a:r>
            <a:endParaRPr lang="zh-CN" altLang="en-US" sz="1200" b="1" dirty="0">
              <a:solidFill>
                <a:srgbClr val="FF0000"/>
              </a:solidFill>
              <a:latin typeface="微软雅黑" panose="020B0503020204020204" pitchFamily="34" charset="-122"/>
              <a:ea typeface="微软雅黑" panose="020B0503020204020204" pitchFamily="34" charset="-122"/>
            </a:endParaRPr>
          </a:p>
        </p:txBody>
      </p:sp>
      <p:sp>
        <p:nvSpPr>
          <p:cNvPr id="29" name="Rectangle 34"/>
          <p:cNvSpPr/>
          <p:nvPr/>
        </p:nvSpPr>
        <p:spPr>
          <a:xfrm>
            <a:off x="8606155" y="1088390"/>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100ml:200mg </a:t>
            </a:r>
            <a:endPar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0" name="Rectangle 34"/>
          <p:cNvSpPr/>
          <p:nvPr/>
        </p:nvSpPr>
        <p:spPr>
          <a:xfrm>
            <a:off x="2701290" y="5080000"/>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en-US"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2023</a:t>
            </a:r>
            <a:r>
              <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08</a:t>
            </a:r>
            <a:r>
              <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月</a:t>
            </a:r>
            <a:endParaRPr lang="en-GB"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1" name="Rectangle 34"/>
          <p:cNvSpPr/>
          <p:nvPr/>
        </p:nvSpPr>
        <p:spPr>
          <a:xfrm>
            <a:off x="8606155" y="5061585"/>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共</a:t>
            </a:r>
            <a:r>
              <a:rPr lang="en-US"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家</a:t>
            </a:r>
            <a:endPar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2" name="Rectangle 34"/>
          <p:cNvSpPr/>
          <p:nvPr/>
        </p:nvSpPr>
        <p:spPr>
          <a:xfrm>
            <a:off x="2701290" y="5601335"/>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en-US"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1961</a:t>
            </a:r>
            <a:r>
              <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年，比利时</a:t>
            </a:r>
            <a:endParaRPr lang="en-GB"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3" name="Rectangle 34"/>
          <p:cNvSpPr/>
          <p:nvPr/>
        </p:nvSpPr>
        <p:spPr>
          <a:xfrm>
            <a:off x="8606155" y="5574030"/>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zh-CN" altLang="en-US" sz="1200" b="1" dirty="0">
                <a:solidFill>
                  <a:schemeClr val="tx2">
                    <a:lumMod val="50000"/>
                  </a:schemeClr>
                </a:solidFill>
                <a:latin typeface="微软雅黑" panose="020B0503020204020204" pitchFamily="34" charset="-122"/>
                <a:ea typeface="微软雅黑" panose="020B0503020204020204" pitchFamily="34" charset="-122"/>
              </a:rPr>
              <a:t>否</a:t>
            </a:r>
            <a:endParaRPr lang="zh-CN" altLang="en-US" sz="1200" b="1"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34" name="Rectangle 34"/>
          <p:cNvSpPr/>
          <p:nvPr/>
        </p:nvSpPr>
        <p:spPr>
          <a:xfrm>
            <a:off x="2701290" y="6113145"/>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zh-CN" altLang="en-US" sz="1200" b="1" dirty="0">
                <a:solidFill>
                  <a:schemeClr val="tx2">
                    <a:lumMod val="50000"/>
                  </a:schemeClr>
                </a:solidFill>
                <a:latin typeface="微软雅黑" panose="020B0503020204020204" pitchFamily="34" charset="-122"/>
                <a:ea typeface="微软雅黑" panose="020B0503020204020204" pitchFamily="34" charset="-122"/>
              </a:rPr>
              <a:t>氟哌啶醇片</a:t>
            </a:r>
            <a:endParaRPr lang="zh-CN" altLang="en-US" sz="1200" b="1"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35" name="Rectangle 34"/>
          <p:cNvSpPr/>
          <p:nvPr/>
        </p:nvSpPr>
        <p:spPr>
          <a:xfrm>
            <a:off x="426650" y="1564914"/>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适应症</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36" name="Rectangle 34"/>
          <p:cNvSpPr/>
          <p:nvPr/>
        </p:nvSpPr>
        <p:spPr>
          <a:xfrm>
            <a:off x="2701290" y="1564640"/>
            <a:ext cx="8883015" cy="156210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pPr>
              <a:lnSpc>
                <a:spcPct val="150000"/>
              </a:lnSpc>
            </a:pPr>
            <a:r>
              <a:rPr lang="zh-CN" altLang="en-US" sz="1000" b="1" dirty="0">
                <a:latin typeface="微软雅黑" panose="020B0503020204020204" pitchFamily="34" charset="-122"/>
                <a:ea typeface="微软雅黑" panose="020B0503020204020204" pitchFamily="34" charset="-122"/>
              </a:rPr>
              <a:t>成人患者：</a:t>
            </a:r>
            <a:endParaRPr lang="zh-CN" altLang="en-US" sz="1000" b="1" dirty="0">
              <a:latin typeface="微软雅黑" panose="020B0503020204020204" pitchFamily="34" charset="-122"/>
              <a:ea typeface="微软雅黑" panose="020B0503020204020204" pitchFamily="34" charset="-122"/>
            </a:endParaRPr>
          </a:p>
          <a:p>
            <a:pPr>
              <a:lnSpc>
                <a:spcPct val="150000"/>
              </a:lnSpc>
            </a:pPr>
            <a:r>
              <a:rPr lang="zh-CN" altLang="en-US" sz="1000" b="1" dirty="0">
                <a:latin typeface="微软雅黑" panose="020B0503020204020204" pitchFamily="34" charset="-122"/>
                <a:ea typeface="微软雅黑" panose="020B0503020204020204" pitchFamily="34" charset="-122"/>
              </a:rPr>
              <a:t>用于急、慢性各型精神分裂症、躁狂症、抽动秽语综合症。控制兴奋躁动、敌对情绪和攻击行为的效果较好。因本品心血管系统不良反应较少，也可用于脑器质性精神障碍和老年性精神障碍。</a:t>
            </a:r>
            <a:endParaRPr lang="zh-CN" altLang="en-US" sz="1000" b="1" dirty="0">
              <a:latin typeface="微软雅黑" panose="020B0503020204020204" pitchFamily="34" charset="-122"/>
              <a:ea typeface="微软雅黑" panose="020B0503020204020204" pitchFamily="34" charset="-122"/>
            </a:endParaRPr>
          </a:p>
          <a:p>
            <a:pPr>
              <a:lnSpc>
                <a:spcPct val="150000"/>
              </a:lnSpc>
            </a:pPr>
            <a:r>
              <a:rPr lang="zh-CN" altLang="en-US" sz="1000" b="1" dirty="0">
                <a:solidFill>
                  <a:srgbClr val="FF0000"/>
                </a:solidFill>
                <a:latin typeface="微软雅黑" panose="020B0503020204020204" pitchFamily="34" charset="-122"/>
                <a:ea typeface="微软雅黑" panose="020B0503020204020204" pitchFamily="34" charset="-122"/>
              </a:rPr>
              <a:t>儿童患者：</a:t>
            </a:r>
            <a:endParaRPr lang="zh-CN" altLang="en-US" sz="1000" b="1" dirty="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1000" b="1" dirty="0">
                <a:latin typeface="微软雅黑" panose="020B0503020204020204" pitchFamily="34" charset="-122"/>
                <a:ea typeface="微软雅黑" panose="020B0503020204020204" pitchFamily="34" charset="-122"/>
              </a:rPr>
              <a:t>13</a:t>
            </a:r>
            <a:r>
              <a:rPr lang="zh-CN" altLang="en-US" sz="1000" b="1" dirty="0">
                <a:latin typeface="微软雅黑" panose="020B0503020204020204" pitchFamily="34" charset="-122"/>
                <a:ea typeface="微软雅黑" panose="020B0503020204020204" pitchFamily="34" charset="-122"/>
              </a:rPr>
              <a:t>至</a:t>
            </a:r>
            <a:r>
              <a:rPr lang="en-US" altLang="zh-CN" sz="1000" b="1" dirty="0">
                <a:latin typeface="微软雅黑" panose="020B0503020204020204" pitchFamily="34" charset="-122"/>
                <a:ea typeface="微软雅黑" panose="020B0503020204020204" pitchFamily="34" charset="-122"/>
              </a:rPr>
              <a:t>17</a:t>
            </a:r>
            <a:r>
              <a:rPr lang="zh-CN" altLang="en-US" sz="1000" b="1" dirty="0">
                <a:latin typeface="微软雅黑" panose="020B0503020204020204" pitchFamily="34" charset="-122"/>
                <a:ea typeface="微软雅黑" panose="020B0503020204020204" pitchFamily="34" charset="-122"/>
              </a:rPr>
              <a:t>岁青少年精神分裂症患者。</a:t>
            </a:r>
            <a:endParaRPr lang="zh-CN" altLang="en-US" sz="1000" b="1" dirty="0">
              <a:latin typeface="微软雅黑" panose="020B0503020204020204" pitchFamily="34" charset="-122"/>
              <a:ea typeface="微软雅黑" panose="020B0503020204020204" pitchFamily="34" charset="-122"/>
            </a:endParaRPr>
          </a:p>
          <a:p>
            <a:pPr>
              <a:lnSpc>
                <a:spcPct val="150000"/>
              </a:lnSpc>
            </a:pPr>
            <a:r>
              <a:rPr lang="en-US" altLang="zh-CN" sz="1000" b="1" dirty="0">
                <a:latin typeface="微软雅黑" panose="020B0503020204020204" pitchFamily="34" charset="-122"/>
                <a:ea typeface="微软雅黑" panose="020B0503020204020204" pitchFamily="34" charset="-122"/>
              </a:rPr>
              <a:t>6</a:t>
            </a:r>
            <a:r>
              <a:rPr lang="zh-CN" altLang="en-US" sz="1000" b="1" dirty="0">
                <a:latin typeface="微软雅黑" panose="020B0503020204020204" pitchFamily="34" charset="-122"/>
                <a:ea typeface="微软雅黑" panose="020B0503020204020204" pitchFamily="34" charset="-122"/>
              </a:rPr>
              <a:t>至</a:t>
            </a:r>
            <a:r>
              <a:rPr lang="en-US" altLang="zh-CN" sz="1000" b="1" dirty="0">
                <a:latin typeface="微软雅黑" panose="020B0503020204020204" pitchFamily="34" charset="-122"/>
                <a:ea typeface="微软雅黑" panose="020B0503020204020204" pitchFamily="34" charset="-122"/>
              </a:rPr>
              <a:t>17</a:t>
            </a:r>
            <a:r>
              <a:rPr lang="zh-CN" altLang="en-US" sz="1000" b="1" dirty="0">
                <a:latin typeface="微软雅黑" panose="020B0503020204020204" pitchFamily="34" charset="-122"/>
                <a:ea typeface="微软雅黑" panose="020B0503020204020204" pitchFamily="34" charset="-122"/>
              </a:rPr>
              <a:t>岁儿童和青少年孤独症或广泛性发育障碍的攻击行为。</a:t>
            </a:r>
            <a:endParaRPr lang="zh-CN" altLang="en-US" sz="1000" b="1" dirty="0">
              <a:latin typeface="微软雅黑" panose="020B0503020204020204" pitchFamily="34" charset="-122"/>
              <a:ea typeface="微软雅黑" panose="020B0503020204020204" pitchFamily="34" charset="-122"/>
            </a:endParaRPr>
          </a:p>
          <a:p>
            <a:pPr>
              <a:lnSpc>
                <a:spcPct val="150000"/>
              </a:lnSpc>
            </a:pPr>
            <a:r>
              <a:rPr lang="en-US" altLang="zh-CN" sz="1000" b="1" dirty="0">
                <a:latin typeface="微软雅黑" panose="020B0503020204020204" pitchFamily="34" charset="-122"/>
                <a:ea typeface="微软雅黑" panose="020B0503020204020204" pitchFamily="34" charset="-122"/>
              </a:rPr>
              <a:t>10</a:t>
            </a:r>
            <a:r>
              <a:rPr lang="zh-CN" altLang="en-US" sz="1000" b="1" dirty="0">
                <a:latin typeface="微软雅黑" panose="020B0503020204020204" pitchFamily="34" charset="-122"/>
                <a:ea typeface="微软雅黑" panose="020B0503020204020204" pitchFamily="34" charset="-122"/>
              </a:rPr>
              <a:t>至</a:t>
            </a:r>
            <a:r>
              <a:rPr lang="en-US" altLang="zh-CN" sz="1000" b="1" dirty="0">
                <a:latin typeface="微软雅黑" panose="020B0503020204020204" pitchFamily="34" charset="-122"/>
                <a:ea typeface="微软雅黑" panose="020B0503020204020204" pitchFamily="34" charset="-122"/>
              </a:rPr>
              <a:t>17</a:t>
            </a:r>
            <a:r>
              <a:rPr lang="zh-CN" altLang="en-US" sz="1000" b="1" dirty="0">
                <a:latin typeface="微软雅黑" panose="020B0503020204020204" pitchFamily="34" charset="-122"/>
                <a:ea typeface="微软雅黑" panose="020B0503020204020204" pitchFamily="34" charset="-122"/>
              </a:rPr>
              <a:t>岁儿童和青少年的抽动障碍。</a:t>
            </a:r>
            <a:endParaRPr lang="zh-CN" altLang="en-US" sz="1000" b="1" dirty="0">
              <a:latin typeface="微软雅黑" panose="020B0503020204020204" pitchFamily="34" charset="-122"/>
              <a:ea typeface="微软雅黑" panose="020B0503020204020204" pitchFamily="34" charset="-122"/>
            </a:endParaRPr>
          </a:p>
        </p:txBody>
      </p:sp>
      <p:sp>
        <p:nvSpPr>
          <p:cNvPr id="39" name="Rectangle 34"/>
          <p:cNvSpPr/>
          <p:nvPr/>
        </p:nvSpPr>
        <p:spPr>
          <a:xfrm>
            <a:off x="367973" y="3290308"/>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用法用量</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40" name="Rectangle 34"/>
          <p:cNvSpPr/>
          <p:nvPr/>
        </p:nvSpPr>
        <p:spPr>
          <a:xfrm>
            <a:off x="2701290" y="3290570"/>
            <a:ext cx="8883015" cy="170053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pPr algn="just"/>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成人患者：</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a:p>
            <a:pPr algn="just"/>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治疗精神分裂症，口服从小剂量开始，起始剂量一次</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2~4mg</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1~2ml</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），一日</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2~3</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次。逐渐增加至常用量一日</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10~40mg</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5~20ml</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），维持剂量一日</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4~20mg</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2~10ml</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）。治疗抽动秽语综合症，一次</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1~2mg</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0.5~1ml</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），一日</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2~3</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次。</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a:p>
            <a:pPr algn="just"/>
            <a:r>
              <a:rPr lang="zh-CN" altLang="en-US" sz="1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儿童患者：</a:t>
            </a:r>
            <a:endParaRPr lang="zh-CN" altLang="en-US" sz="1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algn="just"/>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13</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至</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17</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岁青少年精神分裂症：推荐剂量为</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0.5~3mg/</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天，按剂量口服给药，一日</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2~3</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次；当推荐剂量超过</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3mg/</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天时，建议评估个体的获益风险比；最大推荐剂量为</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5mg/</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天；治疗持续时间必须根据个体状况予以确定。</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a:p>
            <a:pPr algn="just"/>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6</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至</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17</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岁儿童和青少年孤独症或广泛性发育障碍的攻击行为：</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6</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至</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11</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岁儿童的推荐剂量为</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0.5~3mg/</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天，</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12</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至</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17</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岁青少年的推荐剂量为</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0.5~5mg/</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天，按剂量口服给药，一日</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2~3</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次。</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6</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周后须对持续治疗的必要性进行评估。</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a:p>
            <a:pPr algn="just"/>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10</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至</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17</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岁儿童和青少年抽动障碍：</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10</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至</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17</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岁的儿童和青少年的推荐剂量为</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0.5~3mg/</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天，按剂量口服给药，一日</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2~3</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次。每</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6</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到</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12</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个月须对持续治疗的必要性进行评估。</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a:p>
            <a:pPr algn="just"/>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每次给予氟哌啶醇</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0.5mg</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或以上剂量（相当于</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rPr>
              <a:t>0.25ml</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rPr>
              <a:t>或以上体积）。</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Rectangle 34"/>
          <p:cNvSpPr/>
          <p:nvPr>
            <p:custDataLst>
              <p:tags r:id="rId1"/>
            </p:custDataLst>
          </p:nvPr>
        </p:nvSpPr>
        <p:spPr>
          <a:xfrm>
            <a:off x="6282620" y="6114594"/>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与参照药物相比的优势</a:t>
            </a:r>
            <a:r>
              <a:rPr lang="en-US" altLang="zh-CN"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a:t>
            </a:r>
            <a:r>
              <a:rPr lang="zh-CN"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不足</a:t>
            </a:r>
            <a:endParaRPr lang="zh-CN"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endParaRPr>
          </a:p>
        </p:txBody>
      </p:sp>
      <p:sp>
        <p:nvSpPr>
          <p:cNvPr id="2" name="Rectangle 34"/>
          <p:cNvSpPr/>
          <p:nvPr>
            <p:custDataLst>
              <p:tags r:id="rId2"/>
            </p:custDataLst>
          </p:nvPr>
        </p:nvSpPr>
        <p:spPr>
          <a:xfrm>
            <a:off x="8606155" y="6112510"/>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zh-CN" altLang="en-US" sz="1200" b="1" dirty="0">
                <a:solidFill>
                  <a:srgbClr val="FF0000"/>
                </a:solidFill>
                <a:latin typeface="微软雅黑" panose="020B0503020204020204" pitchFamily="34" charset="-122"/>
                <a:ea typeface="微软雅黑" panose="020B0503020204020204" pitchFamily="34" charset="-122"/>
              </a:rPr>
              <a:t>独家口服溶液剂型，满足个体化调整剂量；弥补片剂不易拆分、不易吞服问题</a:t>
            </a:r>
            <a:endParaRPr lang="zh-CN" altLang="en-US" sz="1200" b="1"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2660" y="376366"/>
            <a:ext cx="9871969" cy="594361"/>
          </a:xfrm>
        </p:spPr>
        <p:txBody>
          <a:bodyPr/>
          <a:lstStyle/>
          <a:p>
            <a:r>
              <a:rPr lang="zh-CN" altLang="en-US" dirty="0">
                <a:latin typeface="微软雅黑" panose="020B0503020204020204" pitchFamily="34" charset="-122"/>
                <a:ea typeface="微软雅黑" panose="020B0503020204020204" pitchFamily="34" charset="-122"/>
              </a:rPr>
              <a:t>药品基本信息</a:t>
            </a:r>
            <a:endParaRPr kumimoji="1" lang="zh-CN" altLang="en-US" dirty="0">
              <a:latin typeface="微软雅黑" panose="020B0503020204020204" pitchFamily="34" charset="-122"/>
              <a:ea typeface="微软雅黑" panose="020B0503020204020204" pitchFamily="34" charset="-122"/>
            </a:endParaRPr>
          </a:p>
        </p:txBody>
      </p:sp>
      <p:sp>
        <p:nvSpPr>
          <p:cNvPr id="2" name="Rectangle 34"/>
          <p:cNvSpPr/>
          <p:nvPr>
            <p:custDataLst>
              <p:tags r:id="rId1"/>
            </p:custDataLst>
          </p:nvPr>
        </p:nvSpPr>
        <p:spPr>
          <a:xfrm>
            <a:off x="861060" y="1402080"/>
            <a:ext cx="5148580" cy="1070532"/>
          </a:xfrm>
          <a:prstGeom prst="rect">
            <a:avLst/>
          </a:prstGeom>
          <a:solidFill>
            <a:srgbClr val="0070C0"/>
          </a:solidFill>
          <a:ln w="9525" cap="rnd" cmpd="sng" algn="ctr">
            <a:noFill/>
            <a:prstDash val="solid"/>
            <a:round/>
            <a:tailEnd type="triangle" w="lg" len="lg"/>
          </a:ln>
          <a:effectLst/>
        </p:spPr>
        <p:txBody>
          <a:bodyPr rtlCol="0" anchor="ctr"/>
          <a:lstStyle/>
          <a:p>
            <a:pPr algn="ctr" defTabSz="914400"/>
            <a:r>
              <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疾病的基本情况</a:t>
            </a:r>
            <a:endPar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7" name="Rectangle 34"/>
          <p:cNvSpPr/>
          <p:nvPr>
            <p:custDataLst>
              <p:tags r:id="rId2"/>
            </p:custDataLst>
          </p:nvPr>
        </p:nvSpPr>
        <p:spPr>
          <a:xfrm>
            <a:off x="861060" y="2472612"/>
            <a:ext cx="5147945" cy="4009022"/>
          </a:xfrm>
          <a:prstGeom prst="rect">
            <a:avLst/>
          </a:prstGeom>
          <a:solidFill>
            <a:schemeClr val="accent1">
              <a:lumMod val="20000"/>
              <a:lumOff val="80000"/>
            </a:schemeClr>
          </a:solidFill>
          <a:ln w="9525" cap="rnd" cmpd="sng" algn="ctr">
            <a:solidFill>
              <a:schemeClr val="bg2">
                <a:lumMod val="40000"/>
                <a:lumOff val="60000"/>
              </a:schemeClr>
            </a:solidFill>
            <a:prstDash val="solid"/>
            <a:round/>
            <a:tailEnd type="triangle" w="lg" len="lg"/>
          </a:ln>
          <a:effectLst/>
        </p:spPr>
        <p:txBody>
          <a:bodyPr rtlCol="0" anchor="ctr"/>
          <a:lstStyle/>
          <a:p>
            <a:pPr marL="171450" indent="-171450" algn="l">
              <a:lnSpc>
                <a:spcPct val="150000"/>
              </a:lnSpc>
              <a:buClrTx/>
              <a:buSzTx/>
              <a:buFont typeface="Arial" panose="020B0604020202020204" pitchFamily="34" charset="0"/>
              <a:buChar char="•"/>
            </a:pP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精神分裂症：</a:t>
            </a:r>
            <a:r>
              <a:rPr lang="zh-CN" altLang="en-US" sz="1600" dirty="0">
                <a:latin typeface="微软雅黑" panose="020B0503020204020204" pitchFamily="34" charset="-122"/>
                <a:ea typeface="微软雅黑" panose="020B0503020204020204" pitchFamily="34" charset="-122"/>
              </a:rPr>
              <a:t>幻觉、妄想、言语紊乱等阳性症状，动机下降、表达减少等阴性症状，执行功能、记忆、精神处理速度受损等认知症状。年患病率</a:t>
            </a:r>
            <a:r>
              <a:rPr lang="en-US" altLang="zh-CN" sz="1600" dirty="0">
                <a:latin typeface="微软雅黑" panose="020B0503020204020204" pitchFamily="34" charset="-122"/>
                <a:ea typeface="微软雅黑" panose="020B0503020204020204" pitchFamily="34" charset="-122"/>
              </a:rPr>
              <a:t>0.5%</a:t>
            </a:r>
            <a:r>
              <a:rPr lang="zh-CN" altLang="en-US" sz="1600" dirty="0">
                <a:latin typeface="微软雅黑" panose="020B0503020204020204" pitchFamily="34" charset="-122"/>
                <a:ea typeface="微软雅黑" panose="020B0503020204020204" pitchFamily="34" charset="-122"/>
              </a:rPr>
              <a:t>，终生患病率约</a:t>
            </a:r>
            <a:r>
              <a:rPr lang="en-US" altLang="zh-CN" sz="1600" dirty="0">
                <a:latin typeface="微软雅黑" panose="020B0503020204020204" pitchFamily="34" charset="-122"/>
                <a:ea typeface="微软雅黑" panose="020B0503020204020204" pitchFamily="34" charset="-122"/>
              </a:rPr>
              <a:t>0.6%</a:t>
            </a:r>
            <a:r>
              <a:rPr lang="zh-CN" altLang="en-US" sz="1600" dirty="0">
                <a:latin typeface="微软雅黑" panose="020B0503020204020204" pitchFamily="34" charset="-122"/>
                <a:ea typeface="微软雅黑" panose="020B0503020204020204" pitchFamily="34" charset="-122"/>
              </a:rPr>
              <a:t>。首次发作患者五年内</a:t>
            </a:r>
            <a:r>
              <a:rPr lang="en-US" altLang="zh-CN" sz="1600" dirty="0">
                <a:latin typeface="微软雅黑" panose="020B0503020204020204" pitchFamily="34" charset="-122"/>
                <a:ea typeface="微软雅黑" panose="020B0503020204020204" pitchFamily="34" charset="-122"/>
              </a:rPr>
              <a:t>80%</a:t>
            </a:r>
            <a:r>
              <a:rPr lang="zh-CN" altLang="en-US" sz="1600" dirty="0">
                <a:latin typeface="微软雅黑" panose="020B0503020204020204" pitchFamily="34" charset="-122"/>
                <a:ea typeface="微软雅黑" panose="020B0503020204020204" pitchFamily="34" charset="-122"/>
              </a:rPr>
              <a:t>复发。</a:t>
            </a:r>
            <a:r>
              <a:rPr lang="en-US" altLang="zh-CN" sz="1600" dirty="0">
                <a:latin typeface="微软雅黑" panose="020B0503020204020204" pitchFamily="34" charset="-122"/>
                <a:ea typeface="微软雅黑" panose="020B0503020204020204" pitchFamily="34" charset="-122"/>
              </a:rPr>
              <a:t>2020</a:t>
            </a:r>
            <a:r>
              <a:rPr lang="zh-CN" altLang="en-US" sz="1600" dirty="0">
                <a:latin typeface="微软雅黑" panose="020B0503020204020204" pitchFamily="34" charset="-122"/>
                <a:ea typeface="微软雅黑" panose="020B0503020204020204" pitchFamily="34" charset="-122"/>
              </a:rPr>
              <a:t>年，我国患者超</a:t>
            </a:r>
            <a:r>
              <a:rPr lang="en-US" altLang="zh-CN" sz="1600" dirty="0">
                <a:latin typeface="微软雅黑" panose="020B0503020204020204" pitchFamily="34" charset="-122"/>
                <a:ea typeface="微软雅黑" panose="020B0503020204020204" pitchFamily="34" charset="-122"/>
              </a:rPr>
              <a:t>458</a:t>
            </a:r>
            <a:r>
              <a:rPr lang="zh-CN" altLang="en-US" sz="1600" dirty="0">
                <a:latin typeface="微软雅黑" panose="020B0503020204020204" pitchFamily="34" charset="-122"/>
                <a:ea typeface="微软雅黑" panose="020B0503020204020204" pitchFamily="34" charset="-122"/>
              </a:rPr>
              <a:t>万。近</a:t>
            </a:r>
            <a:r>
              <a:rPr lang="en-US" altLang="zh-CN" sz="1600" dirty="0">
                <a:latin typeface="微软雅黑" panose="020B0503020204020204" pitchFamily="34" charset="-122"/>
                <a:ea typeface="微软雅黑" panose="020B0503020204020204" pitchFamily="34" charset="-122"/>
              </a:rPr>
              <a:t>50%</a:t>
            </a:r>
            <a:r>
              <a:rPr lang="zh-CN" altLang="en-US" sz="1600" dirty="0">
                <a:latin typeface="微软雅黑" panose="020B0503020204020204" pitchFamily="34" charset="-122"/>
                <a:ea typeface="微软雅黑" panose="020B0503020204020204" pitchFamily="34" charset="-122"/>
              </a:rPr>
              <a:t>有自杀倾向，</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死于自杀。</a:t>
            </a:r>
            <a:endParaRPr lang="zh-CN" altLang="en-US" sz="1600" dirty="0">
              <a:latin typeface="微软雅黑" panose="020B0503020204020204" pitchFamily="34" charset="-122"/>
              <a:ea typeface="微软雅黑" panose="020B0503020204020204" pitchFamily="34" charset="-122"/>
            </a:endParaRPr>
          </a:p>
          <a:p>
            <a:pPr marL="171450" indent="-171450" algn="l">
              <a:lnSpc>
                <a:spcPct val="150000"/>
              </a:lnSpc>
              <a:buClrTx/>
              <a:buSzTx/>
              <a:buFont typeface="Arial" panose="020B0604020202020204" pitchFamily="34" charset="0"/>
              <a:buChar char="•"/>
            </a:pP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躁狂症：</a:t>
            </a:r>
            <a:r>
              <a:rPr lang="zh-CN" altLang="en-US" sz="1600" dirty="0">
                <a:latin typeface="微软雅黑" panose="020B0503020204020204" pitchFamily="34" charset="-122"/>
                <a:ea typeface="微软雅黑" panose="020B0503020204020204" pitchFamily="34" charset="-122"/>
              </a:rPr>
              <a:t>易激惹、心境高涨、思维奔逸、注意力下降，严重出现幻觉、意识障碍、妄想等，年患病率</a:t>
            </a:r>
            <a:r>
              <a:rPr lang="en-US" altLang="zh-CN" sz="1600" dirty="0">
                <a:latin typeface="微软雅黑" panose="020B0503020204020204" pitchFamily="34" charset="-122"/>
                <a:ea typeface="微软雅黑" panose="020B0503020204020204" pitchFamily="34" charset="-122"/>
              </a:rPr>
              <a:t>0.5%</a:t>
            </a:r>
            <a:r>
              <a:rPr lang="zh-CN" altLang="en-US" sz="1600" dirty="0">
                <a:latin typeface="微软雅黑" panose="020B0503020204020204" pitchFamily="34" charset="-122"/>
                <a:ea typeface="微软雅黑" panose="020B0503020204020204" pitchFamily="34" charset="-122"/>
              </a:rPr>
              <a:t>，终生患病率</a:t>
            </a:r>
            <a:r>
              <a:rPr lang="en-US" altLang="zh-CN" sz="1600" dirty="0">
                <a:latin typeface="微软雅黑" panose="020B0503020204020204" pitchFamily="34" charset="-122"/>
                <a:ea typeface="微软雅黑" panose="020B0503020204020204" pitchFamily="34" charset="-122"/>
              </a:rPr>
              <a:t>0.6%</a:t>
            </a:r>
            <a:r>
              <a:rPr lang="zh-CN" altLang="en-US" sz="1600" dirty="0">
                <a:latin typeface="微软雅黑" panose="020B0503020204020204" pitchFamily="34" charset="-122"/>
                <a:ea typeface="微软雅黑" panose="020B0503020204020204" pitchFamily="34" charset="-122"/>
              </a:rPr>
              <a:t>。</a:t>
            </a:r>
            <a:endParaRPr lang="zh-CN" altLang="en-US" sz="1600" dirty="0">
              <a:latin typeface="微软雅黑" panose="020B0503020204020204" pitchFamily="34" charset="-122"/>
              <a:ea typeface="微软雅黑" panose="020B0503020204020204" pitchFamily="34" charset="-122"/>
            </a:endParaRPr>
          </a:p>
          <a:p>
            <a:pPr marL="171450" indent="-171450" algn="l">
              <a:lnSpc>
                <a:spcPct val="150000"/>
              </a:lnSpc>
              <a:buClrTx/>
              <a:buSzTx/>
              <a:buFont typeface="Arial" panose="020B0604020202020204" pitchFamily="34" charset="0"/>
              <a:buChar char="•"/>
            </a:pP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抽动秽语综合征：</a:t>
            </a:r>
            <a:r>
              <a:rPr lang="zh-CN" altLang="en-US" sz="1600" dirty="0">
                <a:latin typeface="微软雅黑" panose="020B0503020204020204" pitchFamily="34" charset="-122"/>
                <a:ea typeface="微软雅黑" panose="020B0503020204020204" pitchFamily="34" charset="-122"/>
              </a:rPr>
              <a:t>主要表现为多种运动和发声抽动，患病率</a:t>
            </a:r>
            <a:r>
              <a:rPr lang="en-US" altLang="zh-CN" sz="1600" dirty="0">
                <a:latin typeface="微软雅黑" panose="020B0503020204020204" pitchFamily="34" charset="-122"/>
                <a:ea typeface="微软雅黑" panose="020B0503020204020204" pitchFamily="34" charset="-122"/>
              </a:rPr>
              <a:t>0.05‰</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a:t>
            </a:r>
            <a:endParaRPr lang="zh-CN" altLang="en-US" sz="1600" dirty="0">
              <a:latin typeface="微软雅黑" panose="020B0503020204020204" pitchFamily="34" charset="-122"/>
              <a:ea typeface="微软雅黑" panose="020B0503020204020204" pitchFamily="34" charset="-122"/>
            </a:endParaRPr>
          </a:p>
        </p:txBody>
      </p:sp>
      <p:sp>
        <p:nvSpPr>
          <p:cNvPr id="8" name="Rectangle 34"/>
          <p:cNvSpPr/>
          <p:nvPr>
            <p:custDataLst>
              <p:tags r:id="rId3"/>
            </p:custDataLst>
          </p:nvPr>
        </p:nvSpPr>
        <p:spPr>
          <a:xfrm>
            <a:off x="6423025" y="1402080"/>
            <a:ext cx="5228590" cy="1070532"/>
          </a:xfrm>
          <a:prstGeom prst="rect">
            <a:avLst/>
          </a:prstGeom>
          <a:solidFill>
            <a:srgbClr val="0070C0"/>
          </a:solidFill>
          <a:ln w="9525" cap="rnd" cmpd="sng" algn="ctr">
            <a:noFill/>
            <a:prstDash val="solid"/>
            <a:round/>
            <a:tailEnd type="triangle" w="lg" len="lg"/>
          </a:ln>
          <a:effectLst/>
        </p:spPr>
        <p:txBody>
          <a:bodyPr rtlCol="0" anchor="ctr">
            <a:noAutofit/>
          </a:bodyPr>
          <a:lstStyle/>
          <a:p>
            <a:pPr lvl="0" algn="ctr">
              <a:buClrTx/>
              <a:buSzTx/>
              <a:buFontTx/>
            </a:pPr>
            <a:r>
              <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临床未满足的需求</a:t>
            </a:r>
            <a:endPar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9" name="Rectangle 34"/>
          <p:cNvSpPr/>
          <p:nvPr>
            <p:custDataLst>
              <p:tags r:id="rId4"/>
            </p:custDataLst>
          </p:nvPr>
        </p:nvSpPr>
        <p:spPr>
          <a:xfrm>
            <a:off x="6423660" y="2472612"/>
            <a:ext cx="5228590" cy="4009022"/>
          </a:xfrm>
          <a:prstGeom prst="rect">
            <a:avLst/>
          </a:prstGeom>
          <a:solidFill>
            <a:schemeClr val="accent1">
              <a:lumMod val="20000"/>
              <a:lumOff val="80000"/>
            </a:schemeClr>
          </a:solidFill>
          <a:ln w="9525" cap="rnd" cmpd="sng" algn="ctr">
            <a:solidFill>
              <a:schemeClr val="bg2">
                <a:lumMod val="40000"/>
                <a:lumOff val="60000"/>
              </a:schemeClr>
            </a:solidFill>
            <a:prstDash val="solid"/>
            <a:round/>
            <a:tailEnd type="triangle" w="lg" len="lg"/>
          </a:ln>
          <a:effectLst/>
        </p:spPr>
        <p:txBody>
          <a:bodyPr rtlCol="0" anchor="ctr"/>
          <a:lstStyle/>
          <a:p>
            <a:pPr marL="171450" indent="-1714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本品为国家“首批鼓励研发申报儿童药品”，</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独家口服溶液剂型，填补目录空白</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满足临床根据患者病情、治疗效果</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个体化调整剂量</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；弥补片剂不易拆分、不易吞服问题；无需专业人员给药，无注射剂穿刺之痛，</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提高患者依从性</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；为患者提供新的用药选择。</a:t>
            </a:r>
            <a:endPar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pitchFamily="34" charset="-122"/>
                <a:ea typeface="微软雅黑" panose="020B0503020204020204" pitchFamily="34" charset="-122"/>
              </a:rPr>
              <a:t>安全性</a:t>
            </a:r>
            <a:endParaRPr lang="zh-CN" altLang="en-US"/>
          </a:p>
        </p:txBody>
      </p:sp>
      <p:sp>
        <p:nvSpPr>
          <p:cNvPr id="3" name="圆角矩形 2"/>
          <p:cNvSpPr/>
          <p:nvPr/>
        </p:nvSpPr>
        <p:spPr>
          <a:xfrm>
            <a:off x="908476" y="1899446"/>
            <a:ext cx="3054985" cy="949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说明书收载的安全性信息</a:t>
            </a:r>
            <a:endParaRPr lang="zh-CN" altLang="en-US">
              <a:latin typeface="微软雅黑" panose="020B0503020204020204" pitchFamily="34" charset="-122"/>
              <a:ea typeface="微软雅黑" panose="020B0503020204020204" pitchFamily="34" charset="-122"/>
            </a:endParaRPr>
          </a:p>
        </p:txBody>
      </p:sp>
      <p:sp>
        <p:nvSpPr>
          <p:cNvPr id="6" name="圆角矩形 5"/>
          <p:cNvSpPr/>
          <p:nvPr>
            <p:custDataLst>
              <p:tags r:id="rId1"/>
            </p:custDataLst>
          </p:nvPr>
        </p:nvSpPr>
        <p:spPr>
          <a:xfrm>
            <a:off x="908476" y="3345188"/>
            <a:ext cx="3054985" cy="949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国内外不良反应发生情况</a:t>
            </a:r>
            <a:endParaRPr lang="zh-CN" altLang="en-US">
              <a:latin typeface="微软雅黑" panose="020B0503020204020204" pitchFamily="34" charset="-122"/>
              <a:ea typeface="微软雅黑" panose="020B0503020204020204" pitchFamily="34" charset="-122"/>
            </a:endParaRPr>
          </a:p>
        </p:txBody>
      </p:sp>
      <p:sp>
        <p:nvSpPr>
          <p:cNvPr id="7" name="圆角矩形 6"/>
          <p:cNvSpPr/>
          <p:nvPr>
            <p:custDataLst>
              <p:tags r:id="rId2"/>
            </p:custDataLst>
          </p:nvPr>
        </p:nvSpPr>
        <p:spPr>
          <a:xfrm>
            <a:off x="908476" y="4490093"/>
            <a:ext cx="3054985" cy="949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与目录内同治疗领域药品安全性方面的主要优势和不足</a:t>
            </a:r>
            <a:endParaRPr lang="zh-CN" altLang="en-US">
              <a:latin typeface="微软雅黑" panose="020B0503020204020204" pitchFamily="34" charset="-122"/>
              <a:ea typeface="微软雅黑" panose="020B0503020204020204" pitchFamily="34" charset="-122"/>
            </a:endParaRPr>
          </a:p>
        </p:txBody>
      </p:sp>
      <p:sp>
        <p:nvSpPr>
          <p:cNvPr id="8" name="圆角矩形 7"/>
          <p:cNvSpPr/>
          <p:nvPr/>
        </p:nvSpPr>
        <p:spPr>
          <a:xfrm>
            <a:off x="4053205" y="1548878"/>
            <a:ext cx="7325360" cy="1615336"/>
          </a:xfrm>
          <a:prstGeom prst="roundRect">
            <a:avLst>
              <a:gd name="adj" fmla="val 1462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25000"/>
              </a:lnSpc>
              <a:buFont typeface="Arial" panose="020B0604020202020204" pitchFamily="34" charset="0"/>
              <a:buChar char="•"/>
            </a:pPr>
            <a:r>
              <a:rPr lang="zh-CN" altLang="en-US" sz="1200" b="1" dirty="0">
                <a:solidFill>
                  <a:srgbClr val="FF0000"/>
                </a:solidFill>
                <a:latin typeface="微软雅黑" panose="020B0503020204020204" pitchFamily="34" charset="-122"/>
                <a:ea typeface="微软雅黑" panose="020B0503020204020204" pitchFamily="34" charset="-122"/>
              </a:rPr>
              <a:t>不良反应</a:t>
            </a:r>
            <a:r>
              <a:rPr lang="zh-CN" altLang="en-US" sz="1200" dirty="0">
                <a:solidFill>
                  <a:schemeClr val="tx1"/>
                </a:solidFill>
                <a:latin typeface="微软雅黑" panose="020B0503020204020204" pitchFamily="34" charset="-122"/>
                <a:ea typeface="微软雅黑" panose="020B0503020204020204" pitchFamily="34" charset="-122"/>
              </a:rPr>
              <a:t>：心血管效应，神经精神、免疫系统、血液和淋巴系统、肝脏类、皮肤及皮下组织类、内分泌系统、代谢及营养障碍类、胃肠系统、肾脏及泌尿系统、呼吸系统、胸及纵膈、眼器官、全身性反应、生殖系统和乳腺等反应，妊娠期、产褥期和围产期状况等。</a:t>
            </a:r>
            <a:endParaRPr lang="en-US" altLang="zh-CN" sz="1200" dirty="0">
              <a:solidFill>
                <a:schemeClr val="tx1"/>
              </a:solidFill>
              <a:latin typeface="微软雅黑" panose="020B0503020204020204" pitchFamily="34" charset="-122"/>
              <a:ea typeface="微软雅黑" panose="020B0503020204020204" pitchFamily="34" charset="-122"/>
            </a:endParaRPr>
          </a:p>
          <a:p>
            <a:pPr marL="285750" indent="-285750">
              <a:lnSpc>
                <a:spcPct val="125000"/>
              </a:lnSpc>
              <a:buFont typeface="Arial" panose="020B0604020202020204" pitchFamily="34" charset="0"/>
              <a:buChar char="•"/>
            </a:pPr>
            <a:r>
              <a:rPr lang="zh-CN" altLang="en-US" sz="1200" b="1" dirty="0">
                <a:solidFill>
                  <a:srgbClr val="FF0000"/>
                </a:solidFill>
                <a:latin typeface="微软雅黑" panose="020B0503020204020204" pitchFamily="34" charset="-122"/>
                <a:ea typeface="微软雅黑" panose="020B0503020204020204" pitchFamily="34" charset="-122"/>
              </a:rPr>
              <a:t>禁忌：</a:t>
            </a:r>
            <a:r>
              <a:rPr lang="zh-CN" altLang="en-US" sz="1200" dirty="0">
                <a:solidFill>
                  <a:schemeClr val="tx1"/>
                </a:solidFill>
                <a:latin typeface="微软雅黑" panose="020B0503020204020204" pitchFamily="34" charset="-122"/>
                <a:ea typeface="微软雅黑" panose="020B0503020204020204" pitchFamily="34" charset="-122"/>
              </a:rPr>
              <a:t>基底神经节病变、帕金森病、帕金森综合征、严重中枢神经抑制状态者、骨髓抑制、青光眼、重症肌无力及对本品及所含成分过敏者。</a:t>
            </a:r>
            <a:endParaRPr lang="zh-CN" altLang="en-US" sz="1200" dirty="0">
              <a:solidFill>
                <a:schemeClr val="tx1"/>
              </a:solidFill>
              <a:latin typeface="微软雅黑" panose="020B0503020204020204" pitchFamily="34" charset="-122"/>
              <a:ea typeface="微软雅黑" panose="020B0503020204020204" pitchFamily="34" charset="-122"/>
            </a:endParaRPr>
          </a:p>
        </p:txBody>
      </p:sp>
      <p:sp>
        <p:nvSpPr>
          <p:cNvPr id="9" name="圆角矩形 8"/>
          <p:cNvSpPr/>
          <p:nvPr>
            <p:custDataLst>
              <p:tags r:id="rId3"/>
            </p:custDataLst>
          </p:nvPr>
        </p:nvSpPr>
        <p:spPr>
          <a:xfrm>
            <a:off x="4053205" y="3345188"/>
            <a:ext cx="7325360" cy="993542"/>
          </a:xfrm>
          <a:prstGeom prst="roundRect">
            <a:avLst>
              <a:gd name="adj" fmla="val 1484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marL="285750" indent="-285750" algn="l">
              <a:lnSpc>
                <a:spcPct val="125000"/>
              </a:lnSpc>
              <a:spcBef>
                <a:spcPts val="0"/>
              </a:spcBef>
              <a:spcAft>
                <a:spcPts val="0"/>
              </a:spcAft>
              <a:buFont typeface="Arial" panose="020B0604020202020204" pitchFamily="34" charset="0"/>
              <a:buChar char="•"/>
            </a:pP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本品于</a:t>
            </a:r>
            <a:r>
              <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8</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日首次在中国上市许可。目前无其在中国的上市后不良事件病例报告。</a:t>
            </a:r>
            <a:endPar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0" name="圆角矩形 9"/>
          <p:cNvSpPr/>
          <p:nvPr>
            <p:custDataLst>
              <p:tags r:id="rId4"/>
            </p:custDataLst>
          </p:nvPr>
        </p:nvSpPr>
        <p:spPr>
          <a:xfrm>
            <a:off x="4053205" y="4490093"/>
            <a:ext cx="7325360" cy="920115"/>
          </a:xfrm>
          <a:prstGeom prst="roundRect">
            <a:avLst>
              <a:gd name="adj" fmla="val 1292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marL="285750" lvl="0" indent="-285750" algn="l">
              <a:lnSpc>
                <a:spcPct val="125000"/>
              </a:lnSpc>
              <a:spcBef>
                <a:spcPts val="0"/>
              </a:spcBef>
              <a:spcAft>
                <a:spcPts val="0"/>
              </a:spcAft>
              <a:buClrTx/>
              <a:buSzTx/>
              <a:buFont typeface="Arial" panose="020B0604020202020204" pitchFamily="34" charset="0"/>
              <a:buChar char="•"/>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满足临床根据患者体重、病情、治疗效果</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个体化调整剂量</a:t>
            </a:r>
            <a:endPar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lvl="0" indent="-285750" algn="l">
              <a:lnSpc>
                <a:spcPct val="125000"/>
              </a:lnSpc>
              <a:spcBef>
                <a:spcPts val="0"/>
              </a:spcBef>
              <a:spcAft>
                <a:spcPts val="0"/>
              </a:spcAft>
              <a:buClrTx/>
              <a:buSzTx/>
              <a:buFont typeface="Arial" panose="020B0604020202020204" pitchFamily="34" charset="0"/>
              <a:buChar char="•"/>
            </a:pP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解决</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儿童、老人及</a:t>
            </a:r>
            <a:r>
              <a:rPr lang="zh-CN" altLang="en-US" sz="1200" dirty="0">
                <a:solidFill>
                  <a:schemeClr val="tx1"/>
                </a:solidFill>
                <a:latin typeface="微软雅黑" panose="020B0503020204020204" pitchFamily="34" charset="-122"/>
                <a:ea typeface="微软雅黑" panose="020B0503020204020204" pitchFamily="34" charset="-122"/>
                <a:sym typeface="+mn-ea"/>
              </a:rPr>
              <a:t>吞咽困难患者的</a:t>
            </a:r>
            <a:r>
              <a:rPr lang="zh-CN" altLang="en-US" sz="1200" b="1" dirty="0">
                <a:solidFill>
                  <a:srgbClr val="FF0000"/>
                </a:solidFill>
                <a:latin typeface="微软雅黑" panose="020B0503020204020204" pitchFamily="34" charset="-122"/>
                <a:ea typeface="微软雅黑" panose="020B0503020204020204" pitchFamily="34" charset="-122"/>
                <a:sym typeface="+mn-ea"/>
              </a:rPr>
              <a:t>吞咽困难问题</a:t>
            </a:r>
            <a:endParaRPr lang="en-US" altLang="zh-CN" sz="1200" b="1" dirty="0">
              <a:solidFill>
                <a:srgbClr val="FF0000"/>
              </a:solidFill>
              <a:latin typeface="微软雅黑" panose="020B0503020204020204" pitchFamily="34" charset="-122"/>
              <a:ea typeface="微软雅黑" panose="020B0503020204020204" pitchFamily="34" charset="-122"/>
              <a:sym typeface="+mn-ea"/>
            </a:endParaRPr>
          </a:p>
          <a:p>
            <a:pPr marL="285750" lvl="0" indent="-285750" algn="l">
              <a:lnSpc>
                <a:spcPct val="125000"/>
              </a:lnSpc>
              <a:spcBef>
                <a:spcPts val="0"/>
              </a:spcBef>
              <a:spcAft>
                <a:spcPts val="0"/>
              </a:spcAft>
              <a:buClrTx/>
              <a:buSzTx/>
              <a:buFont typeface="Arial" panose="020B0604020202020204" pitchFamily="34" charset="0"/>
              <a:buChar char="•"/>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无需专业人员给药，无穿刺之痛，</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提高患者依从性</a:t>
            </a:r>
            <a:endPar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vert="horz" lIns="91440" tIns="45720" rIns="91440" bIns="45720" rtlCol="0" anchor="t">
            <a:noAutofit/>
          </a:bodyPr>
          <a:lstStyle/>
          <a:p>
            <a:pPr lvl="0" algn="l">
              <a:buClrTx/>
              <a:buSzTx/>
              <a:buFontTx/>
            </a:pPr>
            <a:r>
              <a:rPr lang="zh-CN" altLang="en-US" dirty="0">
                <a:latin typeface="微软雅黑" panose="020B0503020204020204" pitchFamily="34" charset="-122"/>
                <a:ea typeface="微软雅黑" panose="020B0503020204020204" pitchFamily="34" charset="-122"/>
                <a:sym typeface="+mn-ea"/>
              </a:rPr>
              <a:t>有效性</a:t>
            </a:r>
            <a:endParaRPr lang="zh-CN" altLang="en-US" dirty="0">
              <a:latin typeface="微软雅黑" panose="020B0503020204020204" pitchFamily="34" charset="-122"/>
              <a:ea typeface="微软雅黑" panose="020B0503020204020204" pitchFamily="34" charset="-122"/>
              <a:sym typeface="+mn-ea"/>
            </a:endParaRPr>
          </a:p>
        </p:txBody>
      </p:sp>
      <p:graphicFrame>
        <p:nvGraphicFramePr>
          <p:cNvPr id="14" name="表格 13"/>
          <p:cNvGraphicFramePr>
            <a:graphicFrameLocks noGrp="1"/>
          </p:cNvGraphicFramePr>
          <p:nvPr/>
        </p:nvGraphicFramePr>
        <p:xfrm>
          <a:off x="428897" y="1514747"/>
          <a:ext cx="11421304" cy="4108341"/>
        </p:xfrm>
        <a:graphic>
          <a:graphicData uri="http://schemas.openxmlformats.org/drawingml/2006/table">
            <a:tbl>
              <a:tblPr firstRow="1" firstCol="1" bandRow="1">
                <a:tableStyleId>{5C22544A-7EE6-4342-B048-85BDC9FD1C3A}</a:tableStyleId>
              </a:tblPr>
              <a:tblGrid>
                <a:gridCol w="2075817"/>
                <a:gridCol w="2050009"/>
                <a:gridCol w="1136930"/>
                <a:gridCol w="6158548"/>
              </a:tblGrid>
              <a:tr h="439546">
                <a:tc>
                  <a:txBody>
                    <a:bodyPr/>
                    <a:lstStyle/>
                    <a:p>
                      <a:pPr indent="127000" algn="ctr">
                        <a:lnSpc>
                          <a:spcPct val="125000"/>
                        </a:lnSpc>
                      </a:pPr>
                      <a:r>
                        <a:rPr lang="zh-CN" sz="1100" kern="100" dirty="0">
                          <a:effectLst/>
                          <a:uFill>
                            <a:solidFill>
                              <a:srgbClr val="000000"/>
                            </a:solidFill>
                          </a:uFill>
                          <a:latin typeface="微软雅黑" panose="020B0503020204020204" pitchFamily="34" charset="-122"/>
                          <a:ea typeface="微软雅黑" panose="020B0503020204020204" pitchFamily="34" charset="-122"/>
                        </a:rPr>
                        <a:t>发布机构</a:t>
                      </a:r>
                      <a:endParaRPr lang="zh-CN" sz="1400" kern="100" dirty="0">
                        <a:solidFill>
                          <a:srgbClr val="000000"/>
                        </a:solidFill>
                        <a:effectLst/>
                        <a:uFill>
                          <a:solidFill>
                            <a:srgbClr val="000000"/>
                          </a:solidFill>
                        </a:uFill>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127000" algn="ctr">
                        <a:lnSpc>
                          <a:spcPct val="125000"/>
                        </a:lnSpc>
                      </a:pPr>
                      <a:r>
                        <a:rPr lang="zh-CN" sz="1100" kern="100" dirty="0">
                          <a:effectLst/>
                          <a:uFill>
                            <a:solidFill>
                              <a:srgbClr val="000000"/>
                            </a:solidFill>
                          </a:uFill>
                          <a:latin typeface="微软雅黑" panose="020B0503020204020204" pitchFamily="34" charset="-122"/>
                          <a:ea typeface="微软雅黑" panose="020B0503020204020204" pitchFamily="34" charset="-122"/>
                        </a:rPr>
                        <a:t>指南名称</a:t>
                      </a:r>
                      <a:endParaRPr lang="zh-CN" sz="1400" kern="100" dirty="0">
                        <a:solidFill>
                          <a:srgbClr val="000000"/>
                        </a:solidFill>
                        <a:effectLst/>
                        <a:uFill>
                          <a:solidFill>
                            <a:srgbClr val="000000"/>
                          </a:solidFill>
                        </a:uFill>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127000" algn="ctr">
                        <a:lnSpc>
                          <a:spcPct val="125000"/>
                        </a:lnSpc>
                      </a:pPr>
                      <a:r>
                        <a:rPr lang="zh-CN" sz="1100" kern="100" dirty="0">
                          <a:effectLst/>
                          <a:uFill>
                            <a:solidFill>
                              <a:srgbClr val="000000"/>
                            </a:solidFill>
                          </a:uFill>
                          <a:latin typeface="微软雅黑" panose="020B0503020204020204" pitchFamily="34" charset="-122"/>
                          <a:ea typeface="微软雅黑" panose="020B0503020204020204" pitchFamily="34" charset="-122"/>
                        </a:rPr>
                        <a:t>发布时间</a:t>
                      </a:r>
                      <a:endParaRPr lang="zh-CN" sz="1400" kern="100" dirty="0">
                        <a:solidFill>
                          <a:srgbClr val="000000"/>
                        </a:solidFill>
                        <a:effectLst/>
                        <a:uFill>
                          <a:solidFill>
                            <a:srgbClr val="000000"/>
                          </a:solidFill>
                        </a:uFill>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indent="127000" algn="ctr">
                        <a:lnSpc>
                          <a:spcPct val="125000"/>
                        </a:lnSpc>
                      </a:pPr>
                      <a:r>
                        <a:rPr lang="zh-CN" sz="1100" kern="100">
                          <a:effectLst/>
                          <a:uFill>
                            <a:solidFill>
                              <a:srgbClr val="000000"/>
                            </a:solidFill>
                          </a:uFill>
                          <a:latin typeface="微软雅黑" panose="020B0503020204020204" pitchFamily="34" charset="-122"/>
                          <a:ea typeface="微软雅黑" panose="020B0503020204020204" pitchFamily="34" charset="-122"/>
                        </a:rPr>
                        <a:t>推荐内容</a:t>
                      </a:r>
                      <a:endParaRPr lang="zh-CN" sz="1400" kern="100">
                        <a:solidFill>
                          <a:srgbClr val="000000"/>
                        </a:solidFill>
                        <a:effectLst/>
                        <a:uFill>
                          <a:solidFill>
                            <a:srgbClr val="000000"/>
                          </a:solidFill>
                        </a:uFill>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r>
              <a:tr h="887558">
                <a:tc>
                  <a:txBody>
                    <a:bodyPr/>
                    <a:lstStyle/>
                    <a:p>
                      <a:pPr algn="ctr">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中华人民共和国国家卫生健康委员会</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精神障碍诊疗规范（</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2020</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年版）</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lnSpc>
                          <a:spcPct val="125000"/>
                        </a:lnSpc>
                        <a:spcAft>
                          <a:spcPts val="800"/>
                        </a:spcAft>
                      </a:pP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2020</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11</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月</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l">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第一代抗精神病药物</a:t>
                      </a:r>
                      <a:r>
                        <a:rPr lang="zh-CN" altLang="en-US" sz="11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氟哌啶醇</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是精神分裂症常用药物，其治疗精神分裂症阳性症状有效；是躁狂发作治疗药物；是抽动障碍药物治疗药物：起始剂量</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0.5mg/d</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，睡前顿服，逐渐加量，一般治疗剂量</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6mg/d</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，分两次服用。主要不良反应为锥体外系综合征、嗜睡、体重增加等，定期监测不良反应，及时处理。氟哌啶醇疗效强。</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r>
              <a:tr h="514063">
                <a:tc>
                  <a:txBody>
                    <a:bodyPr/>
                    <a:lstStyle/>
                    <a:p>
                      <a:pPr algn="ctr">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中华医学会精神医学分会精神分裂症协作组</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精神分裂症患者代谢综合征管理的中国专家共识（</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2020</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年）</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lnSpc>
                          <a:spcPct val="125000"/>
                        </a:lnSpc>
                        <a:spcAft>
                          <a:spcPts val="800"/>
                        </a:spcAft>
                      </a:pP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2020</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月</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l">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第一代抗精神病药</a:t>
                      </a:r>
                      <a:r>
                        <a:rPr lang="zh-CN" altLang="en-US" sz="11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氟哌啶醇</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在我国仍广泛使用，氟哌啶醇的代谢风险较低。</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r>
              <a:tr h="739911">
                <a:tc>
                  <a:txBody>
                    <a:bodyPr/>
                    <a:lstStyle/>
                    <a:p>
                      <a:pPr algn="ctr">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中华医学会儿科学分会神经学组</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儿童抽动障碍诊断与治疗专家共识（</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2017</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实用版）</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lnSpc>
                          <a:spcPct val="125000"/>
                        </a:lnSpc>
                        <a:spcAft>
                          <a:spcPts val="800"/>
                        </a:spcAft>
                      </a:pP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2017</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8</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月</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l">
                        <a:lnSpc>
                          <a:spcPct val="125000"/>
                        </a:lnSpc>
                        <a:spcAft>
                          <a:spcPts val="800"/>
                        </a:spcAft>
                      </a:pPr>
                      <a:r>
                        <a:rPr lang="zh-CN" altLang="en-US" sz="11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氟哌啶醇</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是治疗抽动障碍的常用药物，常用治疗剂量为</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4mg/d</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r>
              <a:tr h="842808">
                <a:tc>
                  <a:txBody>
                    <a:bodyPr/>
                    <a:lstStyle/>
                    <a:p>
                      <a:pPr algn="ctr">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中华医学会精神病学分会</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lnSpc>
                          <a:spcPct val="125000"/>
                        </a:lnSpc>
                        <a:spcAft>
                          <a:spcPts val="800"/>
                        </a:spcAft>
                      </a:pP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双相障碍防治指南</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（第二版）</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lnSpc>
                          <a:spcPct val="125000"/>
                        </a:lnSpc>
                        <a:spcAft>
                          <a:spcPts val="800"/>
                        </a:spcAft>
                      </a:pP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2015</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年</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l">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躁狂发作急性期的药物治疗</a:t>
                      </a:r>
                      <a:r>
                        <a:rPr lang="zh-CN" altLang="en-US" sz="11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首选推荐氟哌啶醇</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；一项</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Meta</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分析发现，氟哌啶醇要比很多抗躁狂药物更能改善患者的躁狂症状。另外</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项</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Meta</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分析也都支持了氟哌啶醇对急性躁狂的疗效。一项</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12</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周的</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RCT</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发现，齐拉西酮和氟哌啶醇对躁狂症状的改善及有效率均显著优于安慰剂组，但氟哌啶醇比齐拉西酮更有效。</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r>
              <a:tr h="684455">
                <a:tc>
                  <a:txBody>
                    <a:bodyPr/>
                    <a:lstStyle/>
                    <a:p>
                      <a:pPr algn="ctr">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中华医学会神经病学分会帕金森病及运动障碍学组</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图雷特综合征（抽动秽语综合征）的诊断与治疗指南</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ctr">
                        <a:lnSpc>
                          <a:spcPct val="125000"/>
                        </a:lnSpc>
                        <a:spcAft>
                          <a:spcPts val="800"/>
                        </a:spcAft>
                      </a:pP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2009</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9</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月</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l">
                        <a:lnSpc>
                          <a:spcPct val="125000"/>
                        </a:lnSpc>
                        <a:spcAft>
                          <a:spcPts val="800"/>
                        </a:spcAft>
                      </a:pP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抽动症状的控制：</a:t>
                      </a:r>
                      <a:r>
                        <a:rPr lang="zh-CN" altLang="en-US" sz="1100" b="1" kern="100" dirty="0">
                          <a:solidFill>
                            <a:srgbClr val="FF0000"/>
                          </a:solidFill>
                          <a:effectLst/>
                          <a:latin typeface="微软雅黑" panose="020B0503020204020204" pitchFamily="34" charset="-122"/>
                          <a:ea typeface="微软雅黑" panose="020B0503020204020204" pitchFamily="34" charset="-122"/>
                          <a:cs typeface="Times New Roman" panose="02020603050405020304" pitchFamily="18" charset="0"/>
                        </a:rPr>
                        <a:t>氟哌啶醇</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是美国食品和药物管理局（</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FDA</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）至今惟一批准用于治疗抽动症的药物，也是最有效的</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(A</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类证据）。氟哌啶醇最有效，起始剂量为</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0.25</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0.50mg/d</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，渐加至</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4mg/d</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，分</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次服用。儿童</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0.25mg</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起，渐加至</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0.5</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2.0mg/d</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，分</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100" kern="100" dirty="0">
                          <a:effectLst/>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z="1100" kern="100" dirty="0">
                          <a:effectLst/>
                          <a:latin typeface="微软雅黑" panose="020B0503020204020204" pitchFamily="34" charset="-122"/>
                          <a:ea typeface="微软雅黑" panose="020B0503020204020204" pitchFamily="34" charset="-122"/>
                          <a:cs typeface="Times New Roman" panose="02020603050405020304" pitchFamily="18" charset="0"/>
                        </a:rPr>
                        <a:t>次服用。</a:t>
                      </a:r>
                      <a:endParaRPr lang="zh-CN" sz="11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r>
            </a:tbl>
          </a:graphicData>
        </a:graphic>
      </p:graphicFrame>
      <p:sp>
        <p:nvSpPr>
          <p:cNvPr id="19" name="文本框 18"/>
          <p:cNvSpPr txBox="1"/>
          <p:nvPr/>
        </p:nvSpPr>
        <p:spPr>
          <a:xfrm>
            <a:off x="451757" y="1076733"/>
            <a:ext cx="6096000" cy="369332"/>
          </a:xfrm>
          <a:prstGeom prst="rect">
            <a:avLst/>
          </a:prstGeom>
          <a:noFill/>
        </p:spPr>
        <p:txBody>
          <a:bodyPr wrap="square">
            <a:spAutoFit/>
          </a:bodyPr>
          <a:lstStyle/>
          <a:p>
            <a:pPr marL="285750" indent="-285750">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rPr>
              <a:t>氟哌啶醇具有明确的</a:t>
            </a:r>
            <a:r>
              <a:rPr lang="zh-CN" altLang="en-US" b="1" dirty="0">
                <a:solidFill>
                  <a:srgbClr val="FF0000"/>
                </a:solidFill>
                <a:latin typeface="微软雅黑" panose="020B0503020204020204" pitchFamily="34" charset="-122"/>
                <a:ea typeface="微软雅黑" panose="020B0503020204020204" pitchFamily="34" charset="-122"/>
              </a:rPr>
              <a:t>指南共识推荐</a:t>
            </a:r>
            <a:endParaRPr lang="zh-CN" altLang="en-US" b="1"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406039" y="5698363"/>
            <a:ext cx="11467021" cy="954107"/>
          </a:xfrm>
          <a:prstGeom prst="rect">
            <a:avLst/>
          </a:prstGeom>
          <a:noFill/>
        </p:spPr>
        <p:txBody>
          <a:bodyPr wrap="square">
            <a:spAutoFit/>
          </a:bodyPr>
          <a:lstStyle/>
          <a:p>
            <a:pPr marL="285750" indent="-285750">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本品为口服溶液剂，不含有显著影响药物吸收</a:t>
            </a:r>
            <a:r>
              <a:rPr lang="zh-CN" altLang="en-US" sz="1400">
                <a:latin typeface="微软雅黑" panose="020B0503020204020204" pitchFamily="34" charset="-122"/>
                <a:ea typeface="微软雅黑" panose="020B0503020204020204" pitchFamily="34" charset="-122"/>
              </a:rPr>
              <a:t>或生物利用度</a:t>
            </a:r>
            <a:r>
              <a:rPr lang="zh-CN" altLang="en-US" sz="1400" dirty="0">
                <a:latin typeface="微软雅黑" panose="020B0503020204020204" pitchFamily="34" charset="-122"/>
                <a:ea typeface="微软雅黑" panose="020B0503020204020204" pitchFamily="34" charset="-122"/>
              </a:rPr>
              <a:t>的辅料，处方组成与参比制剂基本⼀致，</a:t>
            </a:r>
            <a:r>
              <a:rPr lang="zh-CN" altLang="en-US" sz="1400" b="1" dirty="0">
                <a:solidFill>
                  <a:srgbClr val="FF0000"/>
                </a:solidFill>
                <a:latin typeface="微软雅黑" panose="020B0503020204020204" pitchFamily="34" charset="-122"/>
                <a:ea typeface="微软雅黑" panose="020B0503020204020204" pitchFamily="34" charset="-122"/>
              </a:rPr>
              <a:t>豁免人体生物等效性试验，视同与参比制剂等效。</a:t>
            </a:r>
            <a:endParaRPr lang="en-US" altLang="zh-CN" sz="1400" b="1" dirty="0">
              <a:solidFill>
                <a:srgbClr val="FF0000"/>
              </a:solidFill>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本品适用人群、给药途径、适应症、用法用量与参比制剂相同，和国内上市片剂相同。</a:t>
            </a:r>
            <a:endParaRPr lang="en-US" altLang="zh-CN" sz="1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氟哌啶醇在国内外广泛应用，作用机制明确，安全性和有效性可靠，未发现明显的种族差异，</a:t>
            </a:r>
            <a:r>
              <a:rPr lang="zh-CN" altLang="en-US" sz="1400" b="1" dirty="0">
                <a:solidFill>
                  <a:srgbClr val="FF0000"/>
                </a:solidFill>
                <a:latin typeface="微软雅黑" panose="020B0503020204020204" pitchFamily="34" charset="-122"/>
                <a:ea typeface="微软雅黑" panose="020B0503020204020204" pitchFamily="34" charset="-122"/>
              </a:rPr>
              <a:t>豁免安全性有效性临床研究。</a:t>
            </a:r>
            <a:endParaRPr lang="zh-CN" altLang="en-US" sz="1400" b="1"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p:txBody>
          <a:bodyPr vert="horz" lIns="91440" tIns="45720" rIns="91440" bIns="45720" rtlCol="0" anchor="t">
            <a:noAutofit/>
          </a:bodyPr>
          <a:lstStyle/>
          <a:p>
            <a:pPr lvl="0" algn="l">
              <a:buClrTx/>
              <a:buSzTx/>
              <a:buFontTx/>
            </a:pPr>
            <a:r>
              <a:rPr lang="zh-CN" altLang="en-US">
                <a:latin typeface="微软雅黑" panose="020B0503020204020204" pitchFamily="34" charset="-122"/>
                <a:ea typeface="微软雅黑" panose="020B0503020204020204" pitchFamily="34" charset="-122"/>
                <a:sym typeface="+mn-ea"/>
              </a:rPr>
              <a:t>创新性</a:t>
            </a:r>
            <a:endParaRPr lang="zh-CN" altLang="en-US">
              <a:latin typeface="微软雅黑" panose="020B0503020204020204" pitchFamily="34" charset="-122"/>
              <a:ea typeface="微软雅黑" panose="020B0503020204020204" pitchFamily="34" charset="-122"/>
              <a:sym typeface="+mn-ea"/>
            </a:endParaRPr>
          </a:p>
        </p:txBody>
      </p:sp>
      <p:sp>
        <p:nvSpPr>
          <p:cNvPr id="6" name="Rectangle 34"/>
          <p:cNvSpPr/>
          <p:nvPr>
            <p:custDataLst>
              <p:tags r:id="rId2"/>
            </p:custDataLst>
          </p:nvPr>
        </p:nvSpPr>
        <p:spPr>
          <a:xfrm>
            <a:off x="692997" y="1399822"/>
            <a:ext cx="4883573" cy="938883"/>
          </a:xfrm>
          <a:prstGeom prst="rect">
            <a:avLst/>
          </a:prstGeom>
          <a:solidFill>
            <a:srgbClr val="0070C0"/>
          </a:solidFill>
          <a:ln w="9525" cap="rnd" cmpd="sng" algn="ctr">
            <a:noFill/>
            <a:prstDash val="solid"/>
            <a:round/>
            <a:tailEnd type="triangle" w="lg" len="lg"/>
          </a:ln>
          <a:effectLst/>
        </p:spPr>
        <p:txBody>
          <a:bodyPr rtlCol="0" anchor="ctr"/>
          <a:lstStyle/>
          <a:p>
            <a:pPr algn="ctr" defTabSz="914400"/>
            <a:r>
              <a:rPr lang="zh-CN" altLang="en-US"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主要创新点</a:t>
            </a:r>
            <a:endParaRPr lang="zh-CN" altLang="en-US"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7" name="Rectangle 34"/>
          <p:cNvSpPr/>
          <p:nvPr>
            <p:custDataLst>
              <p:tags r:id="rId3"/>
            </p:custDataLst>
          </p:nvPr>
        </p:nvSpPr>
        <p:spPr>
          <a:xfrm>
            <a:off x="692997" y="2338705"/>
            <a:ext cx="4881033" cy="3847607"/>
          </a:xfrm>
          <a:prstGeom prst="rect">
            <a:avLst/>
          </a:prstGeom>
          <a:solidFill>
            <a:schemeClr val="accent1">
              <a:lumMod val="20000"/>
              <a:lumOff val="80000"/>
            </a:schemeClr>
          </a:solidFill>
          <a:ln w="9525" cap="rnd" cmpd="sng" algn="ctr">
            <a:solidFill>
              <a:schemeClr val="bg2">
                <a:lumMod val="40000"/>
                <a:lumOff val="60000"/>
              </a:schemeClr>
            </a:solidFill>
            <a:prstDash val="solid"/>
            <a:round/>
            <a:tailEnd type="triangle" w="lg" len="lg"/>
          </a:ln>
          <a:effectLst/>
        </p:spPr>
        <p:txBody>
          <a:bodyPr rtlCol="0" anchor="ctr"/>
          <a:lstStyle/>
          <a:p>
            <a:pPr marL="171450" indent="-171450" algn="l">
              <a:lnSpc>
                <a:spcPct val="200000"/>
              </a:lnSpc>
              <a:buClrTx/>
              <a:buSzTx/>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本品为国家</a:t>
            </a:r>
            <a:r>
              <a:rPr lang="zh-CN" altLang="en-US" sz="1600" b="1" dirty="0">
                <a:solidFill>
                  <a:srgbClr val="FF0000"/>
                </a:solidFill>
                <a:latin typeface="微软雅黑" panose="020B0503020204020204" pitchFamily="34" charset="-122"/>
                <a:ea typeface="微软雅黑" panose="020B0503020204020204" pitchFamily="34" charset="-122"/>
              </a:rPr>
              <a:t>“首批鼓励研发申报儿童药品”</a:t>
            </a:r>
            <a:r>
              <a:rPr lang="zh-CN" altLang="en-US" sz="1600" dirty="0">
                <a:latin typeface="微软雅黑" panose="020B0503020204020204" pitchFamily="34" charset="-122"/>
                <a:ea typeface="微软雅黑" panose="020B0503020204020204" pitchFamily="34" charset="-122"/>
              </a:rPr>
              <a:t>，化药注册</a:t>
            </a: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类，是我国首家仿制的</a:t>
            </a:r>
            <a:r>
              <a:rPr lang="zh-CN" altLang="en-US" sz="1600" b="1" dirty="0">
                <a:solidFill>
                  <a:srgbClr val="FF0000"/>
                </a:solidFill>
                <a:latin typeface="微软雅黑" panose="020B0503020204020204" pitchFamily="34" charset="-122"/>
                <a:ea typeface="微软雅黑" panose="020B0503020204020204" pitchFamily="34" charset="-122"/>
              </a:rPr>
              <a:t>⾸个氟哌啶醇⼝服液体制剂</a:t>
            </a:r>
            <a:r>
              <a:rPr lang="zh-CN" altLang="en-US" sz="1600" dirty="0">
                <a:latin typeface="微软雅黑" panose="020B0503020204020204" pitchFamily="34" charset="-122"/>
                <a:ea typeface="微软雅黑" panose="020B0503020204020204" pitchFamily="34" charset="-122"/>
              </a:rPr>
              <a:t>，代表我国氟哌啶醇口服溶液制剂技术达到国际先进水平，填补国内空白国内。</a:t>
            </a:r>
            <a:endParaRPr lang="en-US" altLang="zh-CN" sz="1600" dirty="0">
              <a:latin typeface="微软雅黑" panose="020B0503020204020204" pitchFamily="34" charset="-122"/>
              <a:ea typeface="微软雅黑" panose="020B0503020204020204" pitchFamily="34" charset="-122"/>
            </a:endParaRPr>
          </a:p>
          <a:p>
            <a:pPr marL="171450" indent="-171450" algn="l">
              <a:lnSpc>
                <a:spcPct val="200000"/>
              </a:lnSpc>
              <a:buClrTx/>
              <a:buSzTx/>
              <a:buFont typeface="Arial" panose="020B0604020202020204" pitchFamily="34" charset="0"/>
              <a:buChar char="•"/>
            </a:pPr>
            <a:r>
              <a:rPr lang="zh-CN" altLang="en-US" sz="1600" b="1" dirty="0">
                <a:solidFill>
                  <a:srgbClr val="FF0000"/>
                </a:solidFill>
                <a:latin typeface="微软雅黑" panose="020B0503020204020204" pitchFamily="34" charset="-122"/>
                <a:ea typeface="微软雅黑" panose="020B0503020204020204" pitchFamily="34" charset="-122"/>
              </a:rPr>
              <a:t>产品制备⼯艺稳定，可控性好。</a:t>
            </a:r>
            <a:r>
              <a:rPr lang="zh-CN" altLang="en-US" sz="1600" dirty="0">
                <a:latin typeface="微软雅黑" panose="020B0503020204020204" pitchFamily="34" charset="-122"/>
                <a:ea typeface="微软雅黑" panose="020B0503020204020204" pitchFamily="34" charset="-122"/>
              </a:rPr>
              <a:t>配备口服给药器，剂量精准调节，可满⾜临床最低剂量的需求。</a:t>
            </a:r>
            <a:endParaRPr lang="zh-CN" altLang="en-US" sz="1600" dirty="0">
              <a:latin typeface="微软雅黑" panose="020B0503020204020204" pitchFamily="34" charset="-122"/>
              <a:ea typeface="微软雅黑" panose="020B0503020204020204" pitchFamily="34" charset="-122"/>
            </a:endParaRPr>
          </a:p>
        </p:txBody>
      </p:sp>
      <p:sp>
        <p:nvSpPr>
          <p:cNvPr id="8" name="Rectangle 34"/>
          <p:cNvSpPr/>
          <p:nvPr>
            <p:custDataLst>
              <p:tags r:id="rId4"/>
            </p:custDataLst>
          </p:nvPr>
        </p:nvSpPr>
        <p:spPr>
          <a:xfrm>
            <a:off x="6656705" y="1399822"/>
            <a:ext cx="4712970" cy="938883"/>
          </a:xfrm>
          <a:prstGeom prst="rect">
            <a:avLst/>
          </a:prstGeom>
          <a:solidFill>
            <a:srgbClr val="0070C0"/>
          </a:solidFill>
          <a:ln w="9525" cap="rnd" cmpd="sng" algn="ctr">
            <a:noFill/>
            <a:prstDash val="solid"/>
            <a:round/>
            <a:tailEnd type="triangle" w="lg" len="lg"/>
          </a:ln>
          <a:effectLst/>
        </p:spPr>
        <p:txBody>
          <a:bodyPr rtlCol="0" anchor="ctr"/>
          <a:lstStyle/>
          <a:p>
            <a:pPr algn="ctr" defTabSz="914400"/>
            <a:r>
              <a:rPr lang="zh-CN" altLang="en-US"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创新带来的患者获益</a:t>
            </a:r>
            <a:endParaRPr lang="zh-CN" altLang="en-US"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9" name="Rectangle 34"/>
          <p:cNvSpPr/>
          <p:nvPr>
            <p:custDataLst>
              <p:tags r:id="rId5"/>
            </p:custDataLst>
          </p:nvPr>
        </p:nvSpPr>
        <p:spPr>
          <a:xfrm>
            <a:off x="6656705" y="2338705"/>
            <a:ext cx="4711700" cy="3847606"/>
          </a:xfrm>
          <a:prstGeom prst="rect">
            <a:avLst/>
          </a:prstGeom>
          <a:solidFill>
            <a:schemeClr val="accent1">
              <a:lumMod val="20000"/>
              <a:lumOff val="80000"/>
            </a:schemeClr>
          </a:solidFill>
          <a:ln w="9525" cap="rnd" cmpd="sng" algn="ctr">
            <a:solidFill>
              <a:schemeClr val="bg2">
                <a:lumMod val="40000"/>
                <a:lumOff val="60000"/>
              </a:schemeClr>
            </a:solidFill>
            <a:prstDash val="solid"/>
            <a:round/>
            <a:tailEnd type="triangle" w="lg" len="lg"/>
          </a:ln>
          <a:effectLst/>
        </p:spPr>
        <p:txBody>
          <a:bodyPr rtlCol="0" anchor="ctr"/>
          <a:lstStyle/>
          <a:p>
            <a:pPr marL="171450" indent="-171450" algn="l">
              <a:lnSpc>
                <a:spcPct val="150000"/>
              </a:lnSpc>
              <a:buClrTx/>
              <a:buSzTx/>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本品为独家口服溶液，弥补片剂不易拆分、不易吞服问题，</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填补国内空白</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lnSpc>
                <a:spcPct val="150000"/>
              </a:lnSpc>
              <a:buClrTx/>
              <a:buSzTx/>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口服溶液流动性好，易于吞咽，无穿刺之痛，尤其适用于儿童、老人、吞咽困难及需长期给药的患者，一定程度上避免患者服药时将药物藏于口腔，配备口服给药器，方便医护人员及家属根据临床给药量分剂量操作，</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提高患者服药依从性</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lnSpc>
                <a:spcPct val="150000"/>
              </a:lnSpc>
              <a:buClrTx/>
              <a:buSzTx/>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本品满足临床根据患者病情、治疗效果个体化调整剂量，最大限度</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降低相关不良反应风险</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右箭头 9"/>
          <p:cNvSpPr/>
          <p:nvPr/>
        </p:nvSpPr>
        <p:spPr>
          <a:xfrm>
            <a:off x="5718175" y="3429000"/>
            <a:ext cx="891540" cy="69532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Pentagon 55"/>
          <p:cNvSpPr/>
          <p:nvPr/>
        </p:nvSpPr>
        <p:spPr>
          <a:xfrm>
            <a:off x="1675311" y="1094014"/>
            <a:ext cx="10367813" cy="5540051"/>
          </a:xfrm>
          <a:prstGeom prst="homePlate">
            <a:avLst>
              <a:gd name="adj" fmla="val 12074"/>
            </a:avLst>
          </a:prstGeom>
          <a:solidFill>
            <a:srgbClr val="FFFFFF"/>
          </a:solidFill>
          <a:ln w="22225" cap="rnd">
            <a:gradFill flip="none" rotWithShape="1">
              <a:gsLst>
                <a:gs pos="0">
                  <a:schemeClr val="accent1">
                    <a:lumMod val="5000"/>
                    <a:lumOff val="95000"/>
                    <a:alpha val="0"/>
                  </a:schemeClr>
                </a:gs>
                <a:gs pos="100000">
                  <a:schemeClr val="tx2"/>
                </a:gs>
              </a:gsLst>
              <a:lin ang="0" scaled="1"/>
              <a:tileRect/>
            </a:gradFill>
            <a:prstDash val="solid"/>
            <a:rou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90000"/>
              </a:lnSpc>
              <a:spcAft>
                <a:spcPts val="1000"/>
              </a:spcAft>
            </a:pPr>
            <a:endParaRPr lang="en-US" sz="1100" dirty="0" err="1">
              <a:solidFill>
                <a:srgbClr val="FFFFFF"/>
              </a:solidFill>
            </a:endParaRPr>
          </a:p>
        </p:txBody>
      </p:sp>
      <p:pic>
        <p:nvPicPr>
          <p:cNvPr id="16" name="图形 15" descr="正义天平"/>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1118937" y="3600546"/>
            <a:ext cx="805286" cy="805286"/>
          </a:xfrm>
          <a:prstGeom prst="rect">
            <a:avLst/>
          </a:prstGeom>
        </p:spPr>
      </p:pic>
      <p:sp>
        <p:nvSpPr>
          <p:cNvPr id="4" name="标题 1"/>
          <p:cNvSpPr/>
          <p:nvPr>
            <p:custDataLst>
              <p:tags r:id="rId3"/>
            </p:custDataLst>
          </p:nvPr>
        </p:nvSpPr>
        <p:spPr>
          <a:xfrm>
            <a:off x="532660" y="413690"/>
            <a:ext cx="9871969" cy="594361"/>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kumimoji="1" sz="3200" b="1" kern="1200">
                <a:solidFill>
                  <a:schemeClr val="tx1"/>
                </a:solidFill>
                <a:latin typeface="Yu Gothic" panose="020B0400000000000000" pitchFamily="50" charset="-128"/>
                <a:ea typeface="Yu Gothic" panose="020B0400000000000000" pitchFamily="50" charset="-128"/>
                <a:cs typeface="+mj-cs"/>
              </a:defRPr>
            </a:lvl1pPr>
          </a:lstStyle>
          <a:p>
            <a:r>
              <a:rPr lang="zh-CN" altLang="en-US">
                <a:latin typeface="微软雅黑" panose="020B0503020204020204" pitchFamily="34" charset="-122"/>
                <a:ea typeface="微软雅黑" panose="020B0503020204020204" pitchFamily="34" charset="-122"/>
              </a:rPr>
              <a:t>公平性</a:t>
            </a:r>
            <a:endParaRPr lang="zh-CN" altLang="en-US"/>
          </a:p>
        </p:txBody>
      </p:sp>
      <p:sp>
        <p:nvSpPr>
          <p:cNvPr id="6" name="圆角矩形 5"/>
          <p:cNvSpPr/>
          <p:nvPr/>
        </p:nvSpPr>
        <p:spPr>
          <a:xfrm>
            <a:off x="939800" y="1601972"/>
            <a:ext cx="2232025" cy="55753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latin typeface="微软雅黑" panose="020B0503020204020204" pitchFamily="34" charset="-122"/>
                <a:ea typeface="微软雅黑" panose="020B0503020204020204" pitchFamily="34" charset="-122"/>
              </a:rPr>
              <a:t>对公共健康的影响</a:t>
            </a:r>
            <a:endParaRPr lang="zh-CN" altLang="en-US" b="1">
              <a:latin typeface="微软雅黑" panose="020B0503020204020204" pitchFamily="34" charset="-122"/>
              <a:ea typeface="微软雅黑" panose="020B0503020204020204" pitchFamily="34" charset="-122"/>
            </a:endParaRPr>
          </a:p>
        </p:txBody>
      </p:sp>
      <p:sp>
        <p:nvSpPr>
          <p:cNvPr id="7" name="圆角矩形 6"/>
          <p:cNvSpPr/>
          <p:nvPr>
            <p:custDataLst>
              <p:tags r:id="rId4"/>
            </p:custDataLst>
          </p:nvPr>
        </p:nvSpPr>
        <p:spPr>
          <a:xfrm>
            <a:off x="939799" y="2976049"/>
            <a:ext cx="2232025" cy="55753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rPr>
              <a:t>弥补目录空白</a:t>
            </a:r>
            <a:endParaRPr lang="zh-CN" altLang="en-US" b="1" dirty="0">
              <a:latin typeface="微软雅黑" panose="020B0503020204020204" pitchFamily="34" charset="-122"/>
              <a:ea typeface="微软雅黑" panose="020B0503020204020204" pitchFamily="34" charset="-122"/>
            </a:endParaRPr>
          </a:p>
        </p:txBody>
      </p:sp>
      <p:sp>
        <p:nvSpPr>
          <p:cNvPr id="8" name="圆角矩形 7"/>
          <p:cNvSpPr/>
          <p:nvPr>
            <p:custDataLst>
              <p:tags r:id="rId5"/>
            </p:custDataLst>
          </p:nvPr>
        </p:nvSpPr>
        <p:spPr>
          <a:xfrm>
            <a:off x="890815" y="4265197"/>
            <a:ext cx="2232025" cy="55753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rPr>
              <a:t>符合保基本原则</a:t>
            </a:r>
            <a:endParaRPr lang="zh-CN" altLang="en-US" b="1" dirty="0">
              <a:latin typeface="微软雅黑" panose="020B0503020204020204" pitchFamily="34" charset="-122"/>
              <a:ea typeface="微软雅黑" panose="020B0503020204020204" pitchFamily="34" charset="-122"/>
            </a:endParaRPr>
          </a:p>
        </p:txBody>
      </p:sp>
      <p:sp>
        <p:nvSpPr>
          <p:cNvPr id="9" name="圆角矩形 8"/>
          <p:cNvSpPr/>
          <p:nvPr>
            <p:custDataLst>
              <p:tags r:id="rId6"/>
            </p:custDataLst>
          </p:nvPr>
        </p:nvSpPr>
        <p:spPr>
          <a:xfrm>
            <a:off x="939800" y="5554345"/>
            <a:ext cx="2232025" cy="55753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rPr>
              <a:t>便于临床管理</a:t>
            </a:r>
            <a:endParaRPr lang="zh-CN" altLang="en-US" b="1" dirty="0">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3338830" y="2545715"/>
            <a:ext cx="7804785"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7"/>
            </p:custDataLst>
          </p:nvPr>
        </p:nvCxnSpPr>
        <p:spPr>
          <a:xfrm>
            <a:off x="3338830" y="3756025"/>
            <a:ext cx="7804785"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8"/>
            </p:custDataLst>
          </p:nvPr>
        </p:nvCxnSpPr>
        <p:spPr>
          <a:xfrm>
            <a:off x="3397250" y="4966335"/>
            <a:ext cx="7804785"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9"/>
            </p:custDataLst>
          </p:nvPr>
        </p:nvCxnSpPr>
        <p:spPr>
          <a:xfrm>
            <a:off x="3397249" y="6111875"/>
            <a:ext cx="7804785"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338827" y="1188240"/>
            <a:ext cx="7736205" cy="1383665"/>
          </a:xfrm>
          <a:prstGeom prst="rect">
            <a:avLst/>
          </a:prstGeom>
          <a:noFill/>
        </p:spPr>
        <p:txBody>
          <a:bodyPr wrap="square" rtlCol="0">
            <a:spAutoFit/>
          </a:bodyPr>
          <a:lstStyle/>
          <a:p>
            <a:r>
              <a:rPr lang="zh-CN" altLang="en-US" sz="1400" b="1" dirty="0">
                <a:solidFill>
                  <a:srgbClr val="FF0000"/>
                </a:solidFill>
                <a:latin typeface="微软雅黑" panose="020B0503020204020204" pitchFamily="34" charset="-122"/>
                <a:ea typeface="微软雅黑" panose="020B0503020204020204" pitchFamily="34" charset="-122"/>
              </a:rPr>
              <a:t>精神分裂症</a:t>
            </a:r>
            <a:r>
              <a:rPr lang="zh-CN" altLang="en-US" sz="1400" dirty="0">
                <a:latin typeface="微软雅黑" panose="020B0503020204020204" pitchFamily="34" charset="-122"/>
                <a:ea typeface="微软雅黑" panose="020B0503020204020204" pitchFamily="34" charset="-122"/>
              </a:rPr>
              <a:t>在中国疾病总负担首位（</a:t>
            </a:r>
            <a:r>
              <a:rPr lang="en-US" altLang="zh-CN" sz="1400" dirty="0">
                <a:latin typeface="微软雅黑" panose="020B0503020204020204" pitchFamily="34" charset="-122"/>
                <a:ea typeface="微软雅黑" panose="020B0503020204020204" pitchFamily="34" charset="-122"/>
              </a:rPr>
              <a:t>20%</a:t>
            </a:r>
            <a:r>
              <a:rPr lang="zh-CN" altLang="en-US" sz="1400" dirty="0">
                <a:latin typeface="微软雅黑" panose="020B0503020204020204" pitchFamily="34" charset="-122"/>
                <a:ea typeface="微软雅黑" panose="020B0503020204020204" pitchFamily="34" charset="-122"/>
              </a:rPr>
              <a:t>），经济总负担占中国卫生总费用的</a:t>
            </a:r>
            <a:r>
              <a:rPr lang="en-US" altLang="zh-CN" sz="1400" dirty="0">
                <a:latin typeface="微软雅黑" panose="020B0503020204020204" pitchFamily="34" charset="-122"/>
                <a:ea typeface="微软雅黑" panose="020B0503020204020204" pitchFamily="34" charset="-122"/>
              </a:rPr>
              <a:t>0.35%</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2003</a:t>
            </a:r>
            <a:r>
              <a:rPr lang="zh-CN" altLang="en-US" sz="1400" dirty="0">
                <a:latin typeface="微软雅黑" panose="020B0503020204020204" pitchFamily="34" charset="-122"/>
                <a:ea typeface="微软雅黑" panose="020B0503020204020204" pitchFamily="34" charset="-122"/>
              </a:rPr>
              <a:t>年全国治疗费用</a:t>
            </a:r>
            <a:r>
              <a:rPr lang="en-US" altLang="zh-CN" sz="1400" dirty="0">
                <a:latin typeface="微软雅黑" panose="020B0503020204020204" pitchFamily="34" charset="-122"/>
                <a:ea typeface="微软雅黑" panose="020B0503020204020204" pitchFamily="34" charset="-122"/>
              </a:rPr>
              <a:t>3.38</a:t>
            </a:r>
            <a:r>
              <a:rPr lang="zh-CN" altLang="en-US" sz="1400" dirty="0">
                <a:latin typeface="微软雅黑" panose="020B0503020204020204" pitchFamily="34" charset="-122"/>
                <a:ea typeface="微软雅黑" panose="020B0503020204020204" pitchFamily="34" charset="-122"/>
              </a:rPr>
              <a:t>亿元</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年，间接经济负担</a:t>
            </a:r>
            <a:r>
              <a:rPr lang="en-US" altLang="zh-CN" sz="1400" dirty="0">
                <a:latin typeface="微软雅黑" panose="020B0503020204020204" pitchFamily="34" charset="-122"/>
                <a:ea typeface="微软雅黑" panose="020B0503020204020204" pitchFamily="34" charset="-122"/>
              </a:rPr>
              <a:t>107.9</a:t>
            </a:r>
            <a:r>
              <a:rPr lang="zh-CN" altLang="en-US" sz="1400" dirty="0">
                <a:latin typeface="微软雅黑" panose="020B0503020204020204" pitchFamily="34" charset="-122"/>
                <a:ea typeface="微软雅黑" panose="020B0503020204020204" pitchFamily="34" charset="-122"/>
              </a:rPr>
              <a:t>亿元</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年。</a:t>
            </a:r>
            <a:endParaRPr lang="en-US" altLang="zh-CN" sz="1400" dirty="0">
              <a:latin typeface="微软雅黑" panose="020B0503020204020204" pitchFamily="34" charset="-122"/>
              <a:ea typeface="微软雅黑" panose="020B0503020204020204" pitchFamily="34" charset="-122"/>
            </a:endParaRPr>
          </a:p>
          <a:p>
            <a:r>
              <a:rPr lang="zh-CN" altLang="en-US" sz="1400" b="1" dirty="0">
                <a:solidFill>
                  <a:srgbClr val="FF0000"/>
                </a:solidFill>
                <a:latin typeface="微软雅黑" panose="020B0503020204020204" pitchFamily="34" charset="-122"/>
                <a:ea typeface="微软雅黑" panose="020B0503020204020204" pitchFamily="34" charset="-122"/>
              </a:rPr>
              <a:t>躁狂症</a:t>
            </a:r>
            <a:r>
              <a:rPr lang="zh-CN" altLang="en-US" sz="1400" dirty="0">
                <a:latin typeface="微软雅黑" panose="020B0503020204020204" pitchFamily="34" charset="-122"/>
                <a:ea typeface="微软雅黑" panose="020B0503020204020204" pitchFamily="34" charset="-122"/>
              </a:rPr>
              <a:t>长期反复发作，患者疾病慢性化、人格改变，社会功能受损。</a:t>
            </a:r>
            <a:r>
              <a:rPr lang="en-US" altLang="zh-CN" sz="1400" dirty="0">
                <a:latin typeface="微软雅黑" panose="020B0503020204020204" pitchFamily="34" charset="-122"/>
                <a:ea typeface="微软雅黑" panose="020B0503020204020204" pitchFamily="34" charset="-122"/>
              </a:rPr>
              <a:t>85%</a:t>
            </a:r>
            <a:r>
              <a:rPr lang="zh-CN" altLang="en-US" sz="1400" dirty="0">
                <a:latin typeface="微软雅黑" panose="020B0503020204020204" pitchFamily="34" charset="-122"/>
                <a:ea typeface="微软雅黑" panose="020B0503020204020204" pitchFamily="34" charset="-122"/>
              </a:rPr>
              <a:t>以上</a:t>
            </a:r>
            <a:r>
              <a:rPr lang="zh-CN" altLang="en-US" sz="1400" b="1" dirty="0">
                <a:solidFill>
                  <a:srgbClr val="FF0000"/>
                </a:solidFill>
                <a:latin typeface="微软雅黑" panose="020B0503020204020204" pitchFamily="34" charset="-122"/>
                <a:ea typeface="微软雅黑" panose="020B0503020204020204" pitchFamily="34" charset="-122"/>
              </a:rPr>
              <a:t>抽动秽语综合征</a:t>
            </a:r>
            <a:r>
              <a:rPr lang="zh-CN" altLang="en-US" sz="1400" dirty="0">
                <a:latin typeface="微软雅黑" panose="020B0503020204020204" pitchFamily="34" charset="-122"/>
                <a:ea typeface="微软雅黑" panose="020B0503020204020204" pitchFamily="34" charset="-122"/>
              </a:rPr>
              <a:t>有不同程度行为障碍，影响患儿学习、心理品质和社交反应等。本品所治疗疾病治疗率、依从性差，复发率、住院率、致残率高，自杀率、暴力和犯罪行为发生率高。患者个人、家庭、照护者和社会面临巨大负担。</a:t>
            </a:r>
            <a:endParaRPr lang="zh-CN" altLang="en-US" sz="1400" dirty="0">
              <a:latin typeface="微软雅黑" panose="020B0503020204020204" pitchFamily="34" charset="-122"/>
              <a:ea typeface="微软雅黑" panose="020B0503020204020204" pitchFamily="34" charset="-122"/>
            </a:endParaRPr>
          </a:p>
        </p:txBody>
      </p:sp>
      <p:sp>
        <p:nvSpPr>
          <p:cNvPr id="15" name="文本框 14"/>
          <p:cNvSpPr txBox="1"/>
          <p:nvPr>
            <p:custDataLst>
              <p:tags r:id="rId10"/>
            </p:custDataLst>
          </p:nvPr>
        </p:nvSpPr>
        <p:spPr>
          <a:xfrm>
            <a:off x="3338830" y="2756782"/>
            <a:ext cx="7736205"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现有目录为氟哌啶醇片和注射剂，存在很大局限性，如无法根据病情个体化分剂量，儿童、老人以及吞咽困难患者吞咽片困难，注射依从性差等，无法保障广大医保患者用药需求；本品为</a:t>
            </a:r>
            <a:r>
              <a:rPr lang="zh-CN" altLang="en-US" sz="1400" b="1" dirty="0">
                <a:solidFill>
                  <a:srgbClr val="FF0000"/>
                </a:solidFill>
                <a:latin typeface="微软雅黑" panose="020B0503020204020204" pitchFamily="34" charset="-122"/>
                <a:ea typeface="微软雅黑" panose="020B0503020204020204" pitchFamily="34" charset="-122"/>
              </a:rPr>
              <a:t>首家独家口服溶液剂型，填补目录空白</a:t>
            </a:r>
            <a:r>
              <a:rPr lang="zh-CN" altLang="en-US" sz="1400" dirty="0">
                <a:latin typeface="微软雅黑" panose="020B0503020204020204" pitchFamily="34" charset="-122"/>
                <a:ea typeface="微软雅黑" panose="020B0503020204020204" pitchFamily="34" charset="-122"/>
              </a:rPr>
              <a:t>，解决现有目录产品分剂量困难、给药依从性不足等问题，为患者提供新的用药选择，同时保障用药质量及服用疗效。</a:t>
            </a:r>
            <a:endParaRPr lang="zh-CN" altLang="en-US" sz="1400" b="1" dirty="0">
              <a:solidFill>
                <a:srgbClr val="FF0000"/>
              </a:solidFill>
              <a:latin typeface="微软雅黑" panose="020B0503020204020204" pitchFamily="34" charset="-122"/>
              <a:ea typeface="微软雅黑" panose="020B0503020204020204" pitchFamily="34" charset="-122"/>
            </a:endParaRPr>
          </a:p>
        </p:txBody>
      </p:sp>
      <p:sp>
        <p:nvSpPr>
          <p:cNvPr id="18" name="文本框 17"/>
          <p:cNvSpPr txBox="1"/>
          <p:nvPr>
            <p:custDataLst>
              <p:tags r:id="rId11"/>
            </p:custDataLst>
          </p:nvPr>
        </p:nvSpPr>
        <p:spPr>
          <a:xfrm>
            <a:off x="3338826" y="3967092"/>
            <a:ext cx="7736205"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本品为国家“首批鼓励研发申报儿童药品”，属国内空白，具有明确的、迫切的临床需求。口服溶液，用药更精准，可减少用药过量及不良反应的发生率，降低疾病负担；同时，对于儿童、老人及吞咽困难的患者、需长期给药的患者有显著的临床优势。</a:t>
            </a:r>
            <a:r>
              <a:rPr lang="zh-CN" altLang="en-US" sz="1400" b="1" dirty="0">
                <a:solidFill>
                  <a:srgbClr val="FF0000"/>
                </a:solidFill>
                <a:latin typeface="微软雅黑" panose="020B0503020204020204" pitchFamily="34" charset="-122"/>
                <a:ea typeface="微软雅黑" panose="020B0503020204020204" pitchFamily="34" charset="-122"/>
              </a:rPr>
              <a:t>产品价格合理，患者可负担、医保基金可承受，符合“保基本”原则。</a:t>
            </a:r>
            <a:endParaRPr lang="zh-CN" altLang="en-US" sz="1400" b="1" dirty="0">
              <a:solidFill>
                <a:srgbClr val="FF0000"/>
              </a:solidFill>
              <a:latin typeface="微软雅黑" panose="020B0503020204020204" pitchFamily="34" charset="-122"/>
              <a:ea typeface="微软雅黑" panose="020B0503020204020204" pitchFamily="34" charset="-122"/>
            </a:endParaRPr>
          </a:p>
        </p:txBody>
      </p:sp>
      <p:sp>
        <p:nvSpPr>
          <p:cNvPr id="20" name="文本框 19"/>
          <p:cNvSpPr txBox="1"/>
          <p:nvPr>
            <p:custDataLst>
              <p:tags r:id="rId12"/>
            </p:custDataLst>
          </p:nvPr>
        </p:nvSpPr>
        <p:spPr>
          <a:xfrm>
            <a:off x="3338826" y="5343185"/>
            <a:ext cx="7736205" cy="738664"/>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本品口服溶液灵活精准，便捷给药，显著提高临床治疗依从性和患者用药依从性，优化临床用药。本品</a:t>
            </a:r>
            <a:r>
              <a:rPr lang="zh-CN" altLang="en-US" sz="1400" b="1" dirty="0">
                <a:solidFill>
                  <a:srgbClr val="FF0000"/>
                </a:solidFill>
                <a:latin typeface="微软雅黑" panose="020B0503020204020204" pitchFamily="34" charset="-122"/>
                <a:ea typeface="微软雅黑" panose="020B0503020204020204" pitchFamily="34" charset="-122"/>
              </a:rPr>
              <a:t>适应症明确</a:t>
            </a:r>
            <a:r>
              <a:rPr lang="zh-CN" altLang="en-US" sz="1400" dirty="0">
                <a:latin typeface="微软雅黑" panose="020B0503020204020204" pitchFamily="34" charset="-122"/>
                <a:ea typeface="微软雅黑" panose="020B0503020204020204" pitchFamily="34" charset="-122"/>
              </a:rPr>
              <a:t>，临床具有同类品种的用药管理经验，便于医保经办审核；</a:t>
            </a:r>
            <a:r>
              <a:rPr lang="zh-CN" altLang="en-US" sz="1400" b="1" dirty="0">
                <a:solidFill>
                  <a:srgbClr val="FF0000"/>
                </a:solidFill>
                <a:latin typeface="微软雅黑" panose="020B0503020204020204" pitchFamily="34" charset="-122"/>
                <a:ea typeface="微软雅黑" panose="020B0503020204020204" pitchFamily="34" charset="-122"/>
              </a:rPr>
              <a:t>本品用法用量明确，患者在医生指导下用药，滥用、超说明书使用风险很小。</a:t>
            </a:r>
            <a:endParaRPr lang="zh-CN" altLang="en-US" sz="1400" b="1"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056795" y="2986535"/>
            <a:ext cx="4801314" cy="707886"/>
          </a:xfrm>
          <a:prstGeom prst="rect">
            <a:avLst/>
          </a:prstGeom>
          <a:noFill/>
        </p:spPr>
        <p:txBody>
          <a:bodyPr wrap="none" rtlCol="0">
            <a:spAutoFit/>
          </a:bodyPr>
          <a:lstStyle/>
          <a:p>
            <a:r>
              <a:rPr lang="zh-CN" altLang="en-US" sz="4000" dirty="0">
                <a:latin typeface="楷体" panose="02010609060101010101" pitchFamily="49" charset="-122"/>
                <a:ea typeface="楷体" panose="02010609060101010101" pitchFamily="49" charset="-122"/>
              </a:rPr>
              <a:t>谢谢专家们</a:t>
            </a:r>
            <a:r>
              <a:rPr lang="zh-CN" altLang="en-US" sz="4000">
                <a:latin typeface="楷体" panose="02010609060101010101" pitchFamily="49" charset="-122"/>
                <a:ea typeface="楷体" panose="02010609060101010101" pitchFamily="49" charset="-122"/>
              </a:rPr>
              <a:t>的审阅！</a:t>
            </a:r>
            <a:endParaRPr lang="en-GB" sz="4000" dirty="0">
              <a:latin typeface="楷体" panose="02010609060101010101" pitchFamily="49" charset="-122"/>
              <a:ea typeface="楷体" panose="02010609060101010101" pitchFamily="49" charset="-122"/>
            </a:endParaRPr>
          </a:p>
        </p:txBody>
      </p:sp>
    </p:spTree>
  </p:cSld>
  <p:clrMapOvr>
    <a:masterClrMapping/>
  </p:clrMapOvr>
</p:sld>
</file>

<file path=ppt/tags/tag1.xml><?xml version="1.0" encoding="utf-8"?>
<p:tagLst xmlns:p="http://schemas.openxmlformats.org/presentationml/2006/main">
  <p:tag name="THINKCELLSHAPEDONOTDELETE" val="thinkcellActiveDocDoNotDelete"/>
</p:tagLst>
</file>

<file path=ppt/tags/tag10.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11.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12.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13.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14.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15.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16.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THINKCELLSHAPEDONOTDELETE" val="tdYgGAQhOU0KQt.pZeu7A7Q"/>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THINKCELLSHAPEDONOTDELETE" val="thinkcellActiveDocDoNotDelete"/>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5.xml><?xml version="1.0" encoding="utf-8"?>
<p:tagLst xmlns:p="http://schemas.openxmlformats.org/presentationml/2006/main">
  <p:tag name="KSO_WPP_MARK_KEY" val="b6c4b4c2-cafa-49b3-a856-3577ba31e136"/>
  <p:tag name="COMMONDATA" val="eyJoZGlkIjoiZDE3NmNjODFjOTFkMzc3YjQzNTU1YTEzZDhkODJkODQifQ=="/>
</p:tagLst>
</file>

<file path=ppt/tags/tag5.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6.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7.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8.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ags/tag9.xml><?xml version="1.0" encoding="utf-8"?>
<p:tagLst xmlns:p="http://schemas.openxmlformats.org/presentationml/2006/main">
  <p:tag name="KSO_WM_DIAGRAM_VIRTUALLY_FRAME" val="{&quot;height&quot;:195.78511811023623,&quot;left&quot;:350.81409448818897,&quot;top&quot;:158.02574803149605,&quot;width&quot;:518.8491338582679}"/>
</p:tagLst>
</file>

<file path=ppt/theme/theme1.xml><?xml version="1.0" encoding="utf-8"?>
<a:theme xmlns:a="http://schemas.openxmlformats.org/drawingml/2006/main" name="Front cover">
  <a:themeElements>
    <a:clrScheme name="中外製薬共通カラー 2021 v3">
      <a:dk1>
        <a:sysClr val="windowText" lastClr="000000"/>
      </a:dk1>
      <a:lt1>
        <a:sysClr val="window" lastClr="FFFFFF"/>
      </a:lt1>
      <a:dk2>
        <a:srgbClr val="878788"/>
      </a:dk2>
      <a:lt2>
        <a:srgbClr val="C8C8C9"/>
      </a:lt2>
      <a:accent1>
        <a:srgbClr val="005EB8"/>
      </a:accent1>
      <a:accent2>
        <a:srgbClr val="32C8F0"/>
      </a:accent2>
      <a:accent3>
        <a:srgbClr val="0B875A"/>
      </a:accent3>
      <a:accent4>
        <a:srgbClr val="7E2D9B"/>
      </a:accent4>
      <a:accent5>
        <a:srgbClr val="FFA400"/>
      </a:accent5>
      <a:accent6>
        <a:srgbClr val="E60055"/>
      </a:accent6>
      <a:hlink>
        <a:srgbClr val="0563C1"/>
      </a:hlink>
      <a:folHlink>
        <a:srgbClr val="00FFFF"/>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ront cover (picture)">
  <a:themeElements>
    <a:clrScheme name="Chugai Color Set">
      <a:dk1>
        <a:sysClr val="windowText" lastClr="000000"/>
      </a:dk1>
      <a:lt1>
        <a:sysClr val="window" lastClr="FFFFFF"/>
      </a:lt1>
      <a:dk2>
        <a:srgbClr val="878788"/>
      </a:dk2>
      <a:lt2>
        <a:srgbClr val="C8C8C9"/>
      </a:lt2>
      <a:accent1>
        <a:srgbClr val="005EB8"/>
      </a:accent1>
      <a:accent2>
        <a:srgbClr val="4DCFED"/>
      </a:accent2>
      <a:accent3>
        <a:srgbClr val="0B9D70"/>
      </a:accent3>
      <a:accent4>
        <a:srgbClr val="7E2D9B"/>
      </a:accent4>
      <a:accent5>
        <a:srgbClr val="FFA400"/>
      </a:accent5>
      <a:accent6>
        <a:srgbClr val="FC1255"/>
      </a:accent6>
      <a:hlink>
        <a:srgbClr val="15B1D5"/>
      </a:hlink>
      <a:folHlink>
        <a:srgbClr val="7E2D9B"/>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ernal">
  <a:themeElements>
    <a:clrScheme name="Chugai Color Set">
      <a:dk1>
        <a:sysClr val="windowText" lastClr="000000"/>
      </a:dk1>
      <a:lt1>
        <a:sysClr val="window" lastClr="FFFFFF"/>
      </a:lt1>
      <a:dk2>
        <a:srgbClr val="878788"/>
      </a:dk2>
      <a:lt2>
        <a:srgbClr val="C8C8C9"/>
      </a:lt2>
      <a:accent1>
        <a:srgbClr val="005EB8"/>
      </a:accent1>
      <a:accent2>
        <a:srgbClr val="4DCFED"/>
      </a:accent2>
      <a:accent3>
        <a:srgbClr val="0B9D70"/>
      </a:accent3>
      <a:accent4>
        <a:srgbClr val="7E2D9B"/>
      </a:accent4>
      <a:accent5>
        <a:srgbClr val="FFA400"/>
      </a:accent5>
      <a:accent6>
        <a:srgbClr val="FC1255"/>
      </a:accent6>
      <a:hlink>
        <a:srgbClr val="15B1D5"/>
      </a:hlink>
      <a:folHlink>
        <a:srgbClr val="7E2D9B"/>
      </a:folHlink>
    </a:clrScheme>
    <a:fontScheme name="ユーザー定義 1">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fidential">
  <a:themeElements>
    <a:clrScheme name="Chugai Color Set">
      <a:dk1>
        <a:sysClr val="windowText" lastClr="000000"/>
      </a:dk1>
      <a:lt1>
        <a:sysClr val="window" lastClr="FFFFFF"/>
      </a:lt1>
      <a:dk2>
        <a:srgbClr val="878788"/>
      </a:dk2>
      <a:lt2>
        <a:srgbClr val="C8C8C9"/>
      </a:lt2>
      <a:accent1>
        <a:srgbClr val="005EB8"/>
      </a:accent1>
      <a:accent2>
        <a:srgbClr val="4DCFED"/>
      </a:accent2>
      <a:accent3>
        <a:srgbClr val="0B9D70"/>
      </a:accent3>
      <a:accent4>
        <a:srgbClr val="7E2D9B"/>
      </a:accent4>
      <a:accent5>
        <a:srgbClr val="FFA400"/>
      </a:accent5>
      <a:accent6>
        <a:srgbClr val="FC1255"/>
      </a:accent6>
      <a:hlink>
        <a:srgbClr val="15B1D5"/>
      </a:hlink>
      <a:folHlink>
        <a:srgbClr val="7E2D9B"/>
      </a:folHlink>
    </a:clrScheme>
    <a:fontScheme name="ユーザー定義 1">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Strictly Confidential">
  <a:themeElements>
    <a:clrScheme name="Chugai Color Set">
      <a:dk1>
        <a:sysClr val="windowText" lastClr="000000"/>
      </a:dk1>
      <a:lt1>
        <a:sysClr val="window" lastClr="FFFFFF"/>
      </a:lt1>
      <a:dk2>
        <a:srgbClr val="878788"/>
      </a:dk2>
      <a:lt2>
        <a:srgbClr val="C8C8C9"/>
      </a:lt2>
      <a:accent1>
        <a:srgbClr val="005EB8"/>
      </a:accent1>
      <a:accent2>
        <a:srgbClr val="4DCFED"/>
      </a:accent2>
      <a:accent3>
        <a:srgbClr val="0B9D70"/>
      </a:accent3>
      <a:accent4>
        <a:srgbClr val="7E2D9B"/>
      </a:accent4>
      <a:accent5>
        <a:srgbClr val="FFA400"/>
      </a:accent5>
      <a:accent6>
        <a:srgbClr val="FC1255"/>
      </a:accent6>
      <a:hlink>
        <a:srgbClr val="15B1D5"/>
      </a:hlink>
      <a:folHlink>
        <a:srgbClr val="7E2D9B"/>
      </a:folHlink>
    </a:clrScheme>
    <a:fontScheme name="ユーザー定義 1">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44.xml"/></Relationships>
</file>

<file path=customXml/item1.xml>��< ? x m l   v e r s i o n = " 1 . 0 " ? > < c t : c o n t e n t T y p e S c h e m a   c t : _ = " "   m a : _ = " "   m a : c o n t e n t T y p e N a m e = " �0�0�0�0�0�0"   m a : c o n t e n t T y p e I D = " 0 x 0 1 0 1 0 0 9 7 3 4 F 5 A 4 B C 9 5 D 5 4 4 9 8 8 4 9 9 8 F C 5 F 4 3 0 9 B "   m a : c o n t e n t T y p e V e r s i o n = " 1 2 "   m a : c o n t e n t T y p e D e s c r i p t i o n = " �eW0D0�0�0�0�0�0�0�0\ObW0~0Y00"   m a : c o n t e n t T y p e S c o p e = " "   m a : v e r s i o n I D = " d 2 0 a 6 f f c 1 7 f 9 9 6 a 9 c a 0 e d e d 5 b 9 1 5 6 0 e 8 "   x m l n s : c t = " h t t p : / / s c h e m a s . m i c r o s o f t . c o m / o f f i c e / 2 0 0 6 / m e t a d a t a / c o n t e n t T y p e "   x m l n s : m a = " h t t p : / / s c h e m a s . m i c r o s o f t . c o m / o f f i c e / 2 0 0 6 / m e t a d a t a / p r o p e r t i e s / m e t a A t t r i b u t e s " >  
 < x s d : s c h e m a   t a r g e t N a m e s p a c e = " h t t p : / / s c h e m a s . m i c r o s o f t . c o m / o f f i c e / 2 0 0 6 / m e t a d a t a / p r o p e r t i e s "   m a : r o o t = " t r u e "   m a : f i e l d s I D = " 6 b 7 5 4 c b 6 6 6 b 8 e e e d e d 4 4 9 e 2 2 8 0 1 f 7 8 8 7 "   n s 3 : _ = " "   n s 4 : _ = " "   x m l n s : x s d = " h t t p : / / w w w . w 3 . o r g / 2 0 0 1 / X M L S c h e m a "   x m l n s : x s = " h t t p : / / w w w . w 3 . o r g / 2 0 0 1 / X M L S c h e m a "   x m l n s : p = " h t t p : / / s c h e m a s . m i c r o s o f t . c o m / o f f i c e / 2 0 0 6 / m e t a d a t a / p r o p e r t i e s "   x m l n s : n s 3 = " e 2 2 5 8 8 5 9 - d b e 5 - 4 e 9 5 - 8 6 4 0 - d b 9 a d a 3 f 8 4 e 0 "   x m l n s : n s 4 = " e 9 e c 7 b 4 e - 8 3 a 7 - 4 6 e f - 9 3 3 a - 6 b a a 5 b 6 c 2 e 2 b " >  
 < x s d : i m p o r t   n a m e s p a c e = " e 2 2 5 8 8 5 9 - d b e 5 - 4 e 9 5 - 8 6 4 0 - d b 9 a d a 3 f 8 4 e 0 " / >  
 < x s d : i m p o r t   n a m e s p a c e = " e 9 e c 7 b 4 e - 8 3 a 7 - 4 6 e f - 9 3 3 a - 6 b a a 5 b 6 c 2 e 2 b " / >  
 < x s d : e l e m e n t   n a m e = " p r o p e r t i e s " >  
 < x s d : c o m p l e x T y p e >  
 < x s d : s e q u e n c e >  
 < x s d : e l e m e n t   n a m e = " d o c u m e n t M a n a g e m e n t " >  
 < x s d : c o m p l e x T y p e >  
 < x s d : a l l >  
 < x s d : e l e m e n t   r e f = " n s 3 : M e d i a S e r v i c e M e t a d a t a "   m i n O c c u r s = " 0 " / >  
 < x s d : e l e m e n t   r e f = " n s 3 : M e d i a S e r v i c e F a s t M e t a d a t a "   m i n O c c u r s = " 0 " / >  
 < x s d : e l e m e n t   r e f = " n s 3 : M e d i a S e r v i c e D a t e T a k e n "   m i n O c c u r s = " 0 " / >  
 < x s d : e l e m e n t   r e f = " n s 3 : M e d i a S e r v i c e A u t o T a g s "   m i n O c c u r s = " 0 " / >  
 < x s d : e l e m e n t   r e f = " n s 3 : M e d i a S e r v i c e O C R "   m i n O c c u r s = " 0 " / >  
 < x s d : e l e m e n t   r e f = " n s 3 : M e d i a S e r v i c e E v e n t H a s h C o d e "   m i n O c c u r s = " 0 " / >  
 < x s d : e l e m e n t   r e f = " n s 3 : M e d i a S e r v i c e G e n e r a t i o n T i m e "   m i n O c c u r s = " 0 " / >  
 < x s d : e l e m e n t   r e f = " n s 4 : S h a r e d W i t h U s e r s "   m i n O c c u r s = " 0 " / >  
 < x s d : e l e m e n t   r e f = " n s 4 : S h a r e d W i t h D e t a i l s "   m i n O c c u r s = " 0 " / >  
 < x s d : e l e m e n t   r e f = " n s 4 : S h a r i n g H i n t H a s h "   m i n O c c u r s = " 0 " / >  
 < x s d : e l e m e n t   r e f = " n s 3 : M e d i a S e r v i c e A u t o K e y P o i n t s "   m i n O c c u r s = " 0 " / >  
 < x s d : e l e m e n t   r e f = " n s 3 : M e d i a S e r v i c e K e y P o i n t s "   m i n O c c u r s = " 0 " / >  
 < / x s d : a l l >  
 < / x s d : c o m p l e x T y p e >  
 < / x s d : e l e m e n t >  
 < / x s d : s e q u e n c e >  
 < / x s d : c o m p l e x T y p e >  
 < / x s d : e l e m e n t >  
 < / x s d : s c h e m a >  
 < x s d : s c h e m a   t a r g e t N a m e s p a c e = " e 2 2 5 8 8 5 9 - d b e 5 - 4 e 9 5 - 8 6 4 0 - d b 9 a d a 3 f 8 4 e 0 " 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M e d i a S e r v i c e M e t a d a t a "   m a : i n d e x = " 8 "   n i l l a b l e = " t r u e "   m a : d i s p l a y N a m e = " M e d i a S e r v i c e M e t a d a t a "   m a : h i d d e n = " t r u e "   m a : i n t e r n a l N a m e = " M e d i a S e r v i c e M e t a d a t a "   m a : r e a d O n l y = " t r u e " >  
 < x s d : s i m p l e T y p e >  
 < x s d : r e s t r i c t i o n   b a s e = " d m s : N o t e " / >  
 < / x s d : s i m p l e T y p e >  
 < / x s d : e l e m e n t >  
 < x s d : e l e m e n t   n a m e = " M e d i a S e r v i c e F a s t M e t a d a t a "   m a : i n d e x = " 9 "   n i l l a b l e = " t r u e "   m a : d i s p l a y N a m e = " M e d i a S e r v i c e F a s t M e t a d a t a "   m a : h i d d e n = " t r u e "   m a : i n t e r n a l N a m e = " M e d i a S e r v i c e F a s t M e t a d a t a "   m a : r e a d O n l y = " t r u e " >  
 < x s d : s i m p l e T y p e >  
 < x s d : r e s t r i c t i o n   b a s e = " d m s : N o t e " / >  
 < / x s d : s i m p l e T y p e >  
 < / x s d : e l e m e n t >  
 < x s d : e l e m e n t   n a m e = " M e d i a S e r v i c e D a t e T a k e n "   m a : i n d e x = " 1 0 "   n i l l a b l e = " t r u e "   m a : d i s p l a y N a m e = " M e d i a S e r v i c e D a t e T a k e n "   m a : h i d d e n = " t r u e "   m a : i n t e r n a l N a m e = " M e d i a S e r v i c e D a t e T a k e n "   m a : r e a d O n l y = " t r u e " >  
 < x s d : s i m p l e T y p e >  
 < x s d : r e s t r i c t i o n   b a s e = " d m s : T e x t " / >  
 < / x s d : s i m p l e T y p e >  
 < / x s d : e l e m e n t >  
 < x s d : e l e m e n t   n a m e = " M e d i a S e r v i c e A u t o T a g s "   m a : i n d e x = " 1 1 "   n i l l a b l e = " t r u e "   m a : d i s p l a y N a m e = " M e d i a S e r v i c e A u t o T a g s "   m a : i n t e r n a l N a m e = " M e d i a S e r v i c e A u t o T a g s "   m a : r e a d O n l y = " t r u e " >  
 < x s d : s i m p l e T y p e >  
 < x s d : r e s t r i c t i o n   b a s e = " d m s : T e x t " / >  
 < / x s d : s i m p l e T y p e >  
 < / x s d : e l e m e n t >  
 < x s d : e l e m e n t   n a m e = " M e d i a S e r v i c e O C R "   m a : i n d e x = " 1 2 "   n i l l a b l e = " t r u e "   m a : d i s p l a y N a m e = " M e d i a S e r v i c e O C R "   m a : i n t e r n a l N a m e = " M e d i a S e r v i c e O C R "   m a : r e a d O n l y = " t r u e " >  
 < x s d : s i m p l e T y p e >  
 < x s d : r e s t r i c t i o n   b a s e = " d m s : N o t e " >  
 < x s d : m a x L e n g t h   v a l u e = " 2 5 5 " / >  
 < / x s d : r e s t r i c t i o n >  
 < / x s d : s i m p l e T y p e >  
 < / x s d : e l e m e n t >  
 < x s d : e l e m e n t   n a m e = " M e d i a S e r v i c e E v e n t H a s h C o d e "   m a : i n d e x = " 1 3 "   n i l l a b l e = " t r u e "   m a : d i s p l a y N a m e = " M e d i a S e r v i c e E v e n t H a s h C o d e "   m a : h i d d e n = " t r u e "   m a : i n t e r n a l N a m e = " M e d i a S e r v i c e E v e n t H a s h C o d e "   m a : r e a d O n l y = " t r u e " >  
 < x s d : s i m p l e T y p e >  
 < x s d : r e s t r i c t i o n   b a s e = " d m s : T e x t " / >  
 < / x s d : s i m p l e T y p e >  
 < / x s d : e l e m e n t >  
 < x s d : e l e m e n t   n a m e = " M e d i a S e r v i c e G e n e r a t i o n T i m e "   m a : i n d e x = " 1 4 "   n i l l a b l e = " t r u e "   m a : d i s p l a y N a m e = " M e d i a S e r v i c e G e n e r a t i o n T i m e "   m a : h i d d e n = " t r u e "   m a : i n t e r n a l N a m e = " M e d i a S e r v i c e G e n e r a t i o n T i m e "   m a : r e a d O n l y = " t r u e " >  
 < x s d : s i m p l e T y p e >  
 < x s d : r e s t r i c t i o n   b a s e = " d m s : T e x t " / >  
 < / x s d : s i m p l e T y p e >  
 < / x s d : e l e m e n t >  
 < x s d : e l e m e n t   n a m e = " M e d i a S e r v i c e A u t o K e y P o i n t s "   m a : i n d e x = " 1 8 "   n i l l a b l e = " t r u e "   m a : d i s p l a y N a m e = " M e d i a S e r v i c e A u t o K e y P o i n t s "   m a : h i d d e n = " t r u e "   m a : i n t e r n a l N a m e = " M e d i a S e r v i c e A u t o K e y P o i n t s "   m a : r e a d O n l y = " t r u e " >  
 < x s d : s i m p l e T y p e >  
 < x s d : r e s t r i c t i o n   b a s e = " d m s : N o t e " / >  
 < / x s d : s i m p l e T y p e >  
 < / x s d : e l e m e n t >  
 < x s d : e l e m e n t   n a m e = " M e d i a S e r v i c e K e y P o i n t s "   m a : i n d e x = " 1 9 "   n i l l a b l e = " t r u e "   m a : d i s p l a y N a m e = " K e y P o i n t s "   m a : i n t e r n a l N a m e = " M e d i a S e r v i c e K e y P o i n t s "   m a : r e a d O n l y = " t r u e " >  
 < x s d : s i m p l e T y p e >  
 < x s d : r e s t r i c t i o n   b a s e = " d m s : N o t e " >  
 < x s d : m a x L e n g t h   v a l u e = " 2 5 5 " / >  
 < / x s d : r e s t r i c t i o n >  
 < / x s d : s i m p l e T y p e >  
 < / x s d : e l e m e n t >  
 < / x s d : s c h e m a >  
 < x s d : s c h e m a   t a r g e t N a m e s p a c e = " e 9 e c 7 b 4 e - 8 3 a 7 - 4 6 e f - 9 3 3 a - 6 b a a 5 b 6 c 2 e 2 b " 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S h a r e d W i t h U s e r s "   m a : i n d e x = " 1 5 "   n i l l a b l e = " t r u e "   m a : d i s p l a y N a m e = " qQ	g�vKb"   m a : i n t e r n a l N a m e = " S h a r e d W i t h U s e r s "   m a : r e a d O n l y = " t r u e " >  
 < x s d : c o m p l e x T y p e >  
 < x s d : c o m p l e x C o n t e n t >  
 < x s d : e x t e n s i o n   b a s e = " d m s : U s e r M u l t i " >  
 < x s d : s e q u e n c e >  
 < x s d : e l e m e n t   n a m e = " U s e r I n f o "   m i n O c c u r s = " 0 "   m a x O c c u r s = " u n b o u n d e d " >  
 < x s d : c o m p l e x T y p e >  
 < x s d : s e q u e n c e >  
 < x s d : e l e m e n t   n a m e = " D i s p l a y N a m e "   t y p e = " x s d : s t r i n g "   m i n O c c u r s = " 0 " / >  
 < x s d : e l e m e n t   n a m e = " A c c o u n t I d "   t y p e = " d m s : U s e r I d "   m i n O c c u r s = " 0 "   n i l l a b l e = " t r u e " / >  
 < x s d : e l e m e n t   n a m e = " A c c o u n t T y p e "   t y p e = " x s d : s t r i n g "   m i n O c c u r s = " 0 " / >  
 < / x s d : s e q u e n c e >  
 < / x s d : c o m p l e x T y p e >  
 < / x s d : e l e m e n t >  
 < / x s d : s e q u e n c e >  
 < / x s d : e x t e n s i o n >  
 < / x s d : c o m p l e x C o n t e n t >  
 < / x s d : c o m p l e x T y p e >  
 < / x s d : e l e m e n t >  
 < x s d : e l e m e n t   n a m e = " S h a r e d W i t h D e t a i l s "   m a : i n d e x = " 1 6 "   n i l l a b l e = " t r u e "   m a : d i s p l a y N a m e = " qQ	g�vKbn0s�0}�`1X"   m a : i n t e r n a l N a m e = " S h a r e d W i t h D e t a i l s "   m a : r e a d O n l y = " t r u e " >  
 < x s d : s i m p l e T y p e >  
 < x s d : r e s t r i c t i o n   b a s e = " d m s : N o t e " >  
 < x s d : m a x L e n g t h   v a l u e = " 2 5 5 " / >  
 < / x s d : r e s t r i c t i o n >  
 < / x s d : s i m p l e T y p e >  
 < / x s d : e l e m e n t >  
 < x s d : e l e m e n t   n a m e = " S h a r i n g H i n t H a s h "   m a : i n d e x = " 1 7 "   n i l l a b l e = " t r u e "   m a : d i s p l a y N a m e = " qQ	gn0�0�0�0n0�0�0�0�0"   m a : h i d d e n = " t r u e "   m a : i n t e r n a l N a m e = " S h a r i n g H i n t H a s h "   m a : r e a d O n l y = " t r u e " >  
 < x s d : s i m p l e T y p e >  
 < x s d : r e s t r i c t i o n   b a s e = " d m s : T e x t " / >  
 < / x s d : s i m p l e T y p e >  
 < / x s d : e l e m e n t >  
 < / x s d : s c h e m a >  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
 < x s d : i m p o r t   n a m e s p a c e = " h t t p : / / p u r l . o r g / d c / e l e m e n t s / 1 . 1 / "   s c h e m a L o c a t i o n = " h t t p : / / d u b l i n c o r e . o r g / s c h e m a s / x m l s / q d c / 2 0 0 3 / 0 4 / 0 2 / d c . x s d " / >  
 < x s d : i m p o r t   n a m e s p a c e = " h t t p : / / p u r l . o r g / d c / t e r m s / "   s c h e m a L o c a t i o n = " h t t p : / / d u b l i n c o r e . o r g / s c h e m a s / x m l s / q d c / 2 0 0 3 / 0 4 / 0 2 / d c t e r m s . x s d " / >  
 < x s d : e l e m e n t   n a m e = " c o r e P r o p e r t i e s "   t y p e = " C T _ c o r e P r o p e r t i e s " / >  
 < x s d : c o m p l e x T y p e   n a m e = " C T _ c o r e P r o p e r t i e s " >  
 < x s d : a l l >  
 < x s d : e l e m e n t   r e f = " d c : c r e a t o r "   m i n O c c u r s = " 0 "   m a x O c c u r s = " 1 " / >  
 < x s d : e l e m e n t   r e f = " d c t e r m s : c r e a t e d "   m i n O c c u r s = " 0 "   m a x O c c u r s = " 1 " / >  
 < x s d : e l e m e n t   r e f = " d c : i d e n t i f i e r "   m i n O c c u r s = " 0 "   m a x O c c u r s = " 1 " / >  
 < x s d : e l e m e n t   n a m e = " c o n t e n t T y p e "   m i n O c c u r s = " 0 "   m a x O c c u r s = " 1 "   t y p e = " x s d : s t r i n g "   m a : i n d e x = " 0 "   m a : d i s p l a y N a m e = " �0�0�0�0�0  �0�0�0" / >  
 < x s d : e l e m e n t   r e f = " d c : t i t l e "   m i n O c c u r s = " 0 "   m a x O c c u r s = " 1 "   m a : i n d e x = " 4 "   m a : d i s p l a y N a m e = " �0�0�0�0" / >  
 < x s d : e l e m e n t   r e f = " d c : s u b j e c t "   m i n O c c u r s = " 0 "   m a x O c c u r s = " 1 " / >  
 < x s d : e l e m e n t   r e f = " d c : d e s c r i p t i o n "   m i n O c c u r s = " 0 "   m a x O c c u r s = " 1 " / >  
 < x s d : e l e m e n t   n a m e = " k e y w o r d s "   m i n O c c u r s = " 0 "   m a x O c c u r s = " 1 "   t y p e = " x s d : s t r i n g " / >  
 < x s d : e l e m e n t   r e f = " d c : l a n g u a g e "   m i n O c c u r s = " 0 "   m a x O c c u r s = " 1 " / >  
 < x s d : e l e m e n t   n a m e = " c a t e g o r y "   m i n O c c u r s = " 0 "   m a x O c c u r s = " 1 "   t y p e = " x s d : s t r i n g " / >  
 < x s d : e l e m e n t   n a m e = " v e r s i o n "   m i n O c c u r s = " 0 "   m a x O c c u r s = " 1 "   t y p e = " x s d : s t r i n g " / >  
 < x s d : e l e m e n t   n a m e = " r e v i s i o n "   m i n O c c u r s = " 0 "   m a x O c c u r s = " 1 "   t y p e = " x s d : s t r i n g " >  
 < x s d : a n n o t a t i o n >  
 < x s d : d o c u m e n t a t i o n >  
                                                 T h i s   v a l u e   i n d i c a t e s   t h e   n u m b e r   o f   s a v e s   o r   r e v i s i o n s .   T h e   a p p l i c a t i o n   i s   r e s p o n s i b l e   f o r   u p d a t i n g   t h i s   v a l u e   a f t e r   e a c h   r e v i s i o n .  
                                         < / x s d : d o c u m e n t a t i o n >  
 < / x s d : a n n o t a t i o n >  
 < / x s d : e l e m e n t >  
 < x s d : e l e m e n t   n a m e = " l a s t M o d i f i e d B y "   m i n O c c u r s = " 0 "   m a x O c c u r s = " 1 "   t y p e = " x s d : s t r i n g " / >  
 < x s d : e l e m e n t   r e f = " d c t e r m s : m o d i f i e d "   m i n O c c u r s = " 0 "   m a x O c c u r s = " 1 " / >  
 < x s d : e l e m e n t   n a m e = " c o n t e n t S t a t u s "   m i n O c c u r s = " 0 "   m a x O c c u r s = " 1 "   t y p e = " x s d : s t r i n g " / >  
 < / x s d : a l l >  
 < / x s d : c o m p l e x T y p e >  
 < / x s d : s c h e m a >  
 < x s : s c h e m a   t a r g e t N a m e s p a c e = " h t t p : / / s c h e m a s . m i c r o s o f t . c o m / o f f i c e / i n f o p a t h / 2 0 0 7 / P a r t n e r C o n t r o l s "   e l e m e n t F o r m D e f a u l t = " q u a l i f i e d "   a t t r i b u t e F o r m D e f a u l t = " u n q u a l i f i e d "   x m l n s : p c = " h t t p : / / s c h e m a s . m i c r o s o f t . c o m / o f f i c e / i n f o p a t h / 2 0 0 7 / P a r t n e r C o n t r o l s "   x m l n s : x s = " h t t p : / / w w w . w 3 . o r g / 2 0 0 1 / X M L S c h e m a " >  
 < x s : e l e m e n t   n a m e = " P e r s o n " >  
 < x s : c o m p l e x T y p e >  
 < x s : s e q u e n c e >  
 < x s : e l e m e n t   r e f = " p c : D i s p l a y N a m e "   m i n O c c u r s = " 0 " > < / x s : e l e m e n t >  
 < x s : e l e m e n t   r e f = " p c : A c c o u n t I d "   m i n O c c u r s = " 0 " > < / x s : e l e m e n t >  
 < x s : e l e m e n t   r e f = " p c : A c c o u n t T y p e "   m i n O c c u r s = " 0 " > < / x s : e l e m e n t >  
 < / x s : s e q u e n c e >  
 < / x s : c o m p l e x T y p e >  
 < / x s : e l e m e n t >  
 < x s : e l e m e n t   n a m e = " D i s p l a y N a m e "   t y p e = " x s : s t r i n g " > < / x s : e l e m e n t >  
 < x s : e l e m e n t   n a m e = " A c c o u n t I d "   t y p e = " x s : s t r i n g " > < / x s : e l e m e n t >  
 < x s : e l e m e n t   n a m e = " A c c o u n t T y p e "   t y p e = " x s : s t r i n g " > < / x s : e l e m e n t >  
 < x s : e l e m e n t   n a m e = " B D C A s s o c i a t e d E n t i t y " >  
 < x s : c o m p l e x T y p e >  
 < x s : s e q u e n c e >  
 < x s : e l e m e n t   r e f = " p c : B D C E n t i t y "   m i n O c c u r s = " 0 "   m a x O c c u r s = " u n b o u n d e d " > < / x s : e l e m e n t >  
 < / x s : s e q u e n c e >  
 < x s : a t t r i b u t e   r e f = " p c : E n t i t y N a m e s p a c e " > < / x s : a t t r i b u t e >  
 < x s : a t t r i b u t e   r e f = " p c : E n t i t y N a m e " > < / x s : a t t r i b u t e >  
 < x s : a t t r i b u t e   r e f = " p c : S y s t e m I n s t a n c e N a m e " > < / x s : a t t r i b u t e >  
 < x s : a t t r i b u t e   r e f = " p c : A s s o c i a t i o n N a m e " > < / x s : a t t r i b u t e >  
 < / x s : c o m p l e x T y p e >  
 < / x s : e l e m e n t >  
 < x s : a t t r i b u t e   n a m e = " E n t i t y N a m e s p a c e "   t y p e = " x s : s t r i n g " > < / x s : a t t r i b u t e >  
 < x s : a t t r i b u t e   n a m e = " E n t i t y N a m e "   t y p e = " x s : s t r i n g " > < / x s : a t t r i b u t e >  
 < x s : a t t r i b u t e   n a m e = " S y s t e m I n s t a n c e N a m e "   t y p e = " x s : s t r i n g " > < / x s : a t t r i b u t e >  
 < x s : a t t r i b u t e   n a m e = " A s s o c i a t i o n N a m e "   t y p e = " x s : s t r i n g " > < / x s : a t t r i b u t e >  
 < x s : e l e m e n t   n a m e = " B D C E n t i t y " >  
 < x s : c o m p l e x T y p e >  
 < x s : s e q u e n c e >  
 < x s : e l e m e n t   r e f = " p c : E n t i t y D i s p l a y N a m e "   m i n O c c u r s = " 0 " > < / x s : e l e m e n t >  
 < x s : e l e m e n t   r e f = " p c : E n t i t y I n s t a n c e R e f e r e n c e "   m i n O c c u r s = " 0 " > < / x s : e l e m e n t >  
 < x s : e l e m e n t   r e f = " p c : E n t i t y I d 1 "   m i n O c c u r s = " 0 " > < / x s : e l e m e n t >  
 < x s : e l e m e n t   r e f = " p c : E n t i t y I d 2 "   m i n O c c u r s = " 0 " > < / x s : e l e m e n t >  
 < x s : e l e m e n t   r e f = " p c : E n t i t y I d 3 "   m i n O c c u r s = " 0 " > < / x s : e l e m e n t >  
 < x s : e l e m e n t   r e f = " p c : E n t i t y I d 4 "   m i n O c c u r s = " 0 " > < / x s : e l e m e n t >  
 < x s : e l e m e n t   r e f = " p c : E n t i t y I d 5 "   m i n O c c u r s = " 0 " > < / x s : e l e m e n t >  
 < / x s : s e q u e n c e >  
 < / x s : c o m p l e x T y p e >  
 < / x s : e l e m e n t >  
 < x s : e l e m e n t   n a m e = " E n t i t y D i s p l a y N a m e "   t y p e = " x s : s t r i n g " > < / x s : e l e m e n t >  
 < x s : e l e m e n t   n a m e = " E n t i t y I n s t a n c e R e f e r e n c e "   t y p e = " x s : s t r i n g " > < / x s : e l e m e n t >  
 < x s : e l e m e n t   n a m e = " E n t i t y I d 1 "   t y p e = " x s : s t r i n g " > < / x s : e l e m e n t >  
 < x s : e l e m e n t   n a m e = " E n t i t y I d 2 "   t y p e = " x s : s t r i n g " > < / x s : e l e m e n t >  
 < x s : e l e m e n t   n a m e = " E n t i t y I d 3 "   t y p e = " x s : s t r i n g " > < / x s : e l e m e n t >  
 < x s : e l e m e n t   n a m e = " E n t i t y I d 4 "   t y p e = " x s : s t r i n g " > < / x s : e l e m e n t >  
 < x s : e l e m e n t   n a m e = " E n t i t y I d 5 "   t y p e = " x s : s t r i n g " > < / x s : e l e m e n t >  
 < x s : e l e m e n t   n a m e = " T e r m s " >  
 < x s : c o m p l e x T y p e >  
 < x s : s e q u e n c e >  
 < x s : e l e m e n t   r e f = " p c : T e r m I n f o "   m i n O c c u r s = " 0 "   m a x O c c u r s = " u n b o u n d e d " > < / x s : e l e m e n t >  
 < / x s : s e q u e n c e >  
 < / x s : c o m p l e x T y p e >  
 < / x s : e l e m e n t >  
 < x s : e l e m e n t   n a m e = " T e r m I n f o " >  
 < x s : c o m p l e x T y p e >  
 < x s : s e q u e n c e >  
 < x s : e l e m e n t   r e f = " p c : T e r m N a m e "   m i n O c c u r s = " 0 " > < / x s : e l e m e n t >  
 < x s : e l e m e n t   r e f = " p c : T e r m I d "   m i n O c c u r s = " 0 " > < / x s : e l e m e n t >  
 < / x s : s e q u e n c e >  
 < / x s : c o m p l e x T y p e >  
 < / x s : e l e m e n t >  
 < x s : e l e m e n t   n a m e = " T e r m N a m e "   t y p e = " x s : s t r i n g " > < / x s : e l e m e n t >  
 < x s : e l e m e n t   n a m e = " T e r m I d "   t y p e = " x s : s t r i n g " > < / x s : e l e m e n t >  
 < / x s : s c h e m a >  
 < / c t : c o n t e n t T y p e S c h e m a > 
</file>

<file path=customXml/item2.xml>��< ? x m l   v e r s i o n = " 1 . 0 " ? > < p : p r o p e r t i e s   x m l n s : p = " h t t p : / / s c h e m a s . m i c r o s o f t . c o m / o f f i c e / 2 0 0 6 / m e t a d a t a / p r o p e r t i e s "   x m l n s : x s i = " h t t p : / / w w w . w 3 . o r g / 2 0 0 1 / X M L S c h e m a - i n s t a n c e "   x m l n s : p c = " h t t p : / / s c h e m a s . m i c r o s o f t . c o m / o f f i c e / i n f o p a t h / 2 0 0 7 / P a r t n e r C o n t r o l s " > < d o c u m e n t M a n a g e m e n t / > < / p : p r o p e r t i e s > 
</file>

<file path=customXml/item3.xml>��< ? m s o - c o n t e n t T y p e ? > < F o r m T e m p l a t e s   x m l n s = " h t t p : / / s c h e m a s . m i c r o s o f t . c o m / s h a r e p o i n t / v 3 / c o n t e n t t y p e / f o r m s " > < D i s p l a y > D o c u m e n t L i b r a r y F o r m < / D i s p l a y > < E d i t > D o c u m e n t L i b r a r y F o r m < / E d i t > < N e w > D o c u m e n t L i b r a r y F o r m < / N e w > < / F o r m T e m p l a t e s > 
</file>

<file path=customXml/itemProps42.xml><?xml version="1.0" encoding="utf-8"?>
<ds:datastoreItem xmlns:ds="http://schemas.openxmlformats.org/officeDocument/2006/customXml" ds:itemID="{7C0ED997-0961-4CD3-809D-7A4A2BCD38D8}">
  <ds:schemaRefs/>
</ds:datastoreItem>
</file>

<file path=customXml/itemProps43.xml><?xml version="1.0" encoding="utf-8"?>
<ds:datastoreItem xmlns:ds="http://schemas.openxmlformats.org/officeDocument/2006/customXml" ds:itemID="{FF59118A-5832-4443-92D1-FFE54521DBBB}">
  <ds:schemaRefs/>
</ds:datastoreItem>
</file>

<file path=customXml/itemProps44.xml><?xml version="1.0" encoding="utf-8"?>
<ds:datastoreItem xmlns:ds="http://schemas.openxmlformats.org/officeDocument/2006/customXml" ds:itemID="{505F2960-85E7-4FE4-AD48-8A772734F641}">
  <ds:schemaRefs/>
</ds:datastoreItem>
</file>

<file path=docProps/app.xml><?xml version="1.0" encoding="utf-8"?>
<Properties xmlns="http://schemas.openxmlformats.org/officeDocument/2006/extended-properties" xmlns:vt="http://schemas.openxmlformats.org/officeDocument/2006/docPropsVTypes">
  <Template>13_グループ会社用_E_基本セット</Template>
  <TotalTime>0</TotalTime>
  <Words>3469</Words>
  <Application>WPS 演示</Application>
  <PresentationFormat>宽屏</PresentationFormat>
  <Paragraphs>208</Paragraphs>
  <Slides>9</Slides>
  <Notes>0</Notes>
  <HiddenSlides>0</HiddenSlides>
  <MMClips>0</MMClips>
  <ScaleCrop>false</ScaleCrop>
  <HeadingPairs>
    <vt:vector size="8" baseType="variant">
      <vt:variant>
        <vt:lpstr>已用的字体</vt:lpstr>
      </vt:variant>
      <vt:variant>
        <vt:i4>23</vt:i4>
      </vt:variant>
      <vt:variant>
        <vt:lpstr>主题</vt:lpstr>
      </vt:variant>
      <vt:variant>
        <vt:i4>5</vt:i4>
      </vt:variant>
      <vt:variant>
        <vt:lpstr>嵌入 OLE 服务器</vt:lpstr>
      </vt:variant>
      <vt:variant>
        <vt:i4>2</vt:i4>
      </vt:variant>
      <vt:variant>
        <vt:lpstr>幻灯片标题</vt:lpstr>
      </vt:variant>
      <vt:variant>
        <vt:i4>9</vt:i4>
      </vt:variant>
    </vt:vector>
  </HeadingPairs>
  <TitlesOfParts>
    <vt:vector size="39" baseType="lpstr">
      <vt:lpstr>Arial</vt:lpstr>
      <vt:lpstr>宋体</vt:lpstr>
      <vt:lpstr>Wingdings</vt:lpstr>
      <vt:lpstr>Yu Gothic UI Semibold</vt:lpstr>
      <vt:lpstr>MS UI Gothic</vt:lpstr>
      <vt:lpstr>Calibri</vt:lpstr>
      <vt:lpstr>Yu Gothic</vt:lpstr>
      <vt:lpstr>Graphik</vt:lpstr>
      <vt:lpstr>Graphik</vt:lpstr>
      <vt:lpstr>Segoe Print</vt:lpstr>
      <vt:lpstr>华文楷体</vt:lpstr>
      <vt:lpstr>Garamond</vt:lpstr>
      <vt:lpstr>Meiryo UI</vt:lpstr>
      <vt:lpstr>Yu Gothic Light</vt:lpstr>
      <vt:lpstr>微软雅黑</vt:lpstr>
      <vt:lpstr>Times New Roman</vt:lpstr>
      <vt:lpstr>楷体</vt:lpstr>
      <vt:lpstr>等线</vt:lpstr>
      <vt:lpstr>游ゴシック</vt:lpstr>
      <vt:lpstr>Arial Unicode MS</vt:lpstr>
      <vt:lpstr>MS PGothic</vt:lpstr>
      <vt:lpstr>游ゴシック Light</vt:lpstr>
      <vt:lpstr>等线 Light</vt:lpstr>
      <vt:lpstr>Front cover</vt:lpstr>
      <vt:lpstr>Front cover (picture)</vt:lpstr>
      <vt:lpstr>Internal</vt:lpstr>
      <vt:lpstr>Confidential</vt:lpstr>
      <vt:lpstr>Strictly Confidential</vt:lpstr>
      <vt:lpstr>TCLayout.ActiveDocument.1</vt:lpstr>
      <vt:lpstr>TCLayout.ActiveDocument.1</vt:lpstr>
      <vt:lpstr>氟哌啶醇口服溶液（100ml:200mg ） 医保申报资料</vt:lpstr>
      <vt:lpstr>PowerPoint 演示文稿</vt:lpstr>
      <vt:lpstr>药品基本信息</vt:lpstr>
      <vt:lpstr>药品基本信息</vt:lpstr>
      <vt:lpstr>安全性</vt:lpstr>
      <vt:lpstr>有效性</vt:lpstr>
      <vt:lpstr>创新性</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艾地骨化醇软胶囊 医保申报资料</dc:title>
  <dc:creator>Miao,Hui(CPCC GA Group)</dc:creator>
  <cp:lastModifiedBy>宋佳</cp:lastModifiedBy>
  <cp:revision>159</cp:revision>
  <dcterms:created xsi:type="dcterms:W3CDTF">2022-07-07T09:14:00Z</dcterms:created>
  <dcterms:modified xsi:type="dcterms:W3CDTF">2024-07-09T09:42:53Z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0x0101009734F5A4BC95D5449884998FC5F4309B</vt:lpwstr>
  </property>
  <property fmtid="{D5CDD505-2E9C-101B-9397-08002B2CF9AE}" pid="3" name="ICV">
    <vt:lpwstr>44B0AAE003C84E0DADE1E8672D56B507_13</vt:lpwstr>
  </property>
  <property fmtid="{D5CDD505-2E9C-101B-9397-08002B2CF9AE}" pid="4" name="KSOProductBuildVer">
    <vt:lpwstr>2052-12.1.0.17133</vt:lpwstr>
  </property>
</Properties>
</file>