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heme/theme2.xml" ContentType="application/vnd.openxmlformats-officedocument.theme+xml"/>
  <Override PartName="/ppt/tags/tag39.xml" ContentType="application/vnd.openxmlformats-officedocument.presentationml.tags+xml"/>
  <Override PartName="/ppt/notesSlides/notesSlide1.xml" ContentType="application/vnd.openxmlformats-officedocument.presentationml.notesSlide+xml"/>
  <Override PartName="/ppt/tags/tag40.xml" ContentType="application/vnd.openxmlformats-officedocument.presentationml.tags+xml"/>
  <Override PartName="/ppt/notesSlides/notesSlide2.xml" ContentType="application/vnd.openxmlformats-officedocument.presentationml.notesSlide+xml"/>
  <Override PartName="/ppt/tags/tag41.xml" ContentType="application/vnd.openxmlformats-officedocument.presentationml.tags+xml"/>
  <Override PartName="/ppt/tags/tag42.xml" ContentType="application/vnd.openxmlformats-officedocument.presentationml.tags+xml"/>
  <Override PartName="/ppt/notesSlides/notesSlide3.xml" ContentType="application/vnd.openxmlformats-officedocument.presentationml.notesSlide+xml"/>
  <Override PartName="/ppt/tags/tag43.xml" ContentType="application/vnd.openxmlformats-officedocument.presentationml.tags+xml"/>
  <Override PartName="/ppt/notesSlides/notesSlide4.xml" ContentType="application/vnd.openxmlformats-officedocument.presentationml.notesSlide+xml"/>
  <Override PartName="/ppt/tags/tag44.xml" ContentType="application/vnd.openxmlformats-officedocument.presentationml.tags+xml"/>
  <Override PartName="/ppt/notesSlides/notesSlide5.xml" ContentType="application/vnd.openxmlformats-officedocument.presentationml.notesSlide+xml"/>
  <Override PartName="/ppt/tags/tag45.xml" ContentType="application/vnd.openxmlformats-officedocument.presentationml.tags+xml"/>
  <Override PartName="/ppt/notesSlides/notesSlide6.xml" ContentType="application/vnd.openxmlformats-officedocument.presentationml.notesSlide+xml"/>
  <Override PartName="/ppt/tags/tag46.xml" ContentType="application/vnd.openxmlformats-officedocument.presentationml.tags+xml"/>
  <Override PartName="/ppt/notesSlides/notesSlide7.xml" ContentType="application/vnd.openxmlformats-officedocument.presentationml.notesSlide+xml"/>
  <Override PartName="/ppt/tags/tag47.xml" ContentType="application/vnd.openxmlformats-officedocument.presentationml.tags+xml"/>
  <Override PartName="/ppt/notesSlides/notesSlide8.xml" ContentType="application/vnd.openxmlformats-officedocument.presentationml.notesSlide+xml"/>
  <Override PartName="/ppt/tags/tag48.xml" ContentType="application/vnd.openxmlformats-officedocument.presentationml.tags+xml"/>
  <Override PartName="/ppt/notesSlides/notesSlide9.xml" ContentType="application/vnd.openxmlformats-officedocument.presentationml.notesSlide+xml"/>
  <Override PartName="/ppt/tags/tag49.xml" ContentType="application/vnd.openxmlformats-officedocument.presentationml.tags+xml"/>
  <Override PartName="/ppt/notesSlides/notesSlide10.xml" ContentType="application/vnd.openxmlformats-officedocument.presentationml.notesSlide+xml"/>
  <Override PartName="/ppt/tags/tag50.xml" ContentType="application/vnd.openxmlformats-officedocument.presentationml.tags+xml"/>
  <Override PartName="/ppt/notesSlides/notesSlide11.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3" r:id="rId1"/>
  </p:sldMasterIdLst>
  <p:notesMasterIdLst>
    <p:notesMasterId r:id="rId13"/>
  </p:notesMasterIdLst>
  <p:sldIdLst>
    <p:sldId id="2147473161" r:id="rId2"/>
    <p:sldId id="2147471807" r:id="rId3"/>
    <p:sldId id="2147473202" r:id="rId4"/>
    <p:sldId id="2147473189" r:id="rId5"/>
    <p:sldId id="2147473200" r:id="rId6"/>
    <p:sldId id="2147473190" r:id="rId7"/>
    <p:sldId id="2147471795" r:id="rId8"/>
    <p:sldId id="2147473191" r:id="rId9"/>
    <p:sldId id="2147471824" r:id="rId10"/>
    <p:sldId id="2147471793" r:id="rId11"/>
    <p:sldId id="2147471825" r:id="rId12"/>
  </p:sldIdLst>
  <p:sldSz cx="12192000" cy="6858000"/>
  <p:notesSz cx="6797675" cy="9928225"/>
  <p:custDataLst>
    <p:tags r:id="rId14"/>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6152BF16-CEDC-407E-8D3F-7BB35EB294CF}" v="3" dt="2024-07-12T13:58:46.256"/>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0240" autoAdjust="0"/>
    <p:restoredTop sz="94645" autoAdjust="0"/>
  </p:normalViewPr>
  <p:slideViewPr>
    <p:cSldViewPr snapToGrid="0">
      <p:cViewPr varScale="1">
        <p:scale>
          <a:sx n="73" d="100"/>
          <a:sy n="73" d="100"/>
        </p:scale>
        <p:origin x="36" y="236"/>
      </p:cViewPr>
      <p:guideLst>
        <p:guide orient="horz" pos="2160"/>
        <p:guide pos="3840"/>
      </p:guideLst>
    </p:cSldViewPr>
  </p:slid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20" Type="http://schemas.microsoft.com/office/2015/10/relationships/revisionInfo" Target="revisionInfo.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19" Type="http://schemas.microsoft.com/office/2016/11/relationships/changesInfo" Target="changesInfos/changesInfo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gs" Target="tags/tag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Ran, Mi" userId="cd772b89-c171-4610-ae6e-93a9b4487345" providerId="ADAL" clId="{6152BF16-CEDC-407E-8D3F-7BB35EB294CF}"/>
    <pc:docChg chg="delSld modSld">
      <pc:chgData name="Ran, Mi" userId="cd772b89-c171-4610-ae6e-93a9b4487345" providerId="ADAL" clId="{6152BF16-CEDC-407E-8D3F-7BB35EB294CF}" dt="2024-07-12T13:58:46.256" v="8"/>
      <pc:docMkLst>
        <pc:docMk/>
      </pc:docMkLst>
      <pc:sldChg chg="modSp mod">
        <pc:chgData name="Ran, Mi" userId="cd772b89-c171-4610-ae6e-93a9b4487345" providerId="ADAL" clId="{6152BF16-CEDC-407E-8D3F-7BB35EB294CF}" dt="2024-07-12T13:58:46.256" v="8"/>
        <pc:sldMkLst>
          <pc:docMk/>
          <pc:sldMk cId="2658239942" sldId="2147473161"/>
        </pc:sldMkLst>
        <pc:spChg chg="mod">
          <ac:chgData name="Ran, Mi" userId="cd772b89-c171-4610-ae6e-93a9b4487345" providerId="ADAL" clId="{6152BF16-CEDC-407E-8D3F-7BB35EB294CF}" dt="2024-07-12T13:58:46.256" v="8"/>
          <ac:spMkLst>
            <pc:docMk/>
            <pc:sldMk cId="2658239942" sldId="2147473161"/>
            <ac:spMk id="18" creationId="{726810E9-CD64-B1DD-2F71-567817EC21FF}"/>
          </ac:spMkLst>
        </pc:spChg>
      </pc:sldChg>
      <pc:sldChg chg="del">
        <pc:chgData name="Ran, Mi" userId="cd772b89-c171-4610-ae6e-93a9b4487345" providerId="ADAL" clId="{6152BF16-CEDC-407E-8D3F-7BB35EB294CF}" dt="2024-07-12T13:58:18.882" v="1" actId="2696"/>
        <pc:sldMkLst>
          <pc:docMk/>
          <pc:sldMk cId="166641110" sldId="2147473196"/>
        </pc:sldMkLst>
      </pc:sldChg>
      <pc:sldChg chg="del">
        <pc:chgData name="Ran, Mi" userId="cd772b89-c171-4610-ae6e-93a9b4487345" providerId="ADAL" clId="{6152BF16-CEDC-407E-8D3F-7BB35EB294CF}" dt="2024-07-12T13:58:11.199" v="0" actId="2696"/>
        <pc:sldMkLst>
          <pc:docMk/>
          <pc:sldMk cId="2420191489" sldId="2147473199"/>
        </pc:sldMkLst>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45659" cy="498135"/>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50443" y="0"/>
            <a:ext cx="2945659" cy="498135"/>
          </a:xfrm>
          <a:prstGeom prst="rect">
            <a:avLst/>
          </a:prstGeom>
        </p:spPr>
        <p:txBody>
          <a:bodyPr vert="horz" lIns="91440" tIns="45720" rIns="91440" bIns="45720" rtlCol="0"/>
          <a:lstStyle>
            <a:lvl1pPr algn="r">
              <a:defRPr sz="1200"/>
            </a:lvl1pPr>
          </a:lstStyle>
          <a:p>
            <a:fld id="{07DCE795-FB3A-42BB-819E-161A089627CA}" type="datetimeFigureOut">
              <a:rPr lang="zh-CN" altLang="en-US" smtClean="0"/>
              <a:t>2024/7/12</a:t>
            </a:fld>
            <a:endParaRPr lang="zh-CN" altLang="en-US"/>
          </a:p>
        </p:txBody>
      </p:sp>
      <p:sp>
        <p:nvSpPr>
          <p:cNvPr id="4" name="幻灯片图像占位符 3"/>
          <p:cNvSpPr>
            <a:spLocks noGrp="1" noRot="1" noChangeAspect="1"/>
          </p:cNvSpPr>
          <p:nvPr>
            <p:ph type="sldImg" idx="2"/>
          </p:nvPr>
        </p:nvSpPr>
        <p:spPr>
          <a:xfrm>
            <a:off x="422275" y="1241425"/>
            <a:ext cx="5953125" cy="3349625"/>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79768" y="4777958"/>
            <a:ext cx="5438140" cy="3909239"/>
          </a:xfrm>
          <a:prstGeom prst="rect">
            <a:avLst/>
          </a:prstGeom>
        </p:spPr>
        <p:txBody>
          <a:bodyPr vert="horz" lIns="91440" tIns="45720" rIns="91440" bIns="45720" rtlCol="0"/>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6" name="页脚占位符 5"/>
          <p:cNvSpPr>
            <a:spLocks noGrp="1"/>
          </p:cNvSpPr>
          <p:nvPr>
            <p:ph type="ftr" sz="quarter" idx="4"/>
          </p:nvPr>
        </p:nvSpPr>
        <p:spPr>
          <a:xfrm>
            <a:off x="0" y="9430091"/>
            <a:ext cx="2945659" cy="498134"/>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50443" y="9430091"/>
            <a:ext cx="2945659" cy="498134"/>
          </a:xfrm>
          <a:prstGeom prst="rect">
            <a:avLst/>
          </a:prstGeom>
        </p:spPr>
        <p:txBody>
          <a:bodyPr vert="horz" lIns="91440" tIns="45720" rIns="91440" bIns="45720" rtlCol="0" anchor="b"/>
          <a:lstStyle>
            <a:lvl1pPr algn="r">
              <a:defRPr sz="1200"/>
            </a:lvl1pPr>
          </a:lstStyle>
          <a:p>
            <a:fld id="{476EFBAB-1C60-4981-BBD9-39C27BAEE597}" type="slidenum">
              <a:rPr lang="zh-CN" altLang="en-US" smtClean="0"/>
              <a:t>‹#›</a:t>
            </a:fld>
            <a:endParaRPr lang="zh-CN" altLang="en-US"/>
          </a:p>
        </p:txBody>
      </p:sp>
    </p:spTree>
    <p:extLst>
      <p:ext uri="{BB962C8B-B14F-4D97-AF65-F5344CB8AC3E}">
        <p14:creationId xmlns:p14="http://schemas.microsoft.com/office/powerpoint/2010/main" val="12272006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E70B89D-1B09-412F-847B-41BBC18B5D38}"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251904587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E70B89D-1B09-412F-847B-41BBC18B5D38}"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339735996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E70B89D-1B09-412F-847B-41BBC18B5D38}"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69757491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E70B89D-1B09-412F-847B-41BBC18B5D38}"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337356475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en-US" dirty="0"/>
          </a:p>
        </p:txBody>
      </p:sp>
      <p:sp>
        <p:nvSpPr>
          <p:cNvPr id="4" name="灯片编号占位符 3"/>
          <p:cNvSpPr>
            <a:spLocks noGrp="1"/>
          </p:cNvSpPr>
          <p:nvPr>
            <p:ph type="sldNum" sz="quarter" idx="5"/>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D5F8523C-8729-40F0-9536-D6C4CA3AD238}" type="slidenum">
              <a:rPr kumimoji="0" lang="en-US" sz="900" b="0" i="0" u="none" strike="noStrike" kern="1200" cap="none" spc="0" normalizeH="0" baseline="0" noProof="0" smtClean="0">
                <a:ln>
                  <a:noFill/>
                </a:ln>
                <a:solidFill>
                  <a:srgbClr val="000000"/>
                </a:solidFill>
                <a:effectLst/>
                <a:uLnTx/>
                <a:uFillTx/>
                <a:latin typeface="Arial" panose="020B0604020202020204"/>
                <a:ea typeface="+mn-ea"/>
                <a:cs typeface="Arial" pitchFamily="34" charset="0"/>
              </a:rPr>
              <a:pPr marL="0" marR="0" lvl="0" indent="0" algn="ctr" defTabSz="914400" rtl="0" eaLnBrk="1" fontAlgn="auto" latinLnBrk="0" hangingPunct="1">
                <a:lnSpc>
                  <a:spcPct val="100000"/>
                </a:lnSpc>
                <a:spcBef>
                  <a:spcPts val="0"/>
                </a:spcBef>
                <a:spcAft>
                  <a:spcPts val="0"/>
                </a:spcAft>
                <a:buClrTx/>
                <a:buSzTx/>
                <a:buFontTx/>
                <a:buNone/>
                <a:tabLst/>
                <a:defRPr/>
              </a:pPr>
              <a:t>3</a:t>
            </a:fld>
            <a:endParaRPr kumimoji="0" lang="en-US" sz="900" b="0" i="0" u="none" strike="noStrike" kern="1200" cap="none" spc="0" normalizeH="0" baseline="0" noProof="0" dirty="0">
              <a:ln>
                <a:noFill/>
              </a:ln>
              <a:solidFill>
                <a:srgbClr val="000000"/>
              </a:solidFill>
              <a:effectLst/>
              <a:uLnTx/>
              <a:uFillTx/>
              <a:latin typeface="Arial" panose="020B0604020202020204"/>
              <a:ea typeface="+mn-ea"/>
              <a:cs typeface="Arial" pitchFamily="34" charset="0"/>
            </a:endParaRPr>
          </a:p>
        </p:txBody>
      </p:sp>
    </p:spTree>
    <p:extLst>
      <p:ext uri="{BB962C8B-B14F-4D97-AF65-F5344CB8AC3E}">
        <p14:creationId xmlns:p14="http://schemas.microsoft.com/office/powerpoint/2010/main" val="398747592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en-US" dirty="0"/>
          </a:p>
        </p:txBody>
      </p:sp>
      <p:sp>
        <p:nvSpPr>
          <p:cNvPr id="4" name="灯片编号占位符 3"/>
          <p:cNvSpPr>
            <a:spLocks noGrp="1"/>
          </p:cNvSpPr>
          <p:nvPr>
            <p:ph type="sldNum" sz="quarter" idx="5"/>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D5F8523C-8729-40F0-9536-D6C4CA3AD238}" type="slidenum">
              <a:rPr kumimoji="0" lang="en-US" sz="900" b="0" i="0" u="none" strike="noStrike" kern="1200" cap="none" spc="0" normalizeH="0" baseline="0" noProof="0" smtClean="0">
                <a:ln>
                  <a:noFill/>
                </a:ln>
                <a:solidFill>
                  <a:srgbClr val="000000"/>
                </a:solidFill>
                <a:effectLst/>
                <a:uLnTx/>
                <a:uFillTx/>
                <a:latin typeface="Arial" panose="020B0604020202020204"/>
                <a:ea typeface="+mn-ea"/>
                <a:cs typeface="Arial" pitchFamily="34" charset="0"/>
              </a:rPr>
              <a:pPr marL="0" marR="0" lvl="0" indent="0" algn="ctr" defTabSz="914400" rtl="0" eaLnBrk="1" fontAlgn="auto" latinLnBrk="0" hangingPunct="1">
                <a:lnSpc>
                  <a:spcPct val="100000"/>
                </a:lnSpc>
                <a:spcBef>
                  <a:spcPts val="0"/>
                </a:spcBef>
                <a:spcAft>
                  <a:spcPts val="0"/>
                </a:spcAft>
                <a:buClrTx/>
                <a:buSzTx/>
                <a:buFontTx/>
                <a:buNone/>
                <a:tabLst/>
                <a:defRPr/>
              </a:pPr>
              <a:t>4</a:t>
            </a:fld>
            <a:endParaRPr kumimoji="0" lang="en-US" sz="900" b="0" i="0" u="none" strike="noStrike" kern="1200" cap="none" spc="0" normalizeH="0" baseline="0" noProof="0" dirty="0">
              <a:ln>
                <a:noFill/>
              </a:ln>
              <a:solidFill>
                <a:srgbClr val="000000"/>
              </a:solidFill>
              <a:effectLst/>
              <a:uLnTx/>
              <a:uFillTx/>
              <a:latin typeface="Arial" panose="020B0604020202020204"/>
              <a:ea typeface="+mn-ea"/>
              <a:cs typeface="Arial" pitchFamily="34" charset="0"/>
            </a:endParaRPr>
          </a:p>
        </p:txBody>
      </p:sp>
    </p:spTree>
    <p:extLst>
      <p:ext uri="{BB962C8B-B14F-4D97-AF65-F5344CB8AC3E}">
        <p14:creationId xmlns:p14="http://schemas.microsoft.com/office/powerpoint/2010/main" val="38095832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E70B89D-1B09-412F-847B-41BBC18B5D38}"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166768527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E70B89D-1B09-412F-847B-41BBC18B5D38}"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365098338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E70B89D-1B09-412F-847B-41BBC18B5D38}"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109765007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E70B89D-1B09-412F-847B-41BBC18B5D38}"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68263345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E70B89D-1B09-412F-847B-41BBC18B5D38}"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1703487771"/>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slideMaster" Target="../slideMasters/slideMaster1.xml"/><Relationship Id="rId1" Type="http://schemas.openxmlformats.org/officeDocument/2006/relationships/tags" Target="../tags/tag4.xml"/><Relationship Id="rId4" Type="http://schemas.openxmlformats.org/officeDocument/2006/relationships/image" Target="../media/image2.emf"/></Relationships>
</file>

<file path=ppt/slideLayouts/_rels/slideLayout10.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4.xml"/></Relationships>
</file>

<file path=ppt/slideLayouts/_rels/slideLayout11.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5.xml"/></Relationships>
</file>

<file path=ppt/slideLayouts/_rels/slideLayout12.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6.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slideMaster" Target="../slideMasters/slideMaster1.xml"/><Relationship Id="rId1" Type="http://schemas.openxmlformats.org/officeDocument/2006/relationships/tags" Target="../tags/tag17.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slideMaster" Target="../slideMasters/slideMaster1.xml"/><Relationship Id="rId1" Type="http://schemas.openxmlformats.org/officeDocument/2006/relationships/tags" Target="../tags/tag18.xml"/><Relationship Id="rId4" Type="http://schemas.openxmlformats.org/officeDocument/2006/relationships/image" Target="../media/image3.png"/></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slideMaster" Target="../slideMasters/slideMaster1.xml"/><Relationship Id="rId1" Type="http://schemas.openxmlformats.org/officeDocument/2006/relationships/tags" Target="../tags/tag19.xml"/><Relationship Id="rId4" Type="http://schemas.openxmlformats.org/officeDocument/2006/relationships/image" Target="../media/image2.emf"/></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slideMaster" Target="../slideMasters/slideMaster1.xml"/><Relationship Id="rId1" Type="http://schemas.openxmlformats.org/officeDocument/2006/relationships/tags" Target="../tags/tag20.xml"/><Relationship Id="rId4" Type="http://schemas.openxmlformats.org/officeDocument/2006/relationships/image" Target="../media/image2.emf"/></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slideMaster" Target="../slideMasters/slideMaster1.xml"/><Relationship Id="rId1" Type="http://schemas.openxmlformats.org/officeDocument/2006/relationships/tags" Target="../tags/tag21.xml"/><Relationship Id="rId4" Type="http://schemas.openxmlformats.org/officeDocument/2006/relationships/image" Target="../media/image2.emf"/></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slideMaster" Target="../slideMasters/slideMaster1.xml"/><Relationship Id="rId1" Type="http://schemas.openxmlformats.org/officeDocument/2006/relationships/tags" Target="../tags/tag22.xml"/><Relationship Id="rId4" Type="http://schemas.openxmlformats.org/officeDocument/2006/relationships/image" Target="../media/image2.emf"/></Relationships>
</file>

<file path=ppt/slideLayouts/_rels/slideLayout19.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23.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slideMaster" Target="../slideMasters/slideMaster1.xml"/><Relationship Id="rId1" Type="http://schemas.openxmlformats.org/officeDocument/2006/relationships/tags" Target="../tags/tag5.xml"/><Relationship Id="rId4" Type="http://schemas.openxmlformats.org/officeDocument/2006/relationships/image" Target="../media/image2.emf"/></Relationships>
</file>

<file path=ppt/slideLayouts/_rels/slideLayout20.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24.xml"/></Relationships>
</file>

<file path=ppt/slideLayouts/_rels/slideLayout21.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25.xml"/></Relationships>
</file>

<file path=ppt/slideLayouts/_rels/slideLayout22.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26.xml"/></Relationships>
</file>

<file path=ppt/slideLayouts/_rels/slideLayout23.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27.xml"/></Relationships>
</file>

<file path=ppt/slideLayouts/_rels/slideLayout24.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28.xml"/></Relationships>
</file>

<file path=ppt/slideLayouts/_rels/slideLayout25.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29.xml"/></Relationships>
</file>

<file path=ppt/slideLayouts/_rels/slideLayout26.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30.xml"/></Relationships>
</file>

<file path=ppt/slideLayouts/_rels/slideLayout27.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31.xml"/></Relationships>
</file>

<file path=ppt/slideLayouts/_rels/slideLayout28.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32.xml"/></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slideMaster" Target="../slideMasters/slideMaster1.xml"/><Relationship Id="rId1" Type="http://schemas.openxmlformats.org/officeDocument/2006/relationships/tags" Target="../tags/tag33.xml"/></Relationships>
</file>

<file path=ppt/slideLayouts/_rels/slideLayout3.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7.xml"/><Relationship Id="rId1" Type="http://schemas.openxmlformats.org/officeDocument/2006/relationships/tags" Target="../tags/tag6.xml"/><Relationship Id="rId5" Type="http://schemas.openxmlformats.org/officeDocument/2006/relationships/image" Target="../media/image5.emf"/><Relationship Id="rId4" Type="http://schemas.openxmlformats.org/officeDocument/2006/relationships/oleObject" Target="../embeddings/oleObject2.bin"/></Relationships>
</file>

<file path=ppt/slideLayouts/_rels/slideLayout3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slideMaster" Target="../slideMasters/slideMaster1.xml"/><Relationship Id="rId1" Type="http://schemas.openxmlformats.org/officeDocument/2006/relationships/tags" Target="../tags/tag34.xml"/><Relationship Id="rId4" Type="http://schemas.openxmlformats.org/officeDocument/2006/relationships/image" Target="../media/image2.emf"/></Relationships>
</file>

<file path=ppt/slideLayouts/_rels/slideLayout3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slideMaster" Target="../slideMasters/slideMaster1.xml"/><Relationship Id="rId1" Type="http://schemas.openxmlformats.org/officeDocument/2006/relationships/tags" Target="../tags/tag35.xml"/></Relationships>
</file>

<file path=ppt/slideLayouts/_rels/slideLayout32.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36.xml"/></Relationships>
</file>

<file path=ppt/slideLayouts/_rels/slideLayout33.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37.xml"/></Relationships>
</file>

<file path=ppt/slideLayouts/_rels/slideLayout34.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38.xml"/></Relationships>
</file>

<file path=ppt/slideLayouts/_rels/slideLayout4.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8.xml"/></Relationships>
</file>

<file path=ppt/slideLayouts/_rels/slideLayout5.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9.xml"/></Relationships>
</file>

<file path=ppt/slideLayouts/_rels/slideLayout6.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0.xml"/></Relationships>
</file>

<file path=ppt/slideLayouts/_rels/slideLayout7.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1.xml"/></Relationships>
</file>

<file path=ppt/slideLayouts/_rels/slideLayout8.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2.xml"/></Relationships>
</file>

<file path=ppt/slideLayouts/_rels/slideLayout9.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3.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bg bwMode="gray">
      <p:bgPr>
        <a:solidFill>
          <a:schemeClr val="bg1">
            <a:lumMod val="95000"/>
          </a:schemeClr>
        </a:solidFill>
        <a:effectLst/>
      </p:bgPr>
    </p:bg>
    <p:spTree>
      <p:nvGrpSpPr>
        <p:cNvPr id="1" name=""/>
        <p:cNvGrpSpPr/>
        <p:nvPr/>
      </p:nvGrpSpPr>
      <p:grpSpPr>
        <a:xfrm>
          <a:off x="0" y="0"/>
          <a:ext cx="0" cy="0"/>
          <a:chOff x="0" y="0"/>
          <a:chExt cx="0" cy="0"/>
        </a:xfrm>
      </p:grpSpPr>
      <p:pic>
        <p:nvPicPr>
          <p:cNvPr id="14" name="Picture 13" descr="A close - up of a computer screen&#10;&#10;Description automatically generated with low confidence">
            <a:extLst>
              <a:ext uri="{FF2B5EF4-FFF2-40B4-BE49-F238E27FC236}">
                <a16:creationId xmlns:a16="http://schemas.microsoft.com/office/drawing/2014/main" id="{384FC66A-6C9E-44C7-93BB-51CB900DEA20}"/>
              </a:ext>
            </a:extLst>
          </p:cNvPr>
          <p:cNvPicPr>
            <a:picLocks noChangeAspect="1"/>
          </p:cNvPicPr>
          <p:nvPr userDrawn="1"/>
        </p:nvPicPr>
        <p:blipFill rotWithShape="1">
          <a:blip r:embed="rId3"/>
          <a:srcRect l="1" r="296"/>
          <a:stretch/>
        </p:blipFill>
        <p:spPr bwMode="gray">
          <a:xfrm>
            <a:off x="3625603" y="-5670"/>
            <a:ext cx="8566397" cy="6221818"/>
          </a:xfrm>
          <a:prstGeom prst="rect">
            <a:avLst/>
          </a:prstGeom>
        </p:spPr>
      </p:pic>
      <p:sp>
        <p:nvSpPr>
          <p:cNvPr id="49" name="Title 1"/>
          <p:cNvSpPr>
            <a:spLocks noGrp="1"/>
          </p:cNvSpPr>
          <p:nvPr userDrawn="1">
            <p:ph type="ctrTitle"/>
          </p:nvPr>
        </p:nvSpPr>
        <p:spPr bwMode="gray">
          <a:xfrm>
            <a:off x="448173" y="923544"/>
            <a:ext cx="4234775" cy="1901952"/>
          </a:xfrm>
        </p:spPr>
        <p:txBody>
          <a:bodyPr vert="horz" lIns="0" tIns="0" rIns="0" bIns="0" rtlCol="0" anchor="t" anchorCtr="0">
            <a:noAutofit/>
          </a:bodyPr>
          <a:lstStyle>
            <a:lvl1pPr>
              <a:spcBef>
                <a:spcPts val="0"/>
              </a:spcBef>
              <a:defRPr lang="en-US" sz="3400" dirty="0">
                <a:solidFill>
                  <a:schemeClr val="tx1"/>
                </a:solidFill>
                <a:latin typeface="+mj-lt"/>
              </a:defRPr>
            </a:lvl1pPr>
          </a:lstStyle>
          <a:p>
            <a:pPr lvl="0"/>
            <a:r>
              <a:rPr lang="en-US" dirty="0"/>
              <a:t>Click to edit Master title style</a:t>
            </a:r>
          </a:p>
        </p:txBody>
      </p:sp>
      <p:sp>
        <p:nvSpPr>
          <p:cNvPr id="6" name="Text Placeholder 5"/>
          <p:cNvSpPr>
            <a:spLocks noGrp="1"/>
          </p:cNvSpPr>
          <p:nvPr userDrawn="1">
            <p:ph type="body" sz="quarter" idx="10"/>
          </p:nvPr>
        </p:nvSpPr>
        <p:spPr bwMode="gray">
          <a:xfrm>
            <a:off x="448173" y="3849624"/>
            <a:ext cx="4234775" cy="905256"/>
          </a:xfrm>
        </p:spPr>
        <p:txBody>
          <a:bodyPr lIns="0" tIns="0" rIns="0" bIns="0" anchor="b" anchorCtr="0"/>
          <a:lstStyle>
            <a:lvl1pPr marL="0" indent="0">
              <a:spcBef>
                <a:spcPts val="600"/>
              </a:spcBef>
              <a:buNone/>
              <a:defRPr sz="1800">
                <a:solidFill>
                  <a:schemeClr val="tx1"/>
                </a:solidFill>
                <a:latin typeface="+mn-lt"/>
              </a:defRPr>
            </a:lvl1pPr>
            <a:lvl2pPr marL="400050" indent="0">
              <a:buNone/>
              <a:defRPr/>
            </a:lvl2pPr>
            <a:lvl3pPr marL="742950" indent="0">
              <a:buNone/>
              <a:defRPr/>
            </a:lvl3pPr>
            <a:lvl4pPr marL="1095375" indent="0">
              <a:buNone/>
              <a:defRPr/>
            </a:lvl4pPr>
            <a:lvl5pPr marL="1370012" indent="0">
              <a:buNone/>
              <a:defRPr/>
            </a:lvl5pPr>
          </a:lstStyle>
          <a:p>
            <a:pPr lvl="0"/>
            <a:r>
              <a:rPr lang="en-US"/>
              <a:t>Click to edit Master text styles</a:t>
            </a:r>
          </a:p>
        </p:txBody>
      </p:sp>
      <p:sp>
        <p:nvSpPr>
          <p:cNvPr id="3" name="Text Placeholder 2"/>
          <p:cNvSpPr>
            <a:spLocks noGrp="1"/>
          </p:cNvSpPr>
          <p:nvPr userDrawn="1">
            <p:ph type="body" sz="quarter" idx="11"/>
          </p:nvPr>
        </p:nvSpPr>
        <p:spPr bwMode="gray">
          <a:xfrm>
            <a:off x="448173" y="4974336"/>
            <a:ext cx="4234775" cy="438150"/>
          </a:xfrm>
        </p:spPr>
        <p:txBody>
          <a:bodyPr lIns="0" tIns="0" rIns="0" bIns="0" anchor="t" anchorCtr="0"/>
          <a:lstStyle>
            <a:lvl1pPr marL="0" indent="0">
              <a:spcBef>
                <a:spcPts val="300"/>
              </a:spcBef>
              <a:buNone/>
              <a:defRPr sz="1200">
                <a:solidFill>
                  <a:schemeClr val="tx1"/>
                </a:solidFill>
              </a:defRPr>
            </a:lvl1pPr>
          </a:lstStyle>
          <a:p>
            <a:pPr lvl="0"/>
            <a:r>
              <a:rPr lang="en-US"/>
              <a:t>Click to edit Master text styles</a:t>
            </a:r>
          </a:p>
        </p:txBody>
      </p:sp>
      <p:grpSp>
        <p:nvGrpSpPr>
          <p:cNvPr id="51" name="Group 50">
            <a:extLst>
              <a:ext uri="{FF2B5EF4-FFF2-40B4-BE49-F238E27FC236}">
                <a16:creationId xmlns:a16="http://schemas.microsoft.com/office/drawing/2014/main" id="{6FF36B01-A49B-4A9E-B276-D60D83410796}"/>
              </a:ext>
            </a:extLst>
          </p:cNvPr>
          <p:cNvGrpSpPr/>
          <p:nvPr userDrawn="1"/>
        </p:nvGrpSpPr>
        <p:grpSpPr bwMode="gray">
          <a:xfrm>
            <a:off x="446915" y="591197"/>
            <a:ext cx="587784" cy="45600"/>
            <a:chOff x="616542" y="591197"/>
            <a:chExt cx="587631" cy="45600"/>
          </a:xfrm>
        </p:grpSpPr>
        <p:sp>
          <p:nvSpPr>
            <p:cNvPr id="52" name="Google Shape;17;p2">
              <a:extLst>
                <a:ext uri="{FF2B5EF4-FFF2-40B4-BE49-F238E27FC236}">
                  <a16:creationId xmlns:a16="http://schemas.microsoft.com/office/drawing/2014/main" id="{5D3302A1-E9DC-4838-989A-68413E86B02A}"/>
                </a:ext>
              </a:extLst>
            </p:cNvPr>
            <p:cNvSpPr/>
            <p:nvPr userDrawn="1"/>
          </p:nvSpPr>
          <p:spPr bwMode="gray">
            <a:xfrm>
              <a:off x="616542" y="591197"/>
              <a:ext cx="293923" cy="45600"/>
            </a:xfrm>
            <a:prstGeom prst="rect">
              <a:avLst/>
            </a:prstGeom>
            <a:solidFill>
              <a:srgbClr val="0000C9"/>
            </a:solidFill>
            <a:ln>
              <a:noFill/>
            </a:ln>
          </p:spPr>
          <p:txBody>
            <a:bodyPr spcFirstLastPara="1" wrap="square" lIns="121868" tIns="121868" rIns="121868" bIns="121868" anchor="ctr" anchorCtr="0">
              <a:noAutofit/>
            </a:bodyPr>
            <a:lstStyle/>
            <a:p>
              <a:pPr marL="0" lvl="0" indent="0" algn="l" rtl="0">
                <a:spcBef>
                  <a:spcPts val="0"/>
                </a:spcBef>
                <a:spcAft>
                  <a:spcPts val="0"/>
                </a:spcAft>
                <a:buNone/>
              </a:pPr>
              <a:endParaRPr sz="2487" dirty="0"/>
            </a:p>
          </p:txBody>
        </p:sp>
        <p:sp>
          <p:nvSpPr>
            <p:cNvPr id="53" name="Google Shape;18;p2">
              <a:extLst>
                <a:ext uri="{FF2B5EF4-FFF2-40B4-BE49-F238E27FC236}">
                  <a16:creationId xmlns:a16="http://schemas.microsoft.com/office/drawing/2014/main" id="{B5D84995-F3EE-4DC3-A8E3-F8254A23326B}"/>
                </a:ext>
              </a:extLst>
            </p:cNvPr>
            <p:cNvSpPr/>
            <p:nvPr userDrawn="1"/>
          </p:nvSpPr>
          <p:spPr bwMode="gray">
            <a:xfrm>
              <a:off x="910250" y="591197"/>
              <a:ext cx="293923" cy="45600"/>
            </a:xfrm>
            <a:prstGeom prst="rect">
              <a:avLst/>
            </a:prstGeom>
            <a:solidFill>
              <a:srgbClr val="0095FF"/>
            </a:solidFill>
            <a:ln>
              <a:noFill/>
            </a:ln>
          </p:spPr>
          <p:txBody>
            <a:bodyPr spcFirstLastPara="1" wrap="square" lIns="121868" tIns="121868" rIns="121868" bIns="121868" anchor="ctr" anchorCtr="0">
              <a:noAutofit/>
            </a:bodyPr>
            <a:lstStyle/>
            <a:p>
              <a:pPr marL="0" lvl="0" indent="0" algn="l" rtl="0">
                <a:spcBef>
                  <a:spcPts val="0"/>
                </a:spcBef>
                <a:spcAft>
                  <a:spcPts val="0"/>
                </a:spcAft>
                <a:buNone/>
              </a:pPr>
              <a:endParaRPr sz="2487" dirty="0"/>
            </a:p>
          </p:txBody>
        </p:sp>
      </p:grpSp>
      <p:sp>
        <p:nvSpPr>
          <p:cNvPr id="54" name="Google Shape;49;p7">
            <a:extLst>
              <a:ext uri="{FF2B5EF4-FFF2-40B4-BE49-F238E27FC236}">
                <a16:creationId xmlns:a16="http://schemas.microsoft.com/office/drawing/2014/main" id="{4771DC95-2DA9-4515-8FEA-2DE1AA50D2C7}"/>
              </a:ext>
            </a:extLst>
          </p:cNvPr>
          <p:cNvSpPr/>
          <p:nvPr userDrawn="1"/>
        </p:nvSpPr>
        <p:spPr bwMode="gray">
          <a:xfrm>
            <a:off x="1" y="6216149"/>
            <a:ext cx="12192000" cy="641784"/>
          </a:xfrm>
          <a:prstGeom prst="rect">
            <a:avLst/>
          </a:prstGeom>
          <a:solidFill>
            <a:schemeClr val="lt1"/>
          </a:solidFill>
          <a:ln>
            <a:noFill/>
          </a:ln>
        </p:spPr>
        <p:txBody>
          <a:bodyPr spcFirstLastPara="1" wrap="square" lIns="121868" tIns="121868" rIns="121868" bIns="121868" anchor="ctr" anchorCtr="0">
            <a:noAutofit/>
          </a:bodyPr>
          <a:lstStyle/>
          <a:p>
            <a:pPr marL="0" lvl="0" indent="0" algn="l" rtl="0">
              <a:spcBef>
                <a:spcPts val="0"/>
              </a:spcBef>
              <a:spcAft>
                <a:spcPts val="0"/>
              </a:spcAft>
              <a:buNone/>
            </a:pPr>
            <a:endParaRPr sz="2487" dirty="0"/>
          </a:p>
        </p:txBody>
      </p:sp>
      <p:sp>
        <p:nvSpPr>
          <p:cNvPr id="55" name="Slide Number Placeholder 5">
            <a:extLst>
              <a:ext uri="{FF2B5EF4-FFF2-40B4-BE49-F238E27FC236}">
                <a16:creationId xmlns:a16="http://schemas.microsoft.com/office/drawing/2014/main" id="{F466006E-96B1-4AD4-A9B9-84F544D50C40}"/>
              </a:ext>
            </a:extLst>
          </p:cNvPr>
          <p:cNvSpPr txBox="1">
            <a:spLocks/>
          </p:cNvSpPr>
          <p:nvPr userDrawn="1"/>
        </p:nvSpPr>
        <p:spPr bwMode="gray">
          <a:xfrm>
            <a:off x="11466324" y="6303596"/>
            <a:ext cx="276370" cy="335382"/>
          </a:xfrm>
          <a:prstGeom prst="rect">
            <a:avLst/>
          </a:prstGeom>
        </p:spPr>
        <p:txBody>
          <a:bodyPr wrap="square" lIns="0" tIns="0" rIns="0" bIns="0" anchor="b" anchorCtr="0"/>
          <a:lstStyle>
            <a:defPPr>
              <a:defRPr lang="en-US"/>
            </a:defPPr>
            <a:lvl1pPr marL="0" algn="r" defTabSz="914400" rtl="0" eaLnBrk="1" fontAlgn="base" latinLnBrk="0" hangingPunct="1">
              <a:lnSpc>
                <a:spcPct val="90000"/>
              </a:lnSpc>
              <a:spcBef>
                <a:spcPct val="0"/>
              </a:spcBef>
              <a:spcAft>
                <a:spcPct val="0"/>
              </a:spcAft>
              <a:defRPr lang="en-US" sz="900" b="0" kern="1200" smtClean="0">
                <a:solidFill>
                  <a:schemeClr val="tx1">
                    <a:lumMod val="75000"/>
                    <a:lumOff val="25000"/>
                  </a:schemeClr>
                </a:solidFill>
                <a:latin typeface="+mj-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35C0926A-889A-463A-A5EA-682F15689EEF}" type="slidenum">
              <a:rPr lang="en-US" sz="800" smtClean="0">
                <a:solidFill>
                  <a:srgbClr val="A1AAB1"/>
                </a:solidFill>
                <a:latin typeface="+mn-lt"/>
              </a:rPr>
              <a:pPr/>
              <a:t>‹#›</a:t>
            </a:fld>
            <a:endParaRPr lang="en-US" sz="800" dirty="0">
              <a:solidFill>
                <a:srgbClr val="A1AAB1"/>
              </a:solidFill>
              <a:latin typeface="+mn-lt"/>
            </a:endParaRPr>
          </a:p>
        </p:txBody>
      </p:sp>
      <p:pic>
        <p:nvPicPr>
          <p:cNvPr id="18" name="Google Shape;53;p7">
            <a:extLst>
              <a:ext uri="{FF2B5EF4-FFF2-40B4-BE49-F238E27FC236}">
                <a16:creationId xmlns:a16="http://schemas.microsoft.com/office/drawing/2014/main" id="{027D8D3E-3E1B-44CE-9DB9-C5AB88279BC3}"/>
              </a:ext>
            </a:extLst>
          </p:cNvPr>
          <p:cNvPicPr preferRelativeResize="0">
            <a:picLocks noChangeAspect="1"/>
          </p:cNvPicPr>
          <p:nvPr userDrawn="1"/>
        </p:nvPicPr>
        <p:blipFill>
          <a:blip r:embed="rId4" cstate="email">
            <a:extLst>
              <a:ext uri="{28A0092B-C50C-407E-A947-70E740481C1C}">
                <a14:useLocalDpi xmlns:a14="http://schemas.microsoft.com/office/drawing/2010/main"/>
              </a:ext>
            </a:extLst>
          </a:blip>
          <a:srcRect t="787" b="787"/>
          <a:stretch/>
        </p:blipFill>
        <p:spPr bwMode="gray">
          <a:xfrm>
            <a:off x="446914" y="6346663"/>
            <a:ext cx="914638" cy="371811"/>
          </a:xfrm>
          <a:prstGeom prst="rect">
            <a:avLst/>
          </a:prstGeom>
          <a:noFill/>
          <a:ln>
            <a:noFill/>
          </a:ln>
        </p:spPr>
      </p:pic>
    </p:spTree>
    <p:custDataLst>
      <p:tags r:id="rId1"/>
    </p:custDataLst>
    <p:extLst>
      <p:ext uri="{BB962C8B-B14F-4D97-AF65-F5344CB8AC3E}">
        <p14:creationId xmlns:p14="http://schemas.microsoft.com/office/powerpoint/2010/main" val="409919756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wo Left One Right Content">
    <p:spTree>
      <p:nvGrpSpPr>
        <p:cNvPr id="1" name=""/>
        <p:cNvGrpSpPr/>
        <p:nvPr/>
      </p:nvGrpSpPr>
      <p:grpSpPr>
        <a:xfrm>
          <a:off x="0" y="0"/>
          <a:ext cx="0" cy="0"/>
          <a:chOff x="0" y="0"/>
          <a:chExt cx="0" cy="0"/>
        </a:xfrm>
      </p:grpSpPr>
      <p:sp>
        <p:nvSpPr>
          <p:cNvPr id="3" name="Content Placeholder 2"/>
          <p:cNvSpPr>
            <a:spLocks noGrp="1"/>
          </p:cNvSpPr>
          <p:nvPr>
            <p:ph idx="1"/>
          </p:nvPr>
        </p:nvSpPr>
        <p:spPr bwMode="gray">
          <a:xfrm>
            <a:off x="448173" y="2368296"/>
            <a:ext cx="5487829" cy="1276312"/>
          </a:xfrm>
        </p:spPr>
        <p:txBody>
          <a:bodyPr/>
          <a:lstStyle>
            <a:lvl1pPr marL="173038" indent="-173038">
              <a:spcBef>
                <a:spcPts val="1000"/>
              </a:spcBef>
              <a:defRPr sz="1600"/>
            </a:lvl1pPr>
            <a:lvl2pPr marL="347663" indent="-119063">
              <a:spcBef>
                <a:spcPts val="500"/>
              </a:spcBef>
              <a:defRPr sz="1400"/>
            </a:lvl2pPr>
            <a:lvl3pPr marL="512763" indent="-107950">
              <a:spcBef>
                <a:spcPts val="200"/>
              </a:spcBef>
              <a:defRPr sz="1200"/>
            </a:lvl3pPr>
            <a:lvl4pPr marL="685800" indent="-109538">
              <a:spcBef>
                <a:spcPts val="200"/>
              </a:spcBef>
              <a:defRPr sz="1100"/>
            </a:lvl4pPr>
            <a:lvl5pPr marL="858838" indent="-117475">
              <a:spcBef>
                <a:spcPts val="200"/>
              </a:spcBef>
              <a:defRPr sz="105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2" name="Text Placeholder 2"/>
          <p:cNvSpPr>
            <a:spLocks noGrp="1"/>
          </p:cNvSpPr>
          <p:nvPr>
            <p:ph type="body" sz="quarter" idx="16" hasCustomPrompt="1"/>
          </p:nvPr>
        </p:nvSpPr>
        <p:spPr bwMode="gray">
          <a:xfrm>
            <a:off x="448172" y="5806440"/>
            <a:ext cx="11295782" cy="347472"/>
          </a:xfrm>
        </p:spPr>
        <p:txBody>
          <a:bodyPr lIns="0" tIns="0" rIns="0" bIns="0" anchor="b"/>
          <a:lstStyle>
            <a:lvl1pPr marL="228600" indent="-228600" algn="l" defTabSz="914400" rtl="0" eaLnBrk="1" latinLnBrk="0" hangingPunct="1">
              <a:lnSpc>
                <a:spcPct val="85000"/>
              </a:lnSpc>
              <a:spcBef>
                <a:spcPts val="200"/>
              </a:spcBef>
              <a:buClr>
                <a:schemeClr val="accent2"/>
              </a:buClr>
              <a:buSzPct val="85000"/>
              <a:buFont typeface="Arial" pitchFamily="34" charset="0"/>
              <a:buNone/>
              <a:tabLst>
                <a:tab pos="174625" algn="r"/>
                <a:tab pos="228600" algn="l"/>
              </a:tabLst>
              <a:defRPr lang="en-US" sz="800" kern="1200" dirty="0">
                <a:solidFill>
                  <a:srgbClr val="A1AAB1"/>
                </a:solidFill>
                <a:latin typeface="+mn-lt"/>
                <a:ea typeface="+mn-ea"/>
                <a:cs typeface="Arial" pitchFamily="34" charset="0"/>
              </a:defRPr>
            </a:lvl1pPr>
          </a:lstStyle>
          <a:p>
            <a:pPr lvl="0"/>
            <a:r>
              <a:rPr lang="en-US" dirty="0"/>
              <a:t>Click to edit source</a:t>
            </a:r>
          </a:p>
        </p:txBody>
      </p:sp>
      <p:sp>
        <p:nvSpPr>
          <p:cNvPr id="13" name="Text Placeholder 9"/>
          <p:cNvSpPr>
            <a:spLocks noGrp="1"/>
          </p:cNvSpPr>
          <p:nvPr>
            <p:ph type="body" sz="quarter" idx="15" hasCustomPrompt="1"/>
          </p:nvPr>
        </p:nvSpPr>
        <p:spPr bwMode="gray">
          <a:xfrm>
            <a:off x="448172" y="1307593"/>
            <a:ext cx="11295782" cy="396947"/>
          </a:xfrm>
          <a:prstGeom prst="rect">
            <a:avLst/>
          </a:prstGeom>
          <a:noFill/>
        </p:spPr>
        <p:txBody>
          <a:bodyPr wrap="square" lIns="0" rIns="0" rtlCol="0">
            <a:noAutofit/>
          </a:bodyPr>
          <a:lstStyle>
            <a:lvl1pPr marL="0" indent="0" algn="l" rtl="0" fontAlgn="base">
              <a:lnSpc>
                <a:spcPct val="85000"/>
              </a:lnSpc>
              <a:spcBef>
                <a:spcPct val="0"/>
              </a:spcBef>
              <a:spcAft>
                <a:spcPct val="0"/>
              </a:spcAft>
              <a:buNone/>
              <a:defRPr lang="en-US" sz="2000" b="0" kern="1200" smtClean="0">
                <a:solidFill>
                  <a:schemeClr val="tx1">
                    <a:lumMod val="50000"/>
                    <a:lumOff val="50000"/>
                  </a:schemeClr>
                </a:solidFill>
                <a:latin typeface="+mj-lt"/>
                <a:ea typeface="+mn-ea"/>
                <a:cs typeface="+mn-cs"/>
              </a:defRPr>
            </a:lvl1pPr>
            <a:lvl2pPr algn="l" rtl="0" fontAlgn="base">
              <a:lnSpc>
                <a:spcPct val="90000"/>
              </a:lnSpc>
              <a:spcBef>
                <a:spcPct val="0"/>
              </a:spcBef>
              <a:spcAft>
                <a:spcPct val="0"/>
              </a:spcAft>
              <a:defRPr lang="en-US" sz="2200" b="1" kern="1200" smtClean="0">
                <a:solidFill>
                  <a:schemeClr val="tx1"/>
                </a:solidFill>
                <a:latin typeface="Arial Narrow" pitchFamily="34" charset="0"/>
                <a:ea typeface="+mn-ea"/>
                <a:cs typeface="+mn-cs"/>
              </a:defRPr>
            </a:lvl2pPr>
            <a:lvl3pPr algn="l" rtl="0" fontAlgn="base">
              <a:lnSpc>
                <a:spcPct val="90000"/>
              </a:lnSpc>
              <a:spcBef>
                <a:spcPct val="0"/>
              </a:spcBef>
              <a:spcAft>
                <a:spcPct val="0"/>
              </a:spcAft>
              <a:defRPr lang="en-US" sz="2200" b="1" kern="1200" smtClean="0">
                <a:solidFill>
                  <a:schemeClr val="tx1"/>
                </a:solidFill>
                <a:latin typeface="Arial Narrow" pitchFamily="34" charset="0"/>
                <a:ea typeface="+mn-ea"/>
                <a:cs typeface="+mn-cs"/>
              </a:defRPr>
            </a:lvl3pPr>
            <a:lvl4pPr algn="l" rtl="0" fontAlgn="base">
              <a:lnSpc>
                <a:spcPct val="90000"/>
              </a:lnSpc>
              <a:spcBef>
                <a:spcPct val="0"/>
              </a:spcBef>
              <a:spcAft>
                <a:spcPct val="0"/>
              </a:spcAft>
              <a:defRPr lang="en-US" sz="2200" b="1" kern="1200" smtClean="0">
                <a:solidFill>
                  <a:schemeClr val="tx1"/>
                </a:solidFill>
                <a:latin typeface="Arial Narrow" pitchFamily="34" charset="0"/>
                <a:ea typeface="+mn-ea"/>
                <a:cs typeface="+mn-cs"/>
              </a:defRPr>
            </a:lvl4pPr>
            <a:lvl5pPr algn="l" rtl="0" fontAlgn="base">
              <a:lnSpc>
                <a:spcPct val="90000"/>
              </a:lnSpc>
              <a:spcBef>
                <a:spcPct val="0"/>
              </a:spcBef>
              <a:spcAft>
                <a:spcPct val="0"/>
              </a:spcAft>
              <a:defRPr lang="en-US" sz="2200" b="1" kern="1200" dirty="0" smtClean="0">
                <a:solidFill>
                  <a:schemeClr val="tx1"/>
                </a:solidFill>
                <a:latin typeface="Arial Narrow" pitchFamily="34" charset="0"/>
                <a:ea typeface="+mn-ea"/>
                <a:cs typeface="+mn-cs"/>
              </a:defRPr>
            </a:lvl5pPr>
          </a:lstStyle>
          <a:p>
            <a:pPr lvl="0"/>
            <a:r>
              <a:rPr lang="en-US" dirty="0"/>
              <a:t>Click to edit subtitle</a:t>
            </a:r>
          </a:p>
        </p:txBody>
      </p:sp>
      <p:sp>
        <p:nvSpPr>
          <p:cNvPr id="2" name="Title 1"/>
          <p:cNvSpPr>
            <a:spLocks noGrp="1"/>
          </p:cNvSpPr>
          <p:nvPr>
            <p:ph type="title"/>
          </p:nvPr>
        </p:nvSpPr>
        <p:spPr bwMode="gray"/>
        <p:txBody>
          <a:bodyPr/>
          <a:lstStyle/>
          <a:p>
            <a:r>
              <a:rPr lang="en-US"/>
              <a:t>Click to edit Master title style</a:t>
            </a:r>
          </a:p>
        </p:txBody>
      </p:sp>
      <p:sp>
        <p:nvSpPr>
          <p:cNvPr id="5" name="Text Placeholder 4">
            <a:extLst>
              <a:ext uri="{FF2B5EF4-FFF2-40B4-BE49-F238E27FC236}">
                <a16:creationId xmlns:a16="http://schemas.microsoft.com/office/drawing/2014/main" id="{4D6BC15F-9414-4FEE-B69B-9BD23E3FE336}"/>
              </a:ext>
            </a:extLst>
          </p:cNvPr>
          <p:cNvSpPr>
            <a:spLocks noGrp="1"/>
          </p:cNvSpPr>
          <p:nvPr>
            <p:ph type="body" sz="quarter" idx="17"/>
          </p:nvPr>
        </p:nvSpPr>
        <p:spPr bwMode="gray">
          <a:xfrm>
            <a:off x="448172" y="1801368"/>
            <a:ext cx="5487829" cy="521208"/>
          </a:xfrm>
          <a:solidFill>
            <a:schemeClr val="bg1"/>
          </a:solidFill>
          <a:effectLst>
            <a:outerShdw dist="12700" dir="16200000" rotWithShape="0">
              <a:schemeClr val="bg1">
                <a:lumMod val="75000"/>
              </a:schemeClr>
            </a:outerShdw>
          </a:effectLst>
        </p:spPr>
        <p:txBody>
          <a:bodyPr lIns="0" tIns="91440" rIns="0"/>
          <a:lstStyle>
            <a:lvl1pPr>
              <a:spcBef>
                <a:spcPts val="0"/>
              </a:spcBef>
              <a:buNone/>
              <a:defRPr sz="1800" b="1">
                <a:solidFill>
                  <a:schemeClr val="accent1"/>
                </a:solidFill>
              </a:defRPr>
            </a:lvl1pPr>
          </a:lstStyle>
          <a:p>
            <a:pPr lvl="0"/>
            <a:r>
              <a:rPr lang="en-US" dirty="0"/>
              <a:t>Click to edit Master text styles</a:t>
            </a:r>
          </a:p>
        </p:txBody>
      </p:sp>
      <p:sp>
        <p:nvSpPr>
          <p:cNvPr id="10" name="Content Placeholder 2">
            <a:extLst>
              <a:ext uri="{FF2B5EF4-FFF2-40B4-BE49-F238E27FC236}">
                <a16:creationId xmlns:a16="http://schemas.microsoft.com/office/drawing/2014/main" id="{8567B850-9BA5-436D-90B5-3B94C065572F}"/>
              </a:ext>
            </a:extLst>
          </p:cNvPr>
          <p:cNvSpPr>
            <a:spLocks noGrp="1"/>
          </p:cNvSpPr>
          <p:nvPr>
            <p:ph idx="18"/>
          </p:nvPr>
        </p:nvSpPr>
        <p:spPr bwMode="gray">
          <a:xfrm>
            <a:off x="6264588" y="2368296"/>
            <a:ext cx="5487829" cy="3383280"/>
          </a:xfrm>
        </p:spPr>
        <p:txBody>
          <a:bodyPr/>
          <a:lstStyle>
            <a:lvl1pPr marL="173038" indent="-173038">
              <a:spcBef>
                <a:spcPts val="1000"/>
              </a:spcBef>
              <a:defRPr sz="1600"/>
            </a:lvl1pPr>
            <a:lvl2pPr marL="347663" indent="-119063">
              <a:spcBef>
                <a:spcPts val="500"/>
              </a:spcBef>
              <a:defRPr sz="1400"/>
            </a:lvl2pPr>
            <a:lvl3pPr marL="512763" indent="-107950">
              <a:spcBef>
                <a:spcPts val="200"/>
              </a:spcBef>
              <a:defRPr sz="1200"/>
            </a:lvl3pPr>
            <a:lvl4pPr marL="685800" indent="-109538">
              <a:spcBef>
                <a:spcPts val="200"/>
              </a:spcBef>
              <a:defRPr sz="1100"/>
            </a:lvl4pPr>
            <a:lvl5pPr marL="858838" indent="-117475">
              <a:spcBef>
                <a:spcPts val="200"/>
              </a:spcBef>
              <a:defRPr sz="105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Text Placeholder 4">
            <a:extLst>
              <a:ext uri="{FF2B5EF4-FFF2-40B4-BE49-F238E27FC236}">
                <a16:creationId xmlns:a16="http://schemas.microsoft.com/office/drawing/2014/main" id="{930AED57-71AA-40F0-8FED-14CBC67B5225}"/>
              </a:ext>
            </a:extLst>
          </p:cNvPr>
          <p:cNvSpPr>
            <a:spLocks noGrp="1"/>
          </p:cNvSpPr>
          <p:nvPr>
            <p:ph type="body" sz="quarter" idx="19"/>
          </p:nvPr>
        </p:nvSpPr>
        <p:spPr bwMode="gray">
          <a:xfrm>
            <a:off x="6264588" y="1801368"/>
            <a:ext cx="5487829" cy="521208"/>
          </a:xfrm>
          <a:solidFill>
            <a:schemeClr val="bg1"/>
          </a:solidFill>
          <a:effectLst>
            <a:outerShdw dist="12700" dir="16200000" rotWithShape="0">
              <a:schemeClr val="bg1">
                <a:lumMod val="75000"/>
              </a:schemeClr>
            </a:outerShdw>
          </a:effectLst>
        </p:spPr>
        <p:txBody>
          <a:bodyPr lIns="0" tIns="91440" rIns="0"/>
          <a:lstStyle>
            <a:lvl1pPr>
              <a:spcBef>
                <a:spcPts val="0"/>
              </a:spcBef>
              <a:buNone/>
              <a:defRPr sz="1800" b="1">
                <a:solidFill>
                  <a:schemeClr val="accent1"/>
                </a:solidFill>
              </a:defRPr>
            </a:lvl1pPr>
          </a:lstStyle>
          <a:p>
            <a:pPr lvl="0"/>
            <a:r>
              <a:rPr lang="en-US" dirty="0"/>
              <a:t>Click to edit Master text styles</a:t>
            </a:r>
          </a:p>
        </p:txBody>
      </p:sp>
      <p:sp>
        <p:nvSpPr>
          <p:cNvPr id="18" name="Content Placeholder 2">
            <a:extLst>
              <a:ext uri="{FF2B5EF4-FFF2-40B4-BE49-F238E27FC236}">
                <a16:creationId xmlns:a16="http://schemas.microsoft.com/office/drawing/2014/main" id="{2264FB57-BAFB-4669-B9D9-AAA93D307B4A}"/>
              </a:ext>
            </a:extLst>
          </p:cNvPr>
          <p:cNvSpPr>
            <a:spLocks noGrp="1"/>
          </p:cNvSpPr>
          <p:nvPr>
            <p:ph idx="20"/>
          </p:nvPr>
        </p:nvSpPr>
        <p:spPr bwMode="gray">
          <a:xfrm>
            <a:off x="448173" y="4471416"/>
            <a:ext cx="5487829" cy="1276312"/>
          </a:xfrm>
        </p:spPr>
        <p:txBody>
          <a:bodyPr/>
          <a:lstStyle>
            <a:lvl1pPr marL="173038" indent="-173038">
              <a:spcBef>
                <a:spcPts val="1000"/>
              </a:spcBef>
              <a:defRPr sz="1600"/>
            </a:lvl1pPr>
            <a:lvl2pPr marL="347663" indent="-119063">
              <a:spcBef>
                <a:spcPts val="500"/>
              </a:spcBef>
              <a:defRPr sz="1400"/>
            </a:lvl2pPr>
            <a:lvl3pPr marL="512763" indent="-107950">
              <a:spcBef>
                <a:spcPts val="200"/>
              </a:spcBef>
              <a:defRPr sz="1200"/>
            </a:lvl3pPr>
            <a:lvl4pPr marL="685800" indent="-109538">
              <a:spcBef>
                <a:spcPts val="200"/>
              </a:spcBef>
              <a:defRPr sz="1100"/>
            </a:lvl4pPr>
            <a:lvl5pPr marL="858838" indent="-117475">
              <a:spcBef>
                <a:spcPts val="200"/>
              </a:spcBef>
              <a:defRPr sz="105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9" name="Text Placeholder 4">
            <a:extLst>
              <a:ext uri="{FF2B5EF4-FFF2-40B4-BE49-F238E27FC236}">
                <a16:creationId xmlns:a16="http://schemas.microsoft.com/office/drawing/2014/main" id="{D80B37F4-BA1F-4599-9BF4-169E2382E79A}"/>
              </a:ext>
            </a:extLst>
          </p:cNvPr>
          <p:cNvSpPr>
            <a:spLocks noGrp="1"/>
          </p:cNvSpPr>
          <p:nvPr>
            <p:ph type="body" sz="quarter" idx="21"/>
          </p:nvPr>
        </p:nvSpPr>
        <p:spPr bwMode="gray">
          <a:xfrm>
            <a:off x="448172" y="3913632"/>
            <a:ext cx="5487829" cy="521208"/>
          </a:xfrm>
          <a:solidFill>
            <a:schemeClr val="bg1"/>
          </a:solidFill>
          <a:effectLst>
            <a:outerShdw dist="12700" dir="16200000" rotWithShape="0">
              <a:schemeClr val="bg1">
                <a:lumMod val="75000"/>
              </a:schemeClr>
            </a:outerShdw>
          </a:effectLst>
        </p:spPr>
        <p:txBody>
          <a:bodyPr lIns="0" tIns="91440" rIns="0"/>
          <a:lstStyle>
            <a:lvl1pPr>
              <a:spcBef>
                <a:spcPts val="0"/>
              </a:spcBef>
              <a:buNone/>
              <a:defRPr sz="1800" b="1">
                <a:solidFill>
                  <a:schemeClr val="accent1"/>
                </a:solidFill>
              </a:defRPr>
            </a:lvl1pPr>
          </a:lstStyle>
          <a:p>
            <a:pPr lvl="0"/>
            <a:r>
              <a:rPr lang="en-US" dirty="0"/>
              <a:t>Click to edit Master text styles</a:t>
            </a:r>
          </a:p>
        </p:txBody>
      </p:sp>
    </p:spTree>
    <p:custDataLst>
      <p:tags r:id="rId1"/>
    </p:custDataLst>
    <p:extLst>
      <p:ext uri="{BB962C8B-B14F-4D97-AF65-F5344CB8AC3E}">
        <p14:creationId xmlns:p14="http://schemas.microsoft.com/office/powerpoint/2010/main" val="305671744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Four Content">
    <p:spTree>
      <p:nvGrpSpPr>
        <p:cNvPr id="1" name=""/>
        <p:cNvGrpSpPr/>
        <p:nvPr/>
      </p:nvGrpSpPr>
      <p:grpSpPr>
        <a:xfrm>
          <a:off x="0" y="0"/>
          <a:ext cx="0" cy="0"/>
          <a:chOff x="0" y="0"/>
          <a:chExt cx="0" cy="0"/>
        </a:xfrm>
      </p:grpSpPr>
      <p:sp>
        <p:nvSpPr>
          <p:cNvPr id="3" name="Content Placeholder 2"/>
          <p:cNvSpPr>
            <a:spLocks noGrp="1"/>
          </p:cNvSpPr>
          <p:nvPr>
            <p:ph idx="1"/>
          </p:nvPr>
        </p:nvSpPr>
        <p:spPr bwMode="gray">
          <a:xfrm>
            <a:off x="448173" y="2368296"/>
            <a:ext cx="5487829" cy="1276312"/>
          </a:xfrm>
        </p:spPr>
        <p:txBody>
          <a:bodyPr/>
          <a:lstStyle>
            <a:lvl1pPr marL="173038" indent="-173038">
              <a:spcBef>
                <a:spcPts val="1000"/>
              </a:spcBef>
              <a:defRPr sz="1600"/>
            </a:lvl1pPr>
            <a:lvl2pPr marL="347663" indent="-119063">
              <a:spcBef>
                <a:spcPts val="500"/>
              </a:spcBef>
              <a:defRPr sz="1400"/>
            </a:lvl2pPr>
            <a:lvl3pPr marL="512763" indent="-107950">
              <a:spcBef>
                <a:spcPts val="200"/>
              </a:spcBef>
              <a:defRPr sz="1200"/>
            </a:lvl3pPr>
            <a:lvl4pPr marL="685800" indent="-109538">
              <a:spcBef>
                <a:spcPts val="200"/>
              </a:spcBef>
              <a:defRPr sz="1100"/>
            </a:lvl4pPr>
            <a:lvl5pPr marL="858838" indent="-117475">
              <a:spcBef>
                <a:spcPts val="200"/>
              </a:spcBef>
              <a:defRPr sz="105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2" name="Text Placeholder 2"/>
          <p:cNvSpPr>
            <a:spLocks noGrp="1"/>
          </p:cNvSpPr>
          <p:nvPr>
            <p:ph type="body" sz="quarter" idx="16" hasCustomPrompt="1"/>
          </p:nvPr>
        </p:nvSpPr>
        <p:spPr bwMode="gray">
          <a:xfrm>
            <a:off x="448172" y="5806440"/>
            <a:ext cx="11295782" cy="347472"/>
          </a:xfrm>
        </p:spPr>
        <p:txBody>
          <a:bodyPr lIns="0" tIns="0" rIns="0" bIns="0" anchor="b"/>
          <a:lstStyle>
            <a:lvl1pPr marL="228600" indent="-228600" algn="l" defTabSz="914400" rtl="0" eaLnBrk="1" latinLnBrk="0" hangingPunct="1">
              <a:lnSpc>
                <a:spcPct val="85000"/>
              </a:lnSpc>
              <a:spcBef>
                <a:spcPts val="200"/>
              </a:spcBef>
              <a:buClr>
                <a:schemeClr val="accent2"/>
              </a:buClr>
              <a:buSzPct val="85000"/>
              <a:buFont typeface="Arial" pitchFamily="34" charset="0"/>
              <a:buNone/>
              <a:tabLst>
                <a:tab pos="174625" algn="r"/>
                <a:tab pos="228600" algn="l"/>
              </a:tabLst>
              <a:defRPr lang="en-US" sz="800" kern="1200" dirty="0">
                <a:solidFill>
                  <a:srgbClr val="A1AAB1"/>
                </a:solidFill>
                <a:latin typeface="+mn-lt"/>
                <a:ea typeface="+mn-ea"/>
                <a:cs typeface="Arial" pitchFamily="34" charset="0"/>
              </a:defRPr>
            </a:lvl1pPr>
          </a:lstStyle>
          <a:p>
            <a:pPr lvl="0"/>
            <a:r>
              <a:rPr lang="en-US" dirty="0"/>
              <a:t>Click to edit source</a:t>
            </a:r>
          </a:p>
        </p:txBody>
      </p:sp>
      <p:sp>
        <p:nvSpPr>
          <p:cNvPr id="13" name="Text Placeholder 9"/>
          <p:cNvSpPr>
            <a:spLocks noGrp="1"/>
          </p:cNvSpPr>
          <p:nvPr>
            <p:ph type="body" sz="quarter" idx="15" hasCustomPrompt="1"/>
          </p:nvPr>
        </p:nvSpPr>
        <p:spPr bwMode="gray">
          <a:xfrm>
            <a:off x="448172" y="1307593"/>
            <a:ext cx="11295782" cy="396947"/>
          </a:xfrm>
          <a:prstGeom prst="rect">
            <a:avLst/>
          </a:prstGeom>
          <a:noFill/>
        </p:spPr>
        <p:txBody>
          <a:bodyPr wrap="square" lIns="0" rIns="0" rtlCol="0">
            <a:noAutofit/>
          </a:bodyPr>
          <a:lstStyle>
            <a:lvl1pPr marL="0" indent="0" algn="l" rtl="0" fontAlgn="base">
              <a:lnSpc>
                <a:spcPct val="85000"/>
              </a:lnSpc>
              <a:spcBef>
                <a:spcPct val="0"/>
              </a:spcBef>
              <a:spcAft>
                <a:spcPct val="0"/>
              </a:spcAft>
              <a:buNone/>
              <a:defRPr lang="en-US" sz="2000" b="0" kern="1200" smtClean="0">
                <a:solidFill>
                  <a:schemeClr val="tx1">
                    <a:lumMod val="50000"/>
                    <a:lumOff val="50000"/>
                  </a:schemeClr>
                </a:solidFill>
                <a:latin typeface="+mj-lt"/>
                <a:ea typeface="+mn-ea"/>
                <a:cs typeface="+mn-cs"/>
              </a:defRPr>
            </a:lvl1pPr>
            <a:lvl2pPr algn="l" rtl="0" fontAlgn="base">
              <a:lnSpc>
                <a:spcPct val="90000"/>
              </a:lnSpc>
              <a:spcBef>
                <a:spcPct val="0"/>
              </a:spcBef>
              <a:spcAft>
                <a:spcPct val="0"/>
              </a:spcAft>
              <a:defRPr lang="en-US" sz="2200" b="1" kern="1200" smtClean="0">
                <a:solidFill>
                  <a:schemeClr val="tx1"/>
                </a:solidFill>
                <a:latin typeface="Arial Narrow" pitchFamily="34" charset="0"/>
                <a:ea typeface="+mn-ea"/>
                <a:cs typeface="+mn-cs"/>
              </a:defRPr>
            </a:lvl2pPr>
            <a:lvl3pPr algn="l" rtl="0" fontAlgn="base">
              <a:lnSpc>
                <a:spcPct val="90000"/>
              </a:lnSpc>
              <a:spcBef>
                <a:spcPct val="0"/>
              </a:spcBef>
              <a:spcAft>
                <a:spcPct val="0"/>
              </a:spcAft>
              <a:defRPr lang="en-US" sz="2200" b="1" kern="1200" smtClean="0">
                <a:solidFill>
                  <a:schemeClr val="tx1"/>
                </a:solidFill>
                <a:latin typeface="Arial Narrow" pitchFamily="34" charset="0"/>
                <a:ea typeface="+mn-ea"/>
                <a:cs typeface="+mn-cs"/>
              </a:defRPr>
            </a:lvl3pPr>
            <a:lvl4pPr algn="l" rtl="0" fontAlgn="base">
              <a:lnSpc>
                <a:spcPct val="90000"/>
              </a:lnSpc>
              <a:spcBef>
                <a:spcPct val="0"/>
              </a:spcBef>
              <a:spcAft>
                <a:spcPct val="0"/>
              </a:spcAft>
              <a:defRPr lang="en-US" sz="2200" b="1" kern="1200" smtClean="0">
                <a:solidFill>
                  <a:schemeClr val="tx1"/>
                </a:solidFill>
                <a:latin typeface="Arial Narrow" pitchFamily="34" charset="0"/>
                <a:ea typeface="+mn-ea"/>
                <a:cs typeface="+mn-cs"/>
              </a:defRPr>
            </a:lvl4pPr>
            <a:lvl5pPr algn="l" rtl="0" fontAlgn="base">
              <a:lnSpc>
                <a:spcPct val="90000"/>
              </a:lnSpc>
              <a:spcBef>
                <a:spcPct val="0"/>
              </a:spcBef>
              <a:spcAft>
                <a:spcPct val="0"/>
              </a:spcAft>
              <a:defRPr lang="en-US" sz="2200" b="1" kern="1200" dirty="0" smtClean="0">
                <a:solidFill>
                  <a:schemeClr val="tx1"/>
                </a:solidFill>
                <a:latin typeface="Arial Narrow" pitchFamily="34" charset="0"/>
                <a:ea typeface="+mn-ea"/>
                <a:cs typeface="+mn-cs"/>
              </a:defRPr>
            </a:lvl5pPr>
          </a:lstStyle>
          <a:p>
            <a:pPr lvl="0"/>
            <a:r>
              <a:rPr lang="en-US" dirty="0"/>
              <a:t>Click to edit subtitle</a:t>
            </a:r>
          </a:p>
        </p:txBody>
      </p:sp>
      <p:sp>
        <p:nvSpPr>
          <p:cNvPr id="2" name="Title 1"/>
          <p:cNvSpPr>
            <a:spLocks noGrp="1"/>
          </p:cNvSpPr>
          <p:nvPr>
            <p:ph type="title"/>
          </p:nvPr>
        </p:nvSpPr>
        <p:spPr bwMode="gray"/>
        <p:txBody>
          <a:bodyPr/>
          <a:lstStyle/>
          <a:p>
            <a:r>
              <a:rPr lang="en-US"/>
              <a:t>Click to edit Master title style</a:t>
            </a:r>
          </a:p>
        </p:txBody>
      </p:sp>
      <p:sp>
        <p:nvSpPr>
          <p:cNvPr id="5" name="Text Placeholder 4">
            <a:extLst>
              <a:ext uri="{FF2B5EF4-FFF2-40B4-BE49-F238E27FC236}">
                <a16:creationId xmlns:a16="http://schemas.microsoft.com/office/drawing/2014/main" id="{4D6BC15F-9414-4FEE-B69B-9BD23E3FE336}"/>
              </a:ext>
            </a:extLst>
          </p:cNvPr>
          <p:cNvSpPr>
            <a:spLocks noGrp="1"/>
          </p:cNvSpPr>
          <p:nvPr>
            <p:ph type="body" sz="quarter" idx="17"/>
          </p:nvPr>
        </p:nvSpPr>
        <p:spPr bwMode="gray">
          <a:xfrm>
            <a:off x="448172" y="1801368"/>
            <a:ext cx="5487829" cy="521208"/>
          </a:xfrm>
          <a:solidFill>
            <a:schemeClr val="bg1"/>
          </a:solidFill>
          <a:effectLst>
            <a:outerShdw dist="12700" dir="16200000" rotWithShape="0">
              <a:schemeClr val="bg1">
                <a:lumMod val="75000"/>
              </a:schemeClr>
            </a:outerShdw>
          </a:effectLst>
        </p:spPr>
        <p:txBody>
          <a:bodyPr lIns="0" tIns="91440" rIns="0"/>
          <a:lstStyle>
            <a:lvl1pPr>
              <a:spcBef>
                <a:spcPts val="0"/>
              </a:spcBef>
              <a:buNone/>
              <a:defRPr sz="1800" b="1">
                <a:solidFill>
                  <a:schemeClr val="accent1"/>
                </a:solidFill>
              </a:defRPr>
            </a:lvl1pPr>
          </a:lstStyle>
          <a:p>
            <a:pPr lvl="0"/>
            <a:r>
              <a:rPr lang="en-US" dirty="0"/>
              <a:t>Click to edit Master text styles</a:t>
            </a:r>
          </a:p>
        </p:txBody>
      </p:sp>
      <p:sp>
        <p:nvSpPr>
          <p:cNvPr id="10" name="Content Placeholder 2">
            <a:extLst>
              <a:ext uri="{FF2B5EF4-FFF2-40B4-BE49-F238E27FC236}">
                <a16:creationId xmlns:a16="http://schemas.microsoft.com/office/drawing/2014/main" id="{8567B850-9BA5-436D-90B5-3B94C065572F}"/>
              </a:ext>
            </a:extLst>
          </p:cNvPr>
          <p:cNvSpPr>
            <a:spLocks noGrp="1"/>
          </p:cNvSpPr>
          <p:nvPr>
            <p:ph idx="18"/>
          </p:nvPr>
        </p:nvSpPr>
        <p:spPr bwMode="gray">
          <a:xfrm>
            <a:off x="6264588" y="2368296"/>
            <a:ext cx="5487829" cy="1276312"/>
          </a:xfrm>
        </p:spPr>
        <p:txBody>
          <a:bodyPr/>
          <a:lstStyle>
            <a:lvl1pPr marL="173038" indent="-173038">
              <a:spcBef>
                <a:spcPts val="1000"/>
              </a:spcBef>
              <a:defRPr sz="1600"/>
            </a:lvl1pPr>
            <a:lvl2pPr marL="347663" indent="-119063">
              <a:spcBef>
                <a:spcPts val="500"/>
              </a:spcBef>
              <a:defRPr sz="1400"/>
            </a:lvl2pPr>
            <a:lvl3pPr marL="512763" indent="-107950">
              <a:spcBef>
                <a:spcPts val="200"/>
              </a:spcBef>
              <a:defRPr sz="1200"/>
            </a:lvl3pPr>
            <a:lvl4pPr marL="685800" indent="-109538">
              <a:spcBef>
                <a:spcPts val="200"/>
              </a:spcBef>
              <a:defRPr sz="1100"/>
            </a:lvl4pPr>
            <a:lvl5pPr marL="858838" indent="-117475">
              <a:spcBef>
                <a:spcPts val="200"/>
              </a:spcBef>
              <a:defRPr sz="105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Text Placeholder 4">
            <a:extLst>
              <a:ext uri="{FF2B5EF4-FFF2-40B4-BE49-F238E27FC236}">
                <a16:creationId xmlns:a16="http://schemas.microsoft.com/office/drawing/2014/main" id="{930AED57-71AA-40F0-8FED-14CBC67B5225}"/>
              </a:ext>
            </a:extLst>
          </p:cNvPr>
          <p:cNvSpPr>
            <a:spLocks noGrp="1"/>
          </p:cNvSpPr>
          <p:nvPr>
            <p:ph type="body" sz="quarter" idx="19"/>
          </p:nvPr>
        </p:nvSpPr>
        <p:spPr bwMode="gray">
          <a:xfrm>
            <a:off x="6264588" y="1801368"/>
            <a:ext cx="5487829" cy="521208"/>
          </a:xfrm>
          <a:solidFill>
            <a:schemeClr val="bg1"/>
          </a:solidFill>
          <a:effectLst>
            <a:outerShdw dist="12700" dir="16200000" rotWithShape="0">
              <a:schemeClr val="bg1">
                <a:lumMod val="75000"/>
              </a:schemeClr>
            </a:outerShdw>
          </a:effectLst>
        </p:spPr>
        <p:txBody>
          <a:bodyPr lIns="0" tIns="91440" rIns="0"/>
          <a:lstStyle>
            <a:lvl1pPr>
              <a:spcBef>
                <a:spcPts val="0"/>
              </a:spcBef>
              <a:buNone/>
              <a:defRPr sz="1800" b="1">
                <a:solidFill>
                  <a:schemeClr val="accent1"/>
                </a:solidFill>
              </a:defRPr>
            </a:lvl1pPr>
          </a:lstStyle>
          <a:p>
            <a:pPr lvl="0"/>
            <a:r>
              <a:rPr lang="en-US" dirty="0"/>
              <a:t>Click to edit Master text styles</a:t>
            </a:r>
          </a:p>
        </p:txBody>
      </p:sp>
      <p:sp>
        <p:nvSpPr>
          <p:cNvPr id="18" name="Content Placeholder 2">
            <a:extLst>
              <a:ext uri="{FF2B5EF4-FFF2-40B4-BE49-F238E27FC236}">
                <a16:creationId xmlns:a16="http://schemas.microsoft.com/office/drawing/2014/main" id="{2A8F3BDE-5536-412E-9331-650A7E2E8AB3}"/>
              </a:ext>
            </a:extLst>
          </p:cNvPr>
          <p:cNvSpPr>
            <a:spLocks noGrp="1"/>
          </p:cNvSpPr>
          <p:nvPr>
            <p:ph idx="20"/>
          </p:nvPr>
        </p:nvSpPr>
        <p:spPr bwMode="gray">
          <a:xfrm>
            <a:off x="448173" y="4471416"/>
            <a:ext cx="5487829" cy="1276312"/>
          </a:xfrm>
        </p:spPr>
        <p:txBody>
          <a:bodyPr/>
          <a:lstStyle>
            <a:lvl1pPr marL="173038" indent="-173038">
              <a:spcBef>
                <a:spcPts val="1000"/>
              </a:spcBef>
              <a:defRPr sz="1600"/>
            </a:lvl1pPr>
            <a:lvl2pPr marL="347663" indent="-119063">
              <a:spcBef>
                <a:spcPts val="500"/>
              </a:spcBef>
              <a:defRPr sz="1400"/>
            </a:lvl2pPr>
            <a:lvl3pPr marL="512763" indent="-107950">
              <a:spcBef>
                <a:spcPts val="200"/>
              </a:spcBef>
              <a:defRPr sz="1200"/>
            </a:lvl3pPr>
            <a:lvl4pPr marL="685800" indent="-109538">
              <a:spcBef>
                <a:spcPts val="200"/>
              </a:spcBef>
              <a:defRPr sz="1100"/>
            </a:lvl4pPr>
            <a:lvl5pPr marL="858838" indent="-117475">
              <a:spcBef>
                <a:spcPts val="200"/>
              </a:spcBef>
              <a:defRPr sz="105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9" name="Text Placeholder 4">
            <a:extLst>
              <a:ext uri="{FF2B5EF4-FFF2-40B4-BE49-F238E27FC236}">
                <a16:creationId xmlns:a16="http://schemas.microsoft.com/office/drawing/2014/main" id="{6466D6BA-4968-4105-B0D7-E7BD687A8068}"/>
              </a:ext>
            </a:extLst>
          </p:cNvPr>
          <p:cNvSpPr>
            <a:spLocks noGrp="1"/>
          </p:cNvSpPr>
          <p:nvPr>
            <p:ph type="body" sz="quarter" idx="21"/>
          </p:nvPr>
        </p:nvSpPr>
        <p:spPr bwMode="gray">
          <a:xfrm>
            <a:off x="448172" y="3914022"/>
            <a:ext cx="5487829" cy="521208"/>
          </a:xfrm>
          <a:solidFill>
            <a:schemeClr val="bg1"/>
          </a:solidFill>
          <a:effectLst>
            <a:outerShdw dist="12700" dir="16200000" rotWithShape="0">
              <a:schemeClr val="bg1">
                <a:lumMod val="75000"/>
              </a:schemeClr>
            </a:outerShdw>
          </a:effectLst>
        </p:spPr>
        <p:txBody>
          <a:bodyPr lIns="0" tIns="91440" rIns="0"/>
          <a:lstStyle>
            <a:lvl1pPr>
              <a:spcBef>
                <a:spcPts val="0"/>
              </a:spcBef>
              <a:buNone/>
              <a:defRPr sz="1800" b="1">
                <a:solidFill>
                  <a:schemeClr val="accent1"/>
                </a:solidFill>
              </a:defRPr>
            </a:lvl1pPr>
          </a:lstStyle>
          <a:p>
            <a:pPr lvl="0"/>
            <a:r>
              <a:rPr lang="en-US" dirty="0"/>
              <a:t>Click to edit Master text styles</a:t>
            </a:r>
          </a:p>
        </p:txBody>
      </p:sp>
      <p:sp>
        <p:nvSpPr>
          <p:cNvPr id="20" name="Content Placeholder 2">
            <a:extLst>
              <a:ext uri="{FF2B5EF4-FFF2-40B4-BE49-F238E27FC236}">
                <a16:creationId xmlns:a16="http://schemas.microsoft.com/office/drawing/2014/main" id="{870E3D72-4322-4600-80EE-32F1EA906711}"/>
              </a:ext>
            </a:extLst>
          </p:cNvPr>
          <p:cNvSpPr>
            <a:spLocks noGrp="1"/>
          </p:cNvSpPr>
          <p:nvPr>
            <p:ph idx="22"/>
          </p:nvPr>
        </p:nvSpPr>
        <p:spPr bwMode="gray">
          <a:xfrm>
            <a:off x="6264588" y="4471416"/>
            <a:ext cx="5487829" cy="1276312"/>
          </a:xfrm>
        </p:spPr>
        <p:txBody>
          <a:bodyPr/>
          <a:lstStyle>
            <a:lvl1pPr marL="173038" indent="-173038">
              <a:spcBef>
                <a:spcPts val="1000"/>
              </a:spcBef>
              <a:defRPr sz="1600"/>
            </a:lvl1pPr>
            <a:lvl2pPr marL="347663" indent="-119063">
              <a:spcBef>
                <a:spcPts val="500"/>
              </a:spcBef>
              <a:defRPr sz="1400"/>
            </a:lvl2pPr>
            <a:lvl3pPr marL="512763" indent="-107950">
              <a:spcBef>
                <a:spcPts val="200"/>
              </a:spcBef>
              <a:defRPr sz="1200"/>
            </a:lvl3pPr>
            <a:lvl4pPr marL="685800" indent="-109538">
              <a:spcBef>
                <a:spcPts val="200"/>
              </a:spcBef>
              <a:defRPr sz="1100"/>
            </a:lvl4pPr>
            <a:lvl5pPr marL="858838" indent="-117475">
              <a:spcBef>
                <a:spcPts val="200"/>
              </a:spcBef>
              <a:defRPr sz="105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1" name="Text Placeholder 4">
            <a:extLst>
              <a:ext uri="{FF2B5EF4-FFF2-40B4-BE49-F238E27FC236}">
                <a16:creationId xmlns:a16="http://schemas.microsoft.com/office/drawing/2014/main" id="{CFA8F5A1-9096-48CF-8981-DA7C92908DC8}"/>
              </a:ext>
            </a:extLst>
          </p:cNvPr>
          <p:cNvSpPr>
            <a:spLocks noGrp="1"/>
          </p:cNvSpPr>
          <p:nvPr>
            <p:ph type="body" sz="quarter" idx="23"/>
          </p:nvPr>
        </p:nvSpPr>
        <p:spPr bwMode="gray">
          <a:xfrm>
            <a:off x="6264588" y="3914022"/>
            <a:ext cx="5487829" cy="521208"/>
          </a:xfrm>
          <a:solidFill>
            <a:schemeClr val="bg1"/>
          </a:solidFill>
          <a:effectLst>
            <a:outerShdw dist="12700" dir="16200000" rotWithShape="0">
              <a:schemeClr val="bg1">
                <a:lumMod val="75000"/>
              </a:schemeClr>
            </a:outerShdw>
          </a:effectLst>
        </p:spPr>
        <p:txBody>
          <a:bodyPr lIns="0" tIns="91440" rIns="0"/>
          <a:lstStyle>
            <a:lvl1pPr>
              <a:spcBef>
                <a:spcPts val="0"/>
              </a:spcBef>
              <a:buNone/>
              <a:defRPr sz="1800" b="1">
                <a:solidFill>
                  <a:schemeClr val="accent1"/>
                </a:solidFill>
              </a:defRPr>
            </a:lvl1pPr>
          </a:lstStyle>
          <a:p>
            <a:pPr lvl="0"/>
            <a:r>
              <a:rPr lang="en-US" dirty="0"/>
              <a:t>Click to edit Master text styles</a:t>
            </a:r>
          </a:p>
        </p:txBody>
      </p:sp>
    </p:spTree>
    <p:custDataLst>
      <p:tags r:id="rId1"/>
    </p:custDataLst>
    <p:extLst>
      <p:ext uri="{BB962C8B-B14F-4D97-AF65-F5344CB8AC3E}">
        <p14:creationId xmlns:p14="http://schemas.microsoft.com/office/powerpoint/2010/main" val="75611322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Bold Statement">
    <p:spTree>
      <p:nvGrpSpPr>
        <p:cNvPr id="1" name=""/>
        <p:cNvGrpSpPr/>
        <p:nvPr/>
      </p:nvGrpSpPr>
      <p:grpSpPr>
        <a:xfrm>
          <a:off x="0" y="0"/>
          <a:ext cx="0" cy="0"/>
          <a:chOff x="0" y="0"/>
          <a:chExt cx="0" cy="0"/>
        </a:xfrm>
      </p:grpSpPr>
      <p:sp>
        <p:nvSpPr>
          <p:cNvPr id="3" name="Content Placeholder 2"/>
          <p:cNvSpPr>
            <a:spLocks noGrp="1"/>
          </p:cNvSpPr>
          <p:nvPr>
            <p:ph idx="1"/>
          </p:nvPr>
        </p:nvSpPr>
        <p:spPr bwMode="gray">
          <a:xfrm>
            <a:off x="448172" y="1801368"/>
            <a:ext cx="11295782" cy="3950208"/>
          </a:xfrm>
        </p:spPr>
        <p:txBody>
          <a:bodyPr lIns="0" rIns="0"/>
          <a:lstStyle>
            <a:lvl1pPr marL="0" indent="0">
              <a:lnSpc>
                <a:spcPct val="110000"/>
              </a:lnSpc>
              <a:buNone/>
              <a:defRPr sz="3600"/>
            </a:lvl1pPr>
            <a:lvl2pPr marL="461963" indent="-233363">
              <a:defRPr sz="3200"/>
            </a:lvl2pPr>
            <a:lvl3pPr marL="738188" indent="-225425">
              <a:defRPr sz="2800"/>
            </a:lvl3pPr>
          </a:lstStyle>
          <a:p>
            <a:pPr lvl="0"/>
            <a:r>
              <a:rPr lang="en-US" dirty="0"/>
              <a:t>Click to edit Master text styles</a:t>
            </a:r>
          </a:p>
          <a:p>
            <a:pPr lvl="1"/>
            <a:r>
              <a:rPr lang="en-US" dirty="0"/>
              <a:t>Second level</a:t>
            </a:r>
          </a:p>
          <a:p>
            <a:pPr lvl="2"/>
            <a:r>
              <a:rPr lang="en-US" dirty="0"/>
              <a:t>Third level</a:t>
            </a:r>
          </a:p>
        </p:txBody>
      </p:sp>
      <p:sp>
        <p:nvSpPr>
          <p:cNvPr id="2" name="Title 1"/>
          <p:cNvSpPr>
            <a:spLocks noGrp="1"/>
          </p:cNvSpPr>
          <p:nvPr>
            <p:ph type="title"/>
          </p:nvPr>
        </p:nvSpPr>
        <p:spPr bwMode="gray"/>
        <p:txBody>
          <a:bodyPr/>
          <a:lstStyle/>
          <a:p>
            <a:r>
              <a:rPr lang="en-US"/>
              <a:t>Click to edit Master title style</a:t>
            </a:r>
          </a:p>
        </p:txBody>
      </p:sp>
    </p:spTree>
    <p:custDataLst>
      <p:tags r:id="rId1"/>
    </p:custDataLst>
    <p:extLst>
      <p:ext uri="{BB962C8B-B14F-4D97-AF65-F5344CB8AC3E}">
        <p14:creationId xmlns:p14="http://schemas.microsoft.com/office/powerpoint/2010/main" val="59032540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Bold Statement Blue">
    <p:bg>
      <p:bgPr>
        <a:solidFill>
          <a:srgbClr val="00004E"/>
        </a:soli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bwMode="auto">
          <a:xfrm>
            <a:off x="448172" y="1801368"/>
            <a:ext cx="11295782" cy="3950208"/>
          </a:xfrm>
        </p:spPr>
        <p:txBody>
          <a:bodyPr lIns="0" rIns="0"/>
          <a:lstStyle>
            <a:lvl1pPr marL="0" indent="0">
              <a:lnSpc>
                <a:spcPct val="110000"/>
              </a:lnSpc>
              <a:buNone/>
              <a:defRPr sz="3600">
                <a:solidFill>
                  <a:schemeClr val="bg1"/>
                </a:solidFill>
              </a:defRPr>
            </a:lvl1pPr>
            <a:lvl2pPr marL="461963" indent="-233363">
              <a:defRPr sz="3200">
                <a:solidFill>
                  <a:schemeClr val="bg1"/>
                </a:solidFill>
              </a:defRPr>
            </a:lvl2pPr>
            <a:lvl3pPr marL="738188" indent="-225425">
              <a:defRPr sz="2800">
                <a:solidFill>
                  <a:schemeClr val="bg1"/>
                </a:solidFill>
              </a:defRPr>
            </a:lvl3pPr>
          </a:lstStyle>
          <a:p>
            <a:pPr lvl="0"/>
            <a:r>
              <a:rPr lang="en-US" dirty="0"/>
              <a:t>Click to edit Master text styles</a:t>
            </a:r>
          </a:p>
          <a:p>
            <a:pPr lvl="1"/>
            <a:r>
              <a:rPr lang="en-US" dirty="0"/>
              <a:t>Second level</a:t>
            </a:r>
          </a:p>
          <a:p>
            <a:pPr lvl="2"/>
            <a:r>
              <a:rPr lang="en-US" dirty="0"/>
              <a:t>Third level</a:t>
            </a:r>
          </a:p>
        </p:txBody>
      </p:sp>
      <p:sp>
        <p:nvSpPr>
          <p:cNvPr id="2" name="Title 1"/>
          <p:cNvSpPr>
            <a:spLocks noGrp="1"/>
          </p:cNvSpPr>
          <p:nvPr>
            <p:ph type="title"/>
          </p:nvPr>
        </p:nvSpPr>
        <p:spPr bwMode="auto"/>
        <p:txBody>
          <a:bodyPr/>
          <a:lstStyle>
            <a:lvl1pPr>
              <a:defRPr>
                <a:solidFill>
                  <a:schemeClr val="bg1"/>
                </a:solidFill>
              </a:defRPr>
            </a:lvl1pPr>
          </a:lstStyle>
          <a:p>
            <a:r>
              <a:rPr lang="en-US"/>
              <a:t>Click to edit Master title style</a:t>
            </a:r>
            <a:endParaRPr lang="en-US" dirty="0"/>
          </a:p>
        </p:txBody>
      </p:sp>
      <p:grpSp>
        <p:nvGrpSpPr>
          <p:cNvPr id="5" name="Group 4">
            <a:extLst>
              <a:ext uri="{FF2B5EF4-FFF2-40B4-BE49-F238E27FC236}">
                <a16:creationId xmlns:a16="http://schemas.microsoft.com/office/drawing/2014/main" id="{F4F9877C-A82F-4B6B-BD9C-066CF647CE7A}"/>
              </a:ext>
            </a:extLst>
          </p:cNvPr>
          <p:cNvGrpSpPr/>
          <p:nvPr userDrawn="1"/>
        </p:nvGrpSpPr>
        <p:grpSpPr bwMode="black">
          <a:xfrm>
            <a:off x="446915" y="326296"/>
            <a:ext cx="587784" cy="45600"/>
            <a:chOff x="616542" y="591197"/>
            <a:chExt cx="587631" cy="45600"/>
          </a:xfrm>
          <a:solidFill>
            <a:schemeClr val="bg1"/>
          </a:solidFill>
        </p:grpSpPr>
        <p:sp>
          <p:nvSpPr>
            <p:cNvPr id="6" name="Google Shape;17;p2">
              <a:extLst>
                <a:ext uri="{FF2B5EF4-FFF2-40B4-BE49-F238E27FC236}">
                  <a16:creationId xmlns:a16="http://schemas.microsoft.com/office/drawing/2014/main" id="{E37A9FAD-22CF-483D-BFEE-A660FD0A10AC}"/>
                </a:ext>
              </a:extLst>
            </p:cNvPr>
            <p:cNvSpPr/>
            <p:nvPr userDrawn="1"/>
          </p:nvSpPr>
          <p:spPr bwMode="black">
            <a:xfrm>
              <a:off x="616542" y="591197"/>
              <a:ext cx="293923" cy="45600"/>
            </a:xfrm>
            <a:prstGeom prst="rect">
              <a:avLst/>
            </a:prstGeom>
            <a:grpFill/>
            <a:ln>
              <a:noFill/>
            </a:ln>
          </p:spPr>
          <p:txBody>
            <a:bodyPr spcFirstLastPara="1" wrap="square" lIns="121868" tIns="121868" rIns="121868" bIns="121868" anchor="ctr" anchorCtr="0">
              <a:noAutofit/>
            </a:bodyPr>
            <a:lstStyle/>
            <a:p>
              <a:pPr marL="0" lvl="0" indent="0" algn="l" rtl="0">
                <a:spcBef>
                  <a:spcPts val="0"/>
                </a:spcBef>
                <a:spcAft>
                  <a:spcPts val="0"/>
                </a:spcAft>
                <a:buNone/>
              </a:pPr>
              <a:endParaRPr sz="2487" dirty="0"/>
            </a:p>
          </p:txBody>
        </p:sp>
        <p:sp>
          <p:nvSpPr>
            <p:cNvPr id="7" name="Google Shape;18;p2">
              <a:extLst>
                <a:ext uri="{FF2B5EF4-FFF2-40B4-BE49-F238E27FC236}">
                  <a16:creationId xmlns:a16="http://schemas.microsoft.com/office/drawing/2014/main" id="{03F89CAE-CCC7-471C-BADA-2585024AD7C1}"/>
                </a:ext>
              </a:extLst>
            </p:cNvPr>
            <p:cNvSpPr/>
            <p:nvPr userDrawn="1"/>
          </p:nvSpPr>
          <p:spPr bwMode="black">
            <a:xfrm>
              <a:off x="910250" y="591197"/>
              <a:ext cx="293923" cy="45600"/>
            </a:xfrm>
            <a:prstGeom prst="rect">
              <a:avLst/>
            </a:prstGeom>
            <a:grpFill/>
            <a:ln>
              <a:noFill/>
            </a:ln>
          </p:spPr>
          <p:txBody>
            <a:bodyPr spcFirstLastPara="1" wrap="square" lIns="121868" tIns="121868" rIns="121868" bIns="121868" anchor="ctr" anchorCtr="0">
              <a:noAutofit/>
            </a:bodyPr>
            <a:lstStyle/>
            <a:p>
              <a:pPr marL="0" lvl="0" indent="0" algn="l" rtl="0">
                <a:spcBef>
                  <a:spcPts val="0"/>
                </a:spcBef>
                <a:spcAft>
                  <a:spcPts val="0"/>
                </a:spcAft>
                <a:buNone/>
              </a:pPr>
              <a:endParaRPr sz="2487" dirty="0"/>
            </a:p>
          </p:txBody>
        </p:sp>
      </p:grpSp>
      <p:sp>
        <p:nvSpPr>
          <p:cNvPr id="11" name="Slide Number Placeholder 5">
            <a:extLst>
              <a:ext uri="{FF2B5EF4-FFF2-40B4-BE49-F238E27FC236}">
                <a16:creationId xmlns:a16="http://schemas.microsoft.com/office/drawing/2014/main" id="{3904B2BB-C8F1-419C-B295-DA30917AB874}"/>
              </a:ext>
            </a:extLst>
          </p:cNvPr>
          <p:cNvSpPr txBox="1">
            <a:spLocks/>
          </p:cNvSpPr>
          <p:nvPr userDrawn="1"/>
        </p:nvSpPr>
        <p:spPr bwMode="auto">
          <a:xfrm>
            <a:off x="11466324" y="6303596"/>
            <a:ext cx="276370" cy="335382"/>
          </a:xfrm>
          <a:prstGeom prst="rect">
            <a:avLst/>
          </a:prstGeom>
        </p:spPr>
        <p:txBody>
          <a:bodyPr wrap="square" lIns="0" tIns="0" rIns="0" bIns="0" anchor="b" anchorCtr="0"/>
          <a:lstStyle>
            <a:defPPr>
              <a:defRPr lang="en-US"/>
            </a:defPPr>
            <a:lvl1pPr marL="0" algn="r" defTabSz="914400" rtl="0" eaLnBrk="1" fontAlgn="base" latinLnBrk="0" hangingPunct="1">
              <a:lnSpc>
                <a:spcPct val="90000"/>
              </a:lnSpc>
              <a:spcBef>
                <a:spcPct val="0"/>
              </a:spcBef>
              <a:spcAft>
                <a:spcPct val="0"/>
              </a:spcAft>
              <a:defRPr lang="en-US" sz="900" b="0" kern="1200" smtClean="0">
                <a:solidFill>
                  <a:schemeClr val="tx1">
                    <a:lumMod val="75000"/>
                    <a:lumOff val="25000"/>
                  </a:schemeClr>
                </a:solidFill>
                <a:latin typeface="+mj-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35C0926A-889A-463A-A5EA-682F15689EEF}" type="slidenum">
              <a:rPr lang="en-US" sz="800" smtClean="0">
                <a:solidFill>
                  <a:schemeClr val="bg1"/>
                </a:solidFill>
                <a:latin typeface="+mn-lt"/>
              </a:rPr>
              <a:pPr/>
              <a:t>‹#›</a:t>
            </a:fld>
            <a:endParaRPr lang="en-US" sz="800" dirty="0">
              <a:solidFill>
                <a:schemeClr val="bg1"/>
              </a:solidFill>
              <a:latin typeface="+mn-lt"/>
            </a:endParaRPr>
          </a:p>
        </p:txBody>
      </p:sp>
      <p:sp>
        <p:nvSpPr>
          <p:cNvPr id="12" name="Google Shape;52;p7">
            <a:extLst>
              <a:ext uri="{FF2B5EF4-FFF2-40B4-BE49-F238E27FC236}">
                <a16:creationId xmlns:a16="http://schemas.microsoft.com/office/drawing/2014/main" id="{00AEBF66-5FB7-44F3-9514-9E7517B063CF}"/>
              </a:ext>
            </a:extLst>
          </p:cNvPr>
          <p:cNvSpPr txBox="1"/>
          <p:nvPr userDrawn="1"/>
        </p:nvSpPr>
        <p:spPr bwMode="auto">
          <a:xfrm>
            <a:off x="6095999" y="6303596"/>
            <a:ext cx="5348889" cy="335382"/>
          </a:xfrm>
          <a:prstGeom prst="rect">
            <a:avLst/>
          </a:prstGeom>
          <a:noFill/>
          <a:ln>
            <a:noFill/>
          </a:ln>
        </p:spPr>
        <p:txBody>
          <a:bodyPr spcFirstLastPara="1" wrap="square" lIns="0" tIns="0" rIns="0" bIns="0" anchor="b" anchorCtr="0">
            <a:noAutofit/>
          </a:bodyPr>
          <a:lstStyle/>
          <a:p>
            <a:pPr marL="0" lvl="0" indent="0" algn="r" rtl="0">
              <a:lnSpc>
                <a:spcPct val="90000"/>
              </a:lnSpc>
              <a:spcBef>
                <a:spcPts val="0"/>
              </a:spcBef>
              <a:spcAft>
                <a:spcPts val="0"/>
              </a:spcAft>
              <a:buNone/>
            </a:pPr>
            <a:r>
              <a:rPr lang="en-GB" sz="800" dirty="0">
                <a:solidFill>
                  <a:schemeClr val="bg1"/>
                </a:solidFill>
              </a:rPr>
              <a:t>Confidential</a:t>
            </a:r>
            <a:endParaRPr sz="800" b="1" dirty="0">
              <a:solidFill>
                <a:schemeClr val="bg1"/>
              </a:solidFill>
            </a:endParaRPr>
          </a:p>
        </p:txBody>
      </p:sp>
      <p:pic>
        <p:nvPicPr>
          <p:cNvPr id="14" name="Picture 13" descr="Logo&#10;&#10;Description automatically generated">
            <a:extLst>
              <a:ext uri="{FF2B5EF4-FFF2-40B4-BE49-F238E27FC236}">
                <a16:creationId xmlns:a16="http://schemas.microsoft.com/office/drawing/2014/main" id="{7A1B51F1-2438-4BA2-9050-3712AC9928B4}"/>
              </a:ext>
            </a:extLst>
          </p:cNvPr>
          <p:cNvPicPr>
            <a:picLocks noChangeAspect="1"/>
          </p:cNvPicPr>
          <p:nvPr userDrawn="1"/>
        </p:nvPicPr>
        <p:blipFill>
          <a:blip r:embed="rId3"/>
          <a:stretch>
            <a:fillRect/>
          </a:stretch>
        </p:blipFill>
        <p:spPr bwMode="invGray">
          <a:xfrm>
            <a:off x="446914" y="6343569"/>
            <a:ext cx="556421" cy="374904"/>
          </a:xfrm>
          <a:prstGeom prst="rect">
            <a:avLst/>
          </a:prstGeom>
        </p:spPr>
      </p:pic>
      <p:sp>
        <p:nvSpPr>
          <p:cNvPr id="15" name="Text Placeholder 3">
            <a:extLst>
              <a:ext uri="{FF2B5EF4-FFF2-40B4-BE49-F238E27FC236}">
                <a16:creationId xmlns:a16="http://schemas.microsoft.com/office/drawing/2014/main" id="{4CF28935-A22C-46B0-A36A-0299D5B32774}"/>
              </a:ext>
            </a:extLst>
          </p:cNvPr>
          <p:cNvSpPr txBox="1">
            <a:spLocks/>
          </p:cNvSpPr>
          <p:nvPr userDrawn="1"/>
        </p:nvSpPr>
        <p:spPr bwMode="auto">
          <a:xfrm>
            <a:off x="1370298" y="6303596"/>
            <a:ext cx="4573191" cy="335382"/>
          </a:xfrm>
          <a:prstGeom prst="rect">
            <a:avLst/>
          </a:prstGeom>
        </p:spPr>
        <p:txBody>
          <a:bodyPr vert="horz" lIns="0" tIns="0" rIns="0" bIns="0" rtlCol="0" anchor="b" anchorCtr="0">
            <a:noAutofit/>
          </a:bodyPr>
          <a:lstStyle>
            <a:lvl1pPr marL="0" indent="0" algn="l" defTabSz="914400" rtl="0" eaLnBrk="1" latinLnBrk="0" hangingPunct="1">
              <a:lnSpc>
                <a:spcPct val="90000"/>
              </a:lnSpc>
              <a:spcBef>
                <a:spcPts val="300"/>
              </a:spcBef>
              <a:buClr>
                <a:schemeClr val="tx1"/>
              </a:buClr>
              <a:buSzPct val="100000"/>
              <a:buFont typeface="Arial" panose="020B0604020202020204" pitchFamily="34" charset="0"/>
              <a:buNone/>
              <a:defRPr lang="en-US" sz="1200" kern="1200">
                <a:solidFill>
                  <a:srgbClr val="00004E"/>
                </a:solidFill>
                <a:latin typeface="+mn-lt"/>
                <a:ea typeface="+mn-ea"/>
                <a:cs typeface="+mn-cs"/>
              </a:defRPr>
            </a:lvl1pPr>
            <a:lvl2pPr marL="457200" indent="-169863" algn="l" defTabSz="914400" rtl="0" eaLnBrk="1" latinLnBrk="0" hangingPunct="1">
              <a:lnSpc>
                <a:spcPct val="90000"/>
              </a:lnSpc>
              <a:spcBef>
                <a:spcPts val="1000"/>
              </a:spcBef>
              <a:buClr>
                <a:schemeClr val="tx1"/>
              </a:buClr>
              <a:buFont typeface="Arial" panose="020B0604020202020204" pitchFamily="34" charset="0"/>
              <a:buChar char="•"/>
              <a:defRPr sz="1800" kern="1200">
                <a:solidFill>
                  <a:schemeClr val="tx1"/>
                </a:solidFill>
                <a:latin typeface="+mn-lt"/>
                <a:ea typeface="+mn-ea"/>
                <a:cs typeface="+mn-cs"/>
              </a:defRPr>
            </a:lvl2pPr>
            <a:lvl3pPr marL="685800" indent="-171450" algn="l" defTabSz="914400" rtl="0" eaLnBrk="1" latinLnBrk="0" hangingPunct="1">
              <a:lnSpc>
                <a:spcPct val="90000"/>
              </a:lnSpc>
              <a:spcBef>
                <a:spcPts val="500"/>
              </a:spcBef>
              <a:buClr>
                <a:schemeClr val="tx1"/>
              </a:buClr>
              <a:buFont typeface="Arial" panose="020B0604020202020204" pitchFamily="34" charset="0"/>
              <a:buChar char="•"/>
              <a:defRPr sz="1600" kern="1200">
                <a:solidFill>
                  <a:schemeClr val="tx1"/>
                </a:solidFill>
                <a:latin typeface="+mn-lt"/>
                <a:ea typeface="+mn-ea"/>
                <a:cs typeface="+mn-cs"/>
              </a:defRPr>
            </a:lvl3pPr>
            <a:lvl4pPr marL="914400" indent="-171450" algn="l" defTabSz="914400" rtl="0" eaLnBrk="1" latinLnBrk="0" hangingPunct="1">
              <a:lnSpc>
                <a:spcPct val="90000"/>
              </a:lnSpc>
              <a:spcBef>
                <a:spcPts val="200"/>
              </a:spcBef>
              <a:buClr>
                <a:schemeClr val="tx1"/>
              </a:buClr>
              <a:buFont typeface="Arial" panose="020B0604020202020204" pitchFamily="34" charset="0"/>
              <a:buChar char="•"/>
              <a:defRPr sz="1400" kern="1200">
                <a:solidFill>
                  <a:schemeClr val="tx1"/>
                </a:solidFill>
                <a:latin typeface="+mn-lt"/>
                <a:ea typeface="+mn-ea"/>
                <a:cs typeface="+mn-cs"/>
              </a:defRPr>
            </a:lvl4pPr>
            <a:lvl5pPr marL="1089025" indent="-114300" algn="l" defTabSz="914400" rtl="0" eaLnBrk="1" latinLnBrk="0" hangingPunct="1">
              <a:lnSpc>
                <a:spcPct val="90000"/>
              </a:lnSpc>
              <a:spcBef>
                <a:spcPts val="100"/>
              </a:spcBef>
              <a:buClr>
                <a:schemeClr val="tx1"/>
              </a:buClr>
              <a:buFont typeface="Arial" panose="020B0604020202020204" pitchFamily="34" charset="0"/>
              <a:buChar char="•"/>
              <a:defRPr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spcBef>
                <a:spcPts val="0"/>
              </a:spcBef>
            </a:pPr>
            <a:r>
              <a:rPr lang="en-US" sz="800" b="1" dirty="0">
                <a:solidFill>
                  <a:schemeClr val="bg1"/>
                </a:solidFill>
              </a:rPr>
              <a:t>Business Group</a:t>
            </a:r>
            <a:r>
              <a:rPr lang="en-US" sz="800" b="0" dirty="0">
                <a:solidFill>
                  <a:schemeClr val="bg1"/>
                </a:solidFill>
              </a:rPr>
              <a:t>  Business Subgroup</a:t>
            </a:r>
          </a:p>
        </p:txBody>
      </p:sp>
    </p:spTree>
    <p:custDataLst>
      <p:tags r:id="rId1"/>
    </p:custDataLst>
    <p:extLst>
      <p:ext uri="{BB962C8B-B14F-4D97-AF65-F5344CB8AC3E}">
        <p14:creationId xmlns:p14="http://schemas.microsoft.com/office/powerpoint/2010/main" val="148737733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1_Title Slide">
    <p:bg bwMode="gray">
      <p:bgPr>
        <a:solidFill>
          <a:schemeClr val="bg1">
            <a:lumMod val="95000"/>
          </a:schemeClr>
        </a:solidFill>
        <a:effectLst/>
      </p:bgPr>
    </p:bg>
    <p:spTree>
      <p:nvGrpSpPr>
        <p:cNvPr id="1" name=""/>
        <p:cNvGrpSpPr/>
        <p:nvPr/>
      </p:nvGrpSpPr>
      <p:grpSpPr>
        <a:xfrm>
          <a:off x="0" y="0"/>
          <a:ext cx="0" cy="0"/>
          <a:chOff x="0" y="0"/>
          <a:chExt cx="0" cy="0"/>
        </a:xfrm>
      </p:grpSpPr>
      <p:sp>
        <p:nvSpPr>
          <p:cNvPr id="49" name="Title 1"/>
          <p:cNvSpPr>
            <a:spLocks noGrp="1"/>
          </p:cNvSpPr>
          <p:nvPr userDrawn="1">
            <p:ph type="ctrTitle"/>
          </p:nvPr>
        </p:nvSpPr>
        <p:spPr bwMode="gray">
          <a:xfrm>
            <a:off x="448173" y="923544"/>
            <a:ext cx="4234775" cy="1901952"/>
          </a:xfrm>
        </p:spPr>
        <p:txBody>
          <a:bodyPr vert="horz" lIns="0" tIns="0" rIns="0" bIns="0" rtlCol="0" anchor="t" anchorCtr="0">
            <a:noAutofit/>
          </a:bodyPr>
          <a:lstStyle>
            <a:lvl1pPr>
              <a:spcBef>
                <a:spcPts val="0"/>
              </a:spcBef>
              <a:defRPr lang="en-US" sz="3400" dirty="0">
                <a:solidFill>
                  <a:schemeClr val="tx1"/>
                </a:solidFill>
                <a:latin typeface="+mj-lt"/>
              </a:defRPr>
            </a:lvl1pPr>
          </a:lstStyle>
          <a:p>
            <a:pPr lvl="0"/>
            <a:r>
              <a:rPr lang="en-US" altLang="zh-CN"/>
              <a:t>Click to edit Master title style</a:t>
            </a:r>
            <a:endParaRPr lang="en-US" dirty="0"/>
          </a:p>
        </p:txBody>
      </p:sp>
      <p:sp>
        <p:nvSpPr>
          <p:cNvPr id="6" name="Text Placeholder 5"/>
          <p:cNvSpPr>
            <a:spLocks noGrp="1"/>
          </p:cNvSpPr>
          <p:nvPr userDrawn="1">
            <p:ph type="body" sz="quarter" idx="10"/>
          </p:nvPr>
        </p:nvSpPr>
        <p:spPr bwMode="gray">
          <a:xfrm>
            <a:off x="448173" y="3849624"/>
            <a:ext cx="4234775" cy="905256"/>
          </a:xfrm>
        </p:spPr>
        <p:txBody>
          <a:bodyPr lIns="0" tIns="0" rIns="0" bIns="0" anchor="b" anchorCtr="0"/>
          <a:lstStyle>
            <a:lvl1pPr marL="0" indent="0">
              <a:spcBef>
                <a:spcPts val="600"/>
              </a:spcBef>
              <a:buNone/>
              <a:defRPr sz="1800">
                <a:solidFill>
                  <a:schemeClr val="tx1"/>
                </a:solidFill>
                <a:latin typeface="+mn-lt"/>
              </a:defRPr>
            </a:lvl1pPr>
            <a:lvl2pPr marL="400050" indent="0">
              <a:buNone/>
              <a:defRPr/>
            </a:lvl2pPr>
            <a:lvl3pPr marL="742950" indent="0">
              <a:buNone/>
              <a:defRPr/>
            </a:lvl3pPr>
            <a:lvl4pPr marL="1095375" indent="0">
              <a:buNone/>
              <a:defRPr/>
            </a:lvl4pPr>
            <a:lvl5pPr marL="1370012" indent="0">
              <a:buNone/>
              <a:defRPr/>
            </a:lvl5pPr>
          </a:lstStyle>
          <a:p>
            <a:pPr lvl="0"/>
            <a:r>
              <a:rPr lang="en-US" altLang="zh-CN"/>
              <a:t>Click to edit Master text styles</a:t>
            </a:r>
          </a:p>
        </p:txBody>
      </p:sp>
      <p:sp>
        <p:nvSpPr>
          <p:cNvPr id="3" name="Text Placeholder 2"/>
          <p:cNvSpPr>
            <a:spLocks noGrp="1"/>
          </p:cNvSpPr>
          <p:nvPr userDrawn="1">
            <p:ph type="body" sz="quarter" idx="11"/>
          </p:nvPr>
        </p:nvSpPr>
        <p:spPr bwMode="gray">
          <a:xfrm>
            <a:off x="448173" y="4974336"/>
            <a:ext cx="4234775" cy="438150"/>
          </a:xfrm>
        </p:spPr>
        <p:txBody>
          <a:bodyPr lIns="0" tIns="0" rIns="0" bIns="0" anchor="t" anchorCtr="0"/>
          <a:lstStyle>
            <a:lvl1pPr marL="0" indent="0">
              <a:spcBef>
                <a:spcPts val="300"/>
              </a:spcBef>
              <a:buNone/>
              <a:defRPr sz="1200">
                <a:solidFill>
                  <a:schemeClr val="tx1"/>
                </a:solidFill>
              </a:defRPr>
            </a:lvl1pPr>
          </a:lstStyle>
          <a:p>
            <a:pPr lvl="0"/>
            <a:r>
              <a:rPr lang="en-US" altLang="zh-CN"/>
              <a:t>Click to edit Master text styles</a:t>
            </a:r>
          </a:p>
        </p:txBody>
      </p:sp>
      <p:grpSp>
        <p:nvGrpSpPr>
          <p:cNvPr id="51" name="Group 50">
            <a:extLst>
              <a:ext uri="{FF2B5EF4-FFF2-40B4-BE49-F238E27FC236}">
                <a16:creationId xmlns:a16="http://schemas.microsoft.com/office/drawing/2014/main" id="{6FF36B01-A49B-4A9E-B276-D60D83410796}"/>
              </a:ext>
            </a:extLst>
          </p:cNvPr>
          <p:cNvGrpSpPr/>
          <p:nvPr userDrawn="1"/>
        </p:nvGrpSpPr>
        <p:grpSpPr bwMode="gray">
          <a:xfrm>
            <a:off x="446915" y="591197"/>
            <a:ext cx="587784" cy="45600"/>
            <a:chOff x="616542" y="591197"/>
            <a:chExt cx="587631" cy="45600"/>
          </a:xfrm>
        </p:grpSpPr>
        <p:sp>
          <p:nvSpPr>
            <p:cNvPr id="52" name="Google Shape;17;p2">
              <a:extLst>
                <a:ext uri="{FF2B5EF4-FFF2-40B4-BE49-F238E27FC236}">
                  <a16:creationId xmlns:a16="http://schemas.microsoft.com/office/drawing/2014/main" id="{5D3302A1-E9DC-4838-989A-68413E86B02A}"/>
                </a:ext>
              </a:extLst>
            </p:cNvPr>
            <p:cNvSpPr/>
            <p:nvPr userDrawn="1"/>
          </p:nvSpPr>
          <p:spPr bwMode="gray">
            <a:xfrm>
              <a:off x="616542" y="591197"/>
              <a:ext cx="293923" cy="45600"/>
            </a:xfrm>
            <a:prstGeom prst="rect">
              <a:avLst/>
            </a:prstGeom>
            <a:solidFill>
              <a:srgbClr val="0000C9"/>
            </a:solidFill>
            <a:ln>
              <a:noFill/>
            </a:ln>
          </p:spPr>
          <p:txBody>
            <a:bodyPr spcFirstLastPara="1" wrap="square" lIns="121868" tIns="121868" rIns="121868" bIns="121868" anchor="ctr" anchorCtr="0">
              <a:noAutofit/>
            </a:bodyPr>
            <a:lstStyle/>
            <a:p>
              <a:pPr marL="0" lvl="0" indent="0" algn="l" rtl="0">
                <a:spcBef>
                  <a:spcPts val="0"/>
                </a:spcBef>
                <a:spcAft>
                  <a:spcPts val="0"/>
                </a:spcAft>
                <a:buNone/>
              </a:pPr>
              <a:endParaRPr sz="2487" dirty="0"/>
            </a:p>
          </p:txBody>
        </p:sp>
        <p:sp>
          <p:nvSpPr>
            <p:cNvPr id="53" name="Google Shape;18;p2">
              <a:extLst>
                <a:ext uri="{FF2B5EF4-FFF2-40B4-BE49-F238E27FC236}">
                  <a16:creationId xmlns:a16="http://schemas.microsoft.com/office/drawing/2014/main" id="{B5D84995-F3EE-4DC3-A8E3-F8254A23326B}"/>
                </a:ext>
              </a:extLst>
            </p:cNvPr>
            <p:cNvSpPr/>
            <p:nvPr userDrawn="1"/>
          </p:nvSpPr>
          <p:spPr bwMode="gray">
            <a:xfrm>
              <a:off x="910250" y="591197"/>
              <a:ext cx="293923" cy="45600"/>
            </a:xfrm>
            <a:prstGeom prst="rect">
              <a:avLst/>
            </a:prstGeom>
            <a:solidFill>
              <a:srgbClr val="0095FF"/>
            </a:solidFill>
            <a:ln>
              <a:noFill/>
            </a:ln>
          </p:spPr>
          <p:txBody>
            <a:bodyPr spcFirstLastPara="1" wrap="square" lIns="121868" tIns="121868" rIns="121868" bIns="121868" anchor="ctr" anchorCtr="0">
              <a:noAutofit/>
            </a:bodyPr>
            <a:lstStyle/>
            <a:p>
              <a:pPr marL="0" lvl="0" indent="0" algn="l" rtl="0">
                <a:spcBef>
                  <a:spcPts val="0"/>
                </a:spcBef>
                <a:spcAft>
                  <a:spcPts val="0"/>
                </a:spcAft>
                <a:buNone/>
              </a:pPr>
              <a:endParaRPr sz="2487" dirty="0"/>
            </a:p>
          </p:txBody>
        </p:sp>
      </p:grpSp>
      <p:sp>
        <p:nvSpPr>
          <p:cNvPr id="54" name="Google Shape;49;p7">
            <a:extLst>
              <a:ext uri="{FF2B5EF4-FFF2-40B4-BE49-F238E27FC236}">
                <a16:creationId xmlns:a16="http://schemas.microsoft.com/office/drawing/2014/main" id="{4771DC95-2DA9-4515-8FEA-2DE1AA50D2C7}"/>
              </a:ext>
            </a:extLst>
          </p:cNvPr>
          <p:cNvSpPr/>
          <p:nvPr userDrawn="1"/>
        </p:nvSpPr>
        <p:spPr bwMode="gray">
          <a:xfrm>
            <a:off x="1" y="6216149"/>
            <a:ext cx="12192000" cy="641784"/>
          </a:xfrm>
          <a:prstGeom prst="rect">
            <a:avLst/>
          </a:prstGeom>
          <a:solidFill>
            <a:schemeClr val="lt1"/>
          </a:solidFill>
          <a:ln>
            <a:noFill/>
          </a:ln>
        </p:spPr>
        <p:txBody>
          <a:bodyPr spcFirstLastPara="1" wrap="square" lIns="121868" tIns="121868" rIns="121868" bIns="121868" anchor="ctr" anchorCtr="0">
            <a:noAutofit/>
          </a:bodyPr>
          <a:lstStyle/>
          <a:p>
            <a:pPr marL="0" lvl="0" indent="0" algn="l" rtl="0">
              <a:spcBef>
                <a:spcPts val="0"/>
              </a:spcBef>
              <a:spcAft>
                <a:spcPts val="0"/>
              </a:spcAft>
              <a:buNone/>
            </a:pPr>
            <a:endParaRPr sz="2487" dirty="0"/>
          </a:p>
        </p:txBody>
      </p:sp>
      <p:sp>
        <p:nvSpPr>
          <p:cNvPr id="55" name="Slide Number Placeholder 5">
            <a:extLst>
              <a:ext uri="{FF2B5EF4-FFF2-40B4-BE49-F238E27FC236}">
                <a16:creationId xmlns:a16="http://schemas.microsoft.com/office/drawing/2014/main" id="{F466006E-96B1-4AD4-A9B9-84F544D50C40}"/>
              </a:ext>
            </a:extLst>
          </p:cNvPr>
          <p:cNvSpPr txBox="1">
            <a:spLocks/>
          </p:cNvSpPr>
          <p:nvPr userDrawn="1"/>
        </p:nvSpPr>
        <p:spPr bwMode="gray">
          <a:xfrm>
            <a:off x="11466324" y="6303596"/>
            <a:ext cx="276370" cy="335382"/>
          </a:xfrm>
          <a:prstGeom prst="rect">
            <a:avLst/>
          </a:prstGeom>
        </p:spPr>
        <p:txBody>
          <a:bodyPr wrap="square" lIns="0" tIns="0" rIns="0" bIns="0" anchor="b" anchorCtr="0"/>
          <a:lstStyle>
            <a:defPPr>
              <a:defRPr lang="en-US"/>
            </a:defPPr>
            <a:lvl1pPr marL="0" algn="r" defTabSz="914400" rtl="0" eaLnBrk="1" fontAlgn="base" latinLnBrk="0" hangingPunct="1">
              <a:lnSpc>
                <a:spcPct val="90000"/>
              </a:lnSpc>
              <a:spcBef>
                <a:spcPct val="0"/>
              </a:spcBef>
              <a:spcAft>
                <a:spcPct val="0"/>
              </a:spcAft>
              <a:defRPr lang="en-US" sz="900" b="0" kern="1200" smtClean="0">
                <a:solidFill>
                  <a:schemeClr val="tx1">
                    <a:lumMod val="75000"/>
                    <a:lumOff val="25000"/>
                  </a:schemeClr>
                </a:solidFill>
                <a:latin typeface="+mj-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35C0926A-889A-463A-A5EA-682F15689EEF}" type="slidenum">
              <a:rPr lang="en-US" sz="800" smtClean="0">
                <a:solidFill>
                  <a:srgbClr val="A1AAB1"/>
                </a:solidFill>
                <a:latin typeface="+mn-lt"/>
              </a:rPr>
              <a:pPr/>
              <a:t>‹#›</a:t>
            </a:fld>
            <a:endParaRPr lang="en-US" sz="800" dirty="0">
              <a:solidFill>
                <a:srgbClr val="A1AAB1"/>
              </a:solidFill>
              <a:latin typeface="+mn-lt"/>
            </a:endParaRPr>
          </a:p>
        </p:txBody>
      </p:sp>
      <p:sp>
        <p:nvSpPr>
          <p:cNvPr id="56" name="Google Shape;52;p7">
            <a:extLst>
              <a:ext uri="{FF2B5EF4-FFF2-40B4-BE49-F238E27FC236}">
                <a16:creationId xmlns:a16="http://schemas.microsoft.com/office/drawing/2014/main" id="{AFCE843F-1B48-4C3C-93F6-0D539F7C7FBC}"/>
              </a:ext>
            </a:extLst>
          </p:cNvPr>
          <p:cNvSpPr txBox="1"/>
          <p:nvPr userDrawn="1"/>
        </p:nvSpPr>
        <p:spPr bwMode="gray">
          <a:xfrm>
            <a:off x="6095999" y="6303596"/>
            <a:ext cx="5348889" cy="335382"/>
          </a:xfrm>
          <a:prstGeom prst="rect">
            <a:avLst/>
          </a:prstGeom>
          <a:noFill/>
          <a:ln>
            <a:noFill/>
          </a:ln>
        </p:spPr>
        <p:txBody>
          <a:bodyPr spcFirstLastPara="1" wrap="square" lIns="0" tIns="0" rIns="0" bIns="0" anchor="b" anchorCtr="0">
            <a:noAutofit/>
          </a:bodyPr>
          <a:lstStyle/>
          <a:p>
            <a:pPr marL="0" lvl="0" indent="0" algn="r" rtl="0">
              <a:lnSpc>
                <a:spcPct val="90000"/>
              </a:lnSpc>
              <a:spcBef>
                <a:spcPts val="0"/>
              </a:spcBef>
              <a:spcAft>
                <a:spcPts val="0"/>
              </a:spcAft>
              <a:buNone/>
            </a:pPr>
            <a:r>
              <a:rPr lang="en-GB" sz="800" dirty="0">
                <a:solidFill>
                  <a:srgbClr val="A1AAB1"/>
                </a:solidFill>
              </a:rPr>
              <a:t>Confidential</a:t>
            </a:r>
            <a:endParaRPr sz="800" b="1" dirty="0">
              <a:solidFill>
                <a:srgbClr val="A1AAB1"/>
              </a:solidFill>
            </a:endParaRPr>
          </a:p>
        </p:txBody>
      </p:sp>
      <p:pic>
        <p:nvPicPr>
          <p:cNvPr id="58" name="Google Shape;53;p7">
            <a:extLst>
              <a:ext uri="{FF2B5EF4-FFF2-40B4-BE49-F238E27FC236}">
                <a16:creationId xmlns:a16="http://schemas.microsoft.com/office/drawing/2014/main" id="{CB49B02A-070A-482A-AACD-303DFF77F18F}"/>
              </a:ext>
            </a:extLst>
          </p:cNvPr>
          <p:cNvPicPr preferRelativeResize="0">
            <a:picLocks noChangeAspect="1"/>
          </p:cNvPicPr>
          <p:nvPr userDrawn="1"/>
        </p:nvPicPr>
        <p:blipFill>
          <a:blip r:embed="rId3" cstate="email">
            <a:extLst>
              <a:ext uri="{28A0092B-C50C-407E-A947-70E740481C1C}">
                <a14:useLocalDpi xmlns:a14="http://schemas.microsoft.com/office/drawing/2010/main"/>
              </a:ext>
            </a:extLst>
          </a:blip>
          <a:srcRect t="787" b="787"/>
          <a:stretch/>
        </p:blipFill>
        <p:spPr bwMode="gray">
          <a:xfrm>
            <a:off x="446914" y="6346663"/>
            <a:ext cx="914638" cy="371811"/>
          </a:xfrm>
          <a:prstGeom prst="rect">
            <a:avLst/>
          </a:prstGeom>
          <a:noFill/>
          <a:ln>
            <a:noFill/>
          </a:ln>
        </p:spPr>
      </p:pic>
      <p:pic>
        <p:nvPicPr>
          <p:cNvPr id="14" name="Picture 13" descr="A close - up of a computer screen&#10;&#10;Description automatically generated with low confidence">
            <a:extLst>
              <a:ext uri="{FF2B5EF4-FFF2-40B4-BE49-F238E27FC236}">
                <a16:creationId xmlns:a16="http://schemas.microsoft.com/office/drawing/2014/main" id="{92219F77-A253-4F0D-B94E-C1245A053D26}"/>
              </a:ext>
            </a:extLst>
          </p:cNvPr>
          <p:cNvPicPr>
            <a:picLocks noChangeAspect="1"/>
          </p:cNvPicPr>
          <p:nvPr userDrawn="1"/>
        </p:nvPicPr>
        <p:blipFill rotWithShape="1">
          <a:blip r:embed="rId4"/>
          <a:srcRect l="1" r="296"/>
          <a:stretch/>
        </p:blipFill>
        <p:spPr bwMode="gray">
          <a:xfrm>
            <a:off x="3625603" y="-5670"/>
            <a:ext cx="8566397" cy="6221818"/>
          </a:xfrm>
          <a:prstGeom prst="rect">
            <a:avLst/>
          </a:prstGeom>
        </p:spPr>
      </p:pic>
    </p:spTree>
    <p:custDataLst>
      <p:tags r:id="rId1"/>
    </p:custDataLst>
    <p:extLst>
      <p:ext uri="{BB962C8B-B14F-4D97-AF65-F5344CB8AC3E}">
        <p14:creationId xmlns:p14="http://schemas.microsoft.com/office/powerpoint/2010/main" val="129770374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userDrawn="1">
  <p:cSld name="1_Section Divider Slide">
    <p:bg bwMode="gray">
      <p:bgPr>
        <a:solidFill>
          <a:schemeClr val="bg1">
            <a:lumMod val="95000"/>
          </a:schemeClr>
        </a:solidFill>
        <a:effectLst/>
      </p:bgPr>
    </p:bg>
    <p:spTree>
      <p:nvGrpSpPr>
        <p:cNvPr id="1" name=""/>
        <p:cNvGrpSpPr/>
        <p:nvPr/>
      </p:nvGrpSpPr>
      <p:grpSpPr>
        <a:xfrm>
          <a:off x="0" y="0"/>
          <a:ext cx="0" cy="0"/>
          <a:chOff x="0" y="0"/>
          <a:chExt cx="0" cy="0"/>
        </a:xfrm>
      </p:grpSpPr>
      <p:pic>
        <p:nvPicPr>
          <p:cNvPr id="11" name="Picture Placeholder 4" descr="A picture containing accessory, umbrella, sunglasses, spectacles&#10;&#10;Description automatically generated">
            <a:extLst>
              <a:ext uri="{FF2B5EF4-FFF2-40B4-BE49-F238E27FC236}">
                <a16:creationId xmlns:a16="http://schemas.microsoft.com/office/drawing/2014/main" id="{2DC16F02-BAF4-4EBA-B856-EE0B01A67E69}"/>
              </a:ext>
            </a:extLst>
          </p:cNvPr>
          <p:cNvPicPr>
            <a:picLocks noChangeAspect="1"/>
          </p:cNvPicPr>
          <p:nvPr userDrawn="1"/>
        </p:nvPicPr>
        <p:blipFill rotWithShape="1">
          <a:blip r:embed="rId3" cstate="email">
            <a:clrChange>
              <a:clrFrom>
                <a:srgbClr val="E0E0E0"/>
              </a:clrFrom>
              <a:clrTo>
                <a:srgbClr val="E0E0E0">
                  <a:alpha val="0"/>
                </a:srgbClr>
              </a:clrTo>
            </a:clrChange>
            <a:extLst>
              <a:ext uri="{28A0092B-C50C-407E-A947-70E740481C1C}">
                <a14:useLocalDpi xmlns:a14="http://schemas.microsoft.com/office/drawing/2010/main"/>
              </a:ext>
            </a:extLst>
          </a:blip>
          <a:srcRect/>
          <a:stretch/>
        </p:blipFill>
        <p:spPr bwMode="gray">
          <a:xfrm>
            <a:off x="1" y="0"/>
            <a:ext cx="12192000" cy="6856214"/>
          </a:xfrm>
          <a:prstGeom prst="rect">
            <a:avLst/>
          </a:prstGeom>
        </p:spPr>
      </p:pic>
      <p:sp>
        <p:nvSpPr>
          <p:cNvPr id="5" name="Text Placeholder 4"/>
          <p:cNvSpPr>
            <a:spLocks noGrp="1"/>
          </p:cNvSpPr>
          <p:nvPr>
            <p:ph type="body" sz="quarter" idx="10"/>
          </p:nvPr>
        </p:nvSpPr>
        <p:spPr bwMode="gray">
          <a:xfrm>
            <a:off x="448173" y="4215384"/>
            <a:ext cx="4234775" cy="905256"/>
          </a:xfrm>
        </p:spPr>
        <p:txBody>
          <a:bodyPr lIns="0" tIns="0" rIns="0" bIns="0"/>
          <a:lstStyle>
            <a:lvl1pPr marL="0" indent="0">
              <a:spcBef>
                <a:spcPts val="600"/>
              </a:spcBef>
              <a:buNone/>
              <a:defRPr sz="1800">
                <a:solidFill>
                  <a:schemeClr val="tx1"/>
                </a:solidFill>
                <a:latin typeface="+mn-lt"/>
              </a:defRPr>
            </a:lvl1pPr>
            <a:lvl2pPr marL="400050" indent="0">
              <a:buNone/>
              <a:defRPr/>
            </a:lvl2pPr>
            <a:lvl3pPr marL="742950" indent="0">
              <a:buNone/>
              <a:defRPr/>
            </a:lvl3pPr>
            <a:lvl4pPr marL="1095375" indent="0">
              <a:buNone/>
              <a:defRPr/>
            </a:lvl4pPr>
            <a:lvl5pPr marL="1370012" indent="0">
              <a:buNone/>
              <a:defRPr/>
            </a:lvl5pPr>
          </a:lstStyle>
          <a:p>
            <a:pPr lvl="0"/>
            <a:r>
              <a:rPr lang="en-US" dirty="0"/>
              <a:t>Click to edit Master text styles</a:t>
            </a:r>
          </a:p>
        </p:txBody>
      </p:sp>
      <p:sp>
        <p:nvSpPr>
          <p:cNvPr id="2" name="Title 1"/>
          <p:cNvSpPr>
            <a:spLocks noGrp="1"/>
          </p:cNvSpPr>
          <p:nvPr>
            <p:ph type="ctrTitle"/>
          </p:nvPr>
        </p:nvSpPr>
        <p:spPr bwMode="gray">
          <a:xfrm>
            <a:off x="448173" y="2560320"/>
            <a:ext cx="4234775" cy="1508760"/>
          </a:xfrm>
        </p:spPr>
        <p:txBody>
          <a:bodyPr vert="horz" lIns="0" tIns="0" rIns="0" bIns="0" rtlCol="0" anchor="b" anchorCtr="0">
            <a:noAutofit/>
          </a:bodyPr>
          <a:lstStyle>
            <a:lvl1pPr>
              <a:defRPr lang="en-US" sz="2800" b="0" dirty="0">
                <a:solidFill>
                  <a:schemeClr val="tx1"/>
                </a:solidFill>
              </a:defRPr>
            </a:lvl1pPr>
          </a:lstStyle>
          <a:p>
            <a:pPr lvl="0"/>
            <a:r>
              <a:rPr lang="en-US" dirty="0"/>
              <a:t>Click to edit Master title style</a:t>
            </a:r>
          </a:p>
        </p:txBody>
      </p:sp>
      <p:sp>
        <p:nvSpPr>
          <p:cNvPr id="13" name="Google Shape;49;p7">
            <a:extLst>
              <a:ext uri="{FF2B5EF4-FFF2-40B4-BE49-F238E27FC236}">
                <a16:creationId xmlns:a16="http://schemas.microsoft.com/office/drawing/2014/main" id="{D01DEFE8-92EA-4D72-9911-E9444EF4C65B}"/>
              </a:ext>
            </a:extLst>
          </p:cNvPr>
          <p:cNvSpPr/>
          <p:nvPr userDrawn="1"/>
        </p:nvSpPr>
        <p:spPr bwMode="gray">
          <a:xfrm>
            <a:off x="1" y="6216149"/>
            <a:ext cx="12192000" cy="641784"/>
          </a:xfrm>
          <a:prstGeom prst="rect">
            <a:avLst/>
          </a:prstGeom>
          <a:solidFill>
            <a:schemeClr val="lt1"/>
          </a:solidFill>
          <a:ln>
            <a:noFill/>
          </a:ln>
        </p:spPr>
        <p:txBody>
          <a:bodyPr spcFirstLastPara="1" wrap="square" lIns="121868" tIns="121868" rIns="121868" bIns="121868" anchor="ctr" anchorCtr="0">
            <a:noAutofit/>
          </a:bodyPr>
          <a:lstStyle/>
          <a:p>
            <a:pPr marL="0" lvl="0" indent="0" algn="l" rtl="0">
              <a:spcBef>
                <a:spcPts val="0"/>
              </a:spcBef>
              <a:spcAft>
                <a:spcPts val="0"/>
              </a:spcAft>
              <a:buNone/>
            </a:pPr>
            <a:endParaRPr sz="2487" dirty="0"/>
          </a:p>
        </p:txBody>
      </p:sp>
      <p:sp>
        <p:nvSpPr>
          <p:cNvPr id="10" name="Slide Number Placeholder 5">
            <a:extLst>
              <a:ext uri="{FF2B5EF4-FFF2-40B4-BE49-F238E27FC236}">
                <a16:creationId xmlns:a16="http://schemas.microsoft.com/office/drawing/2014/main" id="{CCDF916F-8B26-4E62-8230-AE3626C83AC8}"/>
              </a:ext>
            </a:extLst>
          </p:cNvPr>
          <p:cNvSpPr txBox="1">
            <a:spLocks/>
          </p:cNvSpPr>
          <p:nvPr userDrawn="1"/>
        </p:nvSpPr>
        <p:spPr bwMode="gray">
          <a:xfrm>
            <a:off x="11466324" y="6303596"/>
            <a:ext cx="276370" cy="335382"/>
          </a:xfrm>
          <a:prstGeom prst="rect">
            <a:avLst/>
          </a:prstGeom>
        </p:spPr>
        <p:txBody>
          <a:bodyPr wrap="square" lIns="0" tIns="0" rIns="0" bIns="0" anchor="b" anchorCtr="0"/>
          <a:lstStyle>
            <a:defPPr>
              <a:defRPr lang="en-US"/>
            </a:defPPr>
            <a:lvl1pPr marL="0" algn="r" defTabSz="914400" rtl="0" eaLnBrk="1" fontAlgn="base" latinLnBrk="0" hangingPunct="1">
              <a:lnSpc>
                <a:spcPct val="90000"/>
              </a:lnSpc>
              <a:spcBef>
                <a:spcPct val="0"/>
              </a:spcBef>
              <a:spcAft>
                <a:spcPct val="0"/>
              </a:spcAft>
              <a:defRPr lang="en-US" sz="900" b="0" kern="1200" smtClean="0">
                <a:solidFill>
                  <a:schemeClr val="tx1">
                    <a:lumMod val="75000"/>
                    <a:lumOff val="25000"/>
                  </a:schemeClr>
                </a:solidFill>
                <a:latin typeface="+mj-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35C0926A-889A-463A-A5EA-682F15689EEF}" type="slidenum">
              <a:rPr lang="en-US" sz="800" smtClean="0">
                <a:solidFill>
                  <a:srgbClr val="A1AAB1"/>
                </a:solidFill>
                <a:latin typeface="+mn-lt"/>
              </a:rPr>
              <a:pPr/>
              <a:t>‹#›</a:t>
            </a:fld>
            <a:endParaRPr lang="en-US" sz="800" dirty="0">
              <a:solidFill>
                <a:srgbClr val="A1AAB1"/>
              </a:solidFill>
              <a:latin typeface="+mn-lt"/>
            </a:endParaRPr>
          </a:p>
        </p:txBody>
      </p:sp>
      <p:sp>
        <p:nvSpPr>
          <p:cNvPr id="12" name="Google Shape;52;p7">
            <a:extLst>
              <a:ext uri="{FF2B5EF4-FFF2-40B4-BE49-F238E27FC236}">
                <a16:creationId xmlns:a16="http://schemas.microsoft.com/office/drawing/2014/main" id="{D17E9775-5F61-47C4-BE37-0F43B8E05FC5}"/>
              </a:ext>
            </a:extLst>
          </p:cNvPr>
          <p:cNvSpPr txBox="1"/>
          <p:nvPr userDrawn="1"/>
        </p:nvSpPr>
        <p:spPr bwMode="gray">
          <a:xfrm>
            <a:off x="6095999" y="6303596"/>
            <a:ext cx="5348889" cy="335382"/>
          </a:xfrm>
          <a:prstGeom prst="rect">
            <a:avLst/>
          </a:prstGeom>
          <a:noFill/>
          <a:ln>
            <a:noFill/>
          </a:ln>
        </p:spPr>
        <p:txBody>
          <a:bodyPr spcFirstLastPara="1" wrap="square" lIns="0" tIns="0" rIns="0" bIns="0" anchor="b" anchorCtr="0">
            <a:noAutofit/>
          </a:bodyPr>
          <a:lstStyle/>
          <a:p>
            <a:pPr marL="0" lvl="0" indent="0" algn="r" rtl="0">
              <a:lnSpc>
                <a:spcPct val="90000"/>
              </a:lnSpc>
              <a:spcBef>
                <a:spcPts val="0"/>
              </a:spcBef>
              <a:spcAft>
                <a:spcPts val="0"/>
              </a:spcAft>
              <a:buNone/>
            </a:pPr>
            <a:r>
              <a:rPr lang="en-GB" sz="800" dirty="0">
                <a:solidFill>
                  <a:srgbClr val="A1AAB1"/>
                </a:solidFill>
              </a:rPr>
              <a:t>Confidential</a:t>
            </a:r>
            <a:endParaRPr sz="800" b="1" dirty="0">
              <a:solidFill>
                <a:srgbClr val="A1AAB1"/>
              </a:solidFill>
            </a:endParaRPr>
          </a:p>
        </p:txBody>
      </p:sp>
      <p:sp>
        <p:nvSpPr>
          <p:cNvPr id="17" name="Text Placeholder 3">
            <a:extLst>
              <a:ext uri="{FF2B5EF4-FFF2-40B4-BE49-F238E27FC236}">
                <a16:creationId xmlns:a16="http://schemas.microsoft.com/office/drawing/2014/main" id="{04845736-D04A-403B-91D8-1E0D2B06470D}"/>
              </a:ext>
            </a:extLst>
          </p:cNvPr>
          <p:cNvSpPr txBox="1">
            <a:spLocks/>
          </p:cNvSpPr>
          <p:nvPr userDrawn="1"/>
        </p:nvSpPr>
        <p:spPr bwMode="gray">
          <a:xfrm>
            <a:off x="1728666" y="6303596"/>
            <a:ext cx="4143311" cy="335382"/>
          </a:xfrm>
          <a:prstGeom prst="rect">
            <a:avLst/>
          </a:prstGeom>
        </p:spPr>
        <p:txBody>
          <a:bodyPr vert="horz" lIns="0" tIns="0" rIns="0" bIns="0" rtlCol="0" anchor="b" anchorCtr="0">
            <a:noAutofit/>
          </a:bodyPr>
          <a:lstStyle>
            <a:lvl1pPr marL="0" indent="0" algn="l" defTabSz="914400" rtl="0" eaLnBrk="1" latinLnBrk="0" hangingPunct="1">
              <a:lnSpc>
                <a:spcPct val="90000"/>
              </a:lnSpc>
              <a:spcBef>
                <a:spcPts val="300"/>
              </a:spcBef>
              <a:buClr>
                <a:schemeClr val="tx1"/>
              </a:buClr>
              <a:buSzPct val="100000"/>
              <a:buFont typeface="Arial" panose="020B0604020202020204" pitchFamily="34" charset="0"/>
              <a:buNone/>
              <a:defRPr lang="en-US" sz="1200" kern="1200">
                <a:solidFill>
                  <a:srgbClr val="00004E"/>
                </a:solidFill>
                <a:latin typeface="+mn-lt"/>
                <a:ea typeface="+mn-ea"/>
                <a:cs typeface="+mn-cs"/>
              </a:defRPr>
            </a:lvl1pPr>
            <a:lvl2pPr marL="457200" indent="-169863" algn="l" defTabSz="914400" rtl="0" eaLnBrk="1" latinLnBrk="0" hangingPunct="1">
              <a:lnSpc>
                <a:spcPct val="90000"/>
              </a:lnSpc>
              <a:spcBef>
                <a:spcPts val="1000"/>
              </a:spcBef>
              <a:buClr>
                <a:schemeClr val="tx1"/>
              </a:buClr>
              <a:buFont typeface="Arial" panose="020B0604020202020204" pitchFamily="34" charset="0"/>
              <a:buChar char="•"/>
              <a:defRPr sz="1800" kern="1200">
                <a:solidFill>
                  <a:schemeClr val="tx1"/>
                </a:solidFill>
                <a:latin typeface="+mn-lt"/>
                <a:ea typeface="+mn-ea"/>
                <a:cs typeface="+mn-cs"/>
              </a:defRPr>
            </a:lvl2pPr>
            <a:lvl3pPr marL="685800" indent="-171450" algn="l" defTabSz="914400" rtl="0" eaLnBrk="1" latinLnBrk="0" hangingPunct="1">
              <a:lnSpc>
                <a:spcPct val="90000"/>
              </a:lnSpc>
              <a:spcBef>
                <a:spcPts val="500"/>
              </a:spcBef>
              <a:buClr>
                <a:schemeClr val="tx1"/>
              </a:buClr>
              <a:buFont typeface="Arial" panose="020B0604020202020204" pitchFamily="34" charset="0"/>
              <a:buChar char="•"/>
              <a:defRPr sz="1600" kern="1200">
                <a:solidFill>
                  <a:schemeClr val="tx1"/>
                </a:solidFill>
                <a:latin typeface="+mn-lt"/>
                <a:ea typeface="+mn-ea"/>
                <a:cs typeface="+mn-cs"/>
              </a:defRPr>
            </a:lvl3pPr>
            <a:lvl4pPr marL="914400" indent="-171450" algn="l" defTabSz="914400" rtl="0" eaLnBrk="1" latinLnBrk="0" hangingPunct="1">
              <a:lnSpc>
                <a:spcPct val="90000"/>
              </a:lnSpc>
              <a:spcBef>
                <a:spcPts val="200"/>
              </a:spcBef>
              <a:buClr>
                <a:schemeClr val="tx1"/>
              </a:buClr>
              <a:buFont typeface="Arial" panose="020B0604020202020204" pitchFamily="34" charset="0"/>
              <a:buChar char="•"/>
              <a:defRPr sz="1400" kern="1200">
                <a:solidFill>
                  <a:schemeClr val="tx1"/>
                </a:solidFill>
                <a:latin typeface="+mn-lt"/>
                <a:ea typeface="+mn-ea"/>
                <a:cs typeface="+mn-cs"/>
              </a:defRPr>
            </a:lvl4pPr>
            <a:lvl5pPr marL="1089025" indent="-114300" algn="l" defTabSz="914400" rtl="0" eaLnBrk="1" latinLnBrk="0" hangingPunct="1">
              <a:lnSpc>
                <a:spcPct val="90000"/>
              </a:lnSpc>
              <a:spcBef>
                <a:spcPts val="100"/>
              </a:spcBef>
              <a:buClr>
                <a:schemeClr val="tx1"/>
              </a:buClr>
              <a:buFont typeface="Arial" panose="020B0604020202020204" pitchFamily="34" charset="0"/>
              <a:buChar char="•"/>
              <a:defRPr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spcBef>
                <a:spcPts val="0"/>
              </a:spcBef>
            </a:pPr>
            <a:r>
              <a:rPr lang="en-US" sz="800" b="0" dirty="0">
                <a:solidFill>
                  <a:srgbClr val="0000C9"/>
                </a:solidFill>
              </a:rPr>
              <a:t>Breakthroughs that change patients’ lives</a:t>
            </a:r>
          </a:p>
        </p:txBody>
      </p:sp>
      <p:pic>
        <p:nvPicPr>
          <p:cNvPr id="18" name="Google Shape;53;p7">
            <a:extLst>
              <a:ext uri="{FF2B5EF4-FFF2-40B4-BE49-F238E27FC236}">
                <a16:creationId xmlns:a16="http://schemas.microsoft.com/office/drawing/2014/main" id="{AE9B8564-33AD-43D9-8814-CBF6E6E5C3FE}"/>
              </a:ext>
            </a:extLst>
          </p:cNvPr>
          <p:cNvPicPr preferRelativeResize="0">
            <a:picLocks noChangeAspect="1"/>
          </p:cNvPicPr>
          <p:nvPr userDrawn="1"/>
        </p:nvPicPr>
        <p:blipFill>
          <a:blip r:embed="rId4" cstate="email">
            <a:extLst>
              <a:ext uri="{28A0092B-C50C-407E-A947-70E740481C1C}">
                <a14:useLocalDpi xmlns:a14="http://schemas.microsoft.com/office/drawing/2010/main"/>
              </a:ext>
            </a:extLst>
          </a:blip>
          <a:srcRect t="787" b="787"/>
          <a:stretch/>
        </p:blipFill>
        <p:spPr bwMode="gray">
          <a:xfrm>
            <a:off x="446914" y="6346663"/>
            <a:ext cx="914638" cy="371811"/>
          </a:xfrm>
          <a:prstGeom prst="rect">
            <a:avLst/>
          </a:prstGeom>
          <a:noFill/>
          <a:ln>
            <a:noFill/>
          </a:ln>
        </p:spPr>
      </p:pic>
    </p:spTree>
    <p:custDataLst>
      <p:tags r:id="rId1"/>
    </p:custDataLst>
    <p:extLst>
      <p:ext uri="{BB962C8B-B14F-4D97-AF65-F5344CB8AC3E}">
        <p14:creationId xmlns:p14="http://schemas.microsoft.com/office/powerpoint/2010/main" val="403934110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preserve="1" userDrawn="1">
  <p:cSld name="2_Section Divider Slide">
    <p:bg bwMode="gray">
      <p:bgPr>
        <a:solidFill>
          <a:schemeClr val="bg1">
            <a:lumMod val="95000"/>
          </a:schemeClr>
        </a:solidFill>
        <a:effectLst/>
      </p:bgPr>
    </p:bg>
    <p:spTree>
      <p:nvGrpSpPr>
        <p:cNvPr id="1" name=""/>
        <p:cNvGrpSpPr/>
        <p:nvPr/>
      </p:nvGrpSpPr>
      <p:grpSpPr>
        <a:xfrm>
          <a:off x="0" y="0"/>
          <a:ext cx="0" cy="0"/>
          <a:chOff x="0" y="0"/>
          <a:chExt cx="0" cy="0"/>
        </a:xfrm>
      </p:grpSpPr>
      <p:pic>
        <p:nvPicPr>
          <p:cNvPr id="16" name="Picture Placeholder 6" descr="Shape&#10;&#10;Description automatically generated with medium confidence">
            <a:extLst>
              <a:ext uri="{FF2B5EF4-FFF2-40B4-BE49-F238E27FC236}">
                <a16:creationId xmlns:a16="http://schemas.microsoft.com/office/drawing/2014/main" id="{2FE4E73C-C3EC-4AA0-9519-A785F873B188}"/>
              </a:ext>
            </a:extLst>
          </p:cNvPr>
          <p:cNvPicPr>
            <a:picLocks noChangeAspect="1"/>
          </p:cNvPicPr>
          <p:nvPr userDrawn="1"/>
        </p:nvPicPr>
        <p:blipFill>
          <a:blip r:embed="rId3" cstate="print">
            <a:extLst>
              <a:ext uri="{28A0092B-C50C-407E-A947-70E740481C1C}">
                <a14:useLocalDpi xmlns:a14="http://schemas.microsoft.com/office/drawing/2010/main"/>
              </a:ext>
            </a:extLst>
          </a:blip>
          <a:srcRect/>
          <a:stretch>
            <a:fillRect/>
          </a:stretch>
        </p:blipFill>
        <p:spPr bwMode="gray">
          <a:xfrm>
            <a:off x="1" y="-1"/>
            <a:ext cx="12192000" cy="6216151"/>
          </a:xfrm>
          <a:prstGeom prst="rect">
            <a:avLst/>
          </a:prstGeom>
        </p:spPr>
      </p:pic>
      <p:sp>
        <p:nvSpPr>
          <p:cNvPr id="13" name="Google Shape;49;p7">
            <a:extLst>
              <a:ext uri="{FF2B5EF4-FFF2-40B4-BE49-F238E27FC236}">
                <a16:creationId xmlns:a16="http://schemas.microsoft.com/office/drawing/2014/main" id="{D01DEFE8-92EA-4D72-9911-E9444EF4C65B}"/>
              </a:ext>
            </a:extLst>
          </p:cNvPr>
          <p:cNvSpPr/>
          <p:nvPr userDrawn="1"/>
        </p:nvSpPr>
        <p:spPr bwMode="gray">
          <a:xfrm>
            <a:off x="1" y="6216149"/>
            <a:ext cx="12192000" cy="641784"/>
          </a:xfrm>
          <a:prstGeom prst="rect">
            <a:avLst/>
          </a:prstGeom>
          <a:solidFill>
            <a:schemeClr val="lt1"/>
          </a:solidFill>
          <a:ln>
            <a:noFill/>
          </a:ln>
        </p:spPr>
        <p:txBody>
          <a:bodyPr spcFirstLastPara="1" wrap="square" lIns="121868" tIns="121868" rIns="121868" bIns="121868" anchor="ctr" anchorCtr="0">
            <a:noAutofit/>
          </a:bodyPr>
          <a:lstStyle/>
          <a:p>
            <a:pPr marL="0" lvl="0" indent="0" algn="l" rtl="0">
              <a:spcBef>
                <a:spcPts val="0"/>
              </a:spcBef>
              <a:spcAft>
                <a:spcPts val="0"/>
              </a:spcAft>
              <a:buNone/>
            </a:pPr>
            <a:endParaRPr sz="2487" dirty="0"/>
          </a:p>
        </p:txBody>
      </p:sp>
      <p:sp>
        <p:nvSpPr>
          <p:cNvPr id="10" name="Slide Number Placeholder 5">
            <a:extLst>
              <a:ext uri="{FF2B5EF4-FFF2-40B4-BE49-F238E27FC236}">
                <a16:creationId xmlns:a16="http://schemas.microsoft.com/office/drawing/2014/main" id="{CCDF916F-8B26-4E62-8230-AE3626C83AC8}"/>
              </a:ext>
            </a:extLst>
          </p:cNvPr>
          <p:cNvSpPr txBox="1">
            <a:spLocks/>
          </p:cNvSpPr>
          <p:nvPr userDrawn="1"/>
        </p:nvSpPr>
        <p:spPr bwMode="gray">
          <a:xfrm>
            <a:off x="11466324" y="6303596"/>
            <a:ext cx="276370" cy="335382"/>
          </a:xfrm>
          <a:prstGeom prst="rect">
            <a:avLst/>
          </a:prstGeom>
        </p:spPr>
        <p:txBody>
          <a:bodyPr wrap="square" lIns="0" tIns="0" rIns="0" bIns="0" anchor="b" anchorCtr="0"/>
          <a:lstStyle>
            <a:defPPr>
              <a:defRPr lang="en-US"/>
            </a:defPPr>
            <a:lvl1pPr marL="0" algn="r" defTabSz="914400" rtl="0" eaLnBrk="1" fontAlgn="base" latinLnBrk="0" hangingPunct="1">
              <a:lnSpc>
                <a:spcPct val="90000"/>
              </a:lnSpc>
              <a:spcBef>
                <a:spcPct val="0"/>
              </a:spcBef>
              <a:spcAft>
                <a:spcPct val="0"/>
              </a:spcAft>
              <a:defRPr lang="en-US" sz="900" b="0" kern="1200" smtClean="0">
                <a:solidFill>
                  <a:schemeClr val="tx1">
                    <a:lumMod val="75000"/>
                    <a:lumOff val="25000"/>
                  </a:schemeClr>
                </a:solidFill>
                <a:latin typeface="+mj-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35C0926A-889A-463A-A5EA-682F15689EEF}" type="slidenum">
              <a:rPr lang="en-US" sz="800" smtClean="0">
                <a:solidFill>
                  <a:srgbClr val="A1AAB1"/>
                </a:solidFill>
                <a:latin typeface="+mn-lt"/>
              </a:rPr>
              <a:pPr/>
              <a:t>‹#›</a:t>
            </a:fld>
            <a:endParaRPr lang="en-US" sz="800" dirty="0">
              <a:solidFill>
                <a:srgbClr val="A1AAB1"/>
              </a:solidFill>
              <a:latin typeface="+mn-lt"/>
            </a:endParaRPr>
          </a:p>
        </p:txBody>
      </p:sp>
      <p:sp>
        <p:nvSpPr>
          <p:cNvPr id="12" name="Google Shape;52;p7">
            <a:extLst>
              <a:ext uri="{FF2B5EF4-FFF2-40B4-BE49-F238E27FC236}">
                <a16:creationId xmlns:a16="http://schemas.microsoft.com/office/drawing/2014/main" id="{D17E9775-5F61-47C4-BE37-0F43B8E05FC5}"/>
              </a:ext>
            </a:extLst>
          </p:cNvPr>
          <p:cNvSpPr txBox="1"/>
          <p:nvPr userDrawn="1"/>
        </p:nvSpPr>
        <p:spPr bwMode="gray">
          <a:xfrm>
            <a:off x="6095999" y="6303596"/>
            <a:ext cx="5348889" cy="335382"/>
          </a:xfrm>
          <a:prstGeom prst="rect">
            <a:avLst/>
          </a:prstGeom>
          <a:noFill/>
          <a:ln>
            <a:noFill/>
          </a:ln>
        </p:spPr>
        <p:txBody>
          <a:bodyPr spcFirstLastPara="1" wrap="square" lIns="0" tIns="0" rIns="0" bIns="0" anchor="b" anchorCtr="0">
            <a:noAutofit/>
          </a:bodyPr>
          <a:lstStyle/>
          <a:p>
            <a:pPr marL="0" lvl="0" indent="0" algn="r" rtl="0">
              <a:lnSpc>
                <a:spcPct val="90000"/>
              </a:lnSpc>
              <a:spcBef>
                <a:spcPts val="0"/>
              </a:spcBef>
              <a:spcAft>
                <a:spcPts val="0"/>
              </a:spcAft>
              <a:buNone/>
            </a:pPr>
            <a:r>
              <a:rPr lang="en-GB" sz="800" dirty="0">
                <a:solidFill>
                  <a:srgbClr val="A1AAB1"/>
                </a:solidFill>
              </a:rPr>
              <a:t>Confidential</a:t>
            </a:r>
            <a:endParaRPr sz="800" b="1" dirty="0">
              <a:solidFill>
                <a:srgbClr val="A1AAB1"/>
              </a:solidFill>
            </a:endParaRPr>
          </a:p>
        </p:txBody>
      </p:sp>
      <p:sp>
        <p:nvSpPr>
          <p:cNvPr id="17" name="Title Placeholder 1">
            <a:extLst>
              <a:ext uri="{FF2B5EF4-FFF2-40B4-BE49-F238E27FC236}">
                <a16:creationId xmlns:a16="http://schemas.microsoft.com/office/drawing/2014/main" id="{E18A9D45-37BB-490B-9359-46E4D1C1F80D}"/>
              </a:ext>
            </a:extLst>
          </p:cNvPr>
          <p:cNvSpPr txBox="1">
            <a:spLocks/>
          </p:cNvSpPr>
          <p:nvPr userDrawn="1"/>
        </p:nvSpPr>
        <p:spPr bwMode="gray">
          <a:xfrm>
            <a:off x="446914" y="484632"/>
            <a:ext cx="4940221" cy="850392"/>
          </a:xfrm>
          <a:prstGeom prst="rect">
            <a:avLst/>
          </a:prstGeom>
        </p:spPr>
        <p:txBody>
          <a:bodyPr vert="horz" lIns="0" tIns="45720" rIns="0" bIns="45720" rtlCol="0" anchor="t" anchorCtr="0">
            <a:noAutofit/>
          </a:bodyPr>
          <a:lstStyle>
            <a:lvl1pPr algn="l" defTabSz="914400" rtl="0" eaLnBrk="1" latinLnBrk="0" hangingPunct="1">
              <a:lnSpc>
                <a:spcPct val="85000"/>
              </a:lnSpc>
              <a:spcBef>
                <a:spcPts val="0"/>
              </a:spcBef>
              <a:buNone/>
              <a:defRPr lang="en-US" sz="2700" b="0" kern="1200" dirty="0">
                <a:solidFill>
                  <a:schemeClr val="tx1"/>
                </a:solidFill>
                <a:latin typeface="+mj-lt"/>
                <a:ea typeface="+mj-ea"/>
                <a:cs typeface="+mj-cs"/>
              </a:defRPr>
            </a:lvl1pPr>
          </a:lstStyle>
          <a:p>
            <a:r>
              <a:rPr lang="en-US" sz="2700" dirty="0"/>
              <a:t>Click to edit Master title style</a:t>
            </a:r>
          </a:p>
        </p:txBody>
      </p:sp>
      <p:grpSp>
        <p:nvGrpSpPr>
          <p:cNvPr id="18" name="Group 11">
            <a:extLst>
              <a:ext uri="{FF2B5EF4-FFF2-40B4-BE49-F238E27FC236}">
                <a16:creationId xmlns:a16="http://schemas.microsoft.com/office/drawing/2014/main" id="{5F8721BE-DAD7-40DC-85E4-148A1F178BFF}"/>
              </a:ext>
            </a:extLst>
          </p:cNvPr>
          <p:cNvGrpSpPr/>
          <p:nvPr userDrawn="1"/>
        </p:nvGrpSpPr>
        <p:grpSpPr bwMode="gray">
          <a:xfrm>
            <a:off x="446915" y="326296"/>
            <a:ext cx="587784" cy="45600"/>
            <a:chOff x="616542" y="591197"/>
            <a:chExt cx="587631" cy="45600"/>
          </a:xfrm>
        </p:grpSpPr>
        <p:sp>
          <p:nvSpPr>
            <p:cNvPr id="19" name="Google Shape;17;p2">
              <a:extLst>
                <a:ext uri="{FF2B5EF4-FFF2-40B4-BE49-F238E27FC236}">
                  <a16:creationId xmlns:a16="http://schemas.microsoft.com/office/drawing/2014/main" id="{5EE065C3-33C2-4626-AFCB-9D36C7739416}"/>
                </a:ext>
              </a:extLst>
            </p:cNvPr>
            <p:cNvSpPr/>
            <p:nvPr userDrawn="1"/>
          </p:nvSpPr>
          <p:spPr bwMode="gray">
            <a:xfrm>
              <a:off x="616542" y="591197"/>
              <a:ext cx="293923" cy="45600"/>
            </a:xfrm>
            <a:prstGeom prst="rect">
              <a:avLst/>
            </a:prstGeom>
            <a:solidFill>
              <a:srgbClr val="0000C9"/>
            </a:solidFill>
            <a:ln>
              <a:noFill/>
            </a:ln>
          </p:spPr>
          <p:txBody>
            <a:bodyPr spcFirstLastPara="1" wrap="square" lIns="121868" tIns="121868" rIns="121868" bIns="121868" anchor="ctr" anchorCtr="0">
              <a:noAutofit/>
            </a:bodyPr>
            <a:lstStyle/>
            <a:p>
              <a:pPr marL="0" lvl="0" indent="0" algn="l" rtl="0">
                <a:spcBef>
                  <a:spcPts val="0"/>
                </a:spcBef>
                <a:spcAft>
                  <a:spcPts val="0"/>
                </a:spcAft>
                <a:buNone/>
              </a:pPr>
              <a:endParaRPr sz="2487" dirty="0"/>
            </a:p>
          </p:txBody>
        </p:sp>
        <p:sp>
          <p:nvSpPr>
            <p:cNvPr id="20" name="Google Shape;18;p2">
              <a:extLst>
                <a:ext uri="{FF2B5EF4-FFF2-40B4-BE49-F238E27FC236}">
                  <a16:creationId xmlns:a16="http://schemas.microsoft.com/office/drawing/2014/main" id="{3C141512-0CEC-4928-A789-9B9D36B87E5A}"/>
                </a:ext>
              </a:extLst>
            </p:cNvPr>
            <p:cNvSpPr/>
            <p:nvPr userDrawn="1"/>
          </p:nvSpPr>
          <p:spPr bwMode="gray">
            <a:xfrm>
              <a:off x="910250" y="591197"/>
              <a:ext cx="293923" cy="45600"/>
            </a:xfrm>
            <a:prstGeom prst="rect">
              <a:avLst/>
            </a:prstGeom>
            <a:solidFill>
              <a:srgbClr val="0095FF"/>
            </a:solidFill>
            <a:ln>
              <a:noFill/>
            </a:ln>
          </p:spPr>
          <p:txBody>
            <a:bodyPr spcFirstLastPara="1" wrap="square" lIns="121868" tIns="121868" rIns="121868" bIns="121868" anchor="ctr" anchorCtr="0">
              <a:noAutofit/>
            </a:bodyPr>
            <a:lstStyle/>
            <a:p>
              <a:pPr marL="0" lvl="0" indent="0" algn="l" rtl="0">
                <a:spcBef>
                  <a:spcPts val="0"/>
                </a:spcBef>
                <a:spcAft>
                  <a:spcPts val="0"/>
                </a:spcAft>
                <a:buNone/>
              </a:pPr>
              <a:endParaRPr sz="2487" dirty="0"/>
            </a:p>
          </p:txBody>
        </p:sp>
      </p:grpSp>
      <p:sp>
        <p:nvSpPr>
          <p:cNvPr id="21" name="Text Placeholder 3">
            <a:extLst>
              <a:ext uri="{FF2B5EF4-FFF2-40B4-BE49-F238E27FC236}">
                <a16:creationId xmlns:a16="http://schemas.microsoft.com/office/drawing/2014/main" id="{1BFEB7F0-72DC-4ACD-8FDF-67771388EB0E}"/>
              </a:ext>
            </a:extLst>
          </p:cNvPr>
          <p:cNvSpPr txBox="1">
            <a:spLocks/>
          </p:cNvSpPr>
          <p:nvPr userDrawn="1"/>
        </p:nvSpPr>
        <p:spPr bwMode="gray">
          <a:xfrm>
            <a:off x="1728666" y="6303596"/>
            <a:ext cx="4143311" cy="335382"/>
          </a:xfrm>
          <a:prstGeom prst="rect">
            <a:avLst/>
          </a:prstGeom>
        </p:spPr>
        <p:txBody>
          <a:bodyPr vert="horz" lIns="0" tIns="0" rIns="0" bIns="0" rtlCol="0" anchor="b" anchorCtr="0">
            <a:noAutofit/>
          </a:bodyPr>
          <a:lstStyle>
            <a:lvl1pPr marL="0" indent="0" algn="l" defTabSz="914400" rtl="0" eaLnBrk="1" latinLnBrk="0" hangingPunct="1">
              <a:lnSpc>
                <a:spcPct val="90000"/>
              </a:lnSpc>
              <a:spcBef>
                <a:spcPts val="300"/>
              </a:spcBef>
              <a:buClr>
                <a:schemeClr val="tx1"/>
              </a:buClr>
              <a:buSzPct val="100000"/>
              <a:buFont typeface="Arial" panose="020B0604020202020204" pitchFamily="34" charset="0"/>
              <a:buNone/>
              <a:defRPr lang="en-US" sz="1200" kern="1200">
                <a:solidFill>
                  <a:srgbClr val="00004E"/>
                </a:solidFill>
                <a:latin typeface="+mn-lt"/>
                <a:ea typeface="+mn-ea"/>
                <a:cs typeface="+mn-cs"/>
              </a:defRPr>
            </a:lvl1pPr>
            <a:lvl2pPr marL="457200" indent="-169863" algn="l" defTabSz="914400" rtl="0" eaLnBrk="1" latinLnBrk="0" hangingPunct="1">
              <a:lnSpc>
                <a:spcPct val="90000"/>
              </a:lnSpc>
              <a:spcBef>
                <a:spcPts val="1000"/>
              </a:spcBef>
              <a:buClr>
                <a:schemeClr val="tx1"/>
              </a:buClr>
              <a:buFont typeface="Arial" panose="020B0604020202020204" pitchFamily="34" charset="0"/>
              <a:buChar char="•"/>
              <a:defRPr sz="1800" kern="1200">
                <a:solidFill>
                  <a:schemeClr val="tx1"/>
                </a:solidFill>
                <a:latin typeface="+mn-lt"/>
                <a:ea typeface="+mn-ea"/>
                <a:cs typeface="+mn-cs"/>
              </a:defRPr>
            </a:lvl2pPr>
            <a:lvl3pPr marL="685800" indent="-171450" algn="l" defTabSz="914400" rtl="0" eaLnBrk="1" latinLnBrk="0" hangingPunct="1">
              <a:lnSpc>
                <a:spcPct val="90000"/>
              </a:lnSpc>
              <a:spcBef>
                <a:spcPts val="500"/>
              </a:spcBef>
              <a:buClr>
                <a:schemeClr val="tx1"/>
              </a:buClr>
              <a:buFont typeface="Arial" panose="020B0604020202020204" pitchFamily="34" charset="0"/>
              <a:buChar char="•"/>
              <a:defRPr sz="1600" kern="1200">
                <a:solidFill>
                  <a:schemeClr val="tx1"/>
                </a:solidFill>
                <a:latin typeface="+mn-lt"/>
                <a:ea typeface="+mn-ea"/>
                <a:cs typeface="+mn-cs"/>
              </a:defRPr>
            </a:lvl3pPr>
            <a:lvl4pPr marL="914400" indent="-171450" algn="l" defTabSz="914400" rtl="0" eaLnBrk="1" latinLnBrk="0" hangingPunct="1">
              <a:lnSpc>
                <a:spcPct val="90000"/>
              </a:lnSpc>
              <a:spcBef>
                <a:spcPts val="200"/>
              </a:spcBef>
              <a:buClr>
                <a:schemeClr val="tx1"/>
              </a:buClr>
              <a:buFont typeface="Arial" panose="020B0604020202020204" pitchFamily="34" charset="0"/>
              <a:buChar char="•"/>
              <a:defRPr sz="1400" kern="1200">
                <a:solidFill>
                  <a:schemeClr val="tx1"/>
                </a:solidFill>
                <a:latin typeface="+mn-lt"/>
                <a:ea typeface="+mn-ea"/>
                <a:cs typeface="+mn-cs"/>
              </a:defRPr>
            </a:lvl4pPr>
            <a:lvl5pPr marL="1089025" indent="-114300" algn="l" defTabSz="914400" rtl="0" eaLnBrk="1" latinLnBrk="0" hangingPunct="1">
              <a:lnSpc>
                <a:spcPct val="90000"/>
              </a:lnSpc>
              <a:spcBef>
                <a:spcPts val="100"/>
              </a:spcBef>
              <a:buClr>
                <a:schemeClr val="tx1"/>
              </a:buClr>
              <a:buFont typeface="Arial" panose="020B0604020202020204" pitchFamily="34" charset="0"/>
              <a:buChar char="•"/>
              <a:defRPr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spcBef>
                <a:spcPts val="0"/>
              </a:spcBef>
            </a:pPr>
            <a:r>
              <a:rPr lang="en-US" sz="800" b="0" dirty="0">
                <a:solidFill>
                  <a:srgbClr val="0000C9"/>
                </a:solidFill>
              </a:rPr>
              <a:t>Breakthroughs that change patients’ lives</a:t>
            </a:r>
          </a:p>
        </p:txBody>
      </p:sp>
      <p:pic>
        <p:nvPicPr>
          <p:cNvPr id="22" name="Google Shape;53;p7">
            <a:extLst>
              <a:ext uri="{FF2B5EF4-FFF2-40B4-BE49-F238E27FC236}">
                <a16:creationId xmlns:a16="http://schemas.microsoft.com/office/drawing/2014/main" id="{C663231A-A4C5-4889-8A00-F3EF3B8D4900}"/>
              </a:ext>
            </a:extLst>
          </p:cNvPr>
          <p:cNvPicPr preferRelativeResize="0">
            <a:picLocks noChangeAspect="1"/>
          </p:cNvPicPr>
          <p:nvPr userDrawn="1"/>
        </p:nvPicPr>
        <p:blipFill>
          <a:blip r:embed="rId4" cstate="email">
            <a:extLst>
              <a:ext uri="{28A0092B-C50C-407E-A947-70E740481C1C}">
                <a14:useLocalDpi xmlns:a14="http://schemas.microsoft.com/office/drawing/2010/main"/>
              </a:ext>
            </a:extLst>
          </a:blip>
          <a:srcRect t="787" b="787"/>
          <a:stretch/>
        </p:blipFill>
        <p:spPr bwMode="gray">
          <a:xfrm>
            <a:off x="446914" y="6346663"/>
            <a:ext cx="914638" cy="371811"/>
          </a:xfrm>
          <a:prstGeom prst="rect">
            <a:avLst/>
          </a:prstGeom>
          <a:noFill/>
          <a:ln>
            <a:noFill/>
          </a:ln>
        </p:spPr>
      </p:pic>
    </p:spTree>
    <p:custDataLst>
      <p:tags r:id="rId1"/>
    </p:custDataLst>
    <p:extLst>
      <p:ext uri="{BB962C8B-B14F-4D97-AF65-F5344CB8AC3E}">
        <p14:creationId xmlns:p14="http://schemas.microsoft.com/office/powerpoint/2010/main" val="368561282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preserve="1" userDrawn="1">
  <p:cSld name="3_Section Divider Slide">
    <p:bg bwMode="gray">
      <p:bgPr>
        <a:solidFill>
          <a:schemeClr val="bg1">
            <a:lumMod val="95000"/>
          </a:schemeClr>
        </a:solidFill>
        <a:effectLst/>
      </p:bgPr>
    </p:bg>
    <p:spTree>
      <p:nvGrpSpPr>
        <p:cNvPr id="1" name=""/>
        <p:cNvGrpSpPr/>
        <p:nvPr/>
      </p:nvGrpSpPr>
      <p:grpSpPr>
        <a:xfrm>
          <a:off x="0" y="0"/>
          <a:ext cx="0" cy="0"/>
          <a:chOff x="0" y="0"/>
          <a:chExt cx="0" cy="0"/>
        </a:xfrm>
      </p:grpSpPr>
      <p:pic>
        <p:nvPicPr>
          <p:cNvPr id="16" name="Picture Placeholder 4">
            <a:extLst>
              <a:ext uri="{FF2B5EF4-FFF2-40B4-BE49-F238E27FC236}">
                <a16:creationId xmlns:a16="http://schemas.microsoft.com/office/drawing/2014/main" id="{0D3C5000-B4B9-4D7C-B9EB-DF2F0938876F}"/>
              </a:ext>
            </a:extLst>
          </p:cNvPr>
          <p:cNvPicPr>
            <a:picLocks noChangeAspect="1"/>
          </p:cNvPicPr>
          <p:nvPr userDrawn="1"/>
        </p:nvPicPr>
        <p:blipFill>
          <a:blip r:embed="rId3" cstate="print">
            <a:extLst>
              <a:ext uri="{28A0092B-C50C-407E-A947-70E740481C1C}">
                <a14:useLocalDpi xmlns:a14="http://schemas.microsoft.com/office/drawing/2010/main"/>
              </a:ext>
            </a:extLst>
          </a:blip>
          <a:srcRect/>
          <a:stretch>
            <a:fillRect/>
          </a:stretch>
        </p:blipFill>
        <p:spPr bwMode="gray">
          <a:xfrm>
            <a:off x="1" y="0"/>
            <a:ext cx="12192000" cy="6858000"/>
          </a:xfrm>
          <a:prstGeom prst="rect">
            <a:avLst/>
          </a:prstGeom>
        </p:spPr>
      </p:pic>
      <p:sp>
        <p:nvSpPr>
          <p:cNvPr id="13" name="Google Shape;49;p7">
            <a:extLst>
              <a:ext uri="{FF2B5EF4-FFF2-40B4-BE49-F238E27FC236}">
                <a16:creationId xmlns:a16="http://schemas.microsoft.com/office/drawing/2014/main" id="{D01DEFE8-92EA-4D72-9911-E9444EF4C65B}"/>
              </a:ext>
            </a:extLst>
          </p:cNvPr>
          <p:cNvSpPr/>
          <p:nvPr userDrawn="1"/>
        </p:nvSpPr>
        <p:spPr bwMode="gray">
          <a:xfrm>
            <a:off x="1" y="6216149"/>
            <a:ext cx="12192000" cy="641784"/>
          </a:xfrm>
          <a:prstGeom prst="rect">
            <a:avLst/>
          </a:prstGeom>
          <a:solidFill>
            <a:schemeClr val="lt1"/>
          </a:solidFill>
          <a:ln>
            <a:noFill/>
          </a:ln>
        </p:spPr>
        <p:txBody>
          <a:bodyPr spcFirstLastPara="1" wrap="square" lIns="121868" tIns="121868" rIns="121868" bIns="121868" anchor="ctr" anchorCtr="0">
            <a:noAutofit/>
          </a:bodyPr>
          <a:lstStyle/>
          <a:p>
            <a:pPr marL="0" lvl="0" indent="0" algn="l" rtl="0">
              <a:spcBef>
                <a:spcPts val="0"/>
              </a:spcBef>
              <a:spcAft>
                <a:spcPts val="0"/>
              </a:spcAft>
              <a:buNone/>
            </a:pPr>
            <a:endParaRPr sz="2487" dirty="0"/>
          </a:p>
        </p:txBody>
      </p:sp>
      <p:sp>
        <p:nvSpPr>
          <p:cNvPr id="10" name="Slide Number Placeholder 5">
            <a:extLst>
              <a:ext uri="{FF2B5EF4-FFF2-40B4-BE49-F238E27FC236}">
                <a16:creationId xmlns:a16="http://schemas.microsoft.com/office/drawing/2014/main" id="{CCDF916F-8B26-4E62-8230-AE3626C83AC8}"/>
              </a:ext>
            </a:extLst>
          </p:cNvPr>
          <p:cNvSpPr txBox="1">
            <a:spLocks/>
          </p:cNvSpPr>
          <p:nvPr userDrawn="1"/>
        </p:nvSpPr>
        <p:spPr bwMode="gray">
          <a:xfrm>
            <a:off x="11466324" y="6303596"/>
            <a:ext cx="276370" cy="335382"/>
          </a:xfrm>
          <a:prstGeom prst="rect">
            <a:avLst/>
          </a:prstGeom>
        </p:spPr>
        <p:txBody>
          <a:bodyPr wrap="square" lIns="0" tIns="0" rIns="0" bIns="0" anchor="b" anchorCtr="0"/>
          <a:lstStyle>
            <a:defPPr>
              <a:defRPr lang="en-US"/>
            </a:defPPr>
            <a:lvl1pPr marL="0" algn="r" defTabSz="914400" rtl="0" eaLnBrk="1" fontAlgn="base" latinLnBrk="0" hangingPunct="1">
              <a:lnSpc>
                <a:spcPct val="90000"/>
              </a:lnSpc>
              <a:spcBef>
                <a:spcPct val="0"/>
              </a:spcBef>
              <a:spcAft>
                <a:spcPct val="0"/>
              </a:spcAft>
              <a:defRPr lang="en-US" sz="900" b="0" kern="1200" smtClean="0">
                <a:solidFill>
                  <a:schemeClr val="tx1">
                    <a:lumMod val="75000"/>
                    <a:lumOff val="25000"/>
                  </a:schemeClr>
                </a:solidFill>
                <a:latin typeface="+mj-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35C0926A-889A-463A-A5EA-682F15689EEF}" type="slidenum">
              <a:rPr lang="en-US" sz="800" smtClean="0">
                <a:solidFill>
                  <a:srgbClr val="A1AAB1"/>
                </a:solidFill>
                <a:latin typeface="+mn-lt"/>
              </a:rPr>
              <a:pPr/>
              <a:t>‹#›</a:t>
            </a:fld>
            <a:endParaRPr lang="en-US" sz="800" dirty="0">
              <a:solidFill>
                <a:srgbClr val="A1AAB1"/>
              </a:solidFill>
              <a:latin typeface="+mn-lt"/>
            </a:endParaRPr>
          </a:p>
        </p:txBody>
      </p:sp>
      <p:sp>
        <p:nvSpPr>
          <p:cNvPr id="12" name="Google Shape;52;p7">
            <a:extLst>
              <a:ext uri="{FF2B5EF4-FFF2-40B4-BE49-F238E27FC236}">
                <a16:creationId xmlns:a16="http://schemas.microsoft.com/office/drawing/2014/main" id="{D17E9775-5F61-47C4-BE37-0F43B8E05FC5}"/>
              </a:ext>
            </a:extLst>
          </p:cNvPr>
          <p:cNvSpPr txBox="1"/>
          <p:nvPr userDrawn="1"/>
        </p:nvSpPr>
        <p:spPr bwMode="gray">
          <a:xfrm>
            <a:off x="6095999" y="6303596"/>
            <a:ext cx="5348889" cy="335382"/>
          </a:xfrm>
          <a:prstGeom prst="rect">
            <a:avLst/>
          </a:prstGeom>
          <a:noFill/>
          <a:ln>
            <a:noFill/>
          </a:ln>
        </p:spPr>
        <p:txBody>
          <a:bodyPr spcFirstLastPara="1" wrap="square" lIns="0" tIns="0" rIns="0" bIns="0" anchor="b" anchorCtr="0">
            <a:noAutofit/>
          </a:bodyPr>
          <a:lstStyle/>
          <a:p>
            <a:pPr marL="0" lvl="0" indent="0" algn="r" rtl="0">
              <a:lnSpc>
                <a:spcPct val="90000"/>
              </a:lnSpc>
              <a:spcBef>
                <a:spcPts val="0"/>
              </a:spcBef>
              <a:spcAft>
                <a:spcPts val="0"/>
              </a:spcAft>
              <a:buNone/>
            </a:pPr>
            <a:r>
              <a:rPr lang="en-GB" sz="800" dirty="0">
                <a:solidFill>
                  <a:srgbClr val="A1AAB1"/>
                </a:solidFill>
              </a:rPr>
              <a:t>Confidential</a:t>
            </a:r>
            <a:endParaRPr sz="800" b="1" dirty="0">
              <a:solidFill>
                <a:srgbClr val="A1AAB1"/>
              </a:solidFill>
            </a:endParaRPr>
          </a:p>
        </p:txBody>
      </p:sp>
      <p:grpSp>
        <p:nvGrpSpPr>
          <p:cNvPr id="17" name="Group 11">
            <a:extLst>
              <a:ext uri="{FF2B5EF4-FFF2-40B4-BE49-F238E27FC236}">
                <a16:creationId xmlns:a16="http://schemas.microsoft.com/office/drawing/2014/main" id="{2FB9EC16-F949-4757-81F4-F7673BDD2725}"/>
              </a:ext>
            </a:extLst>
          </p:cNvPr>
          <p:cNvGrpSpPr/>
          <p:nvPr userDrawn="1"/>
        </p:nvGrpSpPr>
        <p:grpSpPr bwMode="gray">
          <a:xfrm>
            <a:off x="446915" y="326296"/>
            <a:ext cx="587784" cy="45600"/>
            <a:chOff x="616542" y="591197"/>
            <a:chExt cx="587631" cy="45600"/>
          </a:xfrm>
        </p:grpSpPr>
        <p:sp>
          <p:nvSpPr>
            <p:cNvPr id="18" name="Google Shape;17;p2">
              <a:extLst>
                <a:ext uri="{FF2B5EF4-FFF2-40B4-BE49-F238E27FC236}">
                  <a16:creationId xmlns:a16="http://schemas.microsoft.com/office/drawing/2014/main" id="{49345AC5-571B-4796-BFE3-E479B91F48FD}"/>
                </a:ext>
              </a:extLst>
            </p:cNvPr>
            <p:cNvSpPr/>
            <p:nvPr userDrawn="1"/>
          </p:nvSpPr>
          <p:spPr bwMode="gray">
            <a:xfrm>
              <a:off x="616542" y="591197"/>
              <a:ext cx="293923" cy="45600"/>
            </a:xfrm>
            <a:prstGeom prst="rect">
              <a:avLst/>
            </a:prstGeom>
            <a:solidFill>
              <a:srgbClr val="0000C9"/>
            </a:solidFill>
            <a:ln>
              <a:noFill/>
            </a:ln>
          </p:spPr>
          <p:txBody>
            <a:bodyPr spcFirstLastPara="1" wrap="square" lIns="121868" tIns="121868" rIns="121868" bIns="121868" anchor="ctr" anchorCtr="0">
              <a:noAutofit/>
            </a:bodyPr>
            <a:lstStyle/>
            <a:p>
              <a:pPr marL="0" lvl="0" indent="0" algn="l" rtl="0">
                <a:spcBef>
                  <a:spcPts val="0"/>
                </a:spcBef>
                <a:spcAft>
                  <a:spcPts val="0"/>
                </a:spcAft>
                <a:buNone/>
              </a:pPr>
              <a:endParaRPr sz="2487" dirty="0"/>
            </a:p>
          </p:txBody>
        </p:sp>
        <p:sp>
          <p:nvSpPr>
            <p:cNvPr id="19" name="Google Shape;18;p2">
              <a:extLst>
                <a:ext uri="{FF2B5EF4-FFF2-40B4-BE49-F238E27FC236}">
                  <a16:creationId xmlns:a16="http://schemas.microsoft.com/office/drawing/2014/main" id="{95374C36-BBC6-4967-81E5-19D1823ADE38}"/>
                </a:ext>
              </a:extLst>
            </p:cNvPr>
            <p:cNvSpPr/>
            <p:nvPr userDrawn="1"/>
          </p:nvSpPr>
          <p:spPr bwMode="gray">
            <a:xfrm>
              <a:off x="910250" y="591197"/>
              <a:ext cx="293923" cy="45600"/>
            </a:xfrm>
            <a:prstGeom prst="rect">
              <a:avLst/>
            </a:prstGeom>
            <a:solidFill>
              <a:srgbClr val="0095FF"/>
            </a:solidFill>
            <a:ln>
              <a:noFill/>
            </a:ln>
          </p:spPr>
          <p:txBody>
            <a:bodyPr spcFirstLastPara="1" wrap="square" lIns="121868" tIns="121868" rIns="121868" bIns="121868" anchor="ctr" anchorCtr="0">
              <a:noAutofit/>
            </a:bodyPr>
            <a:lstStyle/>
            <a:p>
              <a:pPr marL="0" lvl="0" indent="0" algn="l" rtl="0">
                <a:spcBef>
                  <a:spcPts val="0"/>
                </a:spcBef>
                <a:spcAft>
                  <a:spcPts val="0"/>
                </a:spcAft>
                <a:buNone/>
              </a:pPr>
              <a:endParaRPr sz="2487" dirty="0"/>
            </a:p>
          </p:txBody>
        </p:sp>
      </p:grpSp>
      <p:sp>
        <p:nvSpPr>
          <p:cNvPr id="20" name="Title Placeholder 1">
            <a:extLst>
              <a:ext uri="{FF2B5EF4-FFF2-40B4-BE49-F238E27FC236}">
                <a16:creationId xmlns:a16="http://schemas.microsoft.com/office/drawing/2014/main" id="{0C4350B1-09D8-498F-A5AF-D57FD4C2AFC6}"/>
              </a:ext>
            </a:extLst>
          </p:cNvPr>
          <p:cNvSpPr txBox="1">
            <a:spLocks/>
          </p:cNvSpPr>
          <p:nvPr userDrawn="1"/>
        </p:nvSpPr>
        <p:spPr bwMode="gray">
          <a:xfrm>
            <a:off x="446914" y="484632"/>
            <a:ext cx="4940221" cy="850392"/>
          </a:xfrm>
          <a:prstGeom prst="rect">
            <a:avLst/>
          </a:prstGeom>
        </p:spPr>
        <p:txBody>
          <a:bodyPr vert="horz" lIns="0" tIns="45720" rIns="0" bIns="45720" rtlCol="0" anchor="t" anchorCtr="0">
            <a:noAutofit/>
          </a:bodyPr>
          <a:lstStyle>
            <a:lvl1pPr algn="l" defTabSz="914400" rtl="0" eaLnBrk="1" latinLnBrk="0" hangingPunct="1">
              <a:lnSpc>
                <a:spcPct val="85000"/>
              </a:lnSpc>
              <a:spcBef>
                <a:spcPts val="0"/>
              </a:spcBef>
              <a:buNone/>
              <a:defRPr lang="en-US" sz="2700" b="0" kern="1200" dirty="0">
                <a:solidFill>
                  <a:schemeClr val="tx1"/>
                </a:solidFill>
                <a:latin typeface="+mj-lt"/>
                <a:ea typeface="+mj-ea"/>
                <a:cs typeface="+mj-cs"/>
              </a:defRPr>
            </a:lvl1pPr>
          </a:lstStyle>
          <a:p>
            <a:r>
              <a:rPr lang="en-US" sz="2700" dirty="0"/>
              <a:t>Click to edit Master title style</a:t>
            </a:r>
          </a:p>
        </p:txBody>
      </p:sp>
      <p:sp>
        <p:nvSpPr>
          <p:cNvPr id="21" name="Text Placeholder 3">
            <a:extLst>
              <a:ext uri="{FF2B5EF4-FFF2-40B4-BE49-F238E27FC236}">
                <a16:creationId xmlns:a16="http://schemas.microsoft.com/office/drawing/2014/main" id="{29D79838-3804-4312-A137-A3404BDCD9D9}"/>
              </a:ext>
            </a:extLst>
          </p:cNvPr>
          <p:cNvSpPr txBox="1">
            <a:spLocks/>
          </p:cNvSpPr>
          <p:nvPr userDrawn="1"/>
        </p:nvSpPr>
        <p:spPr bwMode="gray">
          <a:xfrm>
            <a:off x="1728666" y="6303596"/>
            <a:ext cx="4143311" cy="335382"/>
          </a:xfrm>
          <a:prstGeom prst="rect">
            <a:avLst/>
          </a:prstGeom>
        </p:spPr>
        <p:txBody>
          <a:bodyPr vert="horz" lIns="0" tIns="0" rIns="0" bIns="0" rtlCol="0" anchor="b" anchorCtr="0">
            <a:noAutofit/>
          </a:bodyPr>
          <a:lstStyle>
            <a:lvl1pPr marL="0" indent="0" algn="l" defTabSz="914400" rtl="0" eaLnBrk="1" latinLnBrk="0" hangingPunct="1">
              <a:lnSpc>
                <a:spcPct val="90000"/>
              </a:lnSpc>
              <a:spcBef>
                <a:spcPts val="300"/>
              </a:spcBef>
              <a:buClr>
                <a:schemeClr val="tx1"/>
              </a:buClr>
              <a:buSzPct val="100000"/>
              <a:buFont typeface="Arial" panose="020B0604020202020204" pitchFamily="34" charset="0"/>
              <a:buNone/>
              <a:defRPr lang="en-US" sz="1200" kern="1200">
                <a:solidFill>
                  <a:srgbClr val="00004E"/>
                </a:solidFill>
                <a:latin typeface="+mn-lt"/>
                <a:ea typeface="+mn-ea"/>
                <a:cs typeface="+mn-cs"/>
              </a:defRPr>
            </a:lvl1pPr>
            <a:lvl2pPr marL="457200" indent="-169863" algn="l" defTabSz="914400" rtl="0" eaLnBrk="1" latinLnBrk="0" hangingPunct="1">
              <a:lnSpc>
                <a:spcPct val="90000"/>
              </a:lnSpc>
              <a:spcBef>
                <a:spcPts val="1000"/>
              </a:spcBef>
              <a:buClr>
                <a:schemeClr val="tx1"/>
              </a:buClr>
              <a:buFont typeface="Arial" panose="020B0604020202020204" pitchFamily="34" charset="0"/>
              <a:buChar char="•"/>
              <a:defRPr sz="1800" kern="1200">
                <a:solidFill>
                  <a:schemeClr val="tx1"/>
                </a:solidFill>
                <a:latin typeface="+mn-lt"/>
                <a:ea typeface="+mn-ea"/>
                <a:cs typeface="+mn-cs"/>
              </a:defRPr>
            </a:lvl2pPr>
            <a:lvl3pPr marL="685800" indent="-171450" algn="l" defTabSz="914400" rtl="0" eaLnBrk="1" latinLnBrk="0" hangingPunct="1">
              <a:lnSpc>
                <a:spcPct val="90000"/>
              </a:lnSpc>
              <a:spcBef>
                <a:spcPts val="500"/>
              </a:spcBef>
              <a:buClr>
                <a:schemeClr val="tx1"/>
              </a:buClr>
              <a:buFont typeface="Arial" panose="020B0604020202020204" pitchFamily="34" charset="0"/>
              <a:buChar char="•"/>
              <a:defRPr sz="1600" kern="1200">
                <a:solidFill>
                  <a:schemeClr val="tx1"/>
                </a:solidFill>
                <a:latin typeface="+mn-lt"/>
                <a:ea typeface="+mn-ea"/>
                <a:cs typeface="+mn-cs"/>
              </a:defRPr>
            </a:lvl3pPr>
            <a:lvl4pPr marL="914400" indent="-171450" algn="l" defTabSz="914400" rtl="0" eaLnBrk="1" latinLnBrk="0" hangingPunct="1">
              <a:lnSpc>
                <a:spcPct val="90000"/>
              </a:lnSpc>
              <a:spcBef>
                <a:spcPts val="200"/>
              </a:spcBef>
              <a:buClr>
                <a:schemeClr val="tx1"/>
              </a:buClr>
              <a:buFont typeface="Arial" panose="020B0604020202020204" pitchFamily="34" charset="0"/>
              <a:buChar char="•"/>
              <a:defRPr sz="1400" kern="1200">
                <a:solidFill>
                  <a:schemeClr val="tx1"/>
                </a:solidFill>
                <a:latin typeface="+mn-lt"/>
                <a:ea typeface="+mn-ea"/>
                <a:cs typeface="+mn-cs"/>
              </a:defRPr>
            </a:lvl4pPr>
            <a:lvl5pPr marL="1089025" indent="-114300" algn="l" defTabSz="914400" rtl="0" eaLnBrk="1" latinLnBrk="0" hangingPunct="1">
              <a:lnSpc>
                <a:spcPct val="90000"/>
              </a:lnSpc>
              <a:spcBef>
                <a:spcPts val="100"/>
              </a:spcBef>
              <a:buClr>
                <a:schemeClr val="tx1"/>
              </a:buClr>
              <a:buFont typeface="Arial" panose="020B0604020202020204" pitchFamily="34" charset="0"/>
              <a:buChar char="•"/>
              <a:defRPr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spcBef>
                <a:spcPts val="0"/>
              </a:spcBef>
            </a:pPr>
            <a:r>
              <a:rPr lang="en-US" sz="800" b="0" dirty="0">
                <a:solidFill>
                  <a:srgbClr val="0000C9"/>
                </a:solidFill>
              </a:rPr>
              <a:t>Breakthroughs that change patients’ lives</a:t>
            </a:r>
          </a:p>
        </p:txBody>
      </p:sp>
      <p:pic>
        <p:nvPicPr>
          <p:cNvPr id="22" name="Google Shape;53;p7">
            <a:extLst>
              <a:ext uri="{FF2B5EF4-FFF2-40B4-BE49-F238E27FC236}">
                <a16:creationId xmlns:a16="http://schemas.microsoft.com/office/drawing/2014/main" id="{4FD8F08B-B79C-467C-A11A-DF2D48B8928E}"/>
              </a:ext>
            </a:extLst>
          </p:cNvPr>
          <p:cNvPicPr preferRelativeResize="0">
            <a:picLocks noChangeAspect="1"/>
          </p:cNvPicPr>
          <p:nvPr userDrawn="1"/>
        </p:nvPicPr>
        <p:blipFill>
          <a:blip r:embed="rId4" cstate="email">
            <a:extLst>
              <a:ext uri="{28A0092B-C50C-407E-A947-70E740481C1C}">
                <a14:useLocalDpi xmlns:a14="http://schemas.microsoft.com/office/drawing/2010/main"/>
              </a:ext>
            </a:extLst>
          </a:blip>
          <a:srcRect t="787" b="787"/>
          <a:stretch/>
        </p:blipFill>
        <p:spPr bwMode="gray">
          <a:xfrm>
            <a:off x="446914" y="6346663"/>
            <a:ext cx="914638" cy="371811"/>
          </a:xfrm>
          <a:prstGeom prst="rect">
            <a:avLst/>
          </a:prstGeom>
          <a:noFill/>
          <a:ln>
            <a:noFill/>
          </a:ln>
        </p:spPr>
      </p:pic>
    </p:spTree>
    <p:custDataLst>
      <p:tags r:id="rId1"/>
    </p:custDataLst>
    <p:extLst>
      <p:ext uri="{BB962C8B-B14F-4D97-AF65-F5344CB8AC3E}">
        <p14:creationId xmlns:p14="http://schemas.microsoft.com/office/powerpoint/2010/main" val="284510032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preserve="1" userDrawn="1">
  <p:cSld name="4_Section Divider Slide">
    <p:bg bwMode="gray">
      <p:bgPr>
        <a:solidFill>
          <a:schemeClr val="bg1">
            <a:lumMod val="95000"/>
          </a:schemeClr>
        </a:solidFill>
        <a:effectLst/>
      </p:bgPr>
    </p:bg>
    <p:spTree>
      <p:nvGrpSpPr>
        <p:cNvPr id="1" name=""/>
        <p:cNvGrpSpPr/>
        <p:nvPr/>
      </p:nvGrpSpPr>
      <p:grpSpPr>
        <a:xfrm>
          <a:off x="0" y="0"/>
          <a:ext cx="0" cy="0"/>
          <a:chOff x="0" y="0"/>
          <a:chExt cx="0" cy="0"/>
        </a:xfrm>
      </p:grpSpPr>
      <p:pic>
        <p:nvPicPr>
          <p:cNvPr id="11" name="Picture Placeholder 4" descr="A picture containing accessory, umbrella, sunglasses, spectacles&#10;&#10;Description automatically generated">
            <a:extLst>
              <a:ext uri="{FF2B5EF4-FFF2-40B4-BE49-F238E27FC236}">
                <a16:creationId xmlns:a16="http://schemas.microsoft.com/office/drawing/2014/main" id="{2DC16F02-BAF4-4EBA-B856-EE0B01A67E69}"/>
              </a:ext>
            </a:extLst>
          </p:cNvPr>
          <p:cNvPicPr>
            <a:picLocks noChangeAspect="1"/>
          </p:cNvPicPr>
          <p:nvPr userDrawn="1"/>
        </p:nvPicPr>
        <p:blipFill rotWithShape="1">
          <a:blip r:embed="rId3" cstate="email">
            <a:clrChange>
              <a:clrFrom>
                <a:srgbClr val="E0E0E0"/>
              </a:clrFrom>
              <a:clrTo>
                <a:srgbClr val="E0E0E0">
                  <a:alpha val="0"/>
                </a:srgbClr>
              </a:clrTo>
            </a:clrChange>
            <a:extLst>
              <a:ext uri="{28A0092B-C50C-407E-A947-70E740481C1C}">
                <a14:useLocalDpi xmlns:a14="http://schemas.microsoft.com/office/drawing/2010/main"/>
              </a:ext>
            </a:extLst>
          </a:blip>
          <a:srcRect/>
          <a:stretch/>
        </p:blipFill>
        <p:spPr bwMode="gray">
          <a:xfrm>
            <a:off x="1" y="0"/>
            <a:ext cx="12192000" cy="6856214"/>
          </a:xfrm>
          <a:prstGeom prst="rect">
            <a:avLst/>
          </a:prstGeom>
        </p:spPr>
      </p:pic>
      <p:sp>
        <p:nvSpPr>
          <p:cNvPr id="5" name="Text Placeholder 4"/>
          <p:cNvSpPr>
            <a:spLocks noGrp="1"/>
          </p:cNvSpPr>
          <p:nvPr>
            <p:ph type="body" sz="quarter" idx="10"/>
          </p:nvPr>
        </p:nvSpPr>
        <p:spPr bwMode="gray">
          <a:xfrm>
            <a:off x="448173" y="4215384"/>
            <a:ext cx="4234775" cy="905256"/>
          </a:xfrm>
        </p:spPr>
        <p:txBody>
          <a:bodyPr lIns="0" tIns="0" rIns="0" bIns="0"/>
          <a:lstStyle>
            <a:lvl1pPr marL="0" indent="0">
              <a:spcBef>
                <a:spcPts val="600"/>
              </a:spcBef>
              <a:buNone/>
              <a:defRPr sz="1800">
                <a:solidFill>
                  <a:schemeClr val="tx1"/>
                </a:solidFill>
                <a:latin typeface="+mn-lt"/>
              </a:defRPr>
            </a:lvl1pPr>
            <a:lvl2pPr marL="400050" indent="0">
              <a:buNone/>
              <a:defRPr/>
            </a:lvl2pPr>
            <a:lvl3pPr marL="742950" indent="0">
              <a:buNone/>
              <a:defRPr/>
            </a:lvl3pPr>
            <a:lvl4pPr marL="1095375" indent="0">
              <a:buNone/>
              <a:defRPr/>
            </a:lvl4pPr>
            <a:lvl5pPr marL="1370012" indent="0">
              <a:buNone/>
              <a:defRPr/>
            </a:lvl5pPr>
          </a:lstStyle>
          <a:p>
            <a:pPr lvl="0"/>
            <a:r>
              <a:rPr lang="en-US" altLang="zh-CN"/>
              <a:t>Click to edit Master text styles</a:t>
            </a:r>
          </a:p>
        </p:txBody>
      </p:sp>
      <p:sp>
        <p:nvSpPr>
          <p:cNvPr id="2" name="Title 1"/>
          <p:cNvSpPr>
            <a:spLocks noGrp="1"/>
          </p:cNvSpPr>
          <p:nvPr>
            <p:ph type="ctrTitle"/>
          </p:nvPr>
        </p:nvSpPr>
        <p:spPr bwMode="gray">
          <a:xfrm>
            <a:off x="448173" y="2560320"/>
            <a:ext cx="4234775" cy="1508760"/>
          </a:xfrm>
        </p:spPr>
        <p:txBody>
          <a:bodyPr vert="horz" lIns="0" tIns="0" rIns="0" bIns="0" rtlCol="0" anchor="b" anchorCtr="0">
            <a:noAutofit/>
          </a:bodyPr>
          <a:lstStyle>
            <a:lvl1pPr>
              <a:defRPr lang="en-US" sz="2800" b="0" dirty="0">
                <a:solidFill>
                  <a:schemeClr val="tx1"/>
                </a:solidFill>
              </a:defRPr>
            </a:lvl1pPr>
          </a:lstStyle>
          <a:p>
            <a:pPr lvl="0"/>
            <a:r>
              <a:rPr lang="en-US" altLang="zh-CN"/>
              <a:t>Click to edit Master title style</a:t>
            </a:r>
            <a:endParaRPr lang="en-US" dirty="0"/>
          </a:p>
        </p:txBody>
      </p:sp>
      <p:sp>
        <p:nvSpPr>
          <p:cNvPr id="13" name="Google Shape;49;p7">
            <a:extLst>
              <a:ext uri="{FF2B5EF4-FFF2-40B4-BE49-F238E27FC236}">
                <a16:creationId xmlns:a16="http://schemas.microsoft.com/office/drawing/2014/main" id="{D01DEFE8-92EA-4D72-9911-E9444EF4C65B}"/>
              </a:ext>
            </a:extLst>
          </p:cNvPr>
          <p:cNvSpPr/>
          <p:nvPr userDrawn="1"/>
        </p:nvSpPr>
        <p:spPr bwMode="gray">
          <a:xfrm>
            <a:off x="1" y="6216149"/>
            <a:ext cx="12192000" cy="641784"/>
          </a:xfrm>
          <a:prstGeom prst="rect">
            <a:avLst/>
          </a:prstGeom>
          <a:solidFill>
            <a:schemeClr val="lt1"/>
          </a:solidFill>
          <a:ln>
            <a:noFill/>
          </a:ln>
        </p:spPr>
        <p:txBody>
          <a:bodyPr spcFirstLastPara="1" wrap="square" lIns="121868" tIns="121868" rIns="121868" bIns="121868" anchor="ctr" anchorCtr="0">
            <a:noAutofit/>
          </a:bodyPr>
          <a:lstStyle/>
          <a:p>
            <a:pPr marL="0" lvl="0" indent="0" algn="l" rtl="0">
              <a:spcBef>
                <a:spcPts val="0"/>
              </a:spcBef>
              <a:spcAft>
                <a:spcPts val="0"/>
              </a:spcAft>
              <a:buNone/>
            </a:pPr>
            <a:endParaRPr sz="2487" dirty="0"/>
          </a:p>
        </p:txBody>
      </p:sp>
      <p:pic>
        <p:nvPicPr>
          <p:cNvPr id="19" name="Google Shape;53;p7">
            <a:extLst>
              <a:ext uri="{FF2B5EF4-FFF2-40B4-BE49-F238E27FC236}">
                <a16:creationId xmlns:a16="http://schemas.microsoft.com/office/drawing/2014/main" id="{BE63A6E2-6A45-48C5-AAB5-635C131502E0}"/>
              </a:ext>
            </a:extLst>
          </p:cNvPr>
          <p:cNvPicPr preferRelativeResize="0">
            <a:picLocks noChangeAspect="1"/>
          </p:cNvPicPr>
          <p:nvPr userDrawn="1"/>
        </p:nvPicPr>
        <p:blipFill>
          <a:blip r:embed="rId4" cstate="email">
            <a:extLst>
              <a:ext uri="{28A0092B-C50C-407E-A947-70E740481C1C}">
                <a14:useLocalDpi xmlns:a14="http://schemas.microsoft.com/office/drawing/2010/main"/>
              </a:ext>
            </a:extLst>
          </a:blip>
          <a:srcRect t="787" b="787"/>
          <a:stretch/>
        </p:blipFill>
        <p:spPr bwMode="gray">
          <a:xfrm>
            <a:off x="446914" y="6346663"/>
            <a:ext cx="914638" cy="371811"/>
          </a:xfrm>
          <a:prstGeom prst="rect">
            <a:avLst/>
          </a:prstGeom>
          <a:noFill/>
          <a:ln>
            <a:noFill/>
          </a:ln>
        </p:spPr>
      </p:pic>
      <p:sp>
        <p:nvSpPr>
          <p:cNvPr id="10" name="Slide Number Placeholder 5">
            <a:extLst>
              <a:ext uri="{FF2B5EF4-FFF2-40B4-BE49-F238E27FC236}">
                <a16:creationId xmlns:a16="http://schemas.microsoft.com/office/drawing/2014/main" id="{CCDF916F-8B26-4E62-8230-AE3626C83AC8}"/>
              </a:ext>
            </a:extLst>
          </p:cNvPr>
          <p:cNvSpPr txBox="1">
            <a:spLocks/>
          </p:cNvSpPr>
          <p:nvPr userDrawn="1"/>
        </p:nvSpPr>
        <p:spPr bwMode="gray">
          <a:xfrm>
            <a:off x="11466324" y="6303596"/>
            <a:ext cx="276370" cy="335382"/>
          </a:xfrm>
          <a:prstGeom prst="rect">
            <a:avLst/>
          </a:prstGeom>
        </p:spPr>
        <p:txBody>
          <a:bodyPr wrap="square" lIns="0" tIns="0" rIns="0" bIns="0" anchor="b" anchorCtr="0"/>
          <a:lstStyle>
            <a:defPPr>
              <a:defRPr lang="en-US"/>
            </a:defPPr>
            <a:lvl1pPr marL="0" algn="r" defTabSz="914400" rtl="0" eaLnBrk="1" fontAlgn="base" latinLnBrk="0" hangingPunct="1">
              <a:lnSpc>
                <a:spcPct val="90000"/>
              </a:lnSpc>
              <a:spcBef>
                <a:spcPct val="0"/>
              </a:spcBef>
              <a:spcAft>
                <a:spcPct val="0"/>
              </a:spcAft>
              <a:defRPr lang="en-US" sz="900" b="0" kern="1200" smtClean="0">
                <a:solidFill>
                  <a:schemeClr val="tx1">
                    <a:lumMod val="75000"/>
                    <a:lumOff val="25000"/>
                  </a:schemeClr>
                </a:solidFill>
                <a:latin typeface="+mj-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35C0926A-889A-463A-A5EA-682F15689EEF}" type="slidenum">
              <a:rPr lang="en-US" sz="800" smtClean="0">
                <a:solidFill>
                  <a:srgbClr val="A1AAB1"/>
                </a:solidFill>
                <a:latin typeface="+mn-lt"/>
              </a:rPr>
              <a:pPr/>
              <a:t>‹#›</a:t>
            </a:fld>
            <a:endParaRPr lang="en-US" sz="800" dirty="0">
              <a:solidFill>
                <a:srgbClr val="A1AAB1"/>
              </a:solidFill>
              <a:latin typeface="+mn-lt"/>
            </a:endParaRPr>
          </a:p>
        </p:txBody>
      </p:sp>
      <p:sp>
        <p:nvSpPr>
          <p:cNvPr id="12" name="Google Shape;52;p7">
            <a:extLst>
              <a:ext uri="{FF2B5EF4-FFF2-40B4-BE49-F238E27FC236}">
                <a16:creationId xmlns:a16="http://schemas.microsoft.com/office/drawing/2014/main" id="{D17E9775-5F61-47C4-BE37-0F43B8E05FC5}"/>
              </a:ext>
            </a:extLst>
          </p:cNvPr>
          <p:cNvSpPr txBox="1"/>
          <p:nvPr userDrawn="1"/>
        </p:nvSpPr>
        <p:spPr bwMode="gray">
          <a:xfrm>
            <a:off x="6095999" y="6303596"/>
            <a:ext cx="5348889" cy="335382"/>
          </a:xfrm>
          <a:prstGeom prst="rect">
            <a:avLst/>
          </a:prstGeom>
          <a:noFill/>
          <a:ln>
            <a:noFill/>
          </a:ln>
        </p:spPr>
        <p:txBody>
          <a:bodyPr spcFirstLastPara="1" wrap="square" lIns="0" tIns="0" rIns="0" bIns="0" anchor="b" anchorCtr="0">
            <a:noAutofit/>
          </a:bodyPr>
          <a:lstStyle/>
          <a:p>
            <a:pPr marL="0" lvl="0" indent="0" algn="r" rtl="0">
              <a:lnSpc>
                <a:spcPct val="90000"/>
              </a:lnSpc>
              <a:spcBef>
                <a:spcPts val="0"/>
              </a:spcBef>
              <a:spcAft>
                <a:spcPts val="0"/>
              </a:spcAft>
              <a:buNone/>
            </a:pPr>
            <a:r>
              <a:rPr lang="en-GB" sz="800" dirty="0">
                <a:solidFill>
                  <a:srgbClr val="A1AAB1"/>
                </a:solidFill>
              </a:rPr>
              <a:t>Confidential</a:t>
            </a:r>
            <a:endParaRPr sz="800" b="1" dirty="0">
              <a:solidFill>
                <a:srgbClr val="A1AAB1"/>
              </a:solidFill>
            </a:endParaRPr>
          </a:p>
        </p:txBody>
      </p:sp>
      <p:sp>
        <p:nvSpPr>
          <p:cNvPr id="16" name="Text Placeholder 3">
            <a:extLst>
              <a:ext uri="{FF2B5EF4-FFF2-40B4-BE49-F238E27FC236}">
                <a16:creationId xmlns:a16="http://schemas.microsoft.com/office/drawing/2014/main" id="{773288A9-E236-4EC3-9C85-F698E18DFB67}"/>
              </a:ext>
            </a:extLst>
          </p:cNvPr>
          <p:cNvSpPr txBox="1">
            <a:spLocks/>
          </p:cNvSpPr>
          <p:nvPr userDrawn="1"/>
        </p:nvSpPr>
        <p:spPr bwMode="gray">
          <a:xfrm>
            <a:off x="1728666" y="6303596"/>
            <a:ext cx="4143311" cy="335382"/>
          </a:xfrm>
          <a:prstGeom prst="rect">
            <a:avLst/>
          </a:prstGeom>
        </p:spPr>
        <p:txBody>
          <a:bodyPr vert="horz" lIns="0" tIns="0" rIns="0" bIns="0" rtlCol="0" anchor="b" anchorCtr="0">
            <a:noAutofit/>
          </a:bodyPr>
          <a:lstStyle>
            <a:lvl1pPr marL="0" indent="0" algn="l" defTabSz="914400" rtl="0" eaLnBrk="1" latinLnBrk="0" hangingPunct="1">
              <a:lnSpc>
                <a:spcPct val="90000"/>
              </a:lnSpc>
              <a:spcBef>
                <a:spcPts val="300"/>
              </a:spcBef>
              <a:buClr>
                <a:schemeClr val="tx1"/>
              </a:buClr>
              <a:buSzPct val="100000"/>
              <a:buFont typeface="Arial" panose="020B0604020202020204" pitchFamily="34" charset="0"/>
              <a:buNone/>
              <a:defRPr lang="en-US" sz="1200" kern="1200">
                <a:solidFill>
                  <a:srgbClr val="00004E"/>
                </a:solidFill>
                <a:latin typeface="+mn-lt"/>
                <a:ea typeface="+mn-ea"/>
                <a:cs typeface="+mn-cs"/>
              </a:defRPr>
            </a:lvl1pPr>
            <a:lvl2pPr marL="457200" indent="-169863" algn="l" defTabSz="914400" rtl="0" eaLnBrk="1" latinLnBrk="0" hangingPunct="1">
              <a:lnSpc>
                <a:spcPct val="90000"/>
              </a:lnSpc>
              <a:spcBef>
                <a:spcPts val="1000"/>
              </a:spcBef>
              <a:buClr>
                <a:schemeClr val="tx1"/>
              </a:buClr>
              <a:buFont typeface="Arial" panose="020B0604020202020204" pitchFamily="34" charset="0"/>
              <a:buChar char="•"/>
              <a:defRPr sz="1800" kern="1200">
                <a:solidFill>
                  <a:schemeClr val="tx1"/>
                </a:solidFill>
                <a:latin typeface="+mn-lt"/>
                <a:ea typeface="+mn-ea"/>
                <a:cs typeface="+mn-cs"/>
              </a:defRPr>
            </a:lvl2pPr>
            <a:lvl3pPr marL="685800" indent="-171450" algn="l" defTabSz="914400" rtl="0" eaLnBrk="1" latinLnBrk="0" hangingPunct="1">
              <a:lnSpc>
                <a:spcPct val="90000"/>
              </a:lnSpc>
              <a:spcBef>
                <a:spcPts val="500"/>
              </a:spcBef>
              <a:buClr>
                <a:schemeClr val="tx1"/>
              </a:buClr>
              <a:buFont typeface="Arial" panose="020B0604020202020204" pitchFamily="34" charset="0"/>
              <a:buChar char="•"/>
              <a:defRPr sz="1600" kern="1200">
                <a:solidFill>
                  <a:schemeClr val="tx1"/>
                </a:solidFill>
                <a:latin typeface="+mn-lt"/>
                <a:ea typeface="+mn-ea"/>
                <a:cs typeface="+mn-cs"/>
              </a:defRPr>
            </a:lvl3pPr>
            <a:lvl4pPr marL="914400" indent="-171450" algn="l" defTabSz="914400" rtl="0" eaLnBrk="1" latinLnBrk="0" hangingPunct="1">
              <a:lnSpc>
                <a:spcPct val="90000"/>
              </a:lnSpc>
              <a:spcBef>
                <a:spcPts val="200"/>
              </a:spcBef>
              <a:buClr>
                <a:schemeClr val="tx1"/>
              </a:buClr>
              <a:buFont typeface="Arial" panose="020B0604020202020204" pitchFamily="34" charset="0"/>
              <a:buChar char="•"/>
              <a:defRPr sz="1400" kern="1200">
                <a:solidFill>
                  <a:schemeClr val="tx1"/>
                </a:solidFill>
                <a:latin typeface="+mn-lt"/>
                <a:ea typeface="+mn-ea"/>
                <a:cs typeface="+mn-cs"/>
              </a:defRPr>
            </a:lvl4pPr>
            <a:lvl5pPr marL="1089025" indent="-114300" algn="l" defTabSz="914400" rtl="0" eaLnBrk="1" latinLnBrk="0" hangingPunct="1">
              <a:lnSpc>
                <a:spcPct val="90000"/>
              </a:lnSpc>
              <a:spcBef>
                <a:spcPts val="100"/>
              </a:spcBef>
              <a:buClr>
                <a:schemeClr val="tx1"/>
              </a:buClr>
              <a:buFont typeface="Arial" panose="020B0604020202020204" pitchFamily="34" charset="0"/>
              <a:buChar char="•"/>
              <a:defRPr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spcBef>
                <a:spcPts val="0"/>
              </a:spcBef>
            </a:pPr>
            <a:r>
              <a:rPr lang="en-US" sz="800" b="0" dirty="0">
                <a:solidFill>
                  <a:srgbClr val="0000C9"/>
                </a:solidFill>
              </a:rPr>
              <a:t>Breakthroughs that change patients’ lives</a:t>
            </a:r>
          </a:p>
        </p:txBody>
      </p:sp>
    </p:spTree>
    <p:custDataLst>
      <p:tags r:id="rId1"/>
    </p:custDataLst>
    <p:extLst>
      <p:ext uri="{BB962C8B-B14F-4D97-AF65-F5344CB8AC3E}">
        <p14:creationId xmlns:p14="http://schemas.microsoft.com/office/powerpoint/2010/main" val="305994777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1_Title Only">
    <p:spTree>
      <p:nvGrpSpPr>
        <p:cNvPr id="1" name=""/>
        <p:cNvGrpSpPr/>
        <p:nvPr/>
      </p:nvGrpSpPr>
      <p:grpSpPr>
        <a:xfrm>
          <a:off x="0" y="0"/>
          <a:ext cx="0" cy="0"/>
          <a:chOff x="0" y="0"/>
          <a:chExt cx="0" cy="0"/>
        </a:xfrm>
      </p:grpSpPr>
      <p:sp>
        <p:nvSpPr>
          <p:cNvPr id="2" name="Title 1"/>
          <p:cNvSpPr>
            <a:spLocks noGrp="1"/>
          </p:cNvSpPr>
          <p:nvPr>
            <p:ph type="title"/>
          </p:nvPr>
        </p:nvSpPr>
        <p:spPr bwMode="gray"/>
        <p:txBody>
          <a:bodyPr/>
          <a:lstStyle/>
          <a:p>
            <a:r>
              <a:rPr lang="en-US" altLang="zh-CN"/>
              <a:t>Click to edit Master title style</a:t>
            </a:r>
            <a:endParaRPr lang="en-US" dirty="0"/>
          </a:p>
        </p:txBody>
      </p:sp>
      <p:sp>
        <p:nvSpPr>
          <p:cNvPr id="3" name="矩形 2">
            <a:extLst>
              <a:ext uri="{FF2B5EF4-FFF2-40B4-BE49-F238E27FC236}">
                <a16:creationId xmlns:a16="http://schemas.microsoft.com/office/drawing/2014/main" id="{51DA6166-8AF5-4581-B6D7-C9E852115FAC}"/>
              </a:ext>
            </a:extLst>
          </p:cNvPr>
          <p:cNvSpPr/>
          <p:nvPr userDrawn="1"/>
        </p:nvSpPr>
        <p:spPr bwMode="gray">
          <a:xfrm>
            <a:off x="1600617" y="6419088"/>
            <a:ext cx="2176839" cy="210312"/>
          </a:xfrm>
          <a:prstGeom prst="rect">
            <a:avLst/>
          </a:prstGeom>
          <a:solidFill>
            <a:schemeClr val="bg1"/>
          </a:solidFill>
          <a:ln w="28575" cap="flat" cmpd="sng" algn="ctr">
            <a:noFill/>
            <a:prstDash val="solid"/>
            <a:miter lim="800000"/>
            <a:headEnd type="none" w="med" len="med"/>
            <a:tailEnd type="none" w="med" len="med"/>
          </a:ln>
          <a:effectLst/>
        </p:spPr>
        <p:txBody>
          <a:bodyPr vert="horz" wrap="square" lIns="91429" tIns="45715" rIns="91429" bIns="45715" numCol="1" rtlCol="0" anchor="ctr" anchorCtr="0" compatLnSpc="1">
            <a:prstTxWarp prst="textNoShape">
              <a:avLst/>
            </a:prstTxWarp>
            <a:noAutofit/>
          </a:bodyPr>
          <a:lstStyle/>
          <a:p>
            <a:pPr algn="ctr" fontAlgn="base">
              <a:lnSpc>
                <a:spcPct val="90000"/>
              </a:lnSpc>
              <a:spcAft>
                <a:spcPct val="0"/>
              </a:spcAft>
              <a:buClr>
                <a:schemeClr val="accent2"/>
              </a:buClr>
              <a:buSzPct val="90000"/>
            </a:pPr>
            <a:endParaRPr lang="zh-CN" altLang="en-US" sz="1800" b="1" dirty="0">
              <a:solidFill>
                <a:schemeClr val="accent1"/>
              </a:solidFill>
              <a:latin typeface="+mj-lt"/>
            </a:endParaRPr>
          </a:p>
        </p:txBody>
      </p:sp>
      <p:sp>
        <p:nvSpPr>
          <p:cNvPr id="4" name="矩形 3">
            <a:extLst>
              <a:ext uri="{FF2B5EF4-FFF2-40B4-BE49-F238E27FC236}">
                <a16:creationId xmlns:a16="http://schemas.microsoft.com/office/drawing/2014/main" id="{99B2F74C-ECD7-4D9F-9ED4-88F8EF91FF81}"/>
              </a:ext>
            </a:extLst>
          </p:cNvPr>
          <p:cNvSpPr/>
          <p:nvPr userDrawn="1"/>
        </p:nvSpPr>
        <p:spPr bwMode="gray">
          <a:xfrm>
            <a:off x="1521221" y="6419088"/>
            <a:ext cx="2176839" cy="210312"/>
          </a:xfrm>
          <a:prstGeom prst="rect">
            <a:avLst/>
          </a:prstGeom>
          <a:solidFill>
            <a:schemeClr val="bg1"/>
          </a:solidFill>
          <a:ln w="28575" cap="flat" cmpd="sng" algn="ctr">
            <a:noFill/>
            <a:prstDash val="solid"/>
            <a:miter lim="800000"/>
            <a:headEnd type="none" w="med" len="med"/>
            <a:tailEnd type="none" w="med" len="med"/>
          </a:ln>
          <a:effectLst/>
        </p:spPr>
        <p:txBody>
          <a:bodyPr vert="horz" wrap="square" lIns="91429" tIns="45715" rIns="91429" bIns="45715" numCol="1" rtlCol="0" anchor="ctr" anchorCtr="0" compatLnSpc="1">
            <a:prstTxWarp prst="textNoShape">
              <a:avLst/>
            </a:prstTxWarp>
            <a:noAutofit/>
          </a:bodyPr>
          <a:lstStyle/>
          <a:p>
            <a:pPr algn="l" fontAlgn="base">
              <a:lnSpc>
                <a:spcPct val="90000"/>
              </a:lnSpc>
              <a:spcAft>
                <a:spcPct val="0"/>
              </a:spcAft>
              <a:buClr>
                <a:schemeClr val="accent2"/>
              </a:buClr>
              <a:buSzPct val="90000"/>
            </a:pPr>
            <a:r>
              <a:rPr lang="zh-CN" altLang="en-US" sz="1800" b="1" dirty="0">
                <a:solidFill>
                  <a:schemeClr val="accent1"/>
                </a:solidFill>
                <a:latin typeface="+mj-lt"/>
              </a:rPr>
              <a:t>辉瑞</a:t>
            </a:r>
          </a:p>
        </p:txBody>
      </p:sp>
      <p:sp>
        <p:nvSpPr>
          <p:cNvPr id="5" name="矩形 4">
            <a:extLst>
              <a:ext uri="{FF2B5EF4-FFF2-40B4-BE49-F238E27FC236}">
                <a16:creationId xmlns:a16="http://schemas.microsoft.com/office/drawing/2014/main" id="{D75EC00A-756B-4EBA-B22F-C5F151AF2938}"/>
              </a:ext>
            </a:extLst>
          </p:cNvPr>
          <p:cNvSpPr/>
          <p:nvPr userDrawn="1"/>
        </p:nvSpPr>
        <p:spPr bwMode="gray">
          <a:xfrm>
            <a:off x="10134191" y="6062472"/>
            <a:ext cx="1381104" cy="667512"/>
          </a:xfrm>
          <a:prstGeom prst="rect">
            <a:avLst/>
          </a:prstGeom>
          <a:solidFill>
            <a:schemeClr val="bg1"/>
          </a:solidFill>
          <a:ln w="28575" cap="flat" cmpd="sng" algn="ctr">
            <a:noFill/>
            <a:prstDash val="solid"/>
            <a:miter lim="800000"/>
            <a:headEnd type="none" w="med" len="med"/>
            <a:tailEnd type="none" w="med" len="med"/>
          </a:ln>
          <a:effectLst/>
        </p:spPr>
        <p:txBody>
          <a:bodyPr vert="horz" wrap="square" lIns="91429" tIns="45715" rIns="91429" bIns="45715" numCol="1" rtlCol="0" anchor="ctr" anchorCtr="0" compatLnSpc="1">
            <a:prstTxWarp prst="textNoShape">
              <a:avLst/>
            </a:prstTxWarp>
            <a:noAutofit/>
          </a:bodyPr>
          <a:lstStyle/>
          <a:p>
            <a:pPr algn="ctr" fontAlgn="base">
              <a:lnSpc>
                <a:spcPct val="90000"/>
              </a:lnSpc>
              <a:spcAft>
                <a:spcPct val="0"/>
              </a:spcAft>
              <a:buClr>
                <a:schemeClr val="accent2"/>
              </a:buClr>
              <a:buSzPct val="90000"/>
            </a:pPr>
            <a:endParaRPr lang="zh-CN" altLang="en-US" sz="1800" b="1" dirty="0">
              <a:solidFill>
                <a:schemeClr val="accent1"/>
              </a:solidFill>
              <a:latin typeface="+mj-lt"/>
            </a:endParaRPr>
          </a:p>
        </p:txBody>
      </p:sp>
    </p:spTree>
    <p:custDataLst>
      <p:tags r:id="rId1"/>
    </p:custDataLst>
    <p:extLst>
      <p:ext uri="{BB962C8B-B14F-4D97-AF65-F5344CB8AC3E}">
        <p14:creationId xmlns:p14="http://schemas.microsoft.com/office/powerpoint/2010/main" val="92187408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Section Divider Slide">
    <p:bg bwMode="gray">
      <p:bgPr>
        <a:solidFill>
          <a:schemeClr val="bg1">
            <a:lumMod val="95000"/>
          </a:schemeClr>
        </a:solidFill>
        <a:effectLst/>
      </p:bgPr>
    </p:bg>
    <p:spTree>
      <p:nvGrpSpPr>
        <p:cNvPr id="1" name=""/>
        <p:cNvGrpSpPr/>
        <p:nvPr/>
      </p:nvGrpSpPr>
      <p:grpSpPr>
        <a:xfrm>
          <a:off x="0" y="0"/>
          <a:ext cx="0" cy="0"/>
          <a:chOff x="0" y="0"/>
          <a:chExt cx="0" cy="0"/>
        </a:xfrm>
      </p:grpSpPr>
      <p:pic>
        <p:nvPicPr>
          <p:cNvPr id="11" name="Picture Placeholder 4" descr="A picture containing accessory, umbrella, sunglasses, spectacles&#10;&#10;Description automatically generated">
            <a:extLst>
              <a:ext uri="{FF2B5EF4-FFF2-40B4-BE49-F238E27FC236}">
                <a16:creationId xmlns:a16="http://schemas.microsoft.com/office/drawing/2014/main" id="{2DC16F02-BAF4-4EBA-B856-EE0B01A67E69}"/>
              </a:ext>
            </a:extLst>
          </p:cNvPr>
          <p:cNvPicPr>
            <a:picLocks noChangeAspect="1"/>
          </p:cNvPicPr>
          <p:nvPr userDrawn="1"/>
        </p:nvPicPr>
        <p:blipFill rotWithShape="1">
          <a:blip r:embed="rId3" cstate="email">
            <a:clrChange>
              <a:clrFrom>
                <a:srgbClr val="E0E0E0"/>
              </a:clrFrom>
              <a:clrTo>
                <a:srgbClr val="E0E0E0">
                  <a:alpha val="0"/>
                </a:srgbClr>
              </a:clrTo>
            </a:clrChange>
            <a:extLst>
              <a:ext uri="{28A0092B-C50C-407E-A947-70E740481C1C}">
                <a14:useLocalDpi xmlns:a14="http://schemas.microsoft.com/office/drawing/2010/main"/>
              </a:ext>
            </a:extLst>
          </a:blip>
          <a:srcRect/>
          <a:stretch/>
        </p:blipFill>
        <p:spPr bwMode="gray">
          <a:xfrm>
            <a:off x="1" y="0"/>
            <a:ext cx="12192000" cy="6856214"/>
          </a:xfrm>
          <a:prstGeom prst="rect">
            <a:avLst/>
          </a:prstGeom>
        </p:spPr>
      </p:pic>
      <p:sp>
        <p:nvSpPr>
          <p:cNvPr id="5" name="Text Placeholder 4"/>
          <p:cNvSpPr>
            <a:spLocks noGrp="1"/>
          </p:cNvSpPr>
          <p:nvPr>
            <p:ph type="body" sz="quarter" idx="10"/>
          </p:nvPr>
        </p:nvSpPr>
        <p:spPr bwMode="gray">
          <a:xfrm>
            <a:off x="448173" y="4215384"/>
            <a:ext cx="4234775" cy="905256"/>
          </a:xfrm>
        </p:spPr>
        <p:txBody>
          <a:bodyPr lIns="0" tIns="0" rIns="0" bIns="0"/>
          <a:lstStyle>
            <a:lvl1pPr marL="0" indent="0">
              <a:spcBef>
                <a:spcPts val="600"/>
              </a:spcBef>
              <a:buNone/>
              <a:defRPr sz="1800">
                <a:solidFill>
                  <a:schemeClr val="tx1"/>
                </a:solidFill>
                <a:latin typeface="+mn-lt"/>
              </a:defRPr>
            </a:lvl1pPr>
            <a:lvl2pPr marL="400050" indent="0">
              <a:buNone/>
              <a:defRPr/>
            </a:lvl2pPr>
            <a:lvl3pPr marL="742950" indent="0">
              <a:buNone/>
              <a:defRPr/>
            </a:lvl3pPr>
            <a:lvl4pPr marL="1095375" indent="0">
              <a:buNone/>
              <a:defRPr/>
            </a:lvl4pPr>
            <a:lvl5pPr marL="1370012" indent="0">
              <a:buNone/>
              <a:defRPr/>
            </a:lvl5pPr>
          </a:lstStyle>
          <a:p>
            <a:pPr lvl="0"/>
            <a:r>
              <a:rPr lang="en-US" dirty="0"/>
              <a:t>Click to edit Master text styles</a:t>
            </a:r>
          </a:p>
        </p:txBody>
      </p:sp>
      <p:sp>
        <p:nvSpPr>
          <p:cNvPr id="2" name="Title 1"/>
          <p:cNvSpPr>
            <a:spLocks noGrp="1"/>
          </p:cNvSpPr>
          <p:nvPr>
            <p:ph type="ctrTitle"/>
          </p:nvPr>
        </p:nvSpPr>
        <p:spPr bwMode="gray">
          <a:xfrm>
            <a:off x="448173" y="2560320"/>
            <a:ext cx="4234775" cy="1508760"/>
          </a:xfrm>
        </p:spPr>
        <p:txBody>
          <a:bodyPr vert="horz" lIns="0" tIns="0" rIns="0" bIns="0" rtlCol="0" anchor="b" anchorCtr="0">
            <a:noAutofit/>
          </a:bodyPr>
          <a:lstStyle>
            <a:lvl1pPr>
              <a:defRPr lang="en-US" sz="2800" b="0" dirty="0">
                <a:solidFill>
                  <a:schemeClr val="tx1"/>
                </a:solidFill>
              </a:defRPr>
            </a:lvl1pPr>
          </a:lstStyle>
          <a:p>
            <a:pPr lvl="0"/>
            <a:r>
              <a:rPr lang="en-US" dirty="0"/>
              <a:t>Click to edit Master title style</a:t>
            </a:r>
          </a:p>
        </p:txBody>
      </p:sp>
      <p:sp>
        <p:nvSpPr>
          <p:cNvPr id="13" name="Google Shape;49;p7">
            <a:extLst>
              <a:ext uri="{FF2B5EF4-FFF2-40B4-BE49-F238E27FC236}">
                <a16:creationId xmlns:a16="http://schemas.microsoft.com/office/drawing/2014/main" id="{D01DEFE8-92EA-4D72-9911-E9444EF4C65B}"/>
              </a:ext>
            </a:extLst>
          </p:cNvPr>
          <p:cNvSpPr/>
          <p:nvPr userDrawn="1"/>
        </p:nvSpPr>
        <p:spPr bwMode="gray">
          <a:xfrm>
            <a:off x="1" y="6216149"/>
            <a:ext cx="12192000" cy="641784"/>
          </a:xfrm>
          <a:prstGeom prst="rect">
            <a:avLst/>
          </a:prstGeom>
          <a:solidFill>
            <a:schemeClr val="lt1"/>
          </a:solidFill>
          <a:ln>
            <a:noFill/>
          </a:ln>
        </p:spPr>
        <p:txBody>
          <a:bodyPr spcFirstLastPara="1" wrap="square" lIns="121868" tIns="121868" rIns="121868" bIns="121868" anchor="ctr" anchorCtr="0">
            <a:noAutofit/>
          </a:bodyPr>
          <a:lstStyle/>
          <a:p>
            <a:pPr marL="0" lvl="0" indent="0" algn="l" rtl="0">
              <a:spcBef>
                <a:spcPts val="0"/>
              </a:spcBef>
              <a:spcAft>
                <a:spcPts val="0"/>
              </a:spcAft>
              <a:buNone/>
            </a:pPr>
            <a:endParaRPr sz="2487" dirty="0"/>
          </a:p>
        </p:txBody>
      </p:sp>
      <p:sp>
        <p:nvSpPr>
          <p:cNvPr id="10" name="Slide Number Placeholder 5">
            <a:extLst>
              <a:ext uri="{FF2B5EF4-FFF2-40B4-BE49-F238E27FC236}">
                <a16:creationId xmlns:a16="http://schemas.microsoft.com/office/drawing/2014/main" id="{CCDF916F-8B26-4E62-8230-AE3626C83AC8}"/>
              </a:ext>
            </a:extLst>
          </p:cNvPr>
          <p:cNvSpPr txBox="1">
            <a:spLocks/>
          </p:cNvSpPr>
          <p:nvPr userDrawn="1"/>
        </p:nvSpPr>
        <p:spPr bwMode="gray">
          <a:xfrm>
            <a:off x="11466324" y="6303596"/>
            <a:ext cx="276370" cy="335382"/>
          </a:xfrm>
          <a:prstGeom prst="rect">
            <a:avLst/>
          </a:prstGeom>
        </p:spPr>
        <p:txBody>
          <a:bodyPr wrap="square" lIns="0" tIns="0" rIns="0" bIns="0" anchor="b" anchorCtr="0"/>
          <a:lstStyle>
            <a:defPPr>
              <a:defRPr lang="en-US"/>
            </a:defPPr>
            <a:lvl1pPr marL="0" algn="r" defTabSz="914400" rtl="0" eaLnBrk="1" fontAlgn="base" latinLnBrk="0" hangingPunct="1">
              <a:lnSpc>
                <a:spcPct val="90000"/>
              </a:lnSpc>
              <a:spcBef>
                <a:spcPct val="0"/>
              </a:spcBef>
              <a:spcAft>
                <a:spcPct val="0"/>
              </a:spcAft>
              <a:defRPr lang="en-US" sz="900" b="0" kern="1200" smtClean="0">
                <a:solidFill>
                  <a:schemeClr val="tx1">
                    <a:lumMod val="75000"/>
                    <a:lumOff val="25000"/>
                  </a:schemeClr>
                </a:solidFill>
                <a:latin typeface="+mj-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35C0926A-889A-463A-A5EA-682F15689EEF}" type="slidenum">
              <a:rPr lang="en-US" sz="800" smtClean="0">
                <a:solidFill>
                  <a:srgbClr val="A1AAB1"/>
                </a:solidFill>
                <a:latin typeface="+mn-lt"/>
              </a:rPr>
              <a:pPr/>
              <a:t>‹#›</a:t>
            </a:fld>
            <a:endParaRPr lang="en-US" sz="800" dirty="0">
              <a:solidFill>
                <a:srgbClr val="A1AAB1"/>
              </a:solidFill>
              <a:latin typeface="+mn-lt"/>
            </a:endParaRPr>
          </a:p>
        </p:txBody>
      </p:sp>
      <p:pic>
        <p:nvPicPr>
          <p:cNvPr id="18" name="Google Shape;53;p7">
            <a:extLst>
              <a:ext uri="{FF2B5EF4-FFF2-40B4-BE49-F238E27FC236}">
                <a16:creationId xmlns:a16="http://schemas.microsoft.com/office/drawing/2014/main" id="{ACAC8543-8AC9-4FAF-8608-10EFD6DE5A53}"/>
              </a:ext>
            </a:extLst>
          </p:cNvPr>
          <p:cNvPicPr preferRelativeResize="0">
            <a:picLocks noChangeAspect="1"/>
          </p:cNvPicPr>
          <p:nvPr userDrawn="1"/>
        </p:nvPicPr>
        <p:blipFill>
          <a:blip r:embed="rId4" cstate="email">
            <a:extLst>
              <a:ext uri="{28A0092B-C50C-407E-A947-70E740481C1C}">
                <a14:useLocalDpi xmlns:a14="http://schemas.microsoft.com/office/drawing/2010/main"/>
              </a:ext>
            </a:extLst>
          </a:blip>
          <a:srcRect t="787" b="787"/>
          <a:stretch/>
        </p:blipFill>
        <p:spPr bwMode="gray">
          <a:xfrm>
            <a:off x="446914" y="6346663"/>
            <a:ext cx="914638" cy="371811"/>
          </a:xfrm>
          <a:prstGeom prst="rect">
            <a:avLst/>
          </a:prstGeom>
          <a:noFill/>
          <a:ln>
            <a:noFill/>
          </a:ln>
        </p:spPr>
      </p:pic>
    </p:spTree>
    <p:custDataLst>
      <p:tags r:id="rId1"/>
    </p:custDataLst>
    <p:extLst>
      <p:ext uri="{BB962C8B-B14F-4D97-AF65-F5344CB8AC3E}">
        <p14:creationId xmlns:p14="http://schemas.microsoft.com/office/powerpoint/2010/main" val="128634881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1_Title, Subtitle and Source">
    <p:spTree>
      <p:nvGrpSpPr>
        <p:cNvPr id="1" name=""/>
        <p:cNvGrpSpPr/>
        <p:nvPr/>
      </p:nvGrpSpPr>
      <p:grpSpPr>
        <a:xfrm>
          <a:off x="0" y="0"/>
          <a:ext cx="0" cy="0"/>
          <a:chOff x="0" y="0"/>
          <a:chExt cx="0" cy="0"/>
        </a:xfrm>
      </p:grpSpPr>
      <p:sp>
        <p:nvSpPr>
          <p:cNvPr id="12" name="Text Placeholder 9"/>
          <p:cNvSpPr>
            <a:spLocks noGrp="1"/>
          </p:cNvSpPr>
          <p:nvPr>
            <p:ph type="body" sz="quarter" idx="15" hasCustomPrompt="1"/>
          </p:nvPr>
        </p:nvSpPr>
        <p:spPr bwMode="gray">
          <a:xfrm>
            <a:off x="448172" y="1307593"/>
            <a:ext cx="11295782" cy="396947"/>
          </a:xfrm>
          <a:prstGeom prst="rect">
            <a:avLst/>
          </a:prstGeom>
          <a:noFill/>
        </p:spPr>
        <p:txBody>
          <a:bodyPr wrap="square" lIns="0" rIns="0" rtlCol="0">
            <a:noAutofit/>
          </a:bodyPr>
          <a:lstStyle>
            <a:lvl1pPr marL="0" indent="0" algn="l" rtl="0" fontAlgn="base">
              <a:lnSpc>
                <a:spcPct val="85000"/>
              </a:lnSpc>
              <a:spcBef>
                <a:spcPct val="0"/>
              </a:spcBef>
              <a:spcAft>
                <a:spcPct val="0"/>
              </a:spcAft>
              <a:buNone/>
              <a:defRPr lang="en-US" sz="2000" b="0" kern="1200" smtClean="0">
                <a:solidFill>
                  <a:schemeClr val="tx1">
                    <a:lumMod val="50000"/>
                    <a:lumOff val="50000"/>
                  </a:schemeClr>
                </a:solidFill>
                <a:latin typeface="+mj-lt"/>
                <a:ea typeface="+mn-ea"/>
                <a:cs typeface="+mn-cs"/>
              </a:defRPr>
            </a:lvl1pPr>
            <a:lvl2pPr algn="l" rtl="0" fontAlgn="base">
              <a:lnSpc>
                <a:spcPct val="90000"/>
              </a:lnSpc>
              <a:spcBef>
                <a:spcPct val="0"/>
              </a:spcBef>
              <a:spcAft>
                <a:spcPct val="0"/>
              </a:spcAft>
              <a:defRPr lang="en-US" sz="2200" b="1" kern="1200" smtClean="0">
                <a:solidFill>
                  <a:schemeClr val="tx1"/>
                </a:solidFill>
                <a:latin typeface="Arial Narrow" pitchFamily="34" charset="0"/>
                <a:ea typeface="+mn-ea"/>
                <a:cs typeface="+mn-cs"/>
              </a:defRPr>
            </a:lvl2pPr>
            <a:lvl3pPr algn="l" rtl="0" fontAlgn="base">
              <a:lnSpc>
                <a:spcPct val="90000"/>
              </a:lnSpc>
              <a:spcBef>
                <a:spcPct val="0"/>
              </a:spcBef>
              <a:spcAft>
                <a:spcPct val="0"/>
              </a:spcAft>
              <a:defRPr lang="en-US" sz="2200" b="1" kern="1200" smtClean="0">
                <a:solidFill>
                  <a:schemeClr val="tx1"/>
                </a:solidFill>
                <a:latin typeface="Arial Narrow" pitchFamily="34" charset="0"/>
                <a:ea typeface="+mn-ea"/>
                <a:cs typeface="+mn-cs"/>
              </a:defRPr>
            </a:lvl3pPr>
            <a:lvl4pPr algn="l" rtl="0" fontAlgn="base">
              <a:lnSpc>
                <a:spcPct val="90000"/>
              </a:lnSpc>
              <a:spcBef>
                <a:spcPct val="0"/>
              </a:spcBef>
              <a:spcAft>
                <a:spcPct val="0"/>
              </a:spcAft>
              <a:defRPr lang="en-US" sz="2200" b="1" kern="1200" smtClean="0">
                <a:solidFill>
                  <a:schemeClr val="tx1"/>
                </a:solidFill>
                <a:latin typeface="Arial Narrow" pitchFamily="34" charset="0"/>
                <a:ea typeface="+mn-ea"/>
                <a:cs typeface="+mn-cs"/>
              </a:defRPr>
            </a:lvl4pPr>
            <a:lvl5pPr algn="l" rtl="0" fontAlgn="base">
              <a:lnSpc>
                <a:spcPct val="90000"/>
              </a:lnSpc>
              <a:spcBef>
                <a:spcPct val="0"/>
              </a:spcBef>
              <a:spcAft>
                <a:spcPct val="0"/>
              </a:spcAft>
              <a:defRPr lang="en-US" sz="2200" b="1" kern="1200" dirty="0" smtClean="0">
                <a:solidFill>
                  <a:schemeClr val="tx1"/>
                </a:solidFill>
                <a:latin typeface="Arial Narrow" pitchFamily="34" charset="0"/>
                <a:ea typeface="+mn-ea"/>
                <a:cs typeface="+mn-cs"/>
              </a:defRPr>
            </a:lvl5pPr>
          </a:lstStyle>
          <a:p>
            <a:pPr lvl="0"/>
            <a:r>
              <a:rPr lang="en-US" dirty="0"/>
              <a:t>Click to edit subtitle</a:t>
            </a:r>
          </a:p>
        </p:txBody>
      </p:sp>
      <p:sp>
        <p:nvSpPr>
          <p:cNvPr id="9" name="Text Placeholder 2"/>
          <p:cNvSpPr>
            <a:spLocks noGrp="1"/>
          </p:cNvSpPr>
          <p:nvPr>
            <p:ph type="body" sz="quarter" idx="16" hasCustomPrompt="1"/>
          </p:nvPr>
        </p:nvSpPr>
        <p:spPr bwMode="gray">
          <a:xfrm>
            <a:off x="448173" y="5806440"/>
            <a:ext cx="11295782" cy="347472"/>
          </a:xfrm>
        </p:spPr>
        <p:txBody>
          <a:bodyPr lIns="0" tIns="0" rIns="0" bIns="0" anchor="b"/>
          <a:lstStyle>
            <a:lvl1pPr marL="228600" indent="-228600" algn="l" defTabSz="914400" rtl="0" eaLnBrk="1" latinLnBrk="0" hangingPunct="1">
              <a:lnSpc>
                <a:spcPct val="85000"/>
              </a:lnSpc>
              <a:spcBef>
                <a:spcPts val="200"/>
              </a:spcBef>
              <a:buClr>
                <a:schemeClr val="accent2"/>
              </a:buClr>
              <a:buSzPct val="85000"/>
              <a:buFont typeface="Arial" pitchFamily="34" charset="0"/>
              <a:buNone/>
              <a:tabLst>
                <a:tab pos="174625" algn="r"/>
                <a:tab pos="228600" algn="l"/>
              </a:tabLst>
              <a:defRPr lang="en-US" sz="800" kern="1200" dirty="0">
                <a:solidFill>
                  <a:srgbClr val="A1AAB1"/>
                </a:solidFill>
                <a:latin typeface="+mn-lt"/>
                <a:ea typeface="+mn-ea"/>
                <a:cs typeface="Arial" pitchFamily="34" charset="0"/>
              </a:defRPr>
            </a:lvl1pPr>
          </a:lstStyle>
          <a:p>
            <a:pPr lvl="0"/>
            <a:r>
              <a:rPr lang="en-US" dirty="0"/>
              <a:t>Click to edit source</a:t>
            </a:r>
          </a:p>
        </p:txBody>
      </p:sp>
      <p:sp>
        <p:nvSpPr>
          <p:cNvPr id="2" name="Title 1"/>
          <p:cNvSpPr>
            <a:spLocks noGrp="1"/>
          </p:cNvSpPr>
          <p:nvPr>
            <p:ph type="title"/>
          </p:nvPr>
        </p:nvSpPr>
        <p:spPr bwMode="gray"/>
        <p:txBody>
          <a:bodyPr/>
          <a:lstStyle/>
          <a:p>
            <a:r>
              <a:rPr lang="en-US" altLang="zh-CN"/>
              <a:t>Click to edit Master title style</a:t>
            </a:r>
            <a:endParaRPr lang="en-US"/>
          </a:p>
        </p:txBody>
      </p:sp>
      <p:sp>
        <p:nvSpPr>
          <p:cNvPr id="5" name="矩形 4">
            <a:extLst>
              <a:ext uri="{FF2B5EF4-FFF2-40B4-BE49-F238E27FC236}">
                <a16:creationId xmlns:a16="http://schemas.microsoft.com/office/drawing/2014/main" id="{CE891605-79A0-4C64-9A8A-1142E400F43C}"/>
              </a:ext>
            </a:extLst>
          </p:cNvPr>
          <p:cNvSpPr/>
          <p:nvPr userDrawn="1"/>
        </p:nvSpPr>
        <p:spPr bwMode="gray">
          <a:xfrm>
            <a:off x="1600617" y="6419088"/>
            <a:ext cx="2176839" cy="210312"/>
          </a:xfrm>
          <a:prstGeom prst="rect">
            <a:avLst/>
          </a:prstGeom>
          <a:solidFill>
            <a:schemeClr val="bg1"/>
          </a:solidFill>
          <a:ln w="28575" cap="flat" cmpd="sng" algn="ctr">
            <a:noFill/>
            <a:prstDash val="solid"/>
            <a:miter lim="800000"/>
            <a:headEnd type="none" w="med" len="med"/>
            <a:tailEnd type="none" w="med" len="med"/>
          </a:ln>
          <a:effectLst/>
        </p:spPr>
        <p:txBody>
          <a:bodyPr vert="horz" wrap="square" lIns="91429" tIns="45715" rIns="91429" bIns="45715" numCol="1" rtlCol="0" anchor="ctr" anchorCtr="0" compatLnSpc="1">
            <a:prstTxWarp prst="textNoShape">
              <a:avLst/>
            </a:prstTxWarp>
            <a:noAutofit/>
          </a:bodyPr>
          <a:lstStyle/>
          <a:p>
            <a:pPr algn="ctr" fontAlgn="base">
              <a:lnSpc>
                <a:spcPct val="90000"/>
              </a:lnSpc>
              <a:spcAft>
                <a:spcPct val="0"/>
              </a:spcAft>
              <a:buClr>
                <a:schemeClr val="accent2"/>
              </a:buClr>
              <a:buSzPct val="90000"/>
            </a:pPr>
            <a:endParaRPr lang="zh-CN" altLang="en-US" sz="1800" b="1" dirty="0">
              <a:solidFill>
                <a:schemeClr val="accent1"/>
              </a:solidFill>
              <a:latin typeface="+mj-lt"/>
            </a:endParaRPr>
          </a:p>
        </p:txBody>
      </p:sp>
      <p:sp>
        <p:nvSpPr>
          <p:cNvPr id="6" name="矩形 5">
            <a:extLst>
              <a:ext uri="{FF2B5EF4-FFF2-40B4-BE49-F238E27FC236}">
                <a16:creationId xmlns:a16="http://schemas.microsoft.com/office/drawing/2014/main" id="{757C76C5-029E-4773-AD20-8F1BE58A567E}"/>
              </a:ext>
            </a:extLst>
          </p:cNvPr>
          <p:cNvSpPr/>
          <p:nvPr userDrawn="1"/>
        </p:nvSpPr>
        <p:spPr bwMode="gray">
          <a:xfrm>
            <a:off x="9350524" y="6466332"/>
            <a:ext cx="2176839" cy="210312"/>
          </a:xfrm>
          <a:prstGeom prst="rect">
            <a:avLst/>
          </a:prstGeom>
          <a:solidFill>
            <a:schemeClr val="bg1"/>
          </a:solidFill>
          <a:ln w="28575" cap="flat" cmpd="sng" algn="ctr">
            <a:noFill/>
            <a:prstDash val="solid"/>
            <a:miter lim="800000"/>
            <a:headEnd type="none" w="med" len="med"/>
            <a:tailEnd type="none" w="med" len="med"/>
          </a:ln>
          <a:effectLst/>
        </p:spPr>
        <p:txBody>
          <a:bodyPr vert="horz" wrap="square" lIns="91429" tIns="45715" rIns="91429" bIns="45715" numCol="1" rtlCol="0" anchor="ctr" anchorCtr="0" compatLnSpc="1">
            <a:prstTxWarp prst="textNoShape">
              <a:avLst/>
            </a:prstTxWarp>
            <a:noAutofit/>
          </a:bodyPr>
          <a:lstStyle/>
          <a:p>
            <a:pPr algn="ctr" fontAlgn="base">
              <a:lnSpc>
                <a:spcPct val="90000"/>
              </a:lnSpc>
              <a:spcAft>
                <a:spcPct val="0"/>
              </a:spcAft>
              <a:buClr>
                <a:schemeClr val="accent2"/>
              </a:buClr>
              <a:buSzPct val="90000"/>
            </a:pPr>
            <a:r>
              <a:rPr lang="zh-CN" altLang="en-US" sz="1800" b="1" dirty="0">
                <a:solidFill>
                  <a:schemeClr val="accent1"/>
                </a:solidFill>
                <a:latin typeface="+mj-lt"/>
              </a:rPr>
              <a:t>辉瑞</a:t>
            </a:r>
          </a:p>
        </p:txBody>
      </p:sp>
    </p:spTree>
    <p:custDataLst>
      <p:tags r:id="rId1"/>
    </p:custDataLst>
    <p:extLst>
      <p:ext uri="{BB962C8B-B14F-4D97-AF65-F5344CB8AC3E}">
        <p14:creationId xmlns:p14="http://schemas.microsoft.com/office/powerpoint/2010/main" val="426037941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bwMode="gray">
          <a:xfrm>
            <a:off x="448172" y="1801368"/>
            <a:ext cx="11295782" cy="3950208"/>
          </a:xfrm>
        </p:spPr>
        <p:txBody>
          <a:bodyPr/>
          <a:lstStyle/>
          <a:p>
            <a:pPr lvl="0"/>
            <a:r>
              <a:rPr lang="en-US" altLang="zh-CN"/>
              <a:t>Click to edit Master text styles</a:t>
            </a:r>
          </a:p>
          <a:p>
            <a:pPr lvl="1"/>
            <a:r>
              <a:rPr lang="en-US" altLang="zh-CN"/>
              <a:t>Second level</a:t>
            </a:r>
          </a:p>
          <a:p>
            <a:pPr lvl="2"/>
            <a:r>
              <a:rPr lang="en-US" altLang="zh-CN"/>
              <a:t>Third level</a:t>
            </a:r>
          </a:p>
          <a:p>
            <a:pPr lvl="3"/>
            <a:r>
              <a:rPr lang="en-US" altLang="zh-CN"/>
              <a:t>Fourth level</a:t>
            </a:r>
          </a:p>
          <a:p>
            <a:pPr lvl="4"/>
            <a:r>
              <a:rPr lang="en-US" altLang="zh-CN"/>
              <a:t>Fifth level</a:t>
            </a:r>
            <a:endParaRPr lang="en-US" dirty="0"/>
          </a:p>
        </p:txBody>
      </p:sp>
      <p:sp>
        <p:nvSpPr>
          <p:cNvPr id="12" name="Text Placeholder 2"/>
          <p:cNvSpPr>
            <a:spLocks noGrp="1"/>
          </p:cNvSpPr>
          <p:nvPr>
            <p:ph type="body" sz="quarter" idx="16" hasCustomPrompt="1"/>
          </p:nvPr>
        </p:nvSpPr>
        <p:spPr bwMode="gray">
          <a:xfrm>
            <a:off x="448173" y="5806440"/>
            <a:ext cx="11295782" cy="347472"/>
          </a:xfrm>
        </p:spPr>
        <p:txBody>
          <a:bodyPr lIns="0" tIns="0" rIns="0" bIns="0" anchor="b"/>
          <a:lstStyle>
            <a:lvl1pPr marL="228600" indent="-228600" algn="l" defTabSz="914400" rtl="0" eaLnBrk="1" latinLnBrk="0" hangingPunct="1">
              <a:lnSpc>
                <a:spcPct val="85000"/>
              </a:lnSpc>
              <a:spcBef>
                <a:spcPts val="200"/>
              </a:spcBef>
              <a:buClr>
                <a:schemeClr val="accent2"/>
              </a:buClr>
              <a:buSzPct val="85000"/>
              <a:buFont typeface="Arial" pitchFamily="34" charset="0"/>
              <a:buNone/>
              <a:tabLst>
                <a:tab pos="174625" algn="r"/>
                <a:tab pos="228600" algn="l"/>
              </a:tabLst>
              <a:defRPr lang="en-US" sz="800" kern="1200" dirty="0">
                <a:solidFill>
                  <a:srgbClr val="A1AAB1"/>
                </a:solidFill>
                <a:latin typeface="+mn-lt"/>
                <a:ea typeface="+mn-ea"/>
                <a:cs typeface="Arial" pitchFamily="34" charset="0"/>
              </a:defRPr>
            </a:lvl1pPr>
          </a:lstStyle>
          <a:p>
            <a:pPr lvl="0"/>
            <a:r>
              <a:rPr lang="en-US" dirty="0"/>
              <a:t>Click to edit source</a:t>
            </a:r>
          </a:p>
        </p:txBody>
      </p:sp>
      <p:sp>
        <p:nvSpPr>
          <p:cNvPr id="13" name="Text Placeholder 9"/>
          <p:cNvSpPr>
            <a:spLocks noGrp="1"/>
          </p:cNvSpPr>
          <p:nvPr>
            <p:ph type="body" sz="quarter" idx="15" hasCustomPrompt="1"/>
          </p:nvPr>
        </p:nvSpPr>
        <p:spPr bwMode="gray">
          <a:xfrm>
            <a:off x="448172" y="1307593"/>
            <a:ext cx="11295782" cy="396947"/>
          </a:xfrm>
          <a:prstGeom prst="rect">
            <a:avLst/>
          </a:prstGeom>
          <a:noFill/>
        </p:spPr>
        <p:txBody>
          <a:bodyPr wrap="square" lIns="0" rIns="0" rtlCol="0">
            <a:noAutofit/>
          </a:bodyPr>
          <a:lstStyle>
            <a:lvl1pPr marL="0" indent="0" algn="l" rtl="0" fontAlgn="base">
              <a:lnSpc>
                <a:spcPct val="85000"/>
              </a:lnSpc>
              <a:spcBef>
                <a:spcPct val="0"/>
              </a:spcBef>
              <a:spcAft>
                <a:spcPct val="0"/>
              </a:spcAft>
              <a:buNone/>
              <a:defRPr lang="en-US" sz="2000" b="0" kern="1200" smtClean="0">
                <a:solidFill>
                  <a:schemeClr val="tx1">
                    <a:lumMod val="50000"/>
                    <a:lumOff val="50000"/>
                  </a:schemeClr>
                </a:solidFill>
                <a:latin typeface="+mj-lt"/>
                <a:ea typeface="+mn-ea"/>
                <a:cs typeface="+mn-cs"/>
              </a:defRPr>
            </a:lvl1pPr>
            <a:lvl2pPr algn="l" rtl="0" fontAlgn="base">
              <a:lnSpc>
                <a:spcPct val="90000"/>
              </a:lnSpc>
              <a:spcBef>
                <a:spcPct val="0"/>
              </a:spcBef>
              <a:spcAft>
                <a:spcPct val="0"/>
              </a:spcAft>
              <a:defRPr lang="en-US" sz="2200" b="1" kern="1200" smtClean="0">
                <a:solidFill>
                  <a:schemeClr val="tx1"/>
                </a:solidFill>
                <a:latin typeface="Arial Narrow" pitchFamily="34" charset="0"/>
                <a:ea typeface="+mn-ea"/>
                <a:cs typeface="+mn-cs"/>
              </a:defRPr>
            </a:lvl2pPr>
            <a:lvl3pPr algn="l" rtl="0" fontAlgn="base">
              <a:lnSpc>
                <a:spcPct val="90000"/>
              </a:lnSpc>
              <a:spcBef>
                <a:spcPct val="0"/>
              </a:spcBef>
              <a:spcAft>
                <a:spcPct val="0"/>
              </a:spcAft>
              <a:defRPr lang="en-US" sz="2200" b="1" kern="1200" smtClean="0">
                <a:solidFill>
                  <a:schemeClr val="tx1"/>
                </a:solidFill>
                <a:latin typeface="Arial Narrow" pitchFamily="34" charset="0"/>
                <a:ea typeface="+mn-ea"/>
                <a:cs typeface="+mn-cs"/>
              </a:defRPr>
            </a:lvl3pPr>
            <a:lvl4pPr algn="l" rtl="0" fontAlgn="base">
              <a:lnSpc>
                <a:spcPct val="90000"/>
              </a:lnSpc>
              <a:spcBef>
                <a:spcPct val="0"/>
              </a:spcBef>
              <a:spcAft>
                <a:spcPct val="0"/>
              </a:spcAft>
              <a:defRPr lang="en-US" sz="2200" b="1" kern="1200" smtClean="0">
                <a:solidFill>
                  <a:schemeClr val="tx1"/>
                </a:solidFill>
                <a:latin typeface="Arial Narrow" pitchFamily="34" charset="0"/>
                <a:ea typeface="+mn-ea"/>
                <a:cs typeface="+mn-cs"/>
              </a:defRPr>
            </a:lvl4pPr>
            <a:lvl5pPr algn="l" rtl="0" fontAlgn="base">
              <a:lnSpc>
                <a:spcPct val="90000"/>
              </a:lnSpc>
              <a:spcBef>
                <a:spcPct val="0"/>
              </a:spcBef>
              <a:spcAft>
                <a:spcPct val="0"/>
              </a:spcAft>
              <a:defRPr lang="en-US" sz="2200" b="1" kern="1200" dirty="0" smtClean="0">
                <a:solidFill>
                  <a:schemeClr val="tx1"/>
                </a:solidFill>
                <a:latin typeface="Arial Narrow" pitchFamily="34" charset="0"/>
                <a:ea typeface="+mn-ea"/>
                <a:cs typeface="+mn-cs"/>
              </a:defRPr>
            </a:lvl5pPr>
          </a:lstStyle>
          <a:p>
            <a:pPr lvl="0"/>
            <a:r>
              <a:rPr lang="en-US" dirty="0"/>
              <a:t>Click to edit subtitle</a:t>
            </a:r>
          </a:p>
        </p:txBody>
      </p:sp>
      <p:sp>
        <p:nvSpPr>
          <p:cNvPr id="2" name="Title 1"/>
          <p:cNvSpPr>
            <a:spLocks noGrp="1"/>
          </p:cNvSpPr>
          <p:nvPr>
            <p:ph type="title"/>
          </p:nvPr>
        </p:nvSpPr>
        <p:spPr bwMode="gray"/>
        <p:txBody>
          <a:bodyPr/>
          <a:lstStyle/>
          <a:p>
            <a:r>
              <a:rPr lang="en-US" altLang="zh-CN"/>
              <a:t>Click to edit Master title style</a:t>
            </a:r>
            <a:endParaRPr lang="en-US"/>
          </a:p>
        </p:txBody>
      </p:sp>
    </p:spTree>
    <p:custDataLst>
      <p:tags r:id="rId1"/>
    </p:custDataLst>
    <p:extLst>
      <p:ext uri="{BB962C8B-B14F-4D97-AF65-F5344CB8AC3E}">
        <p14:creationId xmlns:p14="http://schemas.microsoft.com/office/powerpoint/2010/main" val="245404631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1_Agenda">
    <p:spTree>
      <p:nvGrpSpPr>
        <p:cNvPr id="1" name=""/>
        <p:cNvGrpSpPr/>
        <p:nvPr/>
      </p:nvGrpSpPr>
      <p:grpSpPr>
        <a:xfrm>
          <a:off x="0" y="0"/>
          <a:ext cx="0" cy="0"/>
          <a:chOff x="0" y="0"/>
          <a:chExt cx="0" cy="0"/>
        </a:xfrm>
      </p:grpSpPr>
      <p:sp>
        <p:nvSpPr>
          <p:cNvPr id="3" name="Content Placeholder 2"/>
          <p:cNvSpPr>
            <a:spLocks noGrp="1"/>
          </p:cNvSpPr>
          <p:nvPr>
            <p:ph idx="1"/>
          </p:nvPr>
        </p:nvSpPr>
        <p:spPr bwMode="gray">
          <a:xfrm>
            <a:off x="448172" y="1801368"/>
            <a:ext cx="11295782" cy="3950208"/>
          </a:xfrm>
        </p:spPr>
        <p:txBody>
          <a:bodyPr/>
          <a:lstStyle>
            <a:lvl1pPr marL="342900" indent="-342900">
              <a:buFont typeface="+mj-lt"/>
              <a:buAutoNum type="arabicPeriod"/>
              <a:defRPr/>
            </a:lvl1pPr>
            <a:lvl2pPr marL="571500" indent="-169863">
              <a:defRPr/>
            </a:lvl2pPr>
            <a:lvl3pPr marL="742950" indent="-171450">
              <a:defRPr/>
            </a:lvl3pPr>
            <a:lvl4pPr marL="971550" indent="-171450">
              <a:defRPr/>
            </a:lvl4pPr>
            <a:lvl5pPr marL="1171575" indent="-142875">
              <a:defRPr/>
            </a:lvl5pPr>
          </a:lstStyle>
          <a:p>
            <a:pPr lvl="0"/>
            <a:r>
              <a:rPr lang="en-US" altLang="zh-CN"/>
              <a:t>Click to edit Master text styles</a:t>
            </a:r>
          </a:p>
          <a:p>
            <a:pPr lvl="1"/>
            <a:r>
              <a:rPr lang="en-US" altLang="zh-CN"/>
              <a:t>Second level</a:t>
            </a:r>
          </a:p>
          <a:p>
            <a:pPr lvl="2"/>
            <a:r>
              <a:rPr lang="en-US" altLang="zh-CN"/>
              <a:t>Third level</a:t>
            </a:r>
          </a:p>
          <a:p>
            <a:pPr lvl="3"/>
            <a:r>
              <a:rPr lang="en-US" altLang="zh-CN"/>
              <a:t>Fourth level</a:t>
            </a:r>
          </a:p>
          <a:p>
            <a:pPr lvl="4"/>
            <a:r>
              <a:rPr lang="en-US" altLang="zh-CN"/>
              <a:t>Fifth level</a:t>
            </a:r>
            <a:endParaRPr lang="en-US" dirty="0"/>
          </a:p>
        </p:txBody>
      </p:sp>
      <p:sp>
        <p:nvSpPr>
          <p:cNvPr id="12" name="Text Placeholder 2"/>
          <p:cNvSpPr>
            <a:spLocks noGrp="1"/>
          </p:cNvSpPr>
          <p:nvPr>
            <p:ph type="body" sz="quarter" idx="16" hasCustomPrompt="1"/>
          </p:nvPr>
        </p:nvSpPr>
        <p:spPr bwMode="gray">
          <a:xfrm>
            <a:off x="448173" y="5806440"/>
            <a:ext cx="11295782" cy="347472"/>
          </a:xfrm>
        </p:spPr>
        <p:txBody>
          <a:bodyPr lIns="0" tIns="0" rIns="0" bIns="0" anchor="b"/>
          <a:lstStyle>
            <a:lvl1pPr marL="228600" indent="-228600" algn="l" defTabSz="914400" rtl="0" eaLnBrk="1" latinLnBrk="0" hangingPunct="1">
              <a:lnSpc>
                <a:spcPct val="85000"/>
              </a:lnSpc>
              <a:spcBef>
                <a:spcPts val="200"/>
              </a:spcBef>
              <a:buClr>
                <a:schemeClr val="accent2"/>
              </a:buClr>
              <a:buSzPct val="85000"/>
              <a:buFont typeface="Arial" pitchFamily="34" charset="0"/>
              <a:buNone/>
              <a:tabLst>
                <a:tab pos="174625" algn="r"/>
                <a:tab pos="228600" algn="l"/>
              </a:tabLst>
              <a:defRPr lang="en-US" sz="800" kern="1200" dirty="0">
                <a:solidFill>
                  <a:srgbClr val="A1AAB1"/>
                </a:solidFill>
                <a:latin typeface="+mn-lt"/>
                <a:ea typeface="+mn-ea"/>
                <a:cs typeface="Arial" pitchFamily="34" charset="0"/>
              </a:defRPr>
            </a:lvl1pPr>
          </a:lstStyle>
          <a:p>
            <a:pPr lvl="0"/>
            <a:r>
              <a:rPr lang="en-US" dirty="0"/>
              <a:t>Click to edit source</a:t>
            </a:r>
          </a:p>
        </p:txBody>
      </p:sp>
      <p:sp>
        <p:nvSpPr>
          <p:cNvPr id="13" name="Text Placeholder 9"/>
          <p:cNvSpPr>
            <a:spLocks noGrp="1"/>
          </p:cNvSpPr>
          <p:nvPr>
            <p:ph type="body" sz="quarter" idx="15" hasCustomPrompt="1"/>
          </p:nvPr>
        </p:nvSpPr>
        <p:spPr bwMode="gray">
          <a:xfrm>
            <a:off x="448172" y="1307593"/>
            <a:ext cx="11295782" cy="396947"/>
          </a:xfrm>
          <a:prstGeom prst="rect">
            <a:avLst/>
          </a:prstGeom>
          <a:noFill/>
        </p:spPr>
        <p:txBody>
          <a:bodyPr wrap="square" lIns="0" rIns="0" rtlCol="0">
            <a:noAutofit/>
          </a:bodyPr>
          <a:lstStyle>
            <a:lvl1pPr marL="0" indent="0" algn="l" rtl="0" fontAlgn="base">
              <a:lnSpc>
                <a:spcPct val="85000"/>
              </a:lnSpc>
              <a:spcBef>
                <a:spcPct val="0"/>
              </a:spcBef>
              <a:spcAft>
                <a:spcPct val="0"/>
              </a:spcAft>
              <a:buNone/>
              <a:defRPr lang="en-US" sz="2000" b="0" kern="1200" smtClean="0">
                <a:solidFill>
                  <a:schemeClr val="tx1">
                    <a:lumMod val="50000"/>
                    <a:lumOff val="50000"/>
                  </a:schemeClr>
                </a:solidFill>
                <a:latin typeface="+mj-lt"/>
                <a:ea typeface="+mn-ea"/>
                <a:cs typeface="+mn-cs"/>
              </a:defRPr>
            </a:lvl1pPr>
            <a:lvl2pPr algn="l" rtl="0" fontAlgn="base">
              <a:lnSpc>
                <a:spcPct val="90000"/>
              </a:lnSpc>
              <a:spcBef>
                <a:spcPct val="0"/>
              </a:spcBef>
              <a:spcAft>
                <a:spcPct val="0"/>
              </a:spcAft>
              <a:defRPr lang="en-US" sz="2200" b="1" kern="1200" smtClean="0">
                <a:solidFill>
                  <a:schemeClr val="tx1"/>
                </a:solidFill>
                <a:latin typeface="Arial Narrow" pitchFamily="34" charset="0"/>
                <a:ea typeface="+mn-ea"/>
                <a:cs typeface="+mn-cs"/>
              </a:defRPr>
            </a:lvl2pPr>
            <a:lvl3pPr algn="l" rtl="0" fontAlgn="base">
              <a:lnSpc>
                <a:spcPct val="90000"/>
              </a:lnSpc>
              <a:spcBef>
                <a:spcPct val="0"/>
              </a:spcBef>
              <a:spcAft>
                <a:spcPct val="0"/>
              </a:spcAft>
              <a:defRPr lang="en-US" sz="2200" b="1" kern="1200" smtClean="0">
                <a:solidFill>
                  <a:schemeClr val="tx1"/>
                </a:solidFill>
                <a:latin typeface="Arial Narrow" pitchFamily="34" charset="0"/>
                <a:ea typeface="+mn-ea"/>
                <a:cs typeface="+mn-cs"/>
              </a:defRPr>
            </a:lvl3pPr>
            <a:lvl4pPr algn="l" rtl="0" fontAlgn="base">
              <a:lnSpc>
                <a:spcPct val="90000"/>
              </a:lnSpc>
              <a:spcBef>
                <a:spcPct val="0"/>
              </a:spcBef>
              <a:spcAft>
                <a:spcPct val="0"/>
              </a:spcAft>
              <a:defRPr lang="en-US" sz="2200" b="1" kern="1200" smtClean="0">
                <a:solidFill>
                  <a:schemeClr val="tx1"/>
                </a:solidFill>
                <a:latin typeface="Arial Narrow" pitchFamily="34" charset="0"/>
                <a:ea typeface="+mn-ea"/>
                <a:cs typeface="+mn-cs"/>
              </a:defRPr>
            </a:lvl4pPr>
            <a:lvl5pPr algn="l" rtl="0" fontAlgn="base">
              <a:lnSpc>
                <a:spcPct val="90000"/>
              </a:lnSpc>
              <a:spcBef>
                <a:spcPct val="0"/>
              </a:spcBef>
              <a:spcAft>
                <a:spcPct val="0"/>
              </a:spcAft>
              <a:defRPr lang="en-US" sz="2200" b="1" kern="1200" dirty="0" smtClean="0">
                <a:solidFill>
                  <a:schemeClr val="tx1"/>
                </a:solidFill>
                <a:latin typeface="Arial Narrow" pitchFamily="34" charset="0"/>
                <a:ea typeface="+mn-ea"/>
                <a:cs typeface="+mn-cs"/>
              </a:defRPr>
            </a:lvl5pPr>
          </a:lstStyle>
          <a:p>
            <a:pPr lvl="0"/>
            <a:r>
              <a:rPr lang="en-US" dirty="0"/>
              <a:t>Click to edit subtitle</a:t>
            </a:r>
          </a:p>
        </p:txBody>
      </p:sp>
      <p:sp>
        <p:nvSpPr>
          <p:cNvPr id="2" name="Title 1"/>
          <p:cNvSpPr>
            <a:spLocks noGrp="1"/>
          </p:cNvSpPr>
          <p:nvPr>
            <p:ph type="title"/>
          </p:nvPr>
        </p:nvSpPr>
        <p:spPr bwMode="gray"/>
        <p:txBody>
          <a:bodyPr/>
          <a:lstStyle/>
          <a:p>
            <a:r>
              <a:rPr lang="en-US" altLang="zh-CN"/>
              <a:t>Click to edit Master title style</a:t>
            </a:r>
            <a:endParaRPr lang="en-US"/>
          </a:p>
        </p:txBody>
      </p:sp>
    </p:spTree>
    <p:custDataLst>
      <p:tags r:id="rId1"/>
    </p:custDataLst>
    <p:extLst>
      <p:ext uri="{BB962C8B-B14F-4D97-AF65-F5344CB8AC3E}">
        <p14:creationId xmlns:p14="http://schemas.microsoft.com/office/powerpoint/2010/main" val="262806033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1_Title and Content, Box">
    <p:spTree>
      <p:nvGrpSpPr>
        <p:cNvPr id="1" name=""/>
        <p:cNvGrpSpPr/>
        <p:nvPr/>
      </p:nvGrpSpPr>
      <p:grpSpPr>
        <a:xfrm>
          <a:off x="0" y="0"/>
          <a:ext cx="0" cy="0"/>
          <a:chOff x="0" y="0"/>
          <a:chExt cx="0" cy="0"/>
        </a:xfrm>
      </p:grpSpPr>
      <p:sp>
        <p:nvSpPr>
          <p:cNvPr id="3" name="Content Placeholder 2"/>
          <p:cNvSpPr>
            <a:spLocks noGrp="1"/>
          </p:cNvSpPr>
          <p:nvPr>
            <p:ph idx="1"/>
          </p:nvPr>
        </p:nvSpPr>
        <p:spPr bwMode="gray">
          <a:xfrm>
            <a:off x="448172" y="2368296"/>
            <a:ext cx="11294524" cy="3383280"/>
          </a:xfrm>
        </p:spPr>
        <p:txBody>
          <a:bodyPr/>
          <a:lstStyle>
            <a:lvl1pPr marL="173038" indent="-173038">
              <a:spcBef>
                <a:spcPts val="1000"/>
              </a:spcBef>
              <a:defRPr sz="1600"/>
            </a:lvl1pPr>
            <a:lvl2pPr marL="347663" indent="-119063">
              <a:spcBef>
                <a:spcPts val="500"/>
              </a:spcBef>
              <a:defRPr sz="1400"/>
            </a:lvl2pPr>
            <a:lvl3pPr marL="512763" indent="-107950">
              <a:spcBef>
                <a:spcPts val="200"/>
              </a:spcBef>
              <a:defRPr sz="1200"/>
            </a:lvl3pPr>
            <a:lvl4pPr marL="685800" indent="-109538">
              <a:spcBef>
                <a:spcPts val="200"/>
              </a:spcBef>
              <a:defRPr sz="1100"/>
            </a:lvl4pPr>
            <a:lvl5pPr marL="858838" indent="-117475">
              <a:spcBef>
                <a:spcPts val="200"/>
              </a:spcBef>
              <a:defRPr sz="1050"/>
            </a:lvl5pPr>
          </a:lstStyle>
          <a:p>
            <a:pPr lvl="0"/>
            <a:r>
              <a:rPr lang="en-US" altLang="zh-CN"/>
              <a:t>Click to edit Master text styles</a:t>
            </a:r>
          </a:p>
          <a:p>
            <a:pPr lvl="1"/>
            <a:r>
              <a:rPr lang="en-US" altLang="zh-CN"/>
              <a:t>Second level</a:t>
            </a:r>
          </a:p>
          <a:p>
            <a:pPr lvl="2"/>
            <a:r>
              <a:rPr lang="en-US" altLang="zh-CN"/>
              <a:t>Third level</a:t>
            </a:r>
          </a:p>
          <a:p>
            <a:pPr lvl="3"/>
            <a:r>
              <a:rPr lang="en-US" altLang="zh-CN"/>
              <a:t>Fourth level</a:t>
            </a:r>
          </a:p>
          <a:p>
            <a:pPr lvl="4"/>
            <a:r>
              <a:rPr lang="en-US" altLang="zh-CN"/>
              <a:t>Fifth level</a:t>
            </a:r>
            <a:endParaRPr lang="en-US" dirty="0"/>
          </a:p>
        </p:txBody>
      </p:sp>
      <p:sp>
        <p:nvSpPr>
          <p:cNvPr id="12" name="Text Placeholder 2"/>
          <p:cNvSpPr>
            <a:spLocks noGrp="1"/>
          </p:cNvSpPr>
          <p:nvPr>
            <p:ph type="body" sz="quarter" idx="16" hasCustomPrompt="1"/>
          </p:nvPr>
        </p:nvSpPr>
        <p:spPr bwMode="gray">
          <a:xfrm>
            <a:off x="448172" y="5806440"/>
            <a:ext cx="11295782" cy="347472"/>
          </a:xfrm>
        </p:spPr>
        <p:txBody>
          <a:bodyPr lIns="0" tIns="0" rIns="0" bIns="0" anchor="b"/>
          <a:lstStyle>
            <a:lvl1pPr marL="228600" indent="-228600" algn="l" defTabSz="914400" rtl="0" eaLnBrk="1" latinLnBrk="0" hangingPunct="1">
              <a:lnSpc>
                <a:spcPct val="85000"/>
              </a:lnSpc>
              <a:spcBef>
                <a:spcPts val="200"/>
              </a:spcBef>
              <a:buClr>
                <a:schemeClr val="accent2"/>
              </a:buClr>
              <a:buSzPct val="85000"/>
              <a:buFont typeface="Arial" pitchFamily="34" charset="0"/>
              <a:buNone/>
              <a:tabLst>
                <a:tab pos="174625" algn="r"/>
                <a:tab pos="228600" algn="l"/>
              </a:tabLst>
              <a:defRPr lang="en-US" sz="800" kern="1200" dirty="0">
                <a:solidFill>
                  <a:srgbClr val="A1AAB1"/>
                </a:solidFill>
                <a:latin typeface="+mn-lt"/>
                <a:ea typeface="+mn-ea"/>
                <a:cs typeface="Arial" pitchFamily="34" charset="0"/>
              </a:defRPr>
            </a:lvl1pPr>
          </a:lstStyle>
          <a:p>
            <a:pPr lvl="0"/>
            <a:r>
              <a:rPr lang="en-US" dirty="0"/>
              <a:t>Click to edit source</a:t>
            </a:r>
          </a:p>
        </p:txBody>
      </p:sp>
      <p:sp>
        <p:nvSpPr>
          <p:cNvPr id="13" name="Text Placeholder 9"/>
          <p:cNvSpPr>
            <a:spLocks noGrp="1"/>
          </p:cNvSpPr>
          <p:nvPr>
            <p:ph type="body" sz="quarter" idx="15" hasCustomPrompt="1"/>
          </p:nvPr>
        </p:nvSpPr>
        <p:spPr bwMode="gray">
          <a:xfrm>
            <a:off x="448172" y="1307593"/>
            <a:ext cx="11295782" cy="396947"/>
          </a:xfrm>
          <a:prstGeom prst="rect">
            <a:avLst/>
          </a:prstGeom>
          <a:noFill/>
        </p:spPr>
        <p:txBody>
          <a:bodyPr wrap="square" lIns="0" rIns="0" rtlCol="0">
            <a:noAutofit/>
          </a:bodyPr>
          <a:lstStyle>
            <a:lvl1pPr marL="0" indent="0" algn="l" rtl="0" fontAlgn="base">
              <a:lnSpc>
                <a:spcPct val="85000"/>
              </a:lnSpc>
              <a:spcBef>
                <a:spcPct val="0"/>
              </a:spcBef>
              <a:spcAft>
                <a:spcPct val="0"/>
              </a:spcAft>
              <a:buNone/>
              <a:defRPr lang="en-US" sz="2000" b="0" kern="1200" smtClean="0">
                <a:solidFill>
                  <a:schemeClr val="tx1">
                    <a:lumMod val="50000"/>
                    <a:lumOff val="50000"/>
                  </a:schemeClr>
                </a:solidFill>
                <a:latin typeface="+mj-lt"/>
                <a:ea typeface="+mn-ea"/>
                <a:cs typeface="+mn-cs"/>
              </a:defRPr>
            </a:lvl1pPr>
            <a:lvl2pPr algn="l" rtl="0" fontAlgn="base">
              <a:lnSpc>
                <a:spcPct val="90000"/>
              </a:lnSpc>
              <a:spcBef>
                <a:spcPct val="0"/>
              </a:spcBef>
              <a:spcAft>
                <a:spcPct val="0"/>
              </a:spcAft>
              <a:defRPr lang="en-US" sz="2200" b="1" kern="1200" smtClean="0">
                <a:solidFill>
                  <a:schemeClr val="tx1"/>
                </a:solidFill>
                <a:latin typeface="Arial Narrow" pitchFamily="34" charset="0"/>
                <a:ea typeface="+mn-ea"/>
                <a:cs typeface="+mn-cs"/>
              </a:defRPr>
            </a:lvl2pPr>
            <a:lvl3pPr algn="l" rtl="0" fontAlgn="base">
              <a:lnSpc>
                <a:spcPct val="90000"/>
              </a:lnSpc>
              <a:spcBef>
                <a:spcPct val="0"/>
              </a:spcBef>
              <a:spcAft>
                <a:spcPct val="0"/>
              </a:spcAft>
              <a:defRPr lang="en-US" sz="2200" b="1" kern="1200" smtClean="0">
                <a:solidFill>
                  <a:schemeClr val="tx1"/>
                </a:solidFill>
                <a:latin typeface="Arial Narrow" pitchFamily="34" charset="0"/>
                <a:ea typeface="+mn-ea"/>
                <a:cs typeface="+mn-cs"/>
              </a:defRPr>
            </a:lvl3pPr>
            <a:lvl4pPr algn="l" rtl="0" fontAlgn="base">
              <a:lnSpc>
                <a:spcPct val="90000"/>
              </a:lnSpc>
              <a:spcBef>
                <a:spcPct val="0"/>
              </a:spcBef>
              <a:spcAft>
                <a:spcPct val="0"/>
              </a:spcAft>
              <a:defRPr lang="en-US" sz="2200" b="1" kern="1200" smtClean="0">
                <a:solidFill>
                  <a:schemeClr val="tx1"/>
                </a:solidFill>
                <a:latin typeface="Arial Narrow" pitchFamily="34" charset="0"/>
                <a:ea typeface="+mn-ea"/>
                <a:cs typeface="+mn-cs"/>
              </a:defRPr>
            </a:lvl4pPr>
            <a:lvl5pPr algn="l" rtl="0" fontAlgn="base">
              <a:lnSpc>
                <a:spcPct val="90000"/>
              </a:lnSpc>
              <a:spcBef>
                <a:spcPct val="0"/>
              </a:spcBef>
              <a:spcAft>
                <a:spcPct val="0"/>
              </a:spcAft>
              <a:defRPr lang="en-US" sz="2200" b="1" kern="1200" dirty="0" smtClean="0">
                <a:solidFill>
                  <a:schemeClr val="tx1"/>
                </a:solidFill>
                <a:latin typeface="Arial Narrow" pitchFamily="34" charset="0"/>
                <a:ea typeface="+mn-ea"/>
                <a:cs typeface="+mn-cs"/>
              </a:defRPr>
            </a:lvl5pPr>
          </a:lstStyle>
          <a:p>
            <a:pPr lvl="0"/>
            <a:r>
              <a:rPr lang="en-US" dirty="0"/>
              <a:t>Click to edit subtitle</a:t>
            </a:r>
          </a:p>
        </p:txBody>
      </p:sp>
      <p:sp>
        <p:nvSpPr>
          <p:cNvPr id="2" name="Title 1"/>
          <p:cNvSpPr>
            <a:spLocks noGrp="1"/>
          </p:cNvSpPr>
          <p:nvPr>
            <p:ph type="title"/>
          </p:nvPr>
        </p:nvSpPr>
        <p:spPr bwMode="gray"/>
        <p:txBody>
          <a:bodyPr/>
          <a:lstStyle/>
          <a:p>
            <a:r>
              <a:rPr lang="en-US" altLang="zh-CN"/>
              <a:t>Click to edit Master title style</a:t>
            </a:r>
            <a:endParaRPr lang="en-US"/>
          </a:p>
        </p:txBody>
      </p:sp>
      <p:sp>
        <p:nvSpPr>
          <p:cNvPr id="5" name="Text Placeholder 4">
            <a:extLst>
              <a:ext uri="{FF2B5EF4-FFF2-40B4-BE49-F238E27FC236}">
                <a16:creationId xmlns:a16="http://schemas.microsoft.com/office/drawing/2014/main" id="{4D6BC15F-9414-4FEE-B69B-9BD23E3FE336}"/>
              </a:ext>
            </a:extLst>
          </p:cNvPr>
          <p:cNvSpPr>
            <a:spLocks noGrp="1"/>
          </p:cNvSpPr>
          <p:nvPr>
            <p:ph type="body" sz="quarter" idx="17"/>
          </p:nvPr>
        </p:nvSpPr>
        <p:spPr bwMode="gray">
          <a:xfrm>
            <a:off x="448172" y="1801368"/>
            <a:ext cx="11295782" cy="521208"/>
          </a:xfrm>
          <a:solidFill>
            <a:schemeClr val="bg1"/>
          </a:solidFill>
          <a:effectLst>
            <a:outerShdw dist="12700" dir="16200000" rotWithShape="0">
              <a:schemeClr val="bg1">
                <a:lumMod val="75000"/>
              </a:schemeClr>
            </a:outerShdw>
          </a:effectLst>
        </p:spPr>
        <p:txBody>
          <a:bodyPr lIns="0" tIns="91440" rIns="0"/>
          <a:lstStyle>
            <a:lvl1pPr>
              <a:spcBef>
                <a:spcPts val="0"/>
              </a:spcBef>
              <a:buNone/>
              <a:defRPr sz="1800" b="1">
                <a:solidFill>
                  <a:schemeClr val="accent1"/>
                </a:solidFill>
              </a:defRPr>
            </a:lvl1pPr>
          </a:lstStyle>
          <a:p>
            <a:pPr lvl="0"/>
            <a:r>
              <a:rPr lang="en-US" altLang="zh-CN"/>
              <a:t>Click to edit Master text styles</a:t>
            </a:r>
          </a:p>
        </p:txBody>
      </p:sp>
    </p:spTree>
    <p:custDataLst>
      <p:tags r:id="rId1"/>
    </p:custDataLst>
    <p:extLst>
      <p:ext uri="{BB962C8B-B14F-4D97-AF65-F5344CB8AC3E}">
        <p14:creationId xmlns:p14="http://schemas.microsoft.com/office/powerpoint/2010/main" val="394734542"/>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1_Two Content ">
    <p:spTree>
      <p:nvGrpSpPr>
        <p:cNvPr id="1" name=""/>
        <p:cNvGrpSpPr/>
        <p:nvPr/>
      </p:nvGrpSpPr>
      <p:grpSpPr>
        <a:xfrm>
          <a:off x="0" y="0"/>
          <a:ext cx="0" cy="0"/>
          <a:chOff x="0" y="0"/>
          <a:chExt cx="0" cy="0"/>
        </a:xfrm>
      </p:grpSpPr>
      <p:sp>
        <p:nvSpPr>
          <p:cNvPr id="3" name="Content Placeholder 2"/>
          <p:cNvSpPr>
            <a:spLocks noGrp="1"/>
          </p:cNvSpPr>
          <p:nvPr>
            <p:ph idx="1"/>
          </p:nvPr>
        </p:nvSpPr>
        <p:spPr bwMode="gray">
          <a:xfrm>
            <a:off x="448173" y="2368296"/>
            <a:ext cx="5487829" cy="3383280"/>
          </a:xfrm>
        </p:spPr>
        <p:txBody>
          <a:bodyPr/>
          <a:lstStyle>
            <a:lvl1pPr marL="173038" indent="-173038">
              <a:spcBef>
                <a:spcPts val="1000"/>
              </a:spcBef>
              <a:defRPr sz="1600"/>
            </a:lvl1pPr>
            <a:lvl2pPr marL="347663" indent="-119063">
              <a:spcBef>
                <a:spcPts val="500"/>
              </a:spcBef>
              <a:defRPr sz="1400"/>
            </a:lvl2pPr>
            <a:lvl3pPr marL="512763" indent="-107950">
              <a:spcBef>
                <a:spcPts val="200"/>
              </a:spcBef>
              <a:defRPr sz="1200"/>
            </a:lvl3pPr>
            <a:lvl4pPr marL="685800" indent="-109538">
              <a:spcBef>
                <a:spcPts val="200"/>
              </a:spcBef>
              <a:defRPr sz="1100"/>
            </a:lvl4pPr>
            <a:lvl5pPr marL="858838" indent="-117475">
              <a:spcBef>
                <a:spcPts val="200"/>
              </a:spcBef>
              <a:defRPr sz="1050"/>
            </a:lvl5pPr>
          </a:lstStyle>
          <a:p>
            <a:pPr lvl="0"/>
            <a:r>
              <a:rPr lang="en-US" altLang="zh-CN"/>
              <a:t>Click to edit Master text styles</a:t>
            </a:r>
          </a:p>
          <a:p>
            <a:pPr lvl="1"/>
            <a:r>
              <a:rPr lang="en-US" altLang="zh-CN"/>
              <a:t>Second level</a:t>
            </a:r>
          </a:p>
          <a:p>
            <a:pPr lvl="2"/>
            <a:r>
              <a:rPr lang="en-US" altLang="zh-CN"/>
              <a:t>Third level</a:t>
            </a:r>
          </a:p>
          <a:p>
            <a:pPr lvl="3"/>
            <a:r>
              <a:rPr lang="en-US" altLang="zh-CN"/>
              <a:t>Fourth level</a:t>
            </a:r>
          </a:p>
          <a:p>
            <a:pPr lvl="4"/>
            <a:r>
              <a:rPr lang="en-US" altLang="zh-CN"/>
              <a:t>Fifth level</a:t>
            </a:r>
            <a:endParaRPr lang="en-US" dirty="0"/>
          </a:p>
        </p:txBody>
      </p:sp>
      <p:sp>
        <p:nvSpPr>
          <p:cNvPr id="12" name="Text Placeholder 2"/>
          <p:cNvSpPr>
            <a:spLocks noGrp="1"/>
          </p:cNvSpPr>
          <p:nvPr>
            <p:ph type="body" sz="quarter" idx="16" hasCustomPrompt="1"/>
          </p:nvPr>
        </p:nvSpPr>
        <p:spPr bwMode="gray">
          <a:xfrm>
            <a:off x="448172" y="5806440"/>
            <a:ext cx="11295782" cy="347472"/>
          </a:xfrm>
        </p:spPr>
        <p:txBody>
          <a:bodyPr lIns="0" tIns="0" rIns="0" bIns="0" anchor="b"/>
          <a:lstStyle>
            <a:lvl1pPr marL="228600" indent="-228600" algn="l" defTabSz="914400" rtl="0" eaLnBrk="1" latinLnBrk="0" hangingPunct="1">
              <a:lnSpc>
                <a:spcPct val="85000"/>
              </a:lnSpc>
              <a:spcBef>
                <a:spcPts val="200"/>
              </a:spcBef>
              <a:buClr>
                <a:schemeClr val="accent2"/>
              </a:buClr>
              <a:buSzPct val="85000"/>
              <a:buFont typeface="Arial" pitchFamily="34" charset="0"/>
              <a:buNone/>
              <a:tabLst>
                <a:tab pos="174625" algn="r"/>
                <a:tab pos="228600" algn="l"/>
              </a:tabLst>
              <a:defRPr lang="en-US" sz="800" kern="1200" dirty="0">
                <a:solidFill>
                  <a:srgbClr val="A1AAB1"/>
                </a:solidFill>
                <a:latin typeface="+mn-lt"/>
                <a:ea typeface="+mn-ea"/>
                <a:cs typeface="Arial" pitchFamily="34" charset="0"/>
              </a:defRPr>
            </a:lvl1pPr>
          </a:lstStyle>
          <a:p>
            <a:pPr lvl="0"/>
            <a:r>
              <a:rPr lang="en-US" dirty="0"/>
              <a:t>Click to edit source</a:t>
            </a:r>
          </a:p>
        </p:txBody>
      </p:sp>
      <p:sp>
        <p:nvSpPr>
          <p:cNvPr id="13" name="Text Placeholder 9"/>
          <p:cNvSpPr>
            <a:spLocks noGrp="1"/>
          </p:cNvSpPr>
          <p:nvPr>
            <p:ph type="body" sz="quarter" idx="15" hasCustomPrompt="1"/>
          </p:nvPr>
        </p:nvSpPr>
        <p:spPr bwMode="gray">
          <a:xfrm>
            <a:off x="448172" y="1307593"/>
            <a:ext cx="11295782" cy="396947"/>
          </a:xfrm>
          <a:prstGeom prst="rect">
            <a:avLst/>
          </a:prstGeom>
          <a:noFill/>
        </p:spPr>
        <p:txBody>
          <a:bodyPr wrap="square" lIns="0" rIns="0" rtlCol="0">
            <a:noAutofit/>
          </a:bodyPr>
          <a:lstStyle>
            <a:lvl1pPr marL="0" indent="0" algn="l" rtl="0" fontAlgn="base">
              <a:lnSpc>
                <a:spcPct val="85000"/>
              </a:lnSpc>
              <a:spcBef>
                <a:spcPct val="0"/>
              </a:spcBef>
              <a:spcAft>
                <a:spcPct val="0"/>
              </a:spcAft>
              <a:buNone/>
              <a:defRPr lang="en-US" sz="2000" b="0" kern="1200" smtClean="0">
                <a:solidFill>
                  <a:schemeClr val="tx1">
                    <a:lumMod val="50000"/>
                    <a:lumOff val="50000"/>
                  </a:schemeClr>
                </a:solidFill>
                <a:latin typeface="+mj-lt"/>
                <a:ea typeface="+mn-ea"/>
                <a:cs typeface="+mn-cs"/>
              </a:defRPr>
            </a:lvl1pPr>
            <a:lvl2pPr algn="l" rtl="0" fontAlgn="base">
              <a:lnSpc>
                <a:spcPct val="90000"/>
              </a:lnSpc>
              <a:spcBef>
                <a:spcPct val="0"/>
              </a:spcBef>
              <a:spcAft>
                <a:spcPct val="0"/>
              </a:spcAft>
              <a:defRPr lang="en-US" sz="2200" b="1" kern="1200" smtClean="0">
                <a:solidFill>
                  <a:schemeClr val="tx1"/>
                </a:solidFill>
                <a:latin typeface="Arial Narrow" pitchFamily="34" charset="0"/>
                <a:ea typeface="+mn-ea"/>
                <a:cs typeface="+mn-cs"/>
              </a:defRPr>
            </a:lvl2pPr>
            <a:lvl3pPr algn="l" rtl="0" fontAlgn="base">
              <a:lnSpc>
                <a:spcPct val="90000"/>
              </a:lnSpc>
              <a:spcBef>
                <a:spcPct val="0"/>
              </a:spcBef>
              <a:spcAft>
                <a:spcPct val="0"/>
              </a:spcAft>
              <a:defRPr lang="en-US" sz="2200" b="1" kern="1200" smtClean="0">
                <a:solidFill>
                  <a:schemeClr val="tx1"/>
                </a:solidFill>
                <a:latin typeface="Arial Narrow" pitchFamily="34" charset="0"/>
                <a:ea typeface="+mn-ea"/>
                <a:cs typeface="+mn-cs"/>
              </a:defRPr>
            </a:lvl3pPr>
            <a:lvl4pPr algn="l" rtl="0" fontAlgn="base">
              <a:lnSpc>
                <a:spcPct val="90000"/>
              </a:lnSpc>
              <a:spcBef>
                <a:spcPct val="0"/>
              </a:spcBef>
              <a:spcAft>
                <a:spcPct val="0"/>
              </a:spcAft>
              <a:defRPr lang="en-US" sz="2200" b="1" kern="1200" smtClean="0">
                <a:solidFill>
                  <a:schemeClr val="tx1"/>
                </a:solidFill>
                <a:latin typeface="Arial Narrow" pitchFamily="34" charset="0"/>
                <a:ea typeface="+mn-ea"/>
                <a:cs typeface="+mn-cs"/>
              </a:defRPr>
            </a:lvl4pPr>
            <a:lvl5pPr algn="l" rtl="0" fontAlgn="base">
              <a:lnSpc>
                <a:spcPct val="90000"/>
              </a:lnSpc>
              <a:spcBef>
                <a:spcPct val="0"/>
              </a:spcBef>
              <a:spcAft>
                <a:spcPct val="0"/>
              </a:spcAft>
              <a:defRPr lang="en-US" sz="2200" b="1" kern="1200" dirty="0" smtClean="0">
                <a:solidFill>
                  <a:schemeClr val="tx1"/>
                </a:solidFill>
                <a:latin typeface="Arial Narrow" pitchFamily="34" charset="0"/>
                <a:ea typeface="+mn-ea"/>
                <a:cs typeface="+mn-cs"/>
              </a:defRPr>
            </a:lvl5pPr>
          </a:lstStyle>
          <a:p>
            <a:pPr lvl="0"/>
            <a:r>
              <a:rPr lang="en-US" dirty="0"/>
              <a:t>Click to edit subtitle</a:t>
            </a:r>
          </a:p>
        </p:txBody>
      </p:sp>
      <p:sp>
        <p:nvSpPr>
          <p:cNvPr id="2" name="Title 1"/>
          <p:cNvSpPr>
            <a:spLocks noGrp="1"/>
          </p:cNvSpPr>
          <p:nvPr>
            <p:ph type="title"/>
          </p:nvPr>
        </p:nvSpPr>
        <p:spPr bwMode="gray"/>
        <p:txBody>
          <a:bodyPr/>
          <a:lstStyle/>
          <a:p>
            <a:r>
              <a:rPr lang="en-US" altLang="zh-CN"/>
              <a:t>Click to edit Master title style</a:t>
            </a:r>
            <a:endParaRPr lang="en-US"/>
          </a:p>
        </p:txBody>
      </p:sp>
      <p:sp>
        <p:nvSpPr>
          <p:cNvPr id="5" name="Text Placeholder 4">
            <a:extLst>
              <a:ext uri="{FF2B5EF4-FFF2-40B4-BE49-F238E27FC236}">
                <a16:creationId xmlns:a16="http://schemas.microsoft.com/office/drawing/2014/main" id="{4D6BC15F-9414-4FEE-B69B-9BD23E3FE336}"/>
              </a:ext>
            </a:extLst>
          </p:cNvPr>
          <p:cNvSpPr>
            <a:spLocks noGrp="1"/>
          </p:cNvSpPr>
          <p:nvPr>
            <p:ph type="body" sz="quarter" idx="17"/>
          </p:nvPr>
        </p:nvSpPr>
        <p:spPr bwMode="gray">
          <a:xfrm>
            <a:off x="448172" y="1801368"/>
            <a:ext cx="5487829" cy="521208"/>
          </a:xfrm>
          <a:solidFill>
            <a:schemeClr val="bg1"/>
          </a:solidFill>
          <a:effectLst>
            <a:outerShdw dist="12700" dir="16200000" rotWithShape="0">
              <a:schemeClr val="bg1">
                <a:lumMod val="75000"/>
              </a:schemeClr>
            </a:outerShdw>
          </a:effectLst>
        </p:spPr>
        <p:txBody>
          <a:bodyPr lIns="0" tIns="91440" rIns="0"/>
          <a:lstStyle>
            <a:lvl1pPr>
              <a:spcBef>
                <a:spcPts val="0"/>
              </a:spcBef>
              <a:buNone/>
              <a:defRPr sz="1800" b="1">
                <a:solidFill>
                  <a:schemeClr val="accent1"/>
                </a:solidFill>
              </a:defRPr>
            </a:lvl1pPr>
          </a:lstStyle>
          <a:p>
            <a:pPr lvl="0"/>
            <a:r>
              <a:rPr lang="en-US" altLang="zh-CN"/>
              <a:t>Click to edit Master text styles</a:t>
            </a:r>
          </a:p>
        </p:txBody>
      </p:sp>
      <p:sp>
        <p:nvSpPr>
          <p:cNvPr id="10" name="Content Placeholder 2">
            <a:extLst>
              <a:ext uri="{FF2B5EF4-FFF2-40B4-BE49-F238E27FC236}">
                <a16:creationId xmlns:a16="http://schemas.microsoft.com/office/drawing/2014/main" id="{8567B850-9BA5-436D-90B5-3B94C065572F}"/>
              </a:ext>
            </a:extLst>
          </p:cNvPr>
          <p:cNvSpPr>
            <a:spLocks noGrp="1"/>
          </p:cNvSpPr>
          <p:nvPr>
            <p:ph idx="18"/>
          </p:nvPr>
        </p:nvSpPr>
        <p:spPr bwMode="gray">
          <a:xfrm>
            <a:off x="6264588" y="2368296"/>
            <a:ext cx="5487829" cy="3383280"/>
          </a:xfrm>
        </p:spPr>
        <p:txBody>
          <a:bodyPr/>
          <a:lstStyle>
            <a:lvl1pPr marL="173038" indent="-173038">
              <a:spcBef>
                <a:spcPts val="1000"/>
              </a:spcBef>
              <a:defRPr sz="1600"/>
            </a:lvl1pPr>
            <a:lvl2pPr marL="347663" indent="-119063">
              <a:spcBef>
                <a:spcPts val="500"/>
              </a:spcBef>
              <a:defRPr sz="1400"/>
            </a:lvl2pPr>
            <a:lvl3pPr marL="512763" indent="-107950">
              <a:spcBef>
                <a:spcPts val="200"/>
              </a:spcBef>
              <a:defRPr sz="1200"/>
            </a:lvl3pPr>
            <a:lvl4pPr marL="685800" indent="-109538">
              <a:spcBef>
                <a:spcPts val="200"/>
              </a:spcBef>
              <a:defRPr sz="1100"/>
            </a:lvl4pPr>
            <a:lvl5pPr marL="858838" indent="-117475">
              <a:spcBef>
                <a:spcPts val="200"/>
              </a:spcBef>
              <a:defRPr sz="1050"/>
            </a:lvl5pPr>
          </a:lstStyle>
          <a:p>
            <a:pPr lvl="0"/>
            <a:r>
              <a:rPr lang="en-US" altLang="zh-CN"/>
              <a:t>Click to edit Master text styles</a:t>
            </a:r>
          </a:p>
          <a:p>
            <a:pPr lvl="1"/>
            <a:r>
              <a:rPr lang="en-US" altLang="zh-CN"/>
              <a:t>Second level</a:t>
            </a:r>
          </a:p>
          <a:p>
            <a:pPr lvl="2"/>
            <a:r>
              <a:rPr lang="en-US" altLang="zh-CN"/>
              <a:t>Third level</a:t>
            </a:r>
          </a:p>
          <a:p>
            <a:pPr lvl="3"/>
            <a:r>
              <a:rPr lang="en-US" altLang="zh-CN"/>
              <a:t>Fourth level</a:t>
            </a:r>
          </a:p>
          <a:p>
            <a:pPr lvl="4"/>
            <a:r>
              <a:rPr lang="en-US" altLang="zh-CN"/>
              <a:t>Fifth level</a:t>
            </a:r>
            <a:endParaRPr lang="en-US" dirty="0"/>
          </a:p>
        </p:txBody>
      </p:sp>
      <p:sp>
        <p:nvSpPr>
          <p:cNvPr id="11" name="Text Placeholder 4">
            <a:extLst>
              <a:ext uri="{FF2B5EF4-FFF2-40B4-BE49-F238E27FC236}">
                <a16:creationId xmlns:a16="http://schemas.microsoft.com/office/drawing/2014/main" id="{930AED57-71AA-40F0-8FED-14CBC67B5225}"/>
              </a:ext>
            </a:extLst>
          </p:cNvPr>
          <p:cNvSpPr>
            <a:spLocks noGrp="1"/>
          </p:cNvSpPr>
          <p:nvPr>
            <p:ph type="body" sz="quarter" idx="19"/>
          </p:nvPr>
        </p:nvSpPr>
        <p:spPr bwMode="gray">
          <a:xfrm>
            <a:off x="6264588" y="1801368"/>
            <a:ext cx="5487829" cy="521208"/>
          </a:xfrm>
          <a:solidFill>
            <a:schemeClr val="bg1"/>
          </a:solidFill>
          <a:effectLst>
            <a:outerShdw dist="12700" dir="16200000" rotWithShape="0">
              <a:schemeClr val="bg1">
                <a:lumMod val="75000"/>
              </a:schemeClr>
            </a:outerShdw>
          </a:effectLst>
        </p:spPr>
        <p:txBody>
          <a:bodyPr lIns="0" tIns="91440" rIns="0"/>
          <a:lstStyle>
            <a:lvl1pPr>
              <a:spcBef>
                <a:spcPts val="0"/>
              </a:spcBef>
              <a:buNone/>
              <a:defRPr sz="1800" b="1">
                <a:solidFill>
                  <a:schemeClr val="accent1"/>
                </a:solidFill>
              </a:defRPr>
            </a:lvl1pPr>
          </a:lstStyle>
          <a:p>
            <a:pPr lvl="0"/>
            <a:r>
              <a:rPr lang="en-US" altLang="zh-CN"/>
              <a:t>Click to edit Master text styles</a:t>
            </a:r>
          </a:p>
        </p:txBody>
      </p:sp>
    </p:spTree>
    <p:custDataLst>
      <p:tags r:id="rId1"/>
    </p:custDataLst>
    <p:extLst>
      <p:ext uri="{BB962C8B-B14F-4D97-AF65-F5344CB8AC3E}">
        <p14:creationId xmlns:p14="http://schemas.microsoft.com/office/powerpoint/2010/main" val="3198963664"/>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1_One Left Two Right Content">
    <p:spTree>
      <p:nvGrpSpPr>
        <p:cNvPr id="1" name=""/>
        <p:cNvGrpSpPr/>
        <p:nvPr/>
      </p:nvGrpSpPr>
      <p:grpSpPr>
        <a:xfrm>
          <a:off x="0" y="0"/>
          <a:ext cx="0" cy="0"/>
          <a:chOff x="0" y="0"/>
          <a:chExt cx="0" cy="0"/>
        </a:xfrm>
      </p:grpSpPr>
      <p:sp>
        <p:nvSpPr>
          <p:cNvPr id="3" name="Content Placeholder 2"/>
          <p:cNvSpPr>
            <a:spLocks noGrp="1"/>
          </p:cNvSpPr>
          <p:nvPr>
            <p:ph idx="1"/>
          </p:nvPr>
        </p:nvSpPr>
        <p:spPr bwMode="gray">
          <a:xfrm>
            <a:off x="448173" y="2368296"/>
            <a:ext cx="5487829" cy="3383280"/>
          </a:xfrm>
        </p:spPr>
        <p:txBody>
          <a:bodyPr/>
          <a:lstStyle>
            <a:lvl1pPr marL="173038" indent="-173038">
              <a:spcBef>
                <a:spcPts val="1000"/>
              </a:spcBef>
              <a:defRPr sz="1600"/>
            </a:lvl1pPr>
            <a:lvl2pPr marL="347663" indent="-119063">
              <a:spcBef>
                <a:spcPts val="500"/>
              </a:spcBef>
              <a:defRPr sz="1400"/>
            </a:lvl2pPr>
            <a:lvl3pPr marL="512763" indent="-107950">
              <a:spcBef>
                <a:spcPts val="200"/>
              </a:spcBef>
              <a:defRPr sz="1200"/>
            </a:lvl3pPr>
            <a:lvl4pPr marL="685800" indent="-109538">
              <a:spcBef>
                <a:spcPts val="200"/>
              </a:spcBef>
              <a:defRPr sz="1100"/>
            </a:lvl4pPr>
            <a:lvl5pPr marL="858838" indent="-117475">
              <a:spcBef>
                <a:spcPts val="200"/>
              </a:spcBef>
              <a:defRPr sz="1050"/>
            </a:lvl5pPr>
          </a:lstStyle>
          <a:p>
            <a:pPr lvl="0"/>
            <a:r>
              <a:rPr lang="en-US" altLang="zh-CN"/>
              <a:t>Click to edit Master text styles</a:t>
            </a:r>
          </a:p>
          <a:p>
            <a:pPr lvl="1"/>
            <a:r>
              <a:rPr lang="en-US" altLang="zh-CN"/>
              <a:t>Second level</a:t>
            </a:r>
          </a:p>
          <a:p>
            <a:pPr lvl="2"/>
            <a:r>
              <a:rPr lang="en-US" altLang="zh-CN"/>
              <a:t>Third level</a:t>
            </a:r>
          </a:p>
          <a:p>
            <a:pPr lvl="3"/>
            <a:r>
              <a:rPr lang="en-US" altLang="zh-CN"/>
              <a:t>Fourth level</a:t>
            </a:r>
          </a:p>
          <a:p>
            <a:pPr lvl="4"/>
            <a:r>
              <a:rPr lang="en-US" altLang="zh-CN"/>
              <a:t>Fifth level</a:t>
            </a:r>
            <a:endParaRPr lang="en-US" dirty="0"/>
          </a:p>
        </p:txBody>
      </p:sp>
      <p:sp>
        <p:nvSpPr>
          <p:cNvPr id="12" name="Text Placeholder 2"/>
          <p:cNvSpPr>
            <a:spLocks noGrp="1"/>
          </p:cNvSpPr>
          <p:nvPr>
            <p:ph type="body" sz="quarter" idx="16" hasCustomPrompt="1"/>
          </p:nvPr>
        </p:nvSpPr>
        <p:spPr bwMode="gray">
          <a:xfrm>
            <a:off x="448172" y="5806440"/>
            <a:ext cx="11295782" cy="347472"/>
          </a:xfrm>
        </p:spPr>
        <p:txBody>
          <a:bodyPr lIns="0" tIns="0" rIns="0" bIns="0" anchor="b"/>
          <a:lstStyle>
            <a:lvl1pPr marL="228600" indent="-228600" algn="l" defTabSz="914400" rtl="0" eaLnBrk="1" latinLnBrk="0" hangingPunct="1">
              <a:lnSpc>
                <a:spcPct val="85000"/>
              </a:lnSpc>
              <a:spcBef>
                <a:spcPts val="200"/>
              </a:spcBef>
              <a:buClr>
                <a:schemeClr val="accent2"/>
              </a:buClr>
              <a:buSzPct val="85000"/>
              <a:buFont typeface="Arial" pitchFamily="34" charset="0"/>
              <a:buNone/>
              <a:tabLst>
                <a:tab pos="174625" algn="r"/>
                <a:tab pos="228600" algn="l"/>
              </a:tabLst>
              <a:defRPr lang="en-US" sz="800" kern="1200" dirty="0">
                <a:solidFill>
                  <a:srgbClr val="A1AAB1"/>
                </a:solidFill>
                <a:latin typeface="+mn-lt"/>
                <a:ea typeface="+mn-ea"/>
                <a:cs typeface="Arial" pitchFamily="34" charset="0"/>
              </a:defRPr>
            </a:lvl1pPr>
          </a:lstStyle>
          <a:p>
            <a:pPr lvl="0"/>
            <a:r>
              <a:rPr lang="en-US" dirty="0"/>
              <a:t>Click to edit source</a:t>
            </a:r>
          </a:p>
        </p:txBody>
      </p:sp>
      <p:sp>
        <p:nvSpPr>
          <p:cNvPr id="13" name="Text Placeholder 9"/>
          <p:cNvSpPr>
            <a:spLocks noGrp="1"/>
          </p:cNvSpPr>
          <p:nvPr>
            <p:ph type="body" sz="quarter" idx="15" hasCustomPrompt="1"/>
          </p:nvPr>
        </p:nvSpPr>
        <p:spPr bwMode="gray">
          <a:xfrm>
            <a:off x="448172" y="1307593"/>
            <a:ext cx="11295782" cy="396947"/>
          </a:xfrm>
          <a:prstGeom prst="rect">
            <a:avLst/>
          </a:prstGeom>
          <a:noFill/>
        </p:spPr>
        <p:txBody>
          <a:bodyPr wrap="square" lIns="0" rIns="0" rtlCol="0">
            <a:noAutofit/>
          </a:bodyPr>
          <a:lstStyle>
            <a:lvl1pPr marL="0" indent="0" algn="l" rtl="0" fontAlgn="base">
              <a:lnSpc>
                <a:spcPct val="85000"/>
              </a:lnSpc>
              <a:spcBef>
                <a:spcPct val="0"/>
              </a:spcBef>
              <a:spcAft>
                <a:spcPct val="0"/>
              </a:spcAft>
              <a:buNone/>
              <a:defRPr lang="en-US" sz="2000" b="0" kern="1200" smtClean="0">
                <a:solidFill>
                  <a:schemeClr val="tx1">
                    <a:lumMod val="50000"/>
                    <a:lumOff val="50000"/>
                  </a:schemeClr>
                </a:solidFill>
                <a:latin typeface="+mj-lt"/>
                <a:ea typeface="+mn-ea"/>
                <a:cs typeface="+mn-cs"/>
              </a:defRPr>
            </a:lvl1pPr>
            <a:lvl2pPr algn="l" rtl="0" fontAlgn="base">
              <a:lnSpc>
                <a:spcPct val="90000"/>
              </a:lnSpc>
              <a:spcBef>
                <a:spcPct val="0"/>
              </a:spcBef>
              <a:spcAft>
                <a:spcPct val="0"/>
              </a:spcAft>
              <a:defRPr lang="en-US" sz="2200" b="1" kern="1200" smtClean="0">
                <a:solidFill>
                  <a:schemeClr val="tx1"/>
                </a:solidFill>
                <a:latin typeface="Arial Narrow" pitchFamily="34" charset="0"/>
                <a:ea typeface="+mn-ea"/>
                <a:cs typeface="+mn-cs"/>
              </a:defRPr>
            </a:lvl2pPr>
            <a:lvl3pPr algn="l" rtl="0" fontAlgn="base">
              <a:lnSpc>
                <a:spcPct val="90000"/>
              </a:lnSpc>
              <a:spcBef>
                <a:spcPct val="0"/>
              </a:spcBef>
              <a:spcAft>
                <a:spcPct val="0"/>
              </a:spcAft>
              <a:defRPr lang="en-US" sz="2200" b="1" kern="1200" smtClean="0">
                <a:solidFill>
                  <a:schemeClr val="tx1"/>
                </a:solidFill>
                <a:latin typeface="Arial Narrow" pitchFamily="34" charset="0"/>
                <a:ea typeface="+mn-ea"/>
                <a:cs typeface="+mn-cs"/>
              </a:defRPr>
            </a:lvl3pPr>
            <a:lvl4pPr algn="l" rtl="0" fontAlgn="base">
              <a:lnSpc>
                <a:spcPct val="90000"/>
              </a:lnSpc>
              <a:spcBef>
                <a:spcPct val="0"/>
              </a:spcBef>
              <a:spcAft>
                <a:spcPct val="0"/>
              </a:spcAft>
              <a:defRPr lang="en-US" sz="2200" b="1" kern="1200" smtClean="0">
                <a:solidFill>
                  <a:schemeClr val="tx1"/>
                </a:solidFill>
                <a:latin typeface="Arial Narrow" pitchFamily="34" charset="0"/>
                <a:ea typeface="+mn-ea"/>
                <a:cs typeface="+mn-cs"/>
              </a:defRPr>
            </a:lvl4pPr>
            <a:lvl5pPr algn="l" rtl="0" fontAlgn="base">
              <a:lnSpc>
                <a:spcPct val="90000"/>
              </a:lnSpc>
              <a:spcBef>
                <a:spcPct val="0"/>
              </a:spcBef>
              <a:spcAft>
                <a:spcPct val="0"/>
              </a:spcAft>
              <a:defRPr lang="en-US" sz="2200" b="1" kern="1200" dirty="0" smtClean="0">
                <a:solidFill>
                  <a:schemeClr val="tx1"/>
                </a:solidFill>
                <a:latin typeface="Arial Narrow" pitchFamily="34" charset="0"/>
                <a:ea typeface="+mn-ea"/>
                <a:cs typeface="+mn-cs"/>
              </a:defRPr>
            </a:lvl5pPr>
          </a:lstStyle>
          <a:p>
            <a:pPr lvl="0"/>
            <a:r>
              <a:rPr lang="en-US" dirty="0"/>
              <a:t>Click to edit subtitle</a:t>
            </a:r>
          </a:p>
        </p:txBody>
      </p:sp>
      <p:sp>
        <p:nvSpPr>
          <p:cNvPr id="2" name="Title 1"/>
          <p:cNvSpPr>
            <a:spLocks noGrp="1"/>
          </p:cNvSpPr>
          <p:nvPr>
            <p:ph type="title"/>
          </p:nvPr>
        </p:nvSpPr>
        <p:spPr bwMode="gray"/>
        <p:txBody>
          <a:bodyPr/>
          <a:lstStyle/>
          <a:p>
            <a:r>
              <a:rPr lang="en-US" altLang="zh-CN"/>
              <a:t>Click to edit Master title style</a:t>
            </a:r>
            <a:endParaRPr lang="en-US"/>
          </a:p>
        </p:txBody>
      </p:sp>
      <p:sp>
        <p:nvSpPr>
          <p:cNvPr id="5" name="Text Placeholder 4">
            <a:extLst>
              <a:ext uri="{FF2B5EF4-FFF2-40B4-BE49-F238E27FC236}">
                <a16:creationId xmlns:a16="http://schemas.microsoft.com/office/drawing/2014/main" id="{4D6BC15F-9414-4FEE-B69B-9BD23E3FE336}"/>
              </a:ext>
            </a:extLst>
          </p:cNvPr>
          <p:cNvSpPr>
            <a:spLocks noGrp="1"/>
          </p:cNvSpPr>
          <p:nvPr>
            <p:ph type="body" sz="quarter" idx="17"/>
          </p:nvPr>
        </p:nvSpPr>
        <p:spPr bwMode="gray">
          <a:xfrm>
            <a:off x="448172" y="1801368"/>
            <a:ext cx="5487829" cy="521208"/>
          </a:xfrm>
          <a:solidFill>
            <a:schemeClr val="bg1"/>
          </a:solidFill>
          <a:effectLst>
            <a:outerShdw dist="12700" dir="16200000" rotWithShape="0">
              <a:schemeClr val="bg1">
                <a:lumMod val="75000"/>
              </a:schemeClr>
            </a:outerShdw>
          </a:effectLst>
        </p:spPr>
        <p:txBody>
          <a:bodyPr lIns="0" tIns="91440" rIns="0"/>
          <a:lstStyle>
            <a:lvl1pPr>
              <a:spcBef>
                <a:spcPts val="0"/>
              </a:spcBef>
              <a:buNone/>
              <a:defRPr sz="1800" b="1">
                <a:solidFill>
                  <a:schemeClr val="accent1"/>
                </a:solidFill>
              </a:defRPr>
            </a:lvl1pPr>
          </a:lstStyle>
          <a:p>
            <a:pPr lvl="0"/>
            <a:r>
              <a:rPr lang="en-US" altLang="zh-CN"/>
              <a:t>Click to edit Master text styles</a:t>
            </a:r>
          </a:p>
        </p:txBody>
      </p:sp>
      <p:sp>
        <p:nvSpPr>
          <p:cNvPr id="10" name="Content Placeholder 2">
            <a:extLst>
              <a:ext uri="{FF2B5EF4-FFF2-40B4-BE49-F238E27FC236}">
                <a16:creationId xmlns:a16="http://schemas.microsoft.com/office/drawing/2014/main" id="{8567B850-9BA5-436D-90B5-3B94C065572F}"/>
              </a:ext>
            </a:extLst>
          </p:cNvPr>
          <p:cNvSpPr>
            <a:spLocks noGrp="1"/>
          </p:cNvSpPr>
          <p:nvPr>
            <p:ph idx="18"/>
          </p:nvPr>
        </p:nvSpPr>
        <p:spPr bwMode="gray">
          <a:xfrm>
            <a:off x="6264588" y="2368296"/>
            <a:ext cx="5487829" cy="1276312"/>
          </a:xfrm>
        </p:spPr>
        <p:txBody>
          <a:bodyPr/>
          <a:lstStyle>
            <a:lvl1pPr marL="173038" indent="-173038">
              <a:spcBef>
                <a:spcPts val="1000"/>
              </a:spcBef>
              <a:defRPr sz="1600"/>
            </a:lvl1pPr>
            <a:lvl2pPr marL="347663" indent="-119063">
              <a:spcBef>
                <a:spcPts val="500"/>
              </a:spcBef>
              <a:defRPr sz="1400"/>
            </a:lvl2pPr>
            <a:lvl3pPr marL="512763" indent="-107950">
              <a:spcBef>
                <a:spcPts val="200"/>
              </a:spcBef>
              <a:defRPr sz="1200"/>
            </a:lvl3pPr>
            <a:lvl4pPr marL="685800" indent="-109538">
              <a:spcBef>
                <a:spcPts val="200"/>
              </a:spcBef>
              <a:defRPr sz="1100"/>
            </a:lvl4pPr>
            <a:lvl5pPr marL="858838" indent="-117475">
              <a:spcBef>
                <a:spcPts val="200"/>
              </a:spcBef>
              <a:defRPr sz="1050"/>
            </a:lvl5pPr>
          </a:lstStyle>
          <a:p>
            <a:pPr lvl="0"/>
            <a:r>
              <a:rPr lang="en-US" altLang="zh-CN"/>
              <a:t>Click to edit Master text styles</a:t>
            </a:r>
          </a:p>
          <a:p>
            <a:pPr lvl="1"/>
            <a:r>
              <a:rPr lang="en-US" altLang="zh-CN"/>
              <a:t>Second level</a:t>
            </a:r>
          </a:p>
          <a:p>
            <a:pPr lvl="2"/>
            <a:r>
              <a:rPr lang="en-US" altLang="zh-CN"/>
              <a:t>Third level</a:t>
            </a:r>
          </a:p>
          <a:p>
            <a:pPr lvl="3"/>
            <a:r>
              <a:rPr lang="en-US" altLang="zh-CN"/>
              <a:t>Fourth level</a:t>
            </a:r>
          </a:p>
          <a:p>
            <a:pPr lvl="4"/>
            <a:r>
              <a:rPr lang="en-US" altLang="zh-CN"/>
              <a:t>Fifth level</a:t>
            </a:r>
            <a:endParaRPr lang="en-US" dirty="0"/>
          </a:p>
        </p:txBody>
      </p:sp>
      <p:sp>
        <p:nvSpPr>
          <p:cNvPr id="11" name="Text Placeholder 4">
            <a:extLst>
              <a:ext uri="{FF2B5EF4-FFF2-40B4-BE49-F238E27FC236}">
                <a16:creationId xmlns:a16="http://schemas.microsoft.com/office/drawing/2014/main" id="{930AED57-71AA-40F0-8FED-14CBC67B5225}"/>
              </a:ext>
            </a:extLst>
          </p:cNvPr>
          <p:cNvSpPr>
            <a:spLocks noGrp="1"/>
          </p:cNvSpPr>
          <p:nvPr>
            <p:ph type="body" sz="quarter" idx="19"/>
          </p:nvPr>
        </p:nvSpPr>
        <p:spPr bwMode="gray">
          <a:xfrm>
            <a:off x="6264588" y="1801368"/>
            <a:ext cx="5487829" cy="521208"/>
          </a:xfrm>
          <a:solidFill>
            <a:schemeClr val="bg1"/>
          </a:solidFill>
          <a:effectLst>
            <a:outerShdw dist="12700" dir="16200000" rotWithShape="0">
              <a:schemeClr val="bg1">
                <a:lumMod val="75000"/>
              </a:schemeClr>
            </a:outerShdw>
          </a:effectLst>
        </p:spPr>
        <p:txBody>
          <a:bodyPr lIns="0" tIns="91440" rIns="0"/>
          <a:lstStyle>
            <a:lvl1pPr>
              <a:spcBef>
                <a:spcPts val="0"/>
              </a:spcBef>
              <a:buNone/>
              <a:defRPr sz="1800" b="1">
                <a:solidFill>
                  <a:schemeClr val="accent1"/>
                </a:solidFill>
              </a:defRPr>
            </a:lvl1pPr>
          </a:lstStyle>
          <a:p>
            <a:pPr lvl="0"/>
            <a:r>
              <a:rPr lang="en-US" altLang="zh-CN"/>
              <a:t>Click to edit Master text styles</a:t>
            </a:r>
          </a:p>
        </p:txBody>
      </p:sp>
      <p:sp>
        <p:nvSpPr>
          <p:cNvPr id="18" name="Content Placeholder 2">
            <a:extLst>
              <a:ext uri="{FF2B5EF4-FFF2-40B4-BE49-F238E27FC236}">
                <a16:creationId xmlns:a16="http://schemas.microsoft.com/office/drawing/2014/main" id="{A48AB6F3-8F33-46C5-B8AF-C6C2DBA35DAC}"/>
              </a:ext>
            </a:extLst>
          </p:cNvPr>
          <p:cNvSpPr>
            <a:spLocks noGrp="1"/>
          </p:cNvSpPr>
          <p:nvPr>
            <p:ph idx="20"/>
          </p:nvPr>
        </p:nvSpPr>
        <p:spPr bwMode="gray">
          <a:xfrm>
            <a:off x="6264588" y="4471416"/>
            <a:ext cx="5487829" cy="1276312"/>
          </a:xfrm>
        </p:spPr>
        <p:txBody>
          <a:bodyPr/>
          <a:lstStyle>
            <a:lvl1pPr marL="173038" indent="-173038">
              <a:spcBef>
                <a:spcPts val="1000"/>
              </a:spcBef>
              <a:defRPr sz="1600"/>
            </a:lvl1pPr>
            <a:lvl2pPr marL="347663" indent="-119063">
              <a:spcBef>
                <a:spcPts val="500"/>
              </a:spcBef>
              <a:defRPr sz="1400"/>
            </a:lvl2pPr>
            <a:lvl3pPr marL="512763" indent="-107950">
              <a:spcBef>
                <a:spcPts val="200"/>
              </a:spcBef>
              <a:defRPr sz="1200"/>
            </a:lvl3pPr>
            <a:lvl4pPr marL="685800" indent="-109538">
              <a:spcBef>
                <a:spcPts val="200"/>
              </a:spcBef>
              <a:defRPr sz="1100"/>
            </a:lvl4pPr>
            <a:lvl5pPr marL="858838" indent="-117475">
              <a:spcBef>
                <a:spcPts val="200"/>
              </a:spcBef>
              <a:defRPr sz="1050"/>
            </a:lvl5pPr>
          </a:lstStyle>
          <a:p>
            <a:pPr lvl="0"/>
            <a:r>
              <a:rPr lang="en-US" altLang="zh-CN"/>
              <a:t>Click to edit Master text styles</a:t>
            </a:r>
          </a:p>
          <a:p>
            <a:pPr lvl="1"/>
            <a:r>
              <a:rPr lang="en-US" altLang="zh-CN"/>
              <a:t>Second level</a:t>
            </a:r>
          </a:p>
          <a:p>
            <a:pPr lvl="2"/>
            <a:r>
              <a:rPr lang="en-US" altLang="zh-CN"/>
              <a:t>Third level</a:t>
            </a:r>
          </a:p>
          <a:p>
            <a:pPr lvl="3"/>
            <a:r>
              <a:rPr lang="en-US" altLang="zh-CN"/>
              <a:t>Fourth level</a:t>
            </a:r>
          </a:p>
          <a:p>
            <a:pPr lvl="4"/>
            <a:r>
              <a:rPr lang="en-US" altLang="zh-CN"/>
              <a:t>Fifth level</a:t>
            </a:r>
            <a:endParaRPr lang="en-US" dirty="0"/>
          </a:p>
        </p:txBody>
      </p:sp>
      <p:sp>
        <p:nvSpPr>
          <p:cNvPr id="19" name="Text Placeholder 4">
            <a:extLst>
              <a:ext uri="{FF2B5EF4-FFF2-40B4-BE49-F238E27FC236}">
                <a16:creationId xmlns:a16="http://schemas.microsoft.com/office/drawing/2014/main" id="{9EA1C6BA-0114-4F33-85B2-4176902D0145}"/>
              </a:ext>
            </a:extLst>
          </p:cNvPr>
          <p:cNvSpPr>
            <a:spLocks noGrp="1"/>
          </p:cNvSpPr>
          <p:nvPr>
            <p:ph type="body" sz="quarter" idx="21"/>
          </p:nvPr>
        </p:nvSpPr>
        <p:spPr bwMode="gray">
          <a:xfrm>
            <a:off x="6264588" y="3911906"/>
            <a:ext cx="5487829" cy="521208"/>
          </a:xfrm>
          <a:solidFill>
            <a:schemeClr val="bg1"/>
          </a:solidFill>
          <a:effectLst>
            <a:outerShdw dist="12700" dir="16200000" rotWithShape="0">
              <a:schemeClr val="bg1">
                <a:lumMod val="75000"/>
              </a:schemeClr>
            </a:outerShdw>
          </a:effectLst>
        </p:spPr>
        <p:txBody>
          <a:bodyPr lIns="0" tIns="91440" rIns="0"/>
          <a:lstStyle>
            <a:lvl1pPr>
              <a:spcBef>
                <a:spcPts val="0"/>
              </a:spcBef>
              <a:buNone/>
              <a:defRPr sz="1800" b="1">
                <a:solidFill>
                  <a:schemeClr val="accent1"/>
                </a:solidFill>
              </a:defRPr>
            </a:lvl1pPr>
          </a:lstStyle>
          <a:p>
            <a:pPr lvl="0"/>
            <a:r>
              <a:rPr lang="en-US" altLang="zh-CN"/>
              <a:t>Click to edit Master text styles</a:t>
            </a:r>
          </a:p>
        </p:txBody>
      </p:sp>
    </p:spTree>
    <p:custDataLst>
      <p:tags r:id="rId1"/>
    </p:custDataLst>
    <p:extLst>
      <p:ext uri="{BB962C8B-B14F-4D97-AF65-F5344CB8AC3E}">
        <p14:creationId xmlns:p14="http://schemas.microsoft.com/office/powerpoint/2010/main" val="258945457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1_Two Left One Right Content">
    <p:spTree>
      <p:nvGrpSpPr>
        <p:cNvPr id="1" name=""/>
        <p:cNvGrpSpPr/>
        <p:nvPr/>
      </p:nvGrpSpPr>
      <p:grpSpPr>
        <a:xfrm>
          <a:off x="0" y="0"/>
          <a:ext cx="0" cy="0"/>
          <a:chOff x="0" y="0"/>
          <a:chExt cx="0" cy="0"/>
        </a:xfrm>
      </p:grpSpPr>
      <p:sp>
        <p:nvSpPr>
          <p:cNvPr id="3" name="Content Placeholder 2"/>
          <p:cNvSpPr>
            <a:spLocks noGrp="1"/>
          </p:cNvSpPr>
          <p:nvPr>
            <p:ph idx="1"/>
          </p:nvPr>
        </p:nvSpPr>
        <p:spPr bwMode="gray">
          <a:xfrm>
            <a:off x="448173" y="2368296"/>
            <a:ext cx="5487829" cy="1276312"/>
          </a:xfrm>
        </p:spPr>
        <p:txBody>
          <a:bodyPr/>
          <a:lstStyle>
            <a:lvl1pPr marL="173038" indent="-173038">
              <a:spcBef>
                <a:spcPts val="1000"/>
              </a:spcBef>
              <a:defRPr sz="1600"/>
            </a:lvl1pPr>
            <a:lvl2pPr marL="347663" indent="-119063">
              <a:spcBef>
                <a:spcPts val="500"/>
              </a:spcBef>
              <a:defRPr sz="1400"/>
            </a:lvl2pPr>
            <a:lvl3pPr marL="512763" indent="-107950">
              <a:spcBef>
                <a:spcPts val="200"/>
              </a:spcBef>
              <a:defRPr sz="1200"/>
            </a:lvl3pPr>
            <a:lvl4pPr marL="685800" indent="-109538">
              <a:spcBef>
                <a:spcPts val="200"/>
              </a:spcBef>
              <a:defRPr sz="1100"/>
            </a:lvl4pPr>
            <a:lvl5pPr marL="858838" indent="-117475">
              <a:spcBef>
                <a:spcPts val="200"/>
              </a:spcBef>
              <a:defRPr sz="1050"/>
            </a:lvl5pPr>
          </a:lstStyle>
          <a:p>
            <a:pPr lvl="0"/>
            <a:r>
              <a:rPr lang="en-US" altLang="zh-CN"/>
              <a:t>Click to edit Master text styles</a:t>
            </a:r>
          </a:p>
          <a:p>
            <a:pPr lvl="1"/>
            <a:r>
              <a:rPr lang="en-US" altLang="zh-CN"/>
              <a:t>Second level</a:t>
            </a:r>
          </a:p>
          <a:p>
            <a:pPr lvl="2"/>
            <a:r>
              <a:rPr lang="en-US" altLang="zh-CN"/>
              <a:t>Third level</a:t>
            </a:r>
          </a:p>
          <a:p>
            <a:pPr lvl="3"/>
            <a:r>
              <a:rPr lang="en-US" altLang="zh-CN"/>
              <a:t>Fourth level</a:t>
            </a:r>
          </a:p>
          <a:p>
            <a:pPr lvl="4"/>
            <a:r>
              <a:rPr lang="en-US" altLang="zh-CN"/>
              <a:t>Fifth level</a:t>
            </a:r>
            <a:endParaRPr lang="en-US" dirty="0"/>
          </a:p>
        </p:txBody>
      </p:sp>
      <p:sp>
        <p:nvSpPr>
          <p:cNvPr id="12" name="Text Placeholder 2"/>
          <p:cNvSpPr>
            <a:spLocks noGrp="1"/>
          </p:cNvSpPr>
          <p:nvPr>
            <p:ph type="body" sz="quarter" idx="16" hasCustomPrompt="1"/>
          </p:nvPr>
        </p:nvSpPr>
        <p:spPr bwMode="gray">
          <a:xfrm>
            <a:off x="448172" y="5806440"/>
            <a:ext cx="11295782" cy="347472"/>
          </a:xfrm>
        </p:spPr>
        <p:txBody>
          <a:bodyPr lIns="0" tIns="0" rIns="0" bIns="0" anchor="b"/>
          <a:lstStyle>
            <a:lvl1pPr marL="228600" indent="-228600" algn="l" defTabSz="914400" rtl="0" eaLnBrk="1" latinLnBrk="0" hangingPunct="1">
              <a:lnSpc>
                <a:spcPct val="85000"/>
              </a:lnSpc>
              <a:spcBef>
                <a:spcPts val="200"/>
              </a:spcBef>
              <a:buClr>
                <a:schemeClr val="accent2"/>
              </a:buClr>
              <a:buSzPct val="85000"/>
              <a:buFont typeface="Arial" pitchFamily="34" charset="0"/>
              <a:buNone/>
              <a:tabLst>
                <a:tab pos="174625" algn="r"/>
                <a:tab pos="228600" algn="l"/>
              </a:tabLst>
              <a:defRPr lang="en-US" sz="800" kern="1200" dirty="0">
                <a:solidFill>
                  <a:srgbClr val="A1AAB1"/>
                </a:solidFill>
                <a:latin typeface="+mn-lt"/>
                <a:ea typeface="+mn-ea"/>
                <a:cs typeface="Arial" pitchFamily="34" charset="0"/>
              </a:defRPr>
            </a:lvl1pPr>
          </a:lstStyle>
          <a:p>
            <a:pPr lvl="0"/>
            <a:r>
              <a:rPr lang="en-US" dirty="0"/>
              <a:t>Click to edit source</a:t>
            </a:r>
          </a:p>
        </p:txBody>
      </p:sp>
      <p:sp>
        <p:nvSpPr>
          <p:cNvPr id="13" name="Text Placeholder 9"/>
          <p:cNvSpPr>
            <a:spLocks noGrp="1"/>
          </p:cNvSpPr>
          <p:nvPr>
            <p:ph type="body" sz="quarter" idx="15" hasCustomPrompt="1"/>
          </p:nvPr>
        </p:nvSpPr>
        <p:spPr bwMode="gray">
          <a:xfrm>
            <a:off x="448172" y="1307593"/>
            <a:ext cx="11295782" cy="396947"/>
          </a:xfrm>
          <a:prstGeom prst="rect">
            <a:avLst/>
          </a:prstGeom>
          <a:noFill/>
        </p:spPr>
        <p:txBody>
          <a:bodyPr wrap="square" lIns="0" rIns="0" rtlCol="0">
            <a:noAutofit/>
          </a:bodyPr>
          <a:lstStyle>
            <a:lvl1pPr marL="0" indent="0" algn="l" rtl="0" fontAlgn="base">
              <a:lnSpc>
                <a:spcPct val="85000"/>
              </a:lnSpc>
              <a:spcBef>
                <a:spcPct val="0"/>
              </a:spcBef>
              <a:spcAft>
                <a:spcPct val="0"/>
              </a:spcAft>
              <a:buNone/>
              <a:defRPr lang="en-US" sz="2000" b="0" kern="1200" smtClean="0">
                <a:solidFill>
                  <a:schemeClr val="tx1">
                    <a:lumMod val="50000"/>
                    <a:lumOff val="50000"/>
                  </a:schemeClr>
                </a:solidFill>
                <a:latin typeface="+mj-lt"/>
                <a:ea typeface="+mn-ea"/>
                <a:cs typeface="+mn-cs"/>
              </a:defRPr>
            </a:lvl1pPr>
            <a:lvl2pPr algn="l" rtl="0" fontAlgn="base">
              <a:lnSpc>
                <a:spcPct val="90000"/>
              </a:lnSpc>
              <a:spcBef>
                <a:spcPct val="0"/>
              </a:spcBef>
              <a:spcAft>
                <a:spcPct val="0"/>
              </a:spcAft>
              <a:defRPr lang="en-US" sz="2200" b="1" kern="1200" smtClean="0">
                <a:solidFill>
                  <a:schemeClr val="tx1"/>
                </a:solidFill>
                <a:latin typeface="Arial Narrow" pitchFamily="34" charset="0"/>
                <a:ea typeface="+mn-ea"/>
                <a:cs typeface="+mn-cs"/>
              </a:defRPr>
            </a:lvl2pPr>
            <a:lvl3pPr algn="l" rtl="0" fontAlgn="base">
              <a:lnSpc>
                <a:spcPct val="90000"/>
              </a:lnSpc>
              <a:spcBef>
                <a:spcPct val="0"/>
              </a:spcBef>
              <a:spcAft>
                <a:spcPct val="0"/>
              </a:spcAft>
              <a:defRPr lang="en-US" sz="2200" b="1" kern="1200" smtClean="0">
                <a:solidFill>
                  <a:schemeClr val="tx1"/>
                </a:solidFill>
                <a:latin typeface="Arial Narrow" pitchFamily="34" charset="0"/>
                <a:ea typeface="+mn-ea"/>
                <a:cs typeface="+mn-cs"/>
              </a:defRPr>
            </a:lvl3pPr>
            <a:lvl4pPr algn="l" rtl="0" fontAlgn="base">
              <a:lnSpc>
                <a:spcPct val="90000"/>
              </a:lnSpc>
              <a:spcBef>
                <a:spcPct val="0"/>
              </a:spcBef>
              <a:spcAft>
                <a:spcPct val="0"/>
              </a:spcAft>
              <a:defRPr lang="en-US" sz="2200" b="1" kern="1200" smtClean="0">
                <a:solidFill>
                  <a:schemeClr val="tx1"/>
                </a:solidFill>
                <a:latin typeface="Arial Narrow" pitchFamily="34" charset="0"/>
                <a:ea typeface="+mn-ea"/>
                <a:cs typeface="+mn-cs"/>
              </a:defRPr>
            </a:lvl4pPr>
            <a:lvl5pPr algn="l" rtl="0" fontAlgn="base">
              <a:lnSpc>
                <a:spcPct val="90000"/>
              </a:lnSpc>
              <a:spcBef>
                <a:spcPct val="0"/>
              </a:spcBef>
              <a:spcAft>
                <a:spcPct val="0"/>
              </a:spcAft>
              <a:defRPr lang="en-US" sz="2200" b="1" kern="1200" dirty="0" smtClean="0">
                <a:solidFill>
                  <a:schemeClr val="tx1"/>
                </a:solidFill>
                <a:latin typeface="Arial Narrow" pitchFamily="34" charset="0"/>
                <a:ea typeface="+mn-ea"/>
                <a:cs typeface="+mn-cs"/>
              </a:defRPr>
            </a:lvl5pPr>
          </a:lstStyle>
          <a:p>
            <a:pPr lvl="0"/>
            <a:r>
              <a:rPr lang="en-US" dirty="0"/>
              <a:t>Click to edit subtitle</a:t>
            </a:r>
          </a:p>
        </p:txBody>
      </p:sp>
      <p:sp>
        <p:nvSpPr>
          <p:cNvPr id="2" name="Title 1"/>
          <p:cNvSpPr>
            <a:spLocks noGrp="1"/>
          </p:cNvSpPr>
          <p:nvPr>
            <p:ph type="title"/>
          </p:nvPr>
        </p:nvSpPr>
        <p:spPr bwMode="gray"/>
        <p:txBody>
          <a:bodyPr/>
          <a:lstStyle/>
          <a:p>
            <a:r>
              <a:rPr lang="en-US" altLang="zh-CN"/>
              <a:t>Click to edit Master title style</a:t>
            </a:r>
            <a:endParaRPr lang="en-US"/>
          </a:p>
        </p:txBody>
      </p:sp>
      <p:sp>
        <p:nvSpPr>
          <p:cNvPr id="5" name="Text Placeholder 4">
            <a:extLst>
              <a:ext uri="{FF2B5EF4-FFF2-40B4-BE49-F238E27FC236}">
                <a16:creationId xmlns:a16="http://schemas.microsoft.com/office/drawing/2014/main" id="{4D6BC15F-9414-4FEE-B69B-9BD23E3FE336}"/>
              </a:ext>
            </a:extLst>
          </p:cNvPr>
          <p:cNvSpPr>
            <a:spLocks noGrp="1"/>
          </p:cNvSpPr>
          <p:nvPr>
            <p:ph type="body" sz="quarter" idx="17"/>
          </p:nvPr>
        </p:nvSpPr>
        <p:spPr bwMode="gray">
          <a:xfrm>
            <a:off x="448172" y="1801368"/>
            <a:ext cx="5487829" cy="521208"/>
          </a:xfrm>
          <a:solidFill>
            <a:schemeClr val="bg1"/>
          </a:solidFill>
          <a:effectLst>
            <a:outerShdw dist="12700" dir="16200000" rotWithShape="0">
              <a:schemeClr val="bg1">
                <a:lumMod val="75000"/>
              </a:schemeClr>
            </a:outerShdw>
          </a:effectLst>
        </p:spPr>
        <p:txBody>
          <a:bodyPr lIns="0" tIns="91440" rIns="0"/>
          <a:lstStyle>
            <a:lvl1pPr>
              <a:spcBef>
                <a:spcPts val="0"/>
              </a:spcBef>
              <a:buNone/>
              <a:defRPr sz="1800" b="1">
                <a:solidFill>
                  <a:schemeClr val="accent1"/>
                </a:solidFill>
              </a:defRPr>
            </a:lvl1pPr>
          </a:lstStyle>
          <a:p>
            <a:pPr lvl="0"/>
            <a:r>
              <a:rPr lang="en-US" altLang="zh-CN"/>
              <a:t>Click to edit Master text styles</a:t>
            </a:r>
          </a:p>
        </p:txBody>
      </p:sp>
      <p:sp>
        <p:nvSpPr>
          <p:cNvPr id="10" name="Content Placeholder 2">
            <a:extLst>
              <a:ext uri="{FF2B5EF4-FFF2-40B4-BE49-F238E27FC236}">
                <a16:creationId xmlns:a16="http://schemas.microsoft.com/office/drawing/2014/main" id="{8567B850-9BA5-436D-90B5-3B94C065572F}"/>
              </a:ext>
            </a:extLst>
          </p:cNvPr>
          <p:cNvSpPr>
            <a:spLocks noGrp="1"/>
          </p:cNvSpPr>
          <p:nvPr>
            <p:ph idx="18"/>
          </p:nvPr>
        </p:nvSpPr>
        <p:spPr bwMode="gray">
          <a:xfrm>
            <a:off x="6264588" y="2368296"/>
            <a:ext cx="5487829" cy="3383280"/>
          </a:xfrm>
        </p:spPr>
        <p:txBody>
          <a:bodyPr/>
          <a:lstStyle>
            <a:lvl1pPr marL="173038" indent="-173038">
              <a:spcBef>
                <a:spcPts val="1000"/>
              </a:spcBef>
              <a:defRPr sz="1600"/>
            </a:lvl1pPr>
            <a:lvl2pPr marL="347663" indent="-119063">
              <a:spcBef>
                <a:spcPts val="500"/>
              </a:spcBef>
              <a:defRPr sz="1400"/>
            </a:lvl2pPr>
            <a:lvl3pPr marL="512763" indent="-107950">
              <a:spcBef>
                <a:spcPts val="200"/>
              </a:spcBef>
              <a:defRPr sz="1200"/>
            </a:lvl3pPr>
            <a:lvl4pPr marL="685800" indent="-109538">
              <a:spcBef>
                <a:spcPts val="200"/>
              </a:spcBef>
              <a:defRPr sz="1100"/>
            </a:lvl4pPr>
            <a:lvl5pPr marL="858838" indent="-117475">
              <a:spcBef>
                <a:spcPts val="200"/>
              </a:spcBef>
              <a:defRPr sz="1050"/>
            </a:lvl5pPr>
          </a:lstStyle>
          <a:p>
            <a:pPr lvl="0"/>
            <a:r>
              <a:rPr lang="en-US" altLang="zh-CN"/>
              <a:t>Click to edit Master text styles</a:t>
            </a:r>
          </a:p>
          <a:p>
            <a:pPr lvl="1"/>
            <a:r>
              <a:rPr lang="en-US" altLang="zh-CN"/>
              <a:t>Second level</a:t>
            </a:r>
          </a:p>
          <a:p>
            <a:pPr lvl="2"/>
            <a:r>
              <a:rPr lang="en-US" altLang="zh-CN"/>
              <a:t>Third level</a:t>
            </a:r>
          </a:p>
          <a:p>
            <a:pPr lvl="3"/>
            <a:r>
              <a:rPr lang="en-US" altLang="zh-CN"/>
              <a:t>Fourth level</a:t>
            </a:r>
          </a:p>
          <a:p>
            <a:pPr lvl="4"/>
            <a:r>
              <a:rPr lang="en-US" altLang="zh-CN"/>
              <a:t>Fifth level</a:t>
            </a:r>
            <a:endParaRPr lang="en-US" dirty="0"/>
          </a:p>
        </p:txBody>
      </p:sp>
      <p:sp>
        <p:nvSpPr>
          <p:cNvPr id="11" name="Text Placeholder 4">
            <a:extLst>
              <a:ext uri="{FF2B5EF4-FFF2-40B4-BE49-F238E27FC236}">
                <a16:creationId xmlns:a16="http://schemas.microsoft.com/office/drawing/2014/main" id="{930AED57-71AA-40F0-8FED-14CBC67B5225}"/>
              </a:ext>
            </a:extLst>
          </p:cNvPr>
          <p:cNvSpPr>
            <a:spLocks noGrp="1"/>
          </p:cNvSpPr>
          <p:nvPr>
            <p:ph type="body" sz="quarter" idx="19"/>
          </p:nvPr>
        </p:nvSpPr>
        <p:spPr bwMode="gray">
          <a:xfrm>
            <a:off x="6264588" y="1801368"/>
            <a:ext cx="5487829" cy="521208"/>
          </a:xfrm>
          <a:solidFill>
            <a:schemeClr val="bg1"/>
          </a:solidFill>
          <a:effectLst>
            <a:outerShdw dist="12700" dir="16200000" rotWithShape="0">
              <a:schemeClr val="bg1">
                <a:lumMod val="75000"/>
              </a:schemeClr>
            </a:outerShdw>
          </a:effectLst>
        </p:spPr>
        <p:txBody>
          <a:bodyPr lIns="0" tIns="91440" rIns="0"/>
          <a:lstStyle>
            <a:lvl1pPr>
              <a:spcBef>
                <a:spcPts val="0"/>
              </a:spcBef>
              <a:buNone/>
              <a:defRPr sz="1800" b="1">
                <a:solidFill>
                  <a:schemeClr val="accent1"/>
                </a:solidFill>
              </a:defRPr>
            </a:lvl1pPr>
          </a:lstStyle>
          <a:p>
            <a:pPr lvl="0"/>
            <a:r>
              <a:rPr lang="en-US" altLang="zh-CN"/>
              <a:t>Click to edit Master text styles</a:t>
            </a:r>
          </a:p>
        </p:txBody>
      </p:sp>
      <p:sp>
        <p:nvSpPr>
          <p:cNvPr id="18" name="Content Placeholder 2">
            <a:extLst>
              <a:ext uri="{FF2B5EF4-FFF2-40B4-BE49-F238E27FC236}">
                <a16:creationId xmlns:a16="http://schemas.microsoft.com/office/drawing/2014/main" id="{2264FB57-BAFB-4669-B9D9-AAA93D307B4A}"/>
              </a:ext>
            </a:extLst>
          </p:cNvPr>
          <p:cNvSpPr>
            <a:spLocks noGrp="1"/>
          </p:cNvSpPr>
          <p:nvPr>
            <p:ph idx="20"/>
          </p:nvPr>
        </p:nvSpPr>
        <p:spPr bwMode="gray">
          <a:xfrm>
            <a:off x="448173" y="4471416"/>
            <a:ext cx="5487829" cy="1276312"/>
          </a:xfrm>
        </p:spPr>
        <p:txBody>
          <a:bodyPr/>
          <a:lstStyle>
            <a:lvl1pPr marL="173038" indent="-173038">
              <a:spcBef>
                <a:spcPts val="1000"/>
              </a:spcBef>
              <a:defRPr sz="1600"/>
            </a:lvl1pPr>
            <a:lvl2pPr marL="347663" indent="-119063">
              <a:spcBef>
                <a:spcPts val="500"/>
              </a:spcBef>
              <a:defRPr sz="1400"/>
            </a:lvl2pPr>
            <a:lvl3pPr marL="512763" indent="-107950">
              <a:spcBef>
                <a:spcPts val="200"/>
              </a:spcBef>
              <a:defRPr sz="1200"/>
            </a:lvl3pPr>
            <a:lvl4pPr marL="685800" indent="-109538">
              <a:spcBef>
                <a:spcPts val="200"/>
              </a:spcBef>
              <a:defRPr sz="1100"/>
            </a:lvl4pPr>
            <a:lvl5pPr marL="858838" indent="-117475">
              <a:spcBef>
                <a:spcPts val="200"/>
              </a:spcBef>
              <a:defRPr sz="1050"/>
            </a:lvl5pPr>
          </a:lstStyle>
          <a:p>
            <a:pPr lvl="0"/>
            <a:r>
              <a:rPr lang="en-US" altLang="zh-CN"/>
              <a:t>Click to edit Master text styles</a:t>
            </a:r>
          </a:p>
          <a:p>
            <a:pPr lvl="1"/>
            <a:r>
              <a:rPr lang="en-US" altLang="zh-CN"/>
              <a:t>Second level</a:t>
            </a:r>
          </a:p>
          <a:p>
            <a:pPr lvl="2"/>
            <a:r>
              <a:rPr lang="en-US" altLang="zh-CN"/>
              <a:t>Third level</a:t>
            </a:r>
          </a:p>
          <a:p>
            <a:pPr lvl="3"/>
            <a:r>
              <a:rPr lang="en-US" altLang="zh-CN"/>
              <a:t>Fourth level</a:t>
            </a:r>
          </a:p>
          <a:p>
            <a:pPr lvl="4"/>
            <a:r>
              <a:rPr lang="en-US" altLang="zh-CN"/>
              <a:t>Fifth level</a:t>
            </a:r>
            <a:endParaRPr lang="en-US" dirty="0"/>
          </a:p>
        </p:txBody>
      </p:sp>
      <p:sp>
        <p:nvSpPr>
          <p:cNvPr id="19" name="Text Placeholder 4">
            <a:extLst>
              <a:ext uri="{FF2B5EF4-FFF2-40B4-BE49-F238E27FC236}">
                <a16:creationId xmlns:a16="http://schemas.microsoft.com/office/drawing/2014/main" id="{D80B37F4-BA1F-4599-9BF4-169E2382E79A}"/>
              </a:ext>
            </a:extLst>
          </p:cNvPr>
          <p:cNvSpPr>
            <a:spLocks noGrp="1"/>
          </p:cNvSpPr>
          <p:nvPr>
            <p:ph type="body" sz="quarter" idx="21"/>
          </p:nvPr>
        </p:nvSpPr>
        <p:spPr bwMode="gray">
          <a:xfrm>
            <a:off x="448172" y="3913632"/>
            <a:ext cx="5487829" cy="521208"/>
          </a:xfrm>
          <a:solidFill>
            <a:schemeClr val="bg1"/>
          </a:solidFill>
          <a:effectLst>
            <a:outerShdw dist="12700" dir="16200000" rotWithShape="0">
              <a:schemeClr val="bg1">
                <a:lumMod val="75000"/>
              </a:schemeClr>
            </a:outerShdw>
          </a:effectLst>
        </p:spPr>
        <p:txBody>
          <a:bodyPr lIns="0" tIns="91440" rIns="0"/>
          <a:lstStyle>
            <a:lvl1pPr>
              <a:spcBef>
                <a:spcPts val="0"/>
              </a:spcBef>
              <a:buNone/>
              <a:defRPr sz="1800" b="1">
                <a:solidFill>
                  <a:schemeClr val="accent1"/>
                </a:solidFill>
              </a:defRPr>
            </a:lvl1pPr>
          </a:lstStyle>
          <a:p>
            <a:pPr lvl="0"/>
            <a:r>
              <a:rPr lang="en-US" altLang="zh-CN"/>
              <a:t>Click to edit Master text styles</a:t>
            </a:r>
          </a:p>
        </p:txBody>
      </p:sp>
    </p:spTree>
    <p:custDataLst>
      <p:tags r:id="rId1"/>
    </p:custDataLst>
    <p:extLst>
      <p:ext uri="{BB962C8B-B14F-4D97-AF65-F5344CB8AC3E}">
        <p14:creationId xmlns:p14="http://schemas.microsoft.com/office/powerpoint/2010/main" val="2995333011"/>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1_Four Content">
    <p:spTree>
      <p:nvGrpSpPr>
        <p:cNvPr id="1" name=""/>
        <p:cNvGrpSpPr/>
        <p:nvPr/>
      </p:nvGrpSpPr>
      <p:grpSpPr>
        <a:xfrm>
          <a:off x="0" y="0"/>
          <a:ext cx="0" cy="0"/>
          <a:chOff x="0" y="0"/>
          <a:chExt cx="0" cy="0"/>
        </a:xfrm>
      </p:grpSpPr>
      <p:sp>
        <p:nvSpPr>
          <p:cNvPr id="3" name="Content Placeholder 2"/>
          <p:cNvSpPr>
            <a:spLocks noGrp="1"/>
          </p:cNvSpPr>
          <p:nvPr>
            <p:ph idx="1"/>
          </p:nvPr>
        </p:nvSpPr>
        <p:spPr bwMode="gray">
          <a:xfrm>
            <a:off x="448173" y="2368296"/>
            <a:ext cx="5487829" cy="1276312"/>
          </a:xfrm>
        </p:spPr>
        <p:txBody>
          <a:bodyPr/>
          <a:lstStyle>
            <a:lvl1pPr marL="173038" indent="-173038">
              <a:spcBef>
                <a:spcPts val="1000"/>
              </a:spcBef>
              <a:defRPr sz="1600"/>
            </a:lvl1pPr>
            <a:lvl2pPr marL="347663" indent="-119063">
              <a:spcBef>
                <a:spcPts val="500"/>
              </a:spcBef>
              <a:defRPr sz="1400"/>
            </a:lvl2pPr>
            <a:lvl3pPr marL="512763" indent="-107950">
              <a:spcBef>
                <a:spcPts val="200"/>
              </a:spcBef>
              <a:defRPr sz="1200"/>
            </a:lvl3pPr>
            <a:lvl4pPr marL="685800" indent="-109538">
              <a:spcBef>
                <a:spcPts val="200"/>
              </a:spcBef>
              <a:defRPr sz="1100"/>
            </a:lvl4pPr>
            <a:lvl5pPr marL="858838" indent="-117475">
              <a:spcBef>
                <a:spcPts val="200"/>
              </a:spcBef>
              <a:defRPr sz="1050"/>
            </a:lvl5pPr>
          </a:lstStyle>
          <a:p>
            <a:pPr lvl="0"/>
            <a:r>
              <a:rPr lang="en-US" altLang="zh-CN"/>
              <a:t>Click to edit Master text styles</a:t>
            </a:r>
          </a:p>
          <a:p>
            <a:pPr lvl="1"/>
            <a:r>
              <a:rPr lang="en-US" altLang="zh-CN"/>
              <a:t>Second level</a:t>
            </a:r>
          </a:p>
          <a:p>
            <a:pPr lvl="2"/>
            <a:r>
              <a:rPr lang="en-US" altLang="zh-CN"/>
              <a:t>Third level</a:t>
            </a:r>
          </a:p>
          <a:p>
            <a:pPr lvl="3"/>
            <a:r>
              <a:rPr lang="en-US" altLang="zh-CN"/>
              <a:t>Fourth level</a:t>
            </a:r>
          </a:p>
          <a:p>
            <a:pPr lvl="4"/>
            <a:r>
              <a:rPr lang="en-US" altLang="zh-CN"/>
              <a:t>Fifth level</a:t>
            </a:r>
            <a:endParaRPr lang="en-US" dirty="0"/>
          </a:p>
        </p:txBody>
      </p:sp>
      <p:sp>
        <p:nvSpPr>
          <p:cNvPr id="12" name="Text Placeholder 2"/>
          <p:cNvSpPr>
            <a:spLocks noGrp="1"/>
          </p:cNvSpPr>
          <p:nvPr>
            <p:ph type="body" sz="quarter" idx="16" hasCustomPrompt="1"/>
          </p:nvPr>
        </p:nvSpPr>
        <p:spPr bwMode="gray">
          <a:xfrm>
            <a:off x="448172" y="5806440"/>
            <a:ext cx="11295782" cy="347472"/>
          </a:xfrm>
        </p:spPr>
        <p:txBody>
          <a:bodyPr lIns="0" tIns="0" rIns="0" bIns="0" anchor="b"/>
          <a:lstStyle>
            <a:lvl1pPr marL="228600" indent="-228600" algn="l" defTabSz="914400" rtl="0" eaLnBrk="1" latinLnBrk="0" hangingPunct="1">
              <a:lnSpc>
                <a:spcPct val="85000"/>
              </a:lnSpc>
              <a:spcBef>
                <a:spcPts val="200"/>
              </a:spcBef>
              <a:buClr>
                <a:schemeClr val="accent2"/>
              </a:buClr>
              <a:buSzPct val="85000"/>
              <a:buFont typeface="Arial" pitchFamily="34" charset="0"/>
              <a:buNone/>
              <a:tabLst>
                <a:tab pos="174625" algn="r"/>
                <a:tab pos="228600" algn="l"/>
              </a:tabLst>
              <a:defRPr lang="en-US" sz="800" kern="1200" dirty="0">
                <a:solidFill>
                  <a:srgbClr val="A1AAB1"/>
                </a:solidFill>
                <a:latin typeface="+mn-lt"/>
                <a:ea typeface="+mn-ea"/>
                <a:cs typeface="Arial" pitchFamily="34" charset="0"/>
              </a:defRPr>
            </a:lvl1pPr>
          </a:lstStyle>
          <a:p>
            <a:pPr lvl="0"/>
            <a:r>
              <a:rPr lang="en-US" dirty="0"/>
              <a:t>Click to edit source</a:t>
            </a:r>
          </a:p>
        </p:txBody>
      </p:sp>
      <p:sp>
        <p:nvSpPr>
          <p:cNvPr id="13" name="Text Placeholder 9"/>
          <p:cNvSpPr>
            <a:spLocks noGrp="1"/>
          </p:cNvSpPr>
          <p:nvPr>
            <p:ph type="body" sz="quarter" idx="15" hasCustomPrompt="1"/>
          </p:nvPr>
        </p:nvSpPr>
        <p:spPr bwMode="gray">
          <a:xfrm>
            <a:off x="448172" y="1307593"/>
            <a:ext cx="11295782" cy="396947"/>
          </a:xfrm>
          <a:prstGeom prst="rect">
            <a:avLst/>
          </a:prstGeom>
          <a:noFill/>
        </p:spPr>
        <p:txBody>
          <a:bodyPr wrap="square" lIns="0" rIns="0" rtlCol="0">
            <a:noAutofit/>
          </a:bodyPr>
          <a:lstStyle>
            <a:lvl1pPr marL="0" indent="0" algn="l" rtl="0" fontAlgn="base">
              <a:lnSpc>
                <a:spcPct val="85000"/>
              </a:lnSpc>
              <a:spcBef>
                <a:spcPct val="0"/>
              </a:spcBef>
              <a:spcAft>
                <a:spcPct val="0"/>
              </a:spcAft>
              <a:buNone/>
              <a:defRPr lang="en-US" sz="2000" b="0" kern="1200" smtClean="0">
                <a:solidFill>
                  <a:schemeClr val="tx1">
                    <a:lumMod val="50000"/>
                    <a:lumOff val="50000"/>
                  </a:schemeClr>
                </a:solidFill>
                <a:latin typeface="+mj-lt"/>
                <a:ea typeface="+mn-ea"/>
                <a:cs typeface="+mn-cs"/>
              </a:defRPr>
            </a:lvl1pPr>
            <a:lvl2pPr algn="l" rtl="0" fontAlgn="base">
              <a:lnSpc>
                <a:spcPct val="90000"/>
              </a:lnSpc>
              <a:spcBef>
                <a:spcPct val="0"/>
              </a:spcBef>
              <a:spcAft>
                <a:spcPct val="0"/>
              </a:spcAft>
              <a:defRPr lang="en-US" sz="2200" b="1" kern="1200" smtClean="0">
                <a:solidFill>
                  <a:schemeClr val="tx1"/>
                </a:solidFill>
                <a:latin typeface="Arial Narrow" pitchFamily="34" charset="0"/>
                <a:ea typeface="+mn-ea"/>
                <a:cs typeface="+mn-cs"/>
              </a:defRPr>
            </a:lvl2pPr>
            <a:lvl3pPr algn="l" rtl="0" fontAlgn="base">
              <a:lnSpc>
                <a:spcPct val="90000"/>
              </a:lnSpc>
              <a:spcBef>
                <a:spcPct val="0"/>
              </a:spcBef>
              <a:spcAft>
                <a:spcPct val="0"/>
              </a:spcAft>
              <a:defRPr lang="en-US" sz="2200" b="1" kern="1200" smtClean="0">
                <a:solidFill>
                  <a:schemeClr val="tx1"/>
                </a:solidFill>
                <a:latin typeface="Arial Narrow" pitchFamily="34" charset="0"/>
                <a:ea typeface="+mn-ea"/>
                <a:cs typeface="+mn-cs"/>
              </a:defRPr>
            </a:lvl3pPr>
            <a:lvl4pPr algn="l" rtl="0" fontAlgn="base">
              <a:lnSpc>
                <a:spcPct val="90000"/>
              </a:lnSpc>
              <a:spcBef>
                <a:spcPct val="0"/>
              </a:spcBef>
              <a:spcAft>
                <a:spcPct val="0"/>
              </a:spcAft>
              <a:defRPr lang="en-US" sz="2200" b="1" kern="1200" smtClean="0">
                <a:solidFill>
                  <a:schemeClr val="tx1"/>
                </a:solidFill>
                <a:latin typeface="Arial Narrow" pitchFamily="34" charset="0"/>
                <a:ea typeface="+mn-ea"/>
                <a:cs typeface="+mn-cs"/>
              </a:defRPr>
            </a:lvl4pPr>
            <a:lvl5pPr algn="l" rtl="0" fontAlgn="base">
              <a:lnSpc>
                <a:spcPct val="90000"/>
              </a:lnSpc>
              <a:spcBef>
                <a:spcPct val="0"/>
              </a:spcBef>
              <a:spcAft>
                <a:spcPct val="0"/>
              </a:spcAft>
              <a:defRPr lang="en-US" sz="2200" b="1" kern="1200" dirty="0" smtClean="0">
                <a:solidFill>
                  <a:schemeClr val="tx1"/>
                </a:solidFill>
                <a:latin typeface="Arial Narrow" pitchFamily="34" charset="0"/>
                <a:ea typeface="+mn-ea"/>
                <a:cs typeface="+mn-cs"/>
              </a:defRPr>
            </a:lvl5pPr>
          </a:lstStyle>
          <a:p>
            <a:pPr lvl="0"/>
            <a:r>
              <a:rPr lang="en-US" dirty="0"/>
              <a:t>Click to edit subtitle</a:t>
            </a:r>
          </a:p>
        </p:txBody>
      </p:sp>
      <p:sp>
        <p:nvSpPr>
          <p:cNvPr id="2" name="Title 1"/>
          <p:cNvSpPr>
            <a:spLocks noGrp="1"/>
          </p:cNvSpPr>
          <p:nvPr>
            <p:ph type="title"/>
          </p:nvPr>
        </p:nvSpPr>
        <p:spPr bwMode="gray"/>
        <p:txBody>
          <a:bodyPr/>
          <a:lstStyle/>
          <a:p>
            <a:r>
              <a:rPr lang="en-US" altLang="zh-CN"/>
              <a:t>Click to edit Master title style</a:t>
            </a:r>
            <a:endParaRPr lang="en-US"/>
          </a:p>
        </p:txBody>
      </p:sp>
      <p:sp>
        <p:nvSpPr>
          <p:cNvPr id="5" name="Text Placeholder 4">
            <a:extLst>
              <a:ext uri="{FF2B5EF4-FFF2-40B4-BE49-F238E27FC236}">
                <a16:creationId xmlns:a16="http://schemas.microsoft.com/office/drawing/2014/main" id="{4D6BC15F-9414-4FEE-B69B-9BD23E3FE336}"/>
              </a:ext>
            </a:extLst>
          </p:cNvPr>
          <p:cNvSpPr>
            <a:spLocks noGrp="1"/>
          </p:cNvSpPr>
          <p:nvPr>
            <p:ph type="body" sz="quarter" idx="17"/>
          </p:nvPr>
        </p:nvSpPr>
        <p:spPr bwMode="gray">
          <a:xfrm>
            <a:off x="448172" y="1801368"/>
            <a:ext cx="5487829" cy="521208"/>
          </a:xfrm>
          <a:solidFill>
            <a:schemeClr val="bg1"/>
          </a:solidFill>
          <a:effectLst>
            <a:outerShdw dist="12700" dir="16200000" rotWithShape="0">
              <a:schemeClr val="bg1">
                <a:lumMod val="75000"/>
              </a:schemeClr>
            </a:outerShdw>
          </a:effectLst>
        </p:spPr>
        <p:txBody>
          <a:bodyPr lIns="0" tIns="91440" rIns="0"/>
          <a:lstStyle>
            <a:lvl1pPr>
              <a:spcBef>
                <a:spcPts val="0"/>
              </a:spcBef>
              <a:buNone/>
              <a:defRPr sz="1800" b="1">
                <a:solidFill>
                  <a:schemeClr val="accent1"/>
                </a:solidFill>
              </a:defRPr>
            </a:lvl1pPr>
          </a:lstStyle>
          <a:p>
            <a:pPr lvl="0"/>
            <a:r>
              <a:rPr lang="en-US" altLang="zh-CN"/>
              <a:t>Click to edit Master text styles</a:t>
            </a:r>
          </a:p>
        </p:txBody>
      </p:sp>
      <p:sp>
        <p:nvSpPr>
          <p:cNvPr id="10" name="Content Placeholder 2">
            <a:extLst>
              <a:ext uri="{FF2B5EF4-FFF2-40B4-BE49-F238E27FC236}">
                <a16:creationId xmlns:a16="http://schemas.microsoft.com/office/drawing/2014/main" id="{8567B850-9BA5-436D-90B5-3B94C065572F}"/>
              </a:ext>
            </a:extLst>
          </p:cNvPr>
          <p:cNvSpPr>
            <a:spLocks noGrp="1"/>
          </p:cNvSpPr>
          <p:nvPr>
            <p:ph idx="18"/>
          </p:nvPr>
        </p:nvSpPr>
        <p:spPr bwMode="gray">
          <a:xfrm>
            <a:off x="6264588" y="2368296"/>
            <a:ext cx="5487829" cy="1276312"/>
          </a:xfrm>
        </p:spPr>
        <p:txBody>
          <a:bodyPr/>
          <a:lstStyle>
            <a:lvl1pPr marL="173038" indent="-173038">
              <a:spcBef>
                <a:spcPts val="1000"/>
              </a:spcBef>
              <a:defRPr sz="1600"/>
            </a:lvl1pPr>
            <a:lvl2pPr marL="347663" indent="-119063">
              <a:spcBef>
                <a:spcPts val="500"/>
              </a:spcBef>
              <a:defRPr sz="1400"/>
            </a:lvl2pPr>
            <a:lvl3pPr marL="512763" indent="-107950">
              <a:spcBef>
                <a:spcPts val="200"/>
              </a:spcBef>
              <a:defRPr sz="1200"/>
            </a:lvl3pPr>
            <a:lvl4pPr marL="685800" indent="-109538">
              <a:spcBef>
                <a:spcPts val="200"/>
              </a:spcBef>
              <a:defRPr sz="1100"/>
            </a:lvl4pPr>
            <a:lvl5pPr marL="858838" indent="-117475">
              <a:spcBef>
                <a:spcPts val="200"/>
              </a:spcBef>
              <a:defRPr sz="1050"/>
            </a:lvl5pPr>
          </a:lstStyle>
          <a:p>
            <a:pPr lvl="0"/>
            <a:r>
              <a:rPr lang="en-US" altLang="zh-CN"/>
              <a:t>Click to edit Master text styles</a:t>
            </a:r>
          </a:p>
          <a:p>
            <a:pPr lvl="1"/>
            <a:r>
              <a:rPr lang="en-US" altLang="zh-CN"/>
              <a:t>Second level</a:t>
            </a:r>
          </a:p>
          <a:p>
            <a:pPr lvl="2"/>
            <a:r>
              <a:rPr lang="en-US" altLang="zh-CN"/>
              <a:t>Third level</a:t>
            </a:r>
          </a:p>
          <a:p>
            <a:pPr lvl="3"/>
            <a:r>
              <a:rPr lang="en-US" altLang="zh-CN"/>
              <a:t>Fourth level</a:t>
            </a:r>
          </a:p>
          <a:p>
            <a:pPr lvl="4"/>
            <a:r>
              <a:rPr lang="en-US" altLang="zh-CN"/>
              <a:t>Fifth level</a:t>
            </a:r>
            <a:endParaRPr lang="en-US" dirty="0"/>
          </a:p>
        </p:txBody>
      </p:sp>
      <p:sp>
        <p:nvSpPr>
          <p:cNvPr id="11" name="Text Placeholder 4">
            <a:extLst>
              <a:ext uri="{FF2B5EF4-FFF2-40B4-BE49-F238E27FC236}">
                <a16:creationId xmlns:a16="http://schemas.microsoft.com/office/drawing/2014/main" id="{930AED57-71AA-40F0-8FED-14CBC67B5225}"/>
              </a:ext>
            </a:extLst>
          </p:cNvPr>
          <p:cNvSpPr>
            <a:spLocks noGrp="1"/>
          </p:cNvSpPr>
          <p:nvPr>
            <p:ph type="body" sz="quarter" idx="19"/>
          </p:nvPr>
        </p:nvSpPr>
        <p:spPr bwMode="gray">
          <a:xfrm>
            <a:off x="6264588" y="1801368"/>
            <a:ext cx="5487829" cy="521208"/>
          </a:xfrm>
          <a:solidFill>
            <a:schemeClr val="bg1"/>
          </a:solidFill>
          <a:effectLst>
            <a:outerShdw dist="12700" dir="16200000" rotWithShape="0">
              <a:schemeClr val="bg1">
                <a:lumMod val="75000"/>
              </a:schemeClr>
            </a:outerShdw>
          </a:effectLst>
        </p:spPr>
        <p:txBody>
          <a:bodyPr lIns="0" tIns="91440" rIns="0"/>
          <a:lstStyle>
            <a:lvl1pPr>
              <a:spcBef>
                <a:spcPts val="0"/>
              </a:spcBef>
              <a:buNone/>
              <a:defRPr sz="1800" b="1">
                <a:solidFill>
                  <a:schemeClr val="accent1"/>
                </a:solidFill>
              </a:defRPr>
            </a:lvl1pPr>
          </a:lstStyle>
          <a:p>
            <a:pPr lvl="0"/>
            <a:r>
              <a:rPr lang="en-US" altLang="zh-CN"/>
              <a:t>Click to edit Master text styles</a:t>
            </a:r>
          </a:p>
        </p:txBody>
      </p:sp>
      <p:sp>
        <p:nvSpPr>
          <p:cNvPr id="18" name="Content Placeholder 2">
            <a:extLst>
              <a:ext uri="{FF2B5EF4-FFF2-40B4-BE49-F238E27FC236}">
                <a16:creationId xmlns:a16="http://schemas.microsoft.com/office/drawing/2014/main" id="{2A8F3BDE-5536-412E-9331-650A7E2E8AB3}"/>
              </a:ext>
            </a:extLst>
          </p:cNvPr>
          <p:cNvSpPr>
            <a:spLocks noGrp="1"/>
          </p:cNvSpPr>
          <p:nvPr>
            <p:ph idx="20"/>
          </p:nvPr>
        </p:nvSpPr>
        <p:spPr bwMode="gray">
          <a:xfrm>
            <a:off x="448173" y="4471416"/>
            <a:ext cx="5487829" cy="1276312"/>
          </a:xfrm>
        </p:spPr>
        <p:txBody>
          <a:bodyPr/>
          <a:lstStyle>
            <a:lvl1pPr marL="173038" indent="-173038">
              <a:spcBef>
                <a:spcPts val="1000"/>
              </a:spcBef>
              <a:defRPr sz="1600"/>
            </a:lvl1pPr>
            <a:lvl2pPr marL="347663" indent="-119063">
              <a:spcBef>
                <a:spcPts val="500"/>
              </a:spcBef>
              <a:defRPr sz="1400"/>
            </a:lvl2pPr>
            <a:lvl3pPr marL="512763" indent="-107950">
              <a:spcBef>
                <a:spcPts val="200"/>
              </a:spcBef>
              <a:defRPr sz="1200"/>
            </a:lvl3pPr>
            <a:lvl4pPr marL="685800" indent="-109538">
              <a:spcBef>
                <a:spcPts val="200"/>
              </a:spcBef>
              <a:defRPr sz="1100"/>
            </a:lvl4pPr>
            <a:lvl5pPr marL="858838" indent="-117475">
              <a:spcBef>
                <a:spcPts val="200"/>
              </a:spcBef>
              <a:defRPr sz="1050"/>
            </a:lvl5pPr>
          </a:lstStyle>
          <a:p>
            <a:pPr lvl="0"/>
            <a:r>
              <a:rPr lang="en-US" altLang="zh-CN"/>
              <a:t>Click to edit Master text styles</a:t>
            </a:r>
          </a:p>
          <a:p>
            <a:pPr lvl="1"/>
            <a:r>
              <a:rPr lang="en-US" altLang="zh-CN"/>
              <a:t>Second level</a:t>
            </a:r>
          </a:p>
          <a:p>
            <a:pPr lvl="2"/>
            <a:r>
              <a:rPr lang="en-US" altLang="zh-CN"/>
              <a:t>Third level</a:t>
            </a:r>
          </a:p>
          <a:p>
            <a:pPr lvl="3"/>
            <a:r>
              <a:rPr lang="en-US" altLang="zh-CN"/>
              <a:t>Fourth level</a:t>
            </a:r>
          </a:p>
          <a:p>
            <a:pPr lvl="4"/>
            <a:r>
              <a:rPr lang="en-US" altLang="zh-CN"/>
              <a:t>Fifth level</a:t>
            </a:r>
            <a:endParaRPr lang="en-US" dirty="0"/>
          </a:p>
        </p:txBody>
      </p:sp>
      <p:sp>
        <p:nvSpPr>
          <p:cNvPr id="19" name="Text Placeholder 4">
            <a:extLst>
              <a:ext uri="{FF2B5EF4-FFF2-40B4-BE49-F238E27FC236}">
                <a16:creationId xmlns:a16="http://schemas.microsoft.com/office/drawing/2014/main" id="{6466D6BA-4968-4105-B0D7-E7BD687A8068}"/>
              </a:ext>
            </a:extLst>
          </p:cNvPr>
          <p:cNvSpPr>
            <a:spLocks noGrp="1"/>
          </p:cNvSpPr>
          <p:nvPr>
            <p:ph type="body" sz="quarter" idx="21"/>
          </p:nvPr>
        </p:nvSpPr>
        <p:spPr bwMode="gray">
          <a:xfrm>
            <a:off x="448172" y="3914022"/>
            <a:ext cx="5487829" cy="521208"/>
          </a:xfrm>
          <a:solidFill>
            <a:schemeClr val="bg1"/>
          </a:solidFill>
          <a:effectLst>
            <a:outerShdw dist="12700" dir="16200000" rotWithShape="0">
              <a:schemeClr val="bg1">
                <a:lumMod val="75000"/>
              </a:schemeClr>
            </a:outerShdw>
          </a:effectLst>
        </p:spPr>
        <p:txBody>
          <a:bodyPr lIns="0" tIns="91440" rIns="0"/>
          <a:lstStyle>
            <a:lvl1pPr>
              <a:spcBef>
                <a:spcPts val="0"/>
              </a:spcBef>
              <a:buNone/>
              <a:defRPr sz="1800" b="1">
                <a:solidFill>
                  <a:schemeClr val="accent1"/>
                </a:solidFill>
              </a:defRPr>
            </a:lvl1pPr>
          </a:lstStyle>
          <a:p>
            <a:pPr lvl="0"/>
            <a:r>
              <a:rPr lang="en-US" altLang="zh-CN"/>
              <a:t>Click to edit Master text styles</a:t>
            </a:r>
          </a:p>
        </p:txBody>
      </p:sp>
      <p:sp>
        <p:nvSpPr>
          <p:cNvPr id="20" name="Content Placeholder 2">
            <a:extLst>
              <a:ext uri="{FF2B5EF4-FFF2-40B4-BE49-F238E27FC236}">
                <a16:creationId xmlns:a16="http://schemas.microsoft.com/office/drawing/2014/main" id="{870E3D72-4322-4600-80EE-32F1EA906711}"/>
              </a:ext>
            </a:extLst>
          </p:cNvPr>
          <p:cNvSpPr>
            <a:spLocks noGrp="1"/>
          </p:cNvSpPr>
          <p:nvPr>
            <p:ph idx="22"/>
          </p:nvPr>
        </p:nvSpPr>
        <p:spPr bwMode="gray">
          <a:xfrm>
            <a:off x="6264588" y="4471416"/>
            <a:ext cx="5487829" cy="1276312"/>
          </a:xfrm>
        </p:spPr>
        <p:txBody>
          <a:bodyPr/>
          <a:lstStyle>
            <a:lvl1pPr marL="173038" indent="-173038">
              <a:spcBef>
                <a:spcPts val="1000"/>
              </a:spcBef>
              <a:defRPr sz="1600"/>
            </a:lvl1pPr>
            <a:lvl2pPr marL="347663" indent="-119063">
              <a:spcBef>
                <a:spcPts val="500"/>
              </a:spcBef>
              <a:defRPr sz="1400"/>
            </a:lvl2pPr>
            <a:lvl3pPr marL="512763" indent="-107950">
              <a:spcBef>
                <a:spcPts val="200"/>
              </a:spcBef>
              <a:defRPr sz="1200"/>
            </a:lvl3pPr>
            <a:lvl4pPr marL="685800" indent="-109538">
              <a:spcBef>
                <a:spcPts val="200"/>
              </a:spcBef>
              <a:defRPr sz="1100"/>
            </a:lvl4pPr>
            <a:lvl5pPr marL="858838" indent="-117475">
              <a:spcBef>
                <a:spcPts val="200"/>
              </a:spcBef>
              <a:defRPr sz="1050"/>
            </a:lvl5pPr>
          </a:lstStyle>
          <a:p>
            <a:pPr lvl="0"/>
            <a:r>
              <a:rPr lang="en-US" altLang="zh-CN"/>
              <a:t>Click to edit Master text styles</a:t>
            </a:r>
          </a:p>
          <a:p>
            <a:pPr lvl="1"/>
            <a:r>
              <a:rPr lang="en-US" altLang="zh-CN"/>
              <a:t>Second level</a:t>
            </a:r>
          </a:p>
          <a:p>
            <a:pPr lvl="2"/>
            <a:r>
              <a:rPr lang="en-US" altLang="zh-CN"/>
              <a:t>Third level</a:t>
            </a:r>
          </a:p>
          <a:p>
            <a:pPr lvl="3"/>
            <a:r>
              <a:rPr lang="en-US" altLang="zh-CN"/>
              <a:t>Fourth level</a:t>
            </a:r>
          </a:p>
          <a:p>
            <a:pPr lvl="4"/>
            <a:r>
              <a:rPr lang="en-US" altLang="zh-CN"/>
              <a:t>Fifth level</a:t>
            </a:r>
            <a:endParaRPr lang="en-US" dirty="0"/>
          </a:p>
        </p:txBody>
      </p:sp>
      <p:sp>
        <p:nvSpPr>
          <p:cNvPr id="21" name="Text Placeholder 4">
            <a:extLst>
              <a:ext uri="{FF2B5EF4-FFF2-40B4-BE49-F238E27FC236}">
                <a16:creationId xmlns:a16="http://schemas.microsoft.com/office/drawing/2014/main" id="{CFA8F5A1-9096-48CF-8981-DA7C92908DC8}"/>
              </a:ext>
            </a:extLst>
          </p:cNvPr>
          <p:cNvSpPr>
            <a:spLocks noGrp="1"/>
          </p:cNvSpPr>
          <p:nvPr>
            <p:ph type="body" sz="quarter" idx="23"/>
          </p:nvPr>
        </p:nvSpPr>
        <p:spPr bwMode="gray">
          <a:xfrm>
            <a:off x="6264588" y="3914022"/>
            <a:ext cx="5487829" cy="521208"/>
          </a:xfrm>
          <a:solidFill>
            <a:schemeClr val="bg1"/>
          </a:solidFill>
          <a:effectLst>
            <a:outerShdw dist="12700" dir="16200000" rotWithShape="0">
              <a:schemeClr val="bg1">
                <a:lumMod val="75000"/>
              </a:schemeClr>
            </a:outerShdw>
          </a:effectLst>
        </p:spPr>
        <p:txBody>
          <a:bodyPr lIns="0" tIns="91440" rIns="0"/>
          <a:lstStyle>
            <a:lvl1pPr>
              <a:spcBef>
                <a:spcPts val="0"/>
              </a:spcBef>
              <a:buNone/>
              <a:defRPr sz="1800" b="1">
                <a:solidFill>
                  <a:schemeClr val="accent1"/>
                </a:solidFill>
              </a:defRPr>
            </a:lvl1pPr>
          </a:lstStyle>
          <a:p>
            <a:pPr lvl="0"/>
            <a:r>
              <a:rPr lang="en-US" altLang="zh-CN"/>
              <a:t>Click to edit Master text styles</a:t>
            </a:r>
          </a:p>
        </p:txBody>
      </p:sp>
    </p:spTree>
    <p:custDataLst>
      <p:tags r:id="rId1"/>
    </p:custDataLst>
    <p:extLst>
      <p:ext uri="{BB962C8B-B14F-4D97-AF65-F5344CB8AC3E}">
        <p14:creationId xmlns:p14="http://schemas.microsoft.com/office/powerpoint/2010/main" val="463815371"/>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1_Bold Statement">
    <p:spTree>
      <p:nvGrpSpPr>
        <p:cNvPr id="1" name=""/>
        <p:cNvGrpSpPr/>
        <p:nvPr/>
      </p:nvGrpSpPr>
      <p:grpSpPr>
        <a:xfrm>
          <a:off x="0" y="0"/>
          <a:ext cx="0" cy="0"/>
          <a:chOff x="0" y="0"/>
          <a:chExt cx="0" cy="0"/>
        </a:xfrm>
      </p:grpSpPr>
      <p:sp>
        <p:nvSpPr>
          <p:cNvPr id="3" name="Content Placeholder 2"/>
          <p:cNvSpPr>
            <a:spLocks noGrp="1"/>
          </p:cNvSpPr>
          <p:nvPr>
            <p:ph idx="1"/>
          </p:nvPr>
        </p:nvSpPr>
        <p:spPr bwMode="gray">
          <a:xfrm>
            <a:off x="448172" y="1801368"/>
            <a:ext cx="11295782" cy="3950208"/>
          </a:xfrm>
        </p:spPr>
        <p:txBody>
          <a:bodyPr lIns="0" rIns="0"/>
          <a:lstStyle>
            <a:lvl1pPr marL="0" indent="0">
              <a:lnSpc>
                <a:spcPct val="110000"/>
              </a:lnSpc>
              <a:buNone/>
              <a:defRPr sz="3600"/>
            </a:lvl1pPr>
            <a:lvl2pPr marL="461963" indent="-233363">
              <a:defRPr sz="3200"/>
            </a:lvl2pPr>
            <a:lvl3pPr marL="738188" indent="-225425">
              <a:defRPr sz="2800"/>
            </a:lvl3pPr>
          </a:lstStyle>
          <a:p>
            <a:pPr lvl="0"/>
            <a:r>
              <a:rPr lang="en-US" altLang="zh-CN"/>
              <a:t>Click to edit Master text styles</a:t>
            </a:r>
          </a:p>
          <a:p>
            <a:pPr lvl="1"/>
            <a:r>
              <a:rPr lang="en-US" altLang="zh-CN"/>
              <a:t>Second level</a:t>
            </a:r>
          </a:p>
          <a:p>
            <a:pPr lvl="2"/>
            <a:r>
              <a:rPr lang="en-US" altLang="zh-CN"/>
              <a:t>Third level</a:t>
            </a:r>
          </a:p>
        </p:txBody>
      </p:sp>
      <p:sp>
        <p:nvSpPr>
          <p:cNvPr id="2" name="Title 1"/>
          <p:cNvSpPr>
            <a:spLocks noGrp="1"/>
          </p:cNvSpPr>
          <p:nvPr>
            <p:ph type="title"/>
          </p:nvPr>
        </p:nvSpPr>
        <p:spPr bwMode="gray"/>
        <p:txBody>
          <a:bodyPr/>
          <a:lstStyle/>
          <a:p>
            <a:r>
              <a:rPr lang="en-US" altLang="zh-CN"/>
              <a:t>Click to edit Master title style</a:t>
            </a:r>
            <a:endParaRPr lang="en-US"/>
          </a:p>
        </p:txBody>
      </p:sp>
    </p:spTree>
    <p:custDataLst>
      <p:tags r:id="rId1"/>
    </p:custDataLst>
    <p:extLst>
      <p:ext uri="{BB962C8B-B14F-4D97-AF65-F5344CB8AC3E}">
        <p14:creationId xmlns:p14="http://schemas.microsoft.com/office/powerpoint/2010/main" val="1339732967"/>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preserve="1" userDrawn="1">
  <p:cSld name="1_Bold Statement Blue">
    <p:bg>
      <p:bgPr>
        <a:solidFill>
          <a:srgbClr val="00004E"/>
        </a:soli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bwMode="auto">
          <a:xfrm>
            <a:off x="448172" y="1801368"/>
            <a:ext cx="11295782" cy="3950208"/>
          </a:xfrm>
        </p:spPr>
        <p:txBody>
          <a:bodyPr lIns="0" rIns="0"/>
          <a:lstStyle>
            <a:lvl1pPr marL="0" indent="0">
              <a:lnSpc>
                <a:spcPct val="110000"/>
              </a:lnSpc>
              <a:buNone/>
              <a:defRPr sz="3600">
                <a:solidFill>
                  <a:schemeClr val="bg1"/>
                </a:solidFill>
              </a:defRPr>
            </a:lvl1pPr>
            <a:lvl2pPr marL="461963" indent="-233363">
              <a:defRPr sz="3200">
                <a:solidFill>
                  <a:schemeClr val="bg1"/>
                </a:solidFill>
              </a:defRPr>
            </a:lvl2pPr>
            <a:lvl3pPr marL="738188" indent="-225425">
              <a:defRPr sz="2800">
                <a:solidFill>
                  <a:schemeClr val="bg1"/>
                </a:solidFill>
              </a:defRPr>
            </a:lvl3pPr>
          </a:lstStyle>
          <a:p>
            <a:pPr lvl="0"/>
            <a:r>
              <a:rPr lang="en-US" altLang="zh-CN"/>
              <a:t>Click to edit Master text styles</a:t>
            </a:r>
          </a:p>
          <a:p>
            <a:pPr lvl="1"/>
            <a:r>
              <a:rPr lang="en-US" altLang="zh-CN"/>
              <a:t>Second level</a:t>
            </a:r>
          </a:p>
          <a:p>
            <a:pPr lvl="2"/>
            <a:r>
              <a:rPr lang="en-US" altLang="zh-CN"/>
              <a:t>Third level</a:t>
            </a:r>
          </a:p>
        </p:txBody>
      </p:sp>
      <p:sp>
        <p:nvSpPr>
          <p:cNvPr id="2" name="Title 1"/>
          <p:cNvSpPr>
            <a:spLocks noGrp="1"/>
          </p:cNvSpPr>
          <p:nvPr>
            <p:ph type="title"/>
          </p:nvPr>
        </p:nvSpPr>
        <p:spPr bwMode="auto"/>
        <p:txBody>
          <a:bodyPr/>
          <a:lstStyle>
            <a:lvl1pPr>
              <a:defRPr>
                <a:solidFill>
                  <a:schemeClr val="bg1"/>
                </a:solidFill>
              </a:defRPr>
            </a:lvl1pPr>
          </a:lstStyle>
          <a:p>
            <a:r>
              <a:rPr lang="en-US" altLang="zh-CN"/>
              <a:t>Click to edit Master title style</a:t>
            </a:r>
            <a:endParaRPr lang="en-US" dirty="0"/>
          </a:p>
        </p:txBody>
      </p:sp>
      <p:pic>
        <p:nvPicPr>
          <p:cNvPr id="4" name="Google Shape;311;p30">
            <a:extLst>
              <a:ext uri="{FF2B5EF4-FFF2-40B4-BE49-F238E27FC236}">
                <a16:creationId xmlns:a16="http://schemas.microsoft.com/office/drawing/2014/main" id="{90C4AA53-0CE6-42BF-A73D-4ABB5CCDDA5E}"/>
              </a:ext>
            </a:extLst>
          </p:cNvPr>
          <p:cNvPicPr preferRelativeResize="0">
            <a:picLocks noChangeAspect="1"/>
          </p:cNvPicPr>
          <p:nvPr userDrawn="1"/>
        </p:nvPicPr>
        <p:blipFill>
          <a:blip r:embed="rId3" cstate="email">
            <a:extLst>
              <a:ext uri="{28A0092B-C50C-407E-A947-70E740481C1C}">
                <a14:useLocalDpi xmlns:a14="http://schemas.microsoft.com/office/drawing/2010/main"/>
              </a:ext>
            </a:extLst>
          </a:blip>
          <a:srcRect t="1866" b="1866"/>
          <a:stretch/>
        </p:blipFill>
        <p:spPr bwMode="invGray">
          <a:xfrm>
            <a:off x="446914" y="6346663"/>
            <a:ext cx="914638" cy="371811"/>
          </a:xfrm>
          <a:prstGeom prst="rect">
            <a:avLst/>
          </a:prstGeom>
          <a:noFill/>
          <a:ln>
            <a:noFill/>
          </a:ln>
        </p:spPr>
      </p:pic>
      <p:grpSp>
        <p:nvGrpSpPr>
          <p:cNvPr id="5" name="Group 4">
            <a:extLst>
              <a:ext uri="{FF2B5EF4-FFF2-40B4-BE49-F238E27FC236}">
                <a16:creationId xmlns:a16="http://schemas.microsoft.com/office/drawing/2014/main" id="{F4F9877C-A82F-4B6B-BD9C-066CF647CE7A}"/>
              </a:ext>
            </a:extLst>
          </p:cNvPr>
          <p:cNvGrpSpPr/>
          <p:nvPr userDrawn="1"/>
        </p:nvGrpSpPr>
        <p:grpSpPr bwMode="black">
          <a:xfrm>
            <a:off x="446915" y="326296"/>
            <a:ext cx="587784" cy="45600"/>
            <a:chOff x="616542" y="591197"/>
            <a:chExt cx="587631" cy="45600"/>
          </a:xfrm>
          <a:solidFill>
            <a:schemeClr val="bg1"/>
          </a:solidFill>
        </p:grpSpPr>
        <p:sp>
          <p:nvSpPr>
            <p:cNvPr id="6" name="Google Shape;17;p2">
              <a:extLst>
                <a:ext uri="{FF2B5EF4-FFF2-40B4-BE49-F238E27FC236}">
                  <a16:creationId xmlns:a16="http://schemas.microsoft.com/office/drawing/2014/main" id="{E37A9FAD-22CF-483D-BFEE-A660FD0A10AC}"/>
                </a:ext>
              </a:extLst>
            </p:cNvPr>
            <p:cNvSpPr/>
            <p:nvPr userDrawn="1"/>
          </p:nvSpPr>
          <p:spPr bwMode="black">
            <a:xfrm>
              <a:off x="616542" y="591197"/>
              <a:ext cx="293923" cy="45600"/>
            </a:xfrm>
            <a:prstGeom prst="rect">
              <a:avLst/>
            </a:prstGeom>
            <a:grpFill/>
            <a:ln>
              <a:noFill/>
            </a:ln>
          </p:spPr>
          <p:txBody>
            <a:bodyPr spcFirstLastPara="1" wrap="square" lIns="121868" tIns="121868" rIns="121868" bIns="121868" anchor="ctr" anchorCtr="0">
              <a:noAutofit/>
            </a:bodyPr>
            <a:lstStyle/>
            <a:p>
              <a:pPr marL="0" lvl="0" indent="0" algn="l" rtl="0">
                <a:spcBef>
                  <a:spcPts val="0"/>
                </a:spcBef>
                <a:spcAft>
                  <a:spcPts val="0"/>
                </a:spcAft>
                <a:buNone/>
              </a:pPr>
              <a:endParaRPr sz="2487" dirty="0"/>
            </a:p>
          </p:txBody>
        </p:sp>
        <p:sp>
          <p:nvSpPr>
            <p:cNvPr id="7" name="Google Shape;18;p2">
              <a:extLst>
                <a:ext uri="{FF2B5EF4-FFF2-40B4-BE49-F238E27FC236}">
                  <a16:creationId xmlns:a16="http://schemas.microsoft.com/office/drawing/2014/main" id="{03F89CAE-CCC7-471C-BADA-2585024AD7C1}"/>
                </a:ext>
              </a:extLst>
            </p:cNvPr>
            <p:cNvSpPr/>
            <p:nvPr userDrawn="1"/>
          </p:nvSpPr>
          <p:spPr bwMode="black">
            <a:xfrm>
              <a:off x="910250" y="591197"/>
              <a:ext cx="293923" cy="45600"/>
            </a:xfrm>
            <a:prstGeom prst="rect">
              <a:avLst/>
            </a:prstGeom>
            <a:grpFill/>
            <a:ln>
              <a:noFill/>
            </a:ln>
          </p:spPr>
          <p:txBody>
            <a:bodyPr spcFirstLastPara="1" wrap="square" lIns="121868" tIns="121868" rIns="121868" bIns="121868" anchor="ctr" anchorCtr="0">
              <a:noAutofit/>
            </a:bodyPr>
            <a:lstStyle/>
            <a:p>
              <a:pPr marL="0" lvl="0" indent="0" algn="l" rtl="0">
                <a:spcBef>
                  <a:spcPts val="0"/>
                </a:spcBef>
                <a:spcAft>
                  <a:spcPts val="0"/>
                </a:spcAft>
                <a:buNone/>
              </a:pPr>
              <a:endParaRPr sz="2487" dirty="0"/>
            </a:p>
          </p:txBody>
        </p:sp>
      </p:grpSp>
      <p:sp>
        <p:nvSpPr>
          <p:cNvPr id="11" name="Slide Number Placeholder 5">
            <a:extLst>
              <a:ext uri="{FF2B5EF4-FFF2-40B4-BE49-F238E27FC236}">
                <a16:creationId xmlns:a16="http://schemas.microsoft.com/office/drawing/2014/main" id="{3904B2BB-C8F1-419C-B295-DA30917AB874}"/>
              </a:ext>
            </a:extLst>
          </p:cNvPr>
          <p:cNvSpPr txBox="1">
            <a:spLocks/>
          </p:cNvSpPr>
          <p:nvPr userDrawn="1"/>
        </p:nvSpPr>
        <p:spPr bwMode="auto">
          <a:xfrm>
            <a:off x="11466324" y="6303596"/>
            <a:ext cx="276370" cy="335382"/>
          </a:xfrm>
          <a:prstGeom prst="rect">
            <a:avLst/>
          </a:prstGeom>
        </p:spPr>
        <p:txBody>
          <a:bodyPr wrap="square" lIns="0" tIns="0" rIns="0" bIns="0" anchor="b" anchorCtr="0"/>
          <a:lstStyle>
            <a:defPPr>
              <a:defRPr lang="en-US"/>
            </a:defPPr>
            <a:lvl1pPr marL="0" algn="r" defTabSz="914400" rtl="0" eaLnBrk="1" fontAlgn="base" latinLnBrk="0" hangingPunct="1">
              <a:lnSpc>
                <a:spcPct val="90000"/>
              </a:lnSpc>
              <a:spcBef>
                <a:spcPct val="0"/>
              </a:spcBef>
              <a:spcAft>
                <a:spcPct val="0"/>
              </a:spcAft>
              <a:defRPr lang="en-US" sz="900" b="0" kern="1200" smtClean="0">
                <a:solidFill>
                  <a:schemeClr val="tx1">
                    <a:lumMod val="75000"/>
                    <a:lumOff val="25000"/>
                  </a:schemeClr>
                </a:solidFill>
                <a:latin typeface="+mj-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35C0926A-889A-463A-A5EA-682F15689EEF}" type="slidenum">
              <a:rPr lang="en-US" sz="800" smtClean="0">
                <a:solidFill>
                  <a:schemeClr val="bg1"/>
                </a:solidFill>
                <a:latin typeface="+mn-lt"/>
              </a:rPr>
              <a:pPr/>
              <a:t>‹#›</a:t>
            </a:fld>
            <a:endParaRPr lang="en-US" sz="800" dirty="0">
              <a:solidFill>
                <a:schemeClr val="bg1"/>
              </a:solidFill>
              <a:latin typeface="+mn-lt"/>
            </a:endParaRPr>
          </a:p>
        </p:txBody>
      </p:sp>
      <p:sp>
        <p:nvSpPr>
          <p:cNvPr id="12" name="Google Shape;52;p7">
            <a:extLst>
              <a:ext uri="{FF2B5EF4-FFF2-40B4-BE49-F238E27FC236}">
                <a16:creationId xmlns:a16="http://schemas.microsoft.com/office/drawing/2014/main" id="{00AEBF66-5FB7-44F3-9514-9E7517B063CF}"/>
              </a:ext>
            </a:extLst>
          </p:cNvPr>
          <p:cNvSpPr txBox="1"/>
          <p:nvPr userDrawn="1"/>
        </p:nvSpPr>
        <p:spPr bwMode="auto">
          <a:xfrm>
            <a:off x="6095999" y="6303596"/>
            <a:ext cx="5348889" cy="335382"/>
          </a:xfrm>
          <a:prstGeom prst="rect">
            <a:avLst/>
          </a:prstGeom>
          <a:noFill/>
          <a:ln>
            <a:noFill/>
          </a:ln>
        </p:spPr>
        <p:txBody>
          <a:bodyPr spcFirstLastPara="1" wrap="square" lIns="0" tIns="0" rIns="0" bIns="0" anchor="b" anchorCtr="0">
            <a:noAutofit/>
          </a:bodyPr>
          <a:lstStyle/>
          <a:p>
            <a:pPr marL="0" lvl="0" indent="0" algn="r" rtl="0">
              <a:lnSpc>
                <a:spcPct val="90000"/>
              </a:lnSpc>
              <a:spcBef>
                <a:spcPts val="0"/>
              </a:spcBef>
              <a:spcAft>
                <a:spcPts val="0"/>
              </a:spcAft>
              <a:buNone/>
            </a:pPr>
            <a:r>
              <a:rPr lang="en-GB" sz="800" dirty="0">
                <a:solidFill>
                  <a:schemeClr val="bg1"/>
                </a:solidFill>
              </a:rPr>
              <a:t>Confidential</a:t>
            </a:r>
            <a:endParaRPr sz="800" b="1" dirty="0">
              <a:solidFill>
                <a:schemeClr val="bg1"/>
              </a:solidFill>
            </a:endParaRPr>
          </a:p>
        </p:txBody>
      </p:sp>
      <p:sp>
        <p:nvSpPr>
          <p:cNvPr id="13" name="Text Placeholder 3">
            <a:extLst>
              <a:ext uri="{FF2B5EF4-FFF2-40B4-BE49-F238E27FC236}">
                <a16:creationId xmlns:a16="http://schemas.microsoft.com/office/drawing/2014/main" id="{4D3DC3BA-3E54-47E4-A501-F4F0AEBBDF35}"/>
              </a:ext>
            </a:extLst>
          </p:cNvPr>
          <p:cNvSpPr txBox="1">
            <a:spLocks/>
          </p:cNvSpPr>
          <p:nvPr userDrawn="1"/>
        </p:nvSpPr>
        <p:spPr bwMode="auto">
          <a:xfrm>
            <a:off x="1728666" y="6303596"/>
            <a:ext cx="4143311" cy="335382"/>
          </a:xfrm>
          <a:prstGeom prst="rect">
            <a:avLst/>
          </a:prstGeom>
        </p:spPr>
        <p:txBody>
          <a:bodyPr vert="horz" lIns="0" tIns="0" rIns="0" bIns="0" rtlCol="0" anchor="b" anchorCtr="0">
            <a:noAutofit/>
          </a:bodyPr>
          <a:lstStyle>
            <a:lvl1pPr marL="0" indent="0" algn="l" defTabSz="914400" rtl="0" eaLnBrk="1" latinLnBrk="0" hangingPunct="1">
              <a:lnSpc>
                <a:spcPct val="90000"/>
              </a:lnSpc>
              <a:spcBef>
                <a:spcPts val="300"/>
              </a:spcBef>
              <a:buClr>
                <a:schemeClr val="tx1"/>
              </a:buClr>
              <a:buSzPct val="100000"/>
              <a:buFont typeface="Arial" panose="020B0604020202020204" pitchFamily="34" charset="0"/>
              <a:buNone/>
              <a:defRPr lang="en-US" sz="1200" kern="1200">
                <a:solidFill>
                  <a:srgbClr val="00004E"/>
                </a:solidFill>
                <a:latin typeface="+mn-lt"/>
                <a:ea typeface="+mn-ea"/>
                <a:cs typeface="+mn-cs"/>
              </a:defRPr>
            </a:lvl1pPr>
            <a:lvl2pPr marL="457200" indent="-169863" algn="l" defTabSz="914400" rtl="0" eaLnBrk="1" latinLnBrk="0" hangingPunct="1">
              <a:lnSpc>
                <a:spcPct val="90000"/>
              </a:lnSpc>
              <a:spcBef>
                <a:spcPts val="1000"/>
              </a:spcBef>
              <a:buClr>
                <a:schemeClr val="tx1"/>
              </a:buClr>
              <a:buFont typeface="Arial" panose="020B0604020202020204" pitchFamily="34" charset="0"/>
              <a:buChar char="•"/>
              <a:defRPr sz="1800" kern="1200">
                <a:solidFill>
                  <a:schemeClr val="tx1"/>
                </a:solidFill>
                <a:latin typeface="+mn-lt"/>
                <a:ea typeface="+mn-ea"/>
                <a:cs typeface="+mn-cs"/>
              </a:defRPr>
            </a:lvl2pPr>
            <a:lvl3pPr marL="685800" indent="-171450" algn="l" defTabSz="914400" rtl="0" eaLnBrk="1" latinLnBrk="0" hangingPunct="1">
              <a:lnSpc>
                <a:spcPct val="90000"/>
              </a:lnSpc>
              <a:spcBef>
                <a:spcPts val="500"/>
              </a:spcBef>
              <a:buClr>
                <a:schemeClr val="tx1"/>
              </a:buClr>
              <a:buFont typeface="Arial" panose="020B0604020202020204" pitchFamily="34" charset="0"/>
              <a:buChar char="•"/>
              <a:defRPr sz="1600" kern="1200">
                <a:solidFill>
                  <a:schemeClr val="tx1"/>
                </a:solidFill>
                <a:latin typeface="+mn-lt"/>
                <a:ea typeface="+mn-ea"/>
                <a:cs typeface="+mn-cs"/>
              </a:defRPr>
            </a:lvl3pPr>
            <a:lvl4pPr marL="914400" indent="-171450" algn="l" defTabSz="914400" rtl="0" eaLnBrk="1" latinLnBrk="0" hangingPunct="1">
              <a:lnSpc>
                <a:spcPct val="90000"/>
              </a:lnSpc>
              <a:spcBef>
                <a:spcPts val="200"/>
              </a:spcBef>
              <a:buClr>
                <a:schemeClr val="tx1"/>
              </a:buClr>
              <a:buFont typeface="Arial" panose="020B0604020202020204" pitchFamily="34" charset="0"/>
              <a:buChar char="•"/>
              <a:defRPr sz="1400" kern="1200">
                <a:solidFill>
                  <a:schemeClr val="tx1"/>
                </a:solidFill>
                <a:latin typeface="+mn-lt"/>
                <a:ea typeface="+mn-ea"/>
                <a:cs typeface="+mn-cs"/>
              </a:defRPr>
            </a:lvl4pPr>
            <a:lvl5pPr marL="1089025" indent="-114300" algn="l" defTabSz="914400" rtl="0" eaLnBrk="1" latinLnBrk="0" hangingPunct="1">
              <a:lnSpc>
                <a:spcPct val="90000"/>
              </a:lnSpc>
              <a:spcBef>
                <a:spcPts val="100"/>
              </a:spcBef>
              <a:buClr>
                <a:schemeClr val="tx1"/>
              </a:buClr>
              <a:buFont typeface="Arial" panose="020B0604020202020204" pitchFamily="34" charset="0"/>
              <a:buChar char="•"/>
              <a:defRPr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spcBef>
                <a:spcPts val="0"/>
              </a:spcBef>
            </a:pPr>
            <a:r>
              <a:rPr lang="en-US" sz="800" b="1" dirty="0">
                <a:solidFill>
                  <a:schemeClr val="bg1"/>
                </a:solidFill>
              </a:rPr>
              <a:t>Business Group</a:t>
            </a:r>
            <a:r>
              <a:rPr lang="en-US" sz="800" b="0" dirty="0">
                <a:solidFill>
                  <a:schemeClr val="bg1"/>
                </a:solidFill>
              </a:rPr>
              <a:t>  Business Subgroup</a:t>
            </a:r>
          </a:p>
        </p:txBody>
      </p:sp>
    </p:spTree>
    <p:custDataLst>
      <p:tags r:id="rId1"/>
    </p:custDataLst>
    <p:extLst>
      <p:ext uri="{BB962C8B-B14F-4D97-AF65-F5344CB8AC3E}">
        <p14:creationId xmlns:p14="http://schemas.microsoft.com/office/powerpoint/2010/main" val="71198102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graphicFrame>
        <p:nvGraphicFramePr>
          <p:cNvPr id="2" name="对象 1" hidden="1">
            <a:extLst>
              <a:ext uri="{FF2B5EF4-FFF2-40B4-BE49-F238E27FC236}">
                <a16:creationId xmlns:a16="http://schemas.microsoft.com/office/drawing/2014/main" id="{EE1E1680-B383-4A6F-913E-AFD4A2C7792C}"/>
              </a:ext>
            </a:extLst>
          </p:cNvPr>
          <p:cNvGraphicFramePr>
            <a:graphicFrameLocks noChangeAspect="1"/>
          </p:cNvGraphicFramePr>
          <p:nvPr userDrawn="1">
            <p:custDataLst>
              <p:tags r:id="rId2"/>
            </p:custDataLst>
            <p:extLst>
              <p:ext uri="{D42A27DB-BD31-4B8C-83A1-F6EECF244321}">
                <p14:modId xmlns:p14="http://schemas.microsoft.com/office/powerpoint/2010/main" val="3554351293"/>
              </p:ext>
            </p:extLst>
          </p:nvPr>
        </p:nvGraphicFramePr>
        <p:xfrm>
          <a:off x="1589" y="1588"/>
          <a:ext cx="1588" cy="1588"/>
        </p:xfrm>
        <a:graphic>
          <a:graphicData uri="http://schemas.openxmlformats.org/presentationml/2006/ole">
            <mc:AlternateContent xmlns:mc="http://schemas.openxmlformats.org/markup-compatibility/2006">
              <mc:Choice xmlns:v="urn:schemas-microsoft-com:vml" Requires="v">
                <p:oleObj name="think-cell 幻灯片" r:id="rId4" imgW="426" imgH="426" progId="TCLayout.ActiveDocument.1">
                  <p:embed/>
                </p:oleObj>
              </mc:Choice>
              <mc:Fallback>
                <p:oleObj name="think-cell 幻灯片" r:id="rId4" imgW="426" imgH="426" progId="TCLayout.ActiveDocument.1">
                  <p:embed/>
                  <p:pic>
                    <p:nvPicPr>
                      <p:cNvPr id="2" name="对象 1" hidden="1">
                        <a:extLst>
                          <a:ext uri="{FF2B5EF4-FFF2-40B4-BE49-F238E27FC236}">
                            <a16:creationId xmlns:a16="http://schemas.microsoft.com/office/drawing/2014/main" id="{EE1E1680-B383-4A6F-913E-AFD4A2C7792C}"/>
                          </a:ext>
                        </a:extLst>
                      </p:cNvPr>
                      <p:cNvPicPr/>
                      <p:nvPr/>
                    </p:nvPicPr>
                    <p:blipFill>
                      <a:blip r:embed="rId5"/>
                      <a:stretch>
                        <a:fillRect/>
                      </a:stretch>
                    </p:blipFill>
                    <p:spPr>
                      <a:xfrm>
                        <a:off x="1589" y="1588"/>
                        <a:ext cx="1588" cy="1588"/>
                      </a:xfrm>
                      <a:prstGeom prst="rect">
                        <a:avLst/>
                      </a:prstGeom>
                    </p:spPr>
                  </p:pic>
                </p:oleObj>
              </mc:Fallback>
            </mc:AlternateContent>
          </a:graphicData>
        </a:graphic>
      </p:graphicFrame>
      <p:sp>
        <p:nvSpPr>
          <p:cNvPr id="3" name="标题 2">
            <a:extLst>
              <a:ext uri="{FF2B5EF4-FFF2-40B4-BE49-F238E27FC236}">
                <a16:creationId xmlns:a16="http://schemas.microsoft.com/office/drawing/2014/main" id="{13F7B5BC-B31A-4074-A09F-1DDB5386186E}"/>
              </a:ext>
            </a:extLst>
          </p:cNvPr>
          <p:cNvSpPr>
            <a:spLocks noGrp="1"/>
          </p:cNvSpPr>
          <p:nvPr>
            <p:ph type="title"/>
          </p:nvPr>
        </p:nvSpPr>
        <p:spPr/>
        <p:txBody>
          <a:bodyPr vert="horz"/>
          <a:lstStyle>
            <a:lvl1pPr>
              <a:defRPr sz="2000" b="1">
                <a:latin typeface="+mj-lt"/>
              </a:defRPr>
            </a:lvl1pPr>
          </a:lstStyle>
          <a:p>
            <a:r>
              <a:rPr lang="zh-CN" altLang="en-US" dirty="0"/>
              <a:t>单击此处编辑母版标题样式</a:t>
            </a:r>
          </a:p>
        </p:txBody>
      </p:sp>
    </p:spTree>
    <p:custDataLst>
      <p:tags r:id="rId1"/>
    </p:custDataLst>
    <p:extLst>
      <p:ext uri="{BB962C8B-B14F-4D97-AF65-F5344CB8AC3E}">
        <p14:creationId xmlns:p14="http://schemas.microsoft.com/office/powerpoint/2010/main" val="275985352"/>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preserve="1" userDrawn="1">
  <p:cSld name="2_Title Slide">
    <p:bg bwMode="gray">
      <p:bgPr>
        <a:solidFill>
          <a:schemeClr val="bg1">
            <a:lumMod val="95000"/>
          </a:schemeClr>
        </a:solidFill>
        <a:effectLst/>
      </p:bgPr>
    </p:bg>
    <p:spTree>
      <p:nvGrpSpPr>
        <p:cNvPr id="1" name=""/>
        <p:cNvGrpSpPr/>
        <p:nvPr/>
      </p:nvGrpSpPr>
      <p:grpSpPr>
        <a:xfrm>
          <a:off x="0" y="0"/>
          <a:ext cx="0" cy="0"/>
          <a:chOff x="0" y="0"/>
          <a:chExt cx="0" cy="0"/>
        </a:xfrm>
      </p:grpSpPr>
      <p:pic>
        <p:nvPicPr>
          <p:cNvPr id="14" name="Picture 13" descr="A close - up of a computer screen&#10;&#10;Description automatically generated with low confidence">
            <a:extLst>
              <a:ext uri="{FF2B5EF4-FFF2-40B4-BE49-F238E27FC236}">
                <a16:creationId xmlns:a16="http://schemas.microsoft.com/office/drawing/2014/main" id="{384FC66A-6C9E-44C7-93BB-51CB900DEA20}"/>
              </a:ext>
            </a:extLst>
          </p:cNvPr>
          <p:cNvPicPr>
            <a:picLocks noChangeAspect="1"/>
          </p:cNvPicPr>
          <p:nvPr userDrawn="1"/>
        </p:nvPicPr>
        <p:blipFill rotWithShape="1">
          <a:blip r:embed="rId3"/>
          <a:srcRect l="1" r="296"/>
          <a:stretch/>
        </p:blipFill>
        <p:spPr bwMode="gray">
          <a:xfrm>
            <a:off x="3625603" y="-5670"/>
            <a:ext cx="8566397" cy="6221818"/>
          </a:xfrm>
          <a:prstGeom prst="rect">
            <a:avLst/>
          </a:prstGeom>
        </p:spPr>
      </p:pic>
      <p:sp>
        <p:nvSpPr>
          <p:cNvPr id="49" name="Title 1"/>
          <p:cNvSpPr>
            <a:spLocks noGrp="1"/>
          </p:cNvSpPr>
          <p:nvPr userDrawn="1">
            <p:ph type="ctrTitle"/>
          </p:nvPr>
        </p:nvSpPr>
        <p:spPr bwMode="gray">
          <a:xfrm>
            <a:off x="448173" y="923544"/>
            <a:ext cx="4234775" cy="1901952"/>
          </a:xfrm>
        </p:spPr>
        <p:txBody>
          <a:bodyPr vert="horz" lIns="0" tIns="0" rIns="0" bIns="0" rtlCol="0" anchor="t" anchorCtr="0">
            <a:noAutofit/>
          </a:bodyPr>
          <a:lstStyle>
            <a:lvl1pPr>
              <a:spcBef>
                <a:spcPts val="0"/>
              </a:spcBef>
              <a:defRPr lang="en-US" sz="3400" dirty="0">
                <a:solidFill>
                  <a:schemeClr val="tx1"/>
                </a:solidFill>
                <a:latin typeface="+mj-lt"/>
              </a:defRPr>
            </a:lvl1pPr>
          </a:lstStyle>
          <a:p>
            <a:pPr lvl="0"/>
            <a:r>
              <a:rPr lang="en-US" dirty="0"/>
              <a:t>Click to edit Master title style</a:t>
            </a:r>
          </a:p>
        </p:txBody>
      </p:sp>
      <p:sp>
        <p:nvSpPr>
          <p:cNvPr id="6" name="Text Placeholder 5"/>
          <p:cNvSpPr>
            <a:spLocks noGrp="1"/>
          </p:cNvSpPr>
          <p:nvPr userDrawn="1">
            <p:ph type="body" sz="quarter" idx="10"/>
          </p:nvPr>
        </p:nvSpPr>
        <p:spPr bwMode="gray">
          <a:xfrm>
            <a:off x="448173" y="3849624"/>
            <a:ext cx="4234775" cy="905256"/>
          </a:xfrm>
        </p:spPr>
        <p:txBody>
          <a:bodyPr lIns="0" tIns="0" rIns="0" bIns="0" anchor="b" anchorCtr="0"/>
          <a:lstStyle>
            <a:lvl1pPr marL="0" indent="0">
              <a:spcBef>
                <a:spcPts val="600"/>
              </a:spcBef>
              <a:buNone/>
              <a:defRPr sz="1800">
                <a:solidFill>
                  <a:schemeClr val="tx1"/>
                </a:solidFill>
                <a:latin typeface="+mn-lt"/>
              </a:defRPr>
            </a:lvl1pPr>
            <a:lvl2pPr marL="400050" indent="0">
              <a:buNone/>
              <a:defRPr/>
            </a:lvl2pPr>
            <a:lvl3pPr marL="742950" indent="0">
              <a:buNone/>
              <a:defRPr/>
            </a:lvl3pPr>
            <a:lvl4pPr marL="1095375" indent="0">
              <a:buNone/>
              <a:defRPr/>
            </a:lvl4pPr>
            <a:lvl5pPr marL="1370012" indent="0">
              <a:buNone/>
              <a:defRPr/>
            </a:lvl5pPr>
          </a:lstStyle>
          <a:p>
            <a:pPr lvl="0"/>
            <a:r>
              <a:rPr lang="en-US"/>
              <a:t>Click to edit Master text styles</a:t>
            </a:r>
          </a:p>
        </p:txBody>
      </p:sp>
      <p:sp>
        <p:nvSpPr>
          <p:cNvPr id="3" name="Text Placeholder 2"/>
          <p:cNvSpPr>
            <a:spLocks noGrp="1"/>
          </p:cNvSpPr>
          <p:nvPr userDrawn="1">
            <p:ph type="body" sz="quarter" idx="11"/>
          </p:nvPr>
        </p:nvSpPr>
        <p:spPr bwMode="gray">
          <a:xfrm>
            <a:off x="448173" y="4974336"/>
            <a:ext cx="4234775" cy="438150"/>
          </a:xfrm>
        </p:spPr>
        <p:txBody>
          <a:bodyPr lIns="0" tIns="0" rIns="0" bIns="0" anchor="t" anchorCtr="0"/>
          <a:lstStyle>
            <a:lvl1pPr marL="0" indent="0">
              <a:spcBef>
                <a:spcPts val="300"/>
              </a:spcBef>
              <a:buNone/>
              <a:defRPr sz="1200">
                <a:solidFill>
                  <a:schemeClr val="tx1"/>
                </a:solidFill>
              </a:defRPr>
            </a:lvl1pPr>
          </a:lstStyle>
          <a:p>
            <a:pPr lvl="0"/>
            <a:r>
              <a:rPr lang="en-US"/>
              <a:t>Click to edit Master text styles</a:t>
            </a:r>
          </a:p>
        </p:txBody>
      </p:sp>
      <p:grpSp>
        <p:nvGrpSpPr>
          <p:cNvPr id="51" name="Group 50">
            <a:extLst>
              <a:ext uri="{FF2B5EF4-FFF2-40B4-BE49-F238E27FC236}">
                <a16:creationId xmlns:a16="http://schemas.microsoft.com/office/drawing/2014/main" id="{6FF36B01-A49B-4A9E-B276-D60D83410796}"/>
              </a:ext>
            </a:extLst>
          </p:cNvPr>
          <p:cNvGrpSpPr/>
          <p:nvPr userDrawn="1"/>
        </p:nvGrpSpPr>
        <p:grpSpPr bwMode="gray">
          <a:xfrm>
            <a:off x="446915" y="591197"/>
            <a:ext cx="587784" cy="45600"/>
            <a:chOff x="616542" y="591197"/>
            <a:chExt cx="587631" cy="45600"/>
          </a:xfrm>
        </p:grpSpPr>
        <p:sp>
          <p:nvSpPr>
            <p:cNvPr id="52" name="Google Shape;17;p2">
              <a:extLst>
                <a:ext uri="{FF2B5EF4-FFF2-40B4-BE49-F238E27FC236}">
                  <a16:creationId xmlns:a16="http://schemas.microsoft.com/office/drawing/2014/main" id="{5D3302A1-E9DC-4838-989A-68413E86B02A}"/>
                </a:ext>
              </a:extLst>
            </p:cNvPr>
            <p:cNvSpPr/>
            <p:nvPr userDrawn="1"/>
          </p:nvSpPr>
          <p:spPr bwMode="gray">
            <a:xfrm>
              <a:off x="616542" y="591197"/>
              <a:ext cx="293923" cy="45600"/>
            </a:xfrm>
            <a:prstGeom prst="rect">
              <a:avLst/>
            </a:prstGeom>
            <a:solidFill>
              <a:srgbClr val="0000C9"/>
            </a:solidFill>
            <a:ln>
              <a:noFill/>
            </a:ln>
          </p:spPr>
          <p:txBody>
            <a:bodyPr spcFirstLastPara="1" wrap="square" lIns="121868" tIns="121868" rIns="121868" bIns="121868" anchor="ctr" anchorCtr="0">
              <a:noAutofit/>
            </a:bodyPr>
            <a:lstStyle/>
            <a:p>
              <a:pPr marL="0" lvl="0" indent="0" algn="l" rtl="0">
                <a:spcBef>
                  <a:spcPts val="0"/>
                </a:spcBef>
                <a:spcAft>
                  <a:spcPts val="0"/>
                </a:spcAft>
                <a:buNone/>
              </a:pPr>
              <a:endParaRPr sz="2487" dirty="0"/>
            </a:p>
          </p:txBody>
        </p:sp>
        <p:sp>
          <p:nvSpPr>
            <p:cNvPr id="53" name="Google Shape;18;p2">
              <a:extLst>
                <a:ext uri="{FF2B5EF4-FFF2-40B4-BE49-F238E27FC236}">
                  <a16:creationId xmlns:a16="http://schemas.microsoft.com/office/drawing/2014/main" id="{B5D84995-F3EE-4DC3-A8E3-F8254A23326B}"/>
                </a:ext>
              </a:extLst>
            </p:cNvPr>
            <p:cNvSpPr/>
            <p:nvPr userDrawn="1"/>
          </p:nvSpPr>
          <p:spPr bwMode="gray">
            <a:xfrm>
              <a:off x="910250" y="591197"/>
              <a:ext cx="293923" cy="45600"/>
            </a:xfrm>
            <a:prstGeom prst="rect">
              <a:avLst/>
            </a:prstGeom>
            <a:solidFill>
              <a:srgbClr val="0095FF"/>
            </a:solidFill>
            <a:ln>
              <a:noFill/>
            </a:ln>
          </p:spPr>
          <p:txBody>
            <a:bodyPr spcFirstLastPara="1" wrap="square" lIns="121868" tIns="121868" rIns="121868" bIns="121868" anchor="ctr" anchorCtr="0">
              <a:noAutofit/>
            </a:bodyPr>
            <a:lstStyle/>
            <a:p>
              <a:pPr marL="0" lvl="0" indent="0" algn="l" rtl="0">
                <a:spcBef>
                  <a:spcPts val="0"/>
                </a:spcBef>
                <a:spcAft>
                  <a:spcPts val="0"/>
                </a:spcAft>
                <a:buNone/>
              </a:pPr>
              <a:endParaRPr sz="2487" dirty="0"/>
            </a:p>
          </p:txBody>
        </p:sp>
      </p:grpSp>
      <p:sp>
        <p:nvSpPr>
          <p:cNvPr id="54" name="Google Shape;49;p7">
            <a:extLst>
              <a:ext uri="{FF2B5EF4-FFF2-40B4-BE49-F238E27FC236}">
                <a16:creationId xmlns:a16="http://schemas.microsoft.com/office/drawing/2014/main" id="{4771DC95-2DA9-4515-8FEA-2DE1AA50D2C7}"/>
              </a:ext>
            </a:extLst>
          </p:cNvPr>
          <p:cNvSpPr/>
          <p:nvPr userDrawn="1"/>
        </p:nvSpPr>
        <p:spPr bwMode="gray">
          <a:xfrm>
            <a:off x="1" y="6216149"/>
            <a:ext cx="12192000" cy="641784"/>
          </a:xfrm>
          <a:prstGeom prst="rect">
            <a:avLst/>
          </a:prstGeom>
          <a:solidFill>
            <a:schemeClr val="lt1"/>
          </a:solidFill>
          <a:ln>
            <a:noFill/>
          </a:ln>
        </p:spPr>
        <p:txBody>
          <a:bodyPr spcFirstLastPara="1" wrap="square" lIns="121868" tIns="121868" rIns="121868" bIns="121868" anchor="ctr" anchorCtr="0">
            <a:noAutofit/>
          </a:bodyPr>
          <a:lstStyle/>
          <a:p>
            <a:pPr marL="0" lvl="0" indent="0" algn="l" rtl="0">
              <a:spcBef>
                <a:spcPts val="0"/>
              </a:spcBef>
              <a:spcAft>
                <a:spcPts val="0"/>
              </a:spcAft>
              <a:buNone/>
            </a:pPr>
            <a:endParaRPr sz="2487" dirty="0"/>
          </a:p>
        </p:txBody>
      </p:sp>
      <p:sp>
        <p:nvSpPr>
          <p:cNvPr id="55" name="Slide Number Placeholder 5">
            <a:extLst>
              <a:ext uri="{FF2B5EF4-FFF2-40B4-BE49-F238E27FC236}">
                <a16:creationId xmlns:a16="http://schemas.microsoft.com/office/drawing/2014/main" id="{F466006E-96B1-4AD4-A9B9-84F544D50C40}"/>
              </a:ext>
            </a:extLst>
          </p:cNvPr>
          <p:cNvSpPr txBox="1">
            <a:spLocks/>
          </p:cNvSpPr>
          <p:nvPr userDrawn="1"/>
        </p:nvSpPr>
        <p:spPr bwMode="gray">
          <a:xfrm>
            <a:off x="11466324" y="6303596"/>
            <a:ext cx="276370" cy="335382"/>
          </a:xfrm>
          <a:prstGeom prst="rect">
            <a:avLst/>
          </a:prstGeom>
        </p:spPr>
        <p:txBody>
          <a:bodyPr wrap="square" lIns="0" tIns="0" rIns="0" bIns="0" anchor="b" anchorCtr="0"/>
          <a:lstStyle>
            <a:defPPr>
              <a:defRPr lang="en-US"/>
            </a:defPPr>
            <a:lvl1pPr marL="0" algn="r" defTabSz="914400" rtl="0" eaLnBrk="1" fontAlgn="base" latinLnBrk="0" hangingPunct="1">
              <a:lnSpc>
                <a:spcPct val="90000"/>
              </a:lnSpc>
              <a:spcBef>
                <a:spcPct val="0"/>
              </a:spcBef>
              <a:spcAft>
                <a:spcPct val="0"/>
              </a:spcAft>
              <a:defRPr lang="en-US" sz="900" b="0" kern="1200" smtClean="0">
                <a:solidFill>
                  <a:schemeClr val="tx1">
                    <a:lumMod val="75000"/>
                    <a:lumOff val="25000"/>
                  </a:schemeClr>
                </a:solidFill>
                <a:latin typeface="+mj-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35C0926A-889A-463A-A5EA-682F15689EEF}" type="slidenum">
              <a:rPr lang="en-US" sz="800" smtClean="0">
                <a:solidFill>
                  <a:srgbClr val="A1AAB1"/>
                </a:solidFill>
                <a:latin typeface="+mn-lt"/>
              </a:rPr>
              <a:pPr/>
              <a:t>‹#›</a:t>
            </a:fld>
            <a:endParaRPr lang="en-US" sz="800" dirty="0">
              <a:solidFill>
                <a:srgbClr val="A1AAB1"/>
              </a:solidFill>
              <a:latin typeface="+mn-lt"/>
            </a:endParaRPr>
          </a:p>
        </p:txBody>
      </p:sp>
      <p:sp>
        <p:nvSpPr>
          <p:cNvPr id="56" name="Google Shape;52;p7">
            <a:extLst>
              <a:ext uri="{FF2B5EF4-FFF2-40B4-BE49-F238E27FC236}">
                <a16:creationId xmlns:a16="http://schemas.microsoft.com/office/drawing/2014/main" id="{AFCE843F-1B48-4C3C-93F6-0D539F7C7FBC}"/>
              </a:ext>
            </a:extLst>
          </p:cNvPr>
          <p:cNvSpPr txBox="1"/>
          <p:nvPr userDrawn="1"/>
        </p:nvSpPr>
        <p:spPr bwMode="gray">
          <a:xfrm>
            <a:off x="6095999" y="6303596"/>
            <a:ext cx="5348889" cy="335382"/>
          </a:xfrm>
          <a:prstGeom prst="rect">
            <a:avLst/>
          </a:prstGeom>
          <a:noFill/>
          <a:ln>
            <a:noFill/>
          </a:ln>
        </p:spPr>
        <p:txBody>
          <a:bodyPr spcFirstLastPara="1" wrap="square" lIns="0" tIns="0" rIns="0" bIns="0" anchor="b" anchorCtr="0">
            <a:noAutofit/>
          </a:bodyPr>
          <a:lstStyle/>
          <a:p>
            <a:pPr marL="0" lvl="0" indent="0" algn="r" rtl="0">
              <a:lnSpc>
                <a:spcPct val="90000"/>
              </a:lnSpc>
              <a:spcBef>
                <a:spcPts val="0"/>
              </a:spcBef>
              <a:spcAft>
                <a:spcPts val="0"/>
              </a:spcAft>
              <a:buNone/>
            </a:pPr>
            <a:r>
              <a:rPr lang="en-GB" sz="800" dirty="0">
                <a:solidFill>
                  <a:srgbClr val="A1AAB1"/>
                </a:solidFill>
              </a:rPr>
              <a:t>Confidential</a:t>
            </a:r>
            <a:endParaRPr sz="800" b="1" dirty="0">
              <a:solidFill>
                <a:srgbClr val="A1AAB1"/>
              </a:solidFill>
            </a:endParaRPr>
          </a:p>
        </p:txBody>
      </p:sp>
      <p:pic>
        <p:nvPicPr>
          <p:cNvPr id="16" name="Google Shape;53;p7">
            <a:extLst>
              <a:ext uri="{FF2B5EF4-FFF2-40B4-BE49-F238E27FC236}">
                <a16:creationId xmlns:a16="http://schemas.microsoft.com/office/drawing/2014/main" id="{63483A63-0824-4869-9D62-505F4D1762E2}"/>
              </a:ext>
            </a:extLst>
          </p:cNvPr>
          <p:cNvPicPr preferRelativeResize="0">
            <a:picLocks noChangeAspect="1"/>
          </p:cNvPicPr>
          <p:nvPr userDrawn="1"/>
        </p:nvPicPr>
        <p:blipFill>
          <a:blip r:embed="rId4" cstate="email">
            <a:extLst>
              <a:ext uri="{28A0092B-C50C-407E-A947-70E740481C1C}">
                <a14:useLocalDpi xmlns:a14="http://schemas.microsoft.com/office/drawing/2010/main"/>
              </a:ext>
            </a:extLst>
          </a:blip>
          <a:srcRect t="787" b="787"/>
          <a:stretch/>
        </p:blipFill>
        <p:spPr bwMode="gray">
          <a:xfrm>
            <a:off x="446914" y="6346663"/>
            <a:ext cx="914638" cy="371811"/>
          </a:xfrm>
          <a:prstGeom prst="rect">
            <a:avLst/>
          </a:prstGeom>
          <a:noFill/>
          <a:ln>
            <a:noFill/>
          </a:ln>
        </p:spPr>
      </p:pic>
      <p:sp>
        <p:nvSpPr>
          <p:cNvPr id="17" name="文本框 16">
            <a:extLst>
              <a:ext uri="{FF2B5EF4-FFF2-40B4-BE49-F238E27FC236}">
                <a16:creationId xmlns:a16="http://schemas.microsoft.com/office/drawing/2014/main" id="{52959D39-1C92-4322-A1B8-3B2962E08FA3}"/>
              </a:ext>
            </a:extLst>
          </p:cNvPr>
          <p:cNvSpPr txBox="1"/>
          <p:nvPr userDrawn="1"/>
        </p:nvSpPr>
        <p:spPr bwMode="gray">
          <a:xfrm>
            <a:off x="1460715" y="6415194"/>
            <a:ext cx="2477145" cy="335382"/>
          </a:xfrm>
          <a:prstGeom prst="rect">
            <a:avLst/>
          </a:prstGeom>
          <a:solidFill>
            <a:schemeClr val="bg1"/>
          </a:solidFill>
        </p:spPr>
        <p:txBody>
          <a:bodyPr wrap="square" lIns="45720" tIns="45720" rIns="45720" bIns="45720" rtlCol="0">
            <a:noAutofit/>
          </a:bodyPr>
          <a:lstStyle/>
          <a:p>
            <a:pPr marL="0" indent="0" algn="l">
              <a:lnSpc>
                <a:spcPct val="90000"/>
              </a:lnSpc>
              <a:spcBef>
                <a:spcPts val="1000"/>
              </a:spcBef>
              <a:buFont typeface="Arial" panose="020B0604020202020204" pitchFamily="34" charset="0"/>
              <a:buNone/>
            </a:pPr>
            <a:r>
              <a:rPr lang="zh-CN" altLang="en-US" sz="1400" dirty="0">
                <a:solidFill>
                  <a:schemeClr val="accent1"/>
                </a:solidFill>
                <a:latin typeface="微软雅黑" panose="020B0503020204020204" pitchFamily="34" charset="-122"/>
                <a:ea typeface="微软雅黑" panose="020B0503020204020204" pitchFamily="34" charset="-122"/>
              </a:rPr>
              <a:t>辉瑞投资有限公司</a:t>
            </a:r>
          </a:p>
        </p:txBody>
      </p:sp>
    </p:spTree>
    <p:custDataLst>
      <p:tags r:id="rId1"/>
    </p:custDataLst>
    <p:extLst>
      <p:ext uri="{BB962C8B-B14F-4D97-AF65-F5344CB8AC3E}">
        <p14:creationId xmlns:p14="http://schemas.microsoft.com/office/powerpoint/2010/main" val="4046969922"/>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preserve="1" userDrawn="1">
  <p:cSld name="5_Section Divider Slide">
    <p:bg bwMode="gray">
      <p:bgPr>
        <a:solidFill>
          <a:schemeClr val="bg1">
            <a:lumMod val="95000"/>
          </a:schemeClr>
        </a:solidFill>
        <a:effectLst/>
      </p:bgPr>
    </p:bg>
    <p:spTree>
      <p:nvGrpSpPr>
        <p:cNvPr id="1" name=""/>
        <p:cNvGrpSpPr/>
        <p:nvPr/>
      </p:nvGrpSpPr>
      <p:grpSpPr>
        <a:xfrm>
          <a:off x="0" y="0"/>
          <a:ext cx="0" cy="0"/>
          <a:chOff x="0" y="0"/>
          <a:chExt cx="0" cy="0"/>
        </a:xfrm>
      </p:grpSpPr>
      <p:pic>
        <p:nvPicPr>
          <p:cNvPr id="11" name="Picture Placeholder 4" descr="A picture containing accessory, umbrella, sunglasses, spectacles&#10;&#10;Description automatically generated">
            <a:extLst>
              <a:ext uri="{FF2B5EF4-FFF2-40B4-BE49-F238E27FC236}">
                <a16:creationId xmlns:a16="http://schemas.microsoft.com/office/drawing/2014/main" id="{2DC16F02-BAF4-4EBA-B856-EE0B01A67E69}"/>
              </a:ext>
            </a:extLst>
          </p:cNvPr>
          <p:cNvPicPr>
            <a:picLocks noChangeAspect="1"/>
          </p:cNvPicPr>
          <p:nvPr userDrawn="1"/>
        </p:nvPicPr>
        <p:blipFill rotWithShape="1">
          <a:blip r:embed="rId3" cstate="email">
            <a:clrChange>
              <a:clrFrom>
                <a:srgbClr val="E0E0E0"/>
              </a:clrFrom>
              <a:clrTo>
                <a:srgbClr val="E0E0E0">
                  <a:alpha val="0"/>
                </a:srgbClr>
              </a:clrTo>
            </a:clrChange>
            <a:extLst>
              <a:ext uri="{28A0092B-C50C-407E-A947-70E740481C1C}">
                <a14:useLocalDpi xmlns:a14="http://schemas.microsoft.com/office/drawing/2010/main"/>
              </a:ext>
            </a:extLst>
          </a:blip>
          <a:srcRect/>
          <a:stretch/>
        </p:blipFill>
        <p:spPr bwMode="gray">
          <a:xfrm>
            <a:off x="1" y="0"/>
            <a:ext cx="12192000" cy="6856214"/>
          </a:xfrm>
          <a:prstGeom prst="rect">
            <a:avLst/>
          </a:prstGeom>
        </p:spPr>
      </p:pic>
      <p:sp>
        <p:nvSpPr>
          <p:cNvPr id="5" name="Text Placeholder 4"/>
          <p:cNvSpPr>
            <a:spLocks noGrp="1"/>
          </p:cNvSpPr>
          <p:nvPr>
            <p:ph type="body" sz="quarter" idx="10"/>
          </p:nvPr>
        </p:nvSpPr>
        <p:spPr bwMode="gray">
          <a:xfrm>
            <a:off x="448173" y="4215384"/>
            <a:ext cx="4234775" cy="905256"/>
          </a:xfrm>
        </p:spPr>
        <p:txBody>
          <a:bodyPr lIns="0" tIns="0" rIns="0" bIns="0"/>
          <a:lstStyle>
            <a:lvl1pPr marL="0" indent="0">
              <a:spcBef>
                <a:spcPts val="600"/>
              </a:spcBef>
              <a:buNone/>
              <a:defRPr sz="1800">
                <a:solidFill>
                  <a:schemeClr val="tx1"/>
                </a:solidFill>
                <a:latin typeface="+mn-lt"/>
              </a:defRPr>
            </a:lvl1pPr>
            <a:lvl2pPr marL="400050" indent="0">
              <a:buNone/>
              <a:defRPr/>
            </a:lvl2pPr>
            <a:lvl3pPr marL="742950" indent="0">
              <a:buNone/>
              <a:defRPr/>
            </a:lvl3pPr>
            <a:lvl4pPr marL="1095375" indent="0">
              <a:buNone/>
              <a:defRPr/>
            </a:lvl4pPr>
            <a:lvl5pPr marL="1370012" indent="0">
              <a:buNone/>
              <a:defRPr/>
            </a:lvl5pPr>
          </a:lstStyle>
          <a:p>
            <a:pPr lvl="0"/>
            <a:r>
              <a:rPr lang="en-US" dirty="0"/>
              <a:t>Click to edit Master text styles</a:t>
            </a:r>
          </a:p>
        </p:txBody>
      </p:sp>
      <p:sp>
        <p:nvSpPr>
          <p:cNvPr id="2" name="Title 1"/>
          <p:cNvSpPr>
            <a:spLocks noGrp="1"/>
          </p:cNvSpPr>
          <p:nvPr>
            <p:ph type="ctrTitle"/>
          </p:nvPr>
        </p:nvSpPr>
        <p:spPr bwMode="gray">
          <a:xfrm>
            <a:off x="448173" y="2560320"/>
            <a:ext cx="4234775" cy="1508760"/>
          </a:xfrm>
        </p:spPr>
        <p:txBody>
          <a:bodyPr vert="horz" lIns="0" tIns="0" rIns="0" bIns="0" rtlCol="0" anchor="b" anchorCtr="0">
            <a:noAutofit/>
          </a:bodyPr>
          <a:lstStyle>
            <a:lvl1pPr>
              <a:defRPr lang="en-US" sz="2800" b="0" dirty="0">
                <a:solidFill>
                  <a:schemeClr val="tx1"/>
                </a:solidFill>
              </a:defRPr>
            </a:lvl1pPr>
          </a:lstStyle>
          <a:p>
            <a:pPr lvl="0"/>
            <a:r>
              <a:rPr lang="en-US" dirty="0"/>
              <a:t>Click to edit Master title style</a:t>
            </a:r>
          </a:p>
        </p:txBody>
      </p:sp>
      <p:sp>
        <p:nvSpPr>
          <p:cNvPr id="13" name="Google Shape;49;p7">
            <a:extLst>
              <a:ext uri="{FF2B5EF4-FFF2-40B4-BE49-F238E27FC236}">
                <a16:creationId xmlns:a16="http://schemas.microsoft.com/office/drawing/2014/main" id="{D01DEFE8-92EA-4D72-9911-E9444EF4C65B}"/>
              </a:ext>
            </a:extLst>
          </p:cNvPr>
          <p:cNvSpPr/>
          <p:nvPr userDrawn="1"/>
        </p:nvSpPr>
        <p:spPr bwMode="gray">
          <a:xfrm>
            <a:off x="1" y="6216149"/>
            <a:ext cx="12192000" cy="641784"/>
          </a:xfrm>
          <a:prstGeom prst="rect">
            <a:avLst/>
          </a:prstGeom>
          <a:solidFill>
            <a:schemeClr val="lt1"/>
          </a:solidFill>
          <a:ln>
            <a:noFill/>
          </a:ln>
        </p:spPr>
        <p:txBody>
          <a:bodyPr spcFirstLastPara="1" wrap="square" lIns="121868" tIns="121868" rIns="121868" bIns="121868" anchor="ctr" anchorCtr="0">
            <a:noAutofit/>
          </a:bodyPr>
          <a:lstStyle/>
          <a:p>
            <a:pPr marL="0" lvl="0" indent="0" algn="l" rtl="0">
              <a:spcBef>
                <a:spcPts val="0"/>
              </a:spcBef>
              <a:spcAft>
                <a:spcPts val="0"/>
              </a:spcAft>
              <a:buNone/>
            </a:pPr>
            <a:endParaRPr sz="2487" dirty="0"/>
          </a:p>
        </p:txBody>
      </p:sp>
      <p:sp>
        <p:nvSpPr>
          <p:cNvPr id="10" name="Slide Number Placeholder 5">
            <a:extLst>
              <a:ext uri="{FF2B5EF4-FFF2-40B4-BE49-F238E27FC236}">
                <a16:creationId xmlns:a16="http://schemas.microsoft.com/office/drawing/2014/main" id="{CCDF916F-8B26-4E62-8230-AE3626C83AC8}"/>
              </a:ext>
            </a:extLst>
          </p:cNvPr>
          <p:cNvSpPr txBox="1">
            <a:spLocks/>
          </p:cNvSpPr>
          <p:nvPr userDrawn="1"/>
        </p:nvSpPr>
        <p:spPr bwMode="gray">
          <a:xfrm>
            <a:off x="11466324" y="6303596"/>
            <a:ext cx="276370" cy="335382"/>
          </a:xfrm>
          <a:prstGeom prst="rect">
            <a:avLst/>
          </a:prstGeom>
        </p:spPr>
        <p:txBody>
          <a:bodyPr wrap="square" lIns="0" tIns="0" rIns="0" bIns="0" anchor="b" anchorCtr="0"/>
          <a:lstStyle>
            <a:defPPr>
              <a:defRPr lang="en-US"/>
            </a:defPPr>
            <a:lvl1pPr marL="0" algn="r" defTabSz="914400" rtl="0" eaLnBrk="1" fontAlgn="base" latinLnBrk="0" hangingPunct="1">
              <a:lnSpc>
                <a:spcPct val="90000"/>
              </a:lnSpc>
              <a:spcBef>
                <a:spcPct val="0"/>
              </a:spcBef>
              <a:spcAft>
                <a:spcPct val="0"/>
              </a:spcAft>
              <a:defRPr lang="en-US" sz="900" b="0" kern="1200" smtClean="0">
                <a:solidFill>
                  <a:schemeClr val="tx1">
                    <a:lumMod val="75000"/>
                    <a:lumOff val="25000"/>
                  </a:schemeClr>
                </a:solidFill>
                <a:latin typeface="+mj-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35C0926A-889A-463A-A5EA-682F15689EEF}" type="slidenum">
              <a:rPr lang="en-US" sz="800" smtClean="0">
                <a:solidFill>
                  <a:srgbClr val="A1AAB1"/>
                </a:solidFill>
                <a:latin typeface="+mn-lt"/>
              </a:rPr>
              <a:pPr/>
              <a:t>‹#›</a:t>
            </a:fld>
            <a:endParaRPr lang="en-US" sz="800" dirty="0">
              <a:solidFill>
                <a:srgbClr val="A1AAB1"/>
              </a:solidFill>
              <a:latin typeface="+mn-lt"/>
            </a:endParaRPr>
          </a:p>
        </p:txBody>
      </p:sp>
      <p:sp>
        <p:nvSpPr>
          <p:cNvPr id="12" name="Google Shape;52;p7">
            <a:extLst>
              <a:ext uri="{FF2B5EF4-FFF2-40B4-BE49-F238E27FC236}">
                <a16:creationId xmlns:a16="http://schemas.microsoft.com/office/drawing/2014/main" id="{D17E9775-5F61-47C4-BE37-0F43B8E05FC5}"/>
              </a:ext>
            </a:extLst>
          </p:cNvPr>
          <p:cNvSpPr txBox="1"/>
          <p:nvPr userDrawn="1"/>
        </p:nvSpPr>
        <p:spPr bwMode="gray">
          <a:xfrm>
            <a:off x="6095999" y="6303596"/>
            <a:ext cx="5348889" cy="335382"/>
          </a:xfrm>
          <a:prstGeom prst="rect">
            <a:avLst/>
          </a:prstGeom>
          <a:noFill/>
          <a:ln>
            <a:noFill/>
          </a:ln>
        </p:spPr>
        <p:txBody>
          <a:bodyPr spcFirstLastPara="1" wrap="square" lIns="0" tIns="0" rIns="0" bIns="0" anchor="b" anchorCtr="0">
            <a:noAutofit/>
          </a:bodyPr>
          <a:lstStyle/>
          <a:p>
            <a:pPr marL="0" lvl="0" indent="0" algn="r" rtl="0">
              <a:lnSpc>
                <a:spcPct val="90000"/>
              </a:lnSpc>
              <a:spcBef>
                <a:spcPts val="0"/>
              </a:spcBef>
              <a:spcAft>
                <a:spcPts val="0"/>
              </a:spcAft>
              <a:buNone/>
            </a:pPr>
            <a:r>
              <a:rPr lang="en-GB" sz="800" dirty="0">
                <a:solidFill>
                  <a:srgbClr val="A1AAB1"/>
                </a:solidFill>
              </a:rPr>
              <a:t>Confidential</a:t>
            </a:r>
            <a:endParaRPr sz="800" b="1" dirty="0">
              <a:solidFill>
                <a:srgbClr val="A1AAB1"/>
              </a:solidFill>
            </a:endParaRPr>
          </a:p>
        </p:txBody>
      </p:sp>
      <p:sp>
        <p:nvSpPr>
          <p:cNvPr id="14" name="Text Placeholder 3">
            <a:extLst>
              <a:ext uri="{FF2B5EF4-FFF2-40B4-BE49-F238E27FC236}">
                <a16:creationId xmlns:a16="http://schemas.microsoft.com/office/drawing/2014/main" id="{44BE9DF8-2EAC-48BD-B8D1-E3278A65F29E}"/>
              </a:ext>
            </a:extLst>
          </p:cNvPr>
          <p:cNvSpPr txBox="1">
            <a:spLocks/>
          </p:cNvSpPr>
          <p:nvPr userDrawn="1"/>
        </p:nvSpPr>
        <p:spPr bwMode="gray">
          <a:xfrm>
            <a:off x="1370298" y="6303596"/>
            <a:ext cx="4573191" cy="335382"/>
          </a:xfrm>
          <a:prstGeom prst="rect">
            <a:avLst/>
          </a:prstGeom>
        </p:spPr>
        <p:txBody>
          <a:bodyPr vert="horz" lIns="0" tIns="0" rIns="0" bIns="0" rtlCol="0" anchor="b" anchorCtr="0">
            <a:noAutofit/>
          </a:bodyPr>
          <a:lstStyle>
            <a:lvl1pPr marL="0" indent="0" algn="l" defTabSz="914400" rtl="0" eaLnBrk="1" latinLnBrk="0" hangingPunct="1">
              <a:lnSpc>
                <a:spcPct val="90000"/>
              </a:lnSpc>
              <a:spcBef>
                <a:spcPts val="300"/>
              </a:spcBef>
              <a:buClr>
                <a:schemeClr val="tx1"/>
              </a:buClr>
              <a:buSzPct val="100000"/>
              <a:buFont typeface="Arial" panose="020B0604020202020204" pitchFamily="34" charset="0"/>
              <a:buNone/>
              <a:defRPr lang="en-US" sz="1200" kern="1200">
                <a:solidFill>
                  <a:srgbClr val="00004E"/>
                </a:solidFill>
                <a:latin typeface="+mn-lt"/>
                <a:ea typeface="+mn-ea"/>
                <a:cs typeface="+mn-cs"/>
              </a:defRPr>
            </a:lvl1pPr>
            <a:lvl2pPr marL="457200" indent="-169863" algn="l" defTabSz="914400" rtl="0" eaLnBrk="1" latinLnBrk="0" hangingPunct="1">
              <a:lnSpc>
                <a:spcPct val="90000"/>
              </a:lnSpc>
              <a:spcBef>
                <a:spcPts val="1000"/>
              </a:spcBef>
              <a:buClr>
                <a:schemeClr val="tx1"/>
              </a:buClr>
              <a:buFont typeface="Arial" panose="020B0604020202020204" pitchFamily="34" charset="0"/>
              <a:buChar char="•"/>
              <a:defRPr sz="1800" kern="1200">
                <a:solidFill>
                  <a:schemeClr val="tx1"/>
                </a:solidFill>
                <a:latin typeface="+mn-lt"/>
                <a:ea typeface="+mn-ea"/>
                <a:cs typeface="+mn-cs"/>
              </a:defRPr>
            </a:lvl2pPr>
            <a:lvl3pPr marL="685800" indent="-171450" algn="l" defTabSz="914400" rtl="0" eaLnBrk="1" latinLnBrk="0" hangingPunct="1">
              <a:lnSpc>
                <a:spcPct val="90000"/>
              </a:lnSpc>
              <a:spcBef>
                <a:spcPts val="500"/>
              </a:spcBef>
              <a:buClr>
                <a:schemeClr val="tx1"/>
              </a:buClr>
              <a:buFont typeface="Arial" panose="020B0604020202020204" pitchFamily="34" charset="0"/>
              <a:buChar char="•"/>
              <a:defRPr sz="1600" kern="1200">
                <a:solidFill>
                  <a:schemeClr val="tx1"/>
                </a:solidFill>
                <a:latin typeface="+mn-lt"/>
                <a:ea typeface="+mn-ea"/>
                <a:cs typeface="+mn-cs"/>
              </a:defRPr>
            </a:lvl3pPr>
            <a:lvl4pPr marL="914400" indent="-171450" algn="l" defTabSz="914400" rtl="0" eaLnBrk="1" latinLnBrk="0" hangingPunct="1">
              <a:lnSpc>
                <a:spcPct val="90000"/>
              </a:lnSpc>
              <a:spcBef>
                <a:spcPts val="200"/>
              </a:spcBef>
              <a:buClr>
                <a:schemeClr val="tx1"/>
              </a:buClr>
              <a:buFont typeface="Arial" panose="020B0604020202020204" pitchFamily="34" charset="0"/>
              <a:buChar char="•"/>
              <a:defRPr sz="1400" kern="1200">
                <a:solidFill>
                  <a:schemeClr val="tx1"/>
                </a:solidFill>
                <a:latin typeface="+mn-lt"/>
                <a:ea typeface="+mn-ea"/>
                <a:cs typeface="+mn-cs"/>
              </a:defRPr>
            </a:lvl4pPr>
            <a:lvl5pPr marL="1089025" indent="-114300" algn="l" defTabSz="914400" rtl="0" eaLnBrk="1" latinLnBrk="0" hangingPunct="1">
              <a:lnSpc>
                <a:spcPct val="90000"/>
              </a:lnSpc>
              <a:spcBef>
                <a:spcPts val="100"/>
              </a:spcBef>
              <a:buClr>
                <a:schemeClr val="tx1"/>
              </a:buClr>
              <a:buFont typeface="Arial" panose="020B0604020202020204" pitchFamily="34" charset="0"/>
              <a:buChar char="•"/>
              <a:defRPr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spcBef>
                <a:spcPts val="0"/>
              </a:spcBef>
            </a:pPr>
            <a:r>
              <a:rPr lang="en-US" sz="800" b="0" dirty="0">
                <a:solidFill>
                  <a:srgbClr val="0000C9"/>
                </a:solidFill>
              </a:rPr>
              <a:t>Breakthroughs that change patients’ lives</a:t>
            </a:r>
          </a:p>
        </p:txBody>
      </p:sp>
    </p:spTree>
    <p:custDataLst>
      <p:tags r:id="rId1"/>
    </p:custDataLst>
    <p:extLst>
      <p:ext uri="{BB962C8B-B14F-4D97-AF65-F5344CB8AC3E}">
        <p14:creationId xmlns:p14="http://schemas.microsoft.com/office/powerpoint/2010/main" val="2772463983"/>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2_Title, Subtitle and Source">
    <p:spTree>
      <p:nvGrpSpPr>
        <p:cNvPr id="1" name=""/>
        <p:cNvGrpSpPr/>
        <p:nvPr/>
      </p:nvGrpSpPr>
      <p:grpSpPr>
        <a:xfrm>
          <a:off x="0" y="0"/>
          <a:ext cx="0" cy="0"/>
          <a:chOff x="0" y="0"/>
          <a:chExt cx="0" cy="0"/>
        </a:xfrm>
      </p:grpSpPr>
      <p:sp>
        <p:nvSpPr>
          <p:cNvPr id="12" name="Text Placeholder 9"/>
          <p:cNvSpPr>
            <a:spLocks noGrp="1"/>
          </p:cNvSpPr>
          <p:nvPr>
            <p:ph type="body" sz="quarter" idx="15" hasCustomPrompt="1"/>
          </p:nvPr>
        </p:nvSpPr>
        <p:spPr bwMode="gray">
          <a:xfrm>
            <a:off x="448172" y="1307593"/>
            <a:ext cx="11295782" cy="396947"/>
          </a:xfrm>
          <a:prstGeom prst="rect">
            <a:avLst/>
          </a:prstGeom>
          <a:noFill/>
        </p:spPr>
        <p:txBody>
          <a:bodyPr wrap="square" lIns="0" rIns="0" rtlCol="0">
            <a:noAutofit/>
          </a:bodyPr>
          <a:lstStyle>
            <a:lvl1pPr marL="0" indent="0" algn="l" rtl="0" fontAlgn="base">
              <a:lnSpc>
                <a:spcPct val="85000"/>
              </a:lnSpc>
              <a:spcBef>
                <a:spcPct val="0"/>
              </a:spcBef>
              <a:spcAft>
                <a:spcPct val="0"/>
              </a:spcAft>
              <a:buNone/>
              <a:defRPr lang="en-US" sz="2000" b="0" kern="1200" smtClean="0">
                <a:solidFill>
                  <a:schemeClr val="tx1">
                    <a:lumMod val="50000"/>
                    <a:lumOff val="50000"/>
                  </a:schemeClr>
                </a:solidFill>
                <a:latin typeface="+mj-lt"/>
                <a:ea typeface="+mn-ea"/>
                <a:cs typeface="+mn-cs"/>
              </a:defRPr>
            </a:lvl1pPr>
            <a:lvl2pPr algn="l" rtl="0" fontAlgn="base">
              <a:lnSpc>
                <a:spcPct val="90000"/>
              </a:lnSpc>
              <a:spcBef>
                <a:spcPct val="0"/>
              </a:spcBef>
              <a:spcAft>
                <a:spcPct val="0"/>
              </a:spcAft>
              <a:defRPr lang="en-US" sz="2200" b="1" kern="1200" smtClean="0">
                <a:solidFill>
                  <a:schemeClr val="tx1"/>
                </a:solidFill>
                <a:latin typeface="Arial Narrow" pitchFamily="34" charset="0"/>
                <a:ea typeface="+mn-ea"/>
                <a:cs typeface="+mn-cs"/>
              </a:defRPr>
            </a:lvl2pPr>
            <a:lvl3pPr algn="l" rtl="0" fontAlgn="base">
              <a:lnSpc>
                <a:spcPct val="90000"/>
              </a:lnSpc>
              <a:spcBef>
                <a:spcPct val="0"/>
              </a:spcBef>
              <a:spcAft>
                <a:spcPct val="0"/>
              </a:spcAft>
              <a:defRPr lang="en-US" sz="2200" b="1" kern="1200" smtClean="0">
                <a:solidFill>
                  <a:schemeClr val="tx1"/>
                </a:solidFill>
                <a:latin typeface="Arial Narrow" pitchFamily="34" charset="0"/>
                <a:ea typeface="+mn-ea"/>
                <a:cs typeface="+mn-cs"/>
              </a:defRPr>
            </a:lvl3pPr>
            <a:lvl4pPr algn="l" rtl="0" fontAlgn="base">
              <a:lnSpc>
                <a:spcPct val="90000"/>
              </a:lnSpc>
              <a:spcBef>
                <a:spcPct val="0"/>
              </a:spcBef>
              <a:spcAft>
                <a:spcPct val="0"/>
              </a:spcAft>
              <a:defRPr lang="en-US" sz="2200" b="1" kern="1200" smtClean="0">
                <a:solidFill>
                  <a:schemeClr val="tx1"/>
                </a:solidFill>
                <a:latin typeface="Arial Narrow" pitchFamily="34" charset="0"/>
                <a:ea typeface="+mn-ea"/>
                <a:cs typeface="+mn-cs"/>
              </a:defRPr>
            </a:lvl4pPr>
            <a:lvl5pPr algn="l" rtl="0" fontAlgn="base">
              <a:lnSpc>
                <a:spcPct val="90000"/>
              </a:lnSpc>
              <a:spcBef>
                <a:spcPct val="0"/>
              </a:spcBef>
              <a:spcAft>
                <a:spcPct val="0"/>
              </a:spcAft>
              <a:defRPr lang="en-US" sz="2200" b="1" kern="1200" dirty="0" smtClean="0">
                <a:solidFill>
                  <a:schemeClr val="tx1"/>
                </a:solidFill>
                <a:latin typeface="Arial Narrow" pitchFamily="34" charset="0"/>
                <a:ea typeface="+mn-ea"/>
                <a:cs typeface="+mn-cs"/>
              </a:defRPr>
            </a:lvl5pPr>
          </a:lstStyle>
          <a:p>
            <a:pPr lvl="0"/>
            <a:r>
              <a:rPr lang="en-US" dirty="0"/>
              <a:t>Click to edit subtitle</a:t>
            </a:r>
          </a:p>
        </p:txBody>
      </p:sp>
      <p:sp>
        <p:nvSpPr>
          <p:cNvPr id="9" name="Text Placeholder 2"/>
          <p:cNvSpPr>
            <a:spLocks noGrp="1"/>
          </p:cNvSpPr>
          <p:nvPr>
            <p:ph type="body" sz="quarter" idx="16" hasCustomPrompt="1"/>
          </p:nvPr>
        </p:nvSpPr>
        <p:spPr bwMode="gray">
          <a:xfrm>
            <a:off x="448173" y="5806440"/>
            <a:ext cx="11295782" cy="347472"/>
          </a:xfrm>
        </p:spPr>
        <p:txBody>
          <a:bodyPr lIns="0" tIns="0" rIns="0" bIns="0" anchor="b"/>
          <a:lstStyle>
            <a:lvl1pPr marL="228600" indent="-228600" algn="l" defTabSz="914400" rtl="0" eaLnBrk="1" latinLnBrk="0" hangingPunct="1">
              <a:lnSpc>
                <a:spcPct val="85000"/>
              </a:lnSpc>
              <a:spcBef>
                <a:spcPts val="200"/>
              </a:spcBef>
              <a:buClr>
                <a:schemeClr val="accent2"/>
              </a:buClr>
              <a:buSzPct val="85000"/>
              <a:buFont typeface="Arial" pitchFamily="34" charset="0"/>
              <a:buNone/>
              <a:tabLst>
                <a:tab pos="174625" algn="r"/>
                <a:tab pos="228600" algn="l"/>
              </a:tabLst>
              <a:defRPr lang="en-US" sz="800" kern="1200" dirty="0">
                <a:solidFill>
                  <a:srgbClr val="A1AAB1"/>
                </a:solidFill>
                <a:latin typeface="+mn-lt"/>
                <a:ea typeface="+mn-ea"/>
                <a:cs typeface="Arial" pitchFamily="34" charset="0"/>
              </a:defRPr>
            </a:lvl1pPr>
          </a:lstStyle>
          <a:p>
            <a:pPr lvl="0"/>
            <a:r>
              <a:rPr lang="en-US" dirty="0"/>
              <a:t>Click to edit source</a:t>
            </a:r>
          </a:p>
        </p:txBody>
      </p:sp>
      <p:sp>
        <p:nvSpPr>
          <p:cNvPr id="2" name="Title 1"/>
          <p:cNvSpPr>
            <a:spLocks noGrp="1"/>
          </p:cNvSpPr>
          <p:nvPr>
            <p:ph type="title"/>
          </p:nvPr>
        </p:nvSpPr>
        <p:spPr bwMode="gray"/>
        <p:txBody>
          <a:bodyPr/>
          <a:lstStyle/>
          <a:p>
            <a:r>
              <a:rPr lang="en-US"/>
              <a:t>Click to edit Master title style</a:t>
            </a:r>
          </a:p>
        </p:txBody>
      </p:sp>
      <p:sp>
        <p:nvSpPr>
          <p:cNvPr id="5" name="文本框 4">
            <a:extLst>
              <a:ext uri="{FF2B5EF4-FFF2-40B4-BE49-F238E27FC236}">
                <a16:creationId xmlns:a16="http://schemas.microsoft.com/office/drawing/2014/main" id="{E767114A-88D9-419E-8789-BF8AEF97EFE3}"/>
              </a:ext>
            </a:extLst>
          </p:cNvPr>
          <p:cNvSpPr txBox="1"/>
          <p:nvPr userDrawn="1"/>
        </p:nvSpPr>
        <p:spPr bwMode="gray">
          <a:xfrm>
            <a:off x="1117061" y="6415194"/>
            <a:ext cx="2477145" cy="335382"/>
          </a:xfrm>
          <a:prstGeom prst="rect">
            <a:avLst/>
          </a:prstGeom>
          <a:solidFill>
            <a:schemeClr val="bg1"/>
          </a:solidFill>
        </p:spPr>
        <p:txBody>
          <a:bodyPr wrap="square" lIns="45720" tIns="45720" rIns="45720" bIns="45720" rtlCol="0">
            <a:noAutofit/>
          </a:bodyPr>
          <a:lstStyle/>
          <a:p>
            <a:pPr marL="0" indent="0" algn="l">
              <a:lnSpc>
                <a:spcPct val="90000"/>
              </a:lnSpc>
              <a:spcBef>
                <a:spcPts val="1000"/>
              </a:spcBef>
              <a:buFont typeface="Arial" panose="020B0604020202020204" pitchFamily="34" charset="0"/>
              <a:buNone/>
            </a:pPr>
            <a:r>
              <a:rPr lang="zh-CN" altLang="en-US" sz="1400" dirty="0">
                <a:solidFill>
                  <a:schemeClr val="accent1"/>
                </a:solidFill>
                <a:latin typeface="微软雅黑" panose="020B0503020204020204" pitchFamily="34" charset="-122"/>
                <a:ea typeface="微软雅黑" panose="020B0503020204020204" pitchFamily="34" charset="-122"/>
              </a:rPr>
              <a:t>辉瑞投资有限公司</a:t>
            </a:r>
          </a:p>
        </p:txBody>
      </p:sp>
    </p:spTree>
    <p:custDataLst>
      <p:tags r:id="rId1"/>
    </p:custDataLst>
    <p:extLst>
      <p:ext uri="{BB962C8B-B14F-4D97-AF65-F5344CB8AC3E}">
        <p14:creationId xmlns:p14="http://schemas.microsoft.com/office/powerpoint/2010/main" val="1119184812"/>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2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bwMode="gray">
          <a:xfrm>
            <a:off x="448172" y="1801368"/>
            <a:ext cx="11295782" cy="395020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2" name="Text Placeholder 2"/>
          <p:cNvSpPr>
            <a:spLocks noGrp="1"/>
          </p:cNvSpPr>
          <p:nvPr>
            <p:ph type="body" sz="quarter" idx="16" hasCustomPrompt="1"/>
          </p:nvPr>
        </p:nvSpPr>
        <p:spPr bwMode="gray">
          <a:xfrm>
            <a:off x="448173" y="5806440"/>
            <a:ext cx="11295782" cy="347472"/>
          </a:xfrm>
        </p:spPr>
        <p:txBody>
          <a:bodyPr lIns="0" tIns="0" rIns="0" bIns="0" anchor="b"/>
          <a:lstStyle>
            <a:lvl1pPr marL="228600" indent="-228600" algn="l" defTabSz="914400" rtl="0" eaLnBrk="1" latinLnBrk="0" hangingPunct="1">
              <a:lnSpc>
                <a:spcPct val="85000"/>
              </a:lnSpc>
              <a:spcBef>
                <a:spcPts val="200"/>
              </a:spcBef>
              <a:buClr>
                <a:schemeClr val="accent2"/>
              </a:buClr>
              <a:buSzPct val="85000"/>
              <a:buFont typeface="Arial" pitchFamily="34" charset="0"/>
              <a:buNone/>
              <a:tabLst>
                <a:tab pos="174625" algn="r"/>
                <a:tab pos="228600" algn="l"/>
              </a:tabLst>
              <a:defRPr lang="en-US" sz="800" kern="1200" dirty="0">
                <a:solidFill>
                  <a:srgbClr val="A1AAB1"/>
                </a:solidFill>
                <a:latin typeface="+mn-lt"/>
                <a:ea typeface="+mn-ea"/>
                <a:cs typeface="Arial" pitchFamily="34" charset="0"/>
              </a:defRPr>
            </a:lvl1pPr>
          </a:lstStyle>
          <a:p>
            <a:pPr lvl="0"/>
            <a:r>
              <a:rPr lang="en-US" dirty="0"/>
              <a:t>Click to edit source</a:t>
            </a:r>
          </a:p>
        </p:txBody>
      </p:sp>
      <p:sp>
        <p:nvSpPr>
          <p:cNvPr id="13" name="Text Placeholder 9"/>
          <p:cNvSpPr>
            <a:spLocks noGrp="1"/>
          </p:cNvSpPr>
          <p:nvPr>
            <p:ph type="body" sz="quarter" idx="15" hasCustomPrompt="1"/>
          </p:nvPr>
        </p:nvSpPr>
        <p:spPr bwMode="gray">
          <a:xfrm>
            <a:off x="448172" y="1307593"/>
            <a:ext cx="11295782" cy="396947"/>
          </a:xfrm>
          <a:prstGeom prst="rect">
            <a:avLst/>
          </a:prstGeom>
          <a:noFill/>
        </p:spPr>
        <p:txBody>
          <a:bodyPr wrap="square" lIns="0" rIns="0" rtlCol="0">
            <a:noAutofit/>
          </a:bodyPr>
          <a:lstStyle>
            <a:lvl1pPr marL="0" indent="0" algn="l" rtl="0" fontAlgn="base">
              <a:lnSpc>
                <a:spcPct val="85000"/>
              </a:lnSpc>
              <a:spcBef>
                <a:spcPct val="0"/>
              </a:spcBef>
              <a:spcAft>
                <a:spcPct val="0"/>
              </a:spcAft>
              <a:buNone/>
              <a:defRPr lang="en-US" sz="2000" b="0" kern="1200" smtClean="0">
                <a:solidFill>
                  <a:schemeClr val="tx1">
                    <a:lumMod val="50000"/>
                    <a:lumOff val="50000"/>
                  </a:schemeClr>
                </a:solidFill>
                <a:latin typeface="+mj-lt"/>
                <a:ea typeface="+mn-ea"/>
                <a:cs typeface="+mn-cs"/>
              </a:defRPr>
            </a:lvl1pPr>
            <a:lvl2pPr algn="l" rtl="0" fontAlgn="base">
              <a:lnSpc>
                <a:spcPct val="90000"/>
              </a:lnSpc>
              <a:spcBef>
                <a:spcPct val="0"/>
              </a:spcBef>
              <a:spcAft>
                <a:spcPct val="0"/>
              </a:spcAft>
              <a:defRPr lang="en-US" sz="2200" b="1" kern="1200" smtClean="0">
                <a:solidFill>
                  <a:schemeClr val="tx1"/>
                </a:solidFill>
                <a:latin typeface="Arial Narrow" pitchFamily="34" charset="0"/>
                <a:ea typeface="+mn-ea"/>
                <a:cs typeface="+mn-cs"/>
              </a:defRPr>
            </a:lvl2pPr>
            <a:lvl3pPr algn="l" rtl="0" fontAlgn="base">
              <a:lnSpc>
                <a:spcPct val="90000"/>
              </a:lnSpc>
              <a:spcBef>
                <a:spcPct val="0"/>
              </a:spcBef>
              <a:spcAft>
                <a:spcPct val="0"/>
              </a:spcAft>
              <a:defRPr lang="en-US" sz="2200" b="1" kern="1200" smtClean="0">
                <a:solidFill>
                  <a:schemeClr val="tx1"/>
                </a:solidFill>
                <a:latin typeface="Arial Narrow" pitchFamily="34" charset="0"/>
                <a:ea typeface="+mn-ea"/>
                <a:cs typeface="+mn-cs"/>
              </a:defRPr>
            </a:lvl3pPr>
            <a:lvl4pPr algn="l" rtl="0" fontAlgn="base">
              <a:lnSpc>
                <a:spcPct val="90000"/>
              </a:lnSpc>
              <a:spcBef>
                <a:spcPct val="0"/>
              </a:spcBef>
              <a:spcAft>
                <a:spcPct val="0"/>
              </a:spcAft>
              <a:defRPr lang="en-US" sz="2200" b="1" kern="1200" smtClean="0">
                <a:solidFill>
                  <a:schemeClr val="tx1"/>
                </a:solidFill>
                <a:latin typeface="Arial Narrow" pitchFamily="34" charset="0"/>
                <a:ea typeface="+mn-ea"/>
                <a:cs typeface="+mn-cs"/>
              </a:defRPr>
            </a:lvl4pPr>
            <a:lvl5pPr algn="l" rtl="0" fontAlgn="base">
              <a:lnSpc>
                <a:spcPct val="90000"/>
              </a:lnSpc>
              <a:spcBef>
                <a:spcPct val="0"/>
              </a:spcBef>
              <a:spcAft>
                <a:spcPct val="0"/>
              </a:spcAft>
              <a:defRPr lang="en-US" sz="2200" b="1" kern="1200" dirty="0" smtClean="0">
                <a:solidFill>
                  <a:schemeClr val="tx1"/>
                </a:solidFill>
                <a:latin typeface="Arial Narrow" pitchFamily="34" charset="0"/>
                <a:ea typeface="+mn-ea"/>
                <a:cs typeface="+mn-cs"/>
              </a:defRPr>
            </a:lvl5pPr>
          </a:lstStyle>
          <a:p>
            <a:pPr lvl="0"/>
            <a:r>
              <a:rPr lang="en-US" dirty="0"/>
              <a:t>Click to edit subtitle</a:t>
            </a:r>
          </a:p>
        </p:txBody>
      </p:sp>
      <p:sp>
        <p:nvSpPr>
          <p:cNvPr id="2" name="Title 1"/>
          <p:cNvSpPr>
            <a:spLocks noGrp="1"/>
          </p:cNvSpPr>
          <p:nvPr>
            <p:ph type="title"/>
          </p:nvPr>
        </p:nvSpPr>
        <p:spPr bwMode="gray"/>
        <p:txBody>
          <a:bodyPr/>
          <a:lstStyle/>
          <a:p>
            <a:r>
              <a:rPr lang="en-US"/>
              <a:t>Click to edit Master title style</a:t>
            </a:r>
          </a:p>
        </p:txBody>
      </p:sp>
      <p:sp>
        <p:nvSpPr>
          <p:cNvPr id="6" name="文本框 5">
            <a:extLst>
              <a:ext uri="{FF2B5EF4-FFF2-40B4-BE49-F238E27FC236}">
                <a16:creationId xmlns:a16="http://schemas.microsoft.com/office/drawing/2014/main" id="{E874E2DE-0C5C-44D4-BA61-F27C2EE8E681}"/>
              </a:ext>
            </a:extLst>
          </p:cNvPr>
          <p:cNvSpPr txBox="1"/>
          <p:nvPr userDrawn="1"/>
        </p:nvSpPr>
        <p:spPr bwMode="gray">
          <a:xfrm>
            <a:off x="1117061" y="6415194"/>
            <a:ext cx="2477145" cy="335382"/>
          </a:xfrm>
          <a:prstGeom prst="rect">
            <a:avLst/>
          </a:prstGeom>
          <a:solidFill>
            <a:schemeClr val="bg1"/>
          </a:solidFill>
        </p:spPr>
        <p:txBody>
          <a:bodyPr wrap="square" lIns="45720" tIns="45720" rIns="45720" bIns="45720" rtlCol="0">
            <a:noAutofit/>
          </a:bodyPr>
          <a:lstStyle/>
          <a:p>
            <a:pPr marL="0" indent="0" algn="l">
              <a:lnSpc>
                <a:spcPct val="90000"/>
              </a:lnSpc>
              <a:spcBef>
                <a:spcPts val="1000"/>
              </a:spcBef>
              <a:buFont typeface="Arial" panose="020B0604020202020204" pitchFamily="34" charset="0"/>
              <a:buNone/>
            </a:pPr>
            <a:r>
              <a:rPr lang="zh-CN" altLang="en-US" sz="1400" dirty="0">
                <a:solidFill>
                  <a:schemeClr val="accent1"/>
                </a:solidFill>
                <a:latin typeface="微软雅黑" panose="020B0503020204020204" pitchFamily="34" charset="-122"/>
                <a:ea typeface="微软雅黑" panose="020B0503020204020204" pitchFamily="34" charset="-122"/>
              </a:rPr>
              <a:t>辉瑞投资有限公司</a:t>
            </a:r>
          </a:p>
        </p:txBody>
      </p:sp>
    </p:spTree>
    <p:custDataLst>
      <p:tags r:id="rId1"/>
    </p:custDataLst>
    <p:extLst>
      <p:ext uri="{BB962C8B-B14F-4D97-AF65-F5344CB8AC3E}">
        <p14:creationId xmlns:p14="http://schemas.microsoft.com/office/powerpoint/2010/main" val="3636656599"/>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2_Agenda">
    <p:spTree>
      <p:nvGrpSpPr>
        <p:cNvPr id="1" name=""/>
        <p:cNvGrpSpPr/>
        <p:nvPr/>
      </p:nvGrpSpPr>
      <p:grpSpPr>
        <a:xfrm>
          <a:off x="0" y="0"/>
          <a:ext cx="0" cy="0"/>
          <a:chOff x="0" y="0"/>
          <a:chExt cx="0" cy="0"/>
        </a:xfrm>
      </p:grpSpPr>
      <p:sp>
        <p:nvSpPr>
          <p:cNvPr id="3" name="Content Placeholder 2"/>
          <p:cNvSpPr>
            <a:spLocks noGrp="1"/>
          </p:cNvSpPr>
          <p:nvPr>
            <p:ph idx="1"/>
          </p:nvPr>
        </p:nvSpPr>
        <p:spPr bwMode="gray">
          <a:xfrm>
            <a:off x="448172" y="1801368"/>
            <a:ext cx="11295782" cy="3950208"/>
          </a:xfrm>
        </p:spPr>
        <p:txBody>
          <a:bodyPr/>
          <a:lstStyle>
            <a:lvl1pPr marL="342900" indent="-342900">
              <a:buFont typeface="+mj-lt"/>
              <a:buAutoNum type="arabicPeriod"/>
              <a:defRPr/>
            </a:lvl1pPr>
            <a:lvl2pPr marL="571500" indent="-169863">
              <a:defRPr/>
            </a:lvl2pPr>
            <a:lvl3pPr marL="742950" indent="-171450">
              <a:defRPr/>
            </a:lvl3pPr>
            <a:lvl4pPr marL="971550" indent="-171450">
              <a:defRPr/>
            </a:lvl4pPr>
            <a:lvl5pPr marL="1171575" indent="-142875">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2" name="Text Placeholder 2"/>
          <p:cNvSpPr>
            <a:spLocks noGrp="1"/>
          </p:cNvSpPr>
          <p:nvPr>
            <p:ph type="body" sz="quarter" idx="16" hasCustomPrompt="1"/>
          </p:nvPr>
        </p:nvSpPr>
        <p:spPr bwMode="gray">
          <a:xfrm>
            <a:off x="448173" y="5806440"/>
            <a:ext cx="11295782" cy="347472"/>
          </a:xfrm>
        </p:spPr>
        <p:txBody>
          <a:bodyPr lIns="0" tIns="0" rIns="0" bIns="0" anchor="b"/>
          <a:lstStyle>
            <a:lvl1pPr marL="228600" indent="-228600" algn="l" defTabSz="914400" rtl="0" eaLnBrk="1" latinLnBrk="0" hangingPunct="1">
              <a:lnSpc>
                <a:spcPct val="85000"/>
              </a:lnSpc>
              <a:spcBef>
                <a:spcPts val="200"/>
              </a:spcBef>
              <a:buClr>
                <a:schemeClr val="accent2"/>
              </a:buClr>
              <a:buSzPct val="85000"/>
              <a:buFont typeface="Arial" pitchFamily="34" charset="0"/>
              <a:buNone/>
              <a:tabLst>
                <a:tab pos="174625" algn="r"/>
                <a:tab pos="228600" algn="l"/>
              </a:tabLst>
              <a:defRPr lang="en-US" sz="800" kern="1200" dirty="0">
                <a:solidFill>
                  <a:srgbClr val="A1AAB1"/>
                </a:solidFill>
                <a:latin typeface="+mn-lt"/>
                <a:ea typeface="+mn-ea"/>
                <a:cs typeface="Arial" pitchFamily="34" charset="0"/>
              </a:defRPr>
            </a:lvl1pPr>
          </a:lstStyle>
          <a:p>
            <a:pPr lvl="0"/>
            <a:r>
              <a:rPr lang="en-US" dirty="0"/>
              <a:t>Click to edit source</a:t>
            </a:r>
          </a:p>
        </p:txBody>
      </p:sp>
      <p:sp>
        <p:nvSpPr>
          <p:cNvPr id="13" name="Text Placeholder 9"/>
          <p:cNvSpPr>
            <a:spLocks noGrp="1"/>
          </p:cNvSpPr>
          <p:nvPr>
            <p:ph type="body" sz="quarter" idx="15" hasCustomPrompt="1"/>
          </p:nvPr>
        </p:nvSpPr>
        <p:spPr bwMode="gray">
          <a:xfrm>
            <a:off x="448172" y="1307593"/>
            <a:ext cx="11295782" cy="396947"/>
          </a:xfrm>
          <a:prstGeom prst="rect">
            <a:avLst/>
          </a:prstGeom>
          <a:noFill/>
        </p:spPr>
        <p:txBody>
          <a:bodyPr wrap="square" lIns="0" rIns="0" rtlCol="0">
            <a:noAutofit/>
          </a:bodyPr>
          <a:lstStyle>
            <a:lvl1pPr marL="0" indent="0" algn="l" rtl="0" fontAlgn="base">
              <a:lnSpc>
                <a:spcPct val="85000"/>
              </a:lnSpc>
              <a:spcBef>
                <a:spcPct val="0"/>
              </a:spcBef>
              <a:spcAft>
                <a:spcPct val="0"/>
              </a:spcAft>
              <a:buNone/>
              <a:defRPr lang="en-US" sz="2000" b="0" kern="1200" smtClean="0">
                <a:solidFill>
                  <a:schemeClr val="tx1">
                    <a:lumMod val="50000"/>
                    <a:lumOff val="50000"/>
                  </a:schemeClr>
                </a:solidFill>
                <a:latin typeface="+mj-lt"/>
                <a:ea typeface="+mn-ea"/>
                <a:cs typeface="+mn-cs"/>
              </a:defRPr>
            </a:lvl1pPr>
            <a:lvl2pPr algn="l" rtl="0" fontAlgn="base">
              <a:lnSpc>
                <a:spcPct val="90000"/>
              </a:lnSpc>
              <a:spcBef>
                <a:spcPct val="0"/>
              </a:spcBef>
              <a:spcAft>
                <a:spcPct val="0"/>
              </a:spcAft>
              <a:defRPr lang="en-US" sz="2200" b="1" kern="1200" smtClean="0">
                <a:solidFill>
                  <a:schemeClr val="tx1"/>
                </a:solidFill>
                <a:latin typeface="Arial Narrow" pitchFamily="34" charset="0"/>
                <a:ea typeface="+mn-ea"/>
                <a:cs typeface="+mn-cs"/>
              </a:defRPr>
            </a:lvl2pPr>
            <a:lvl3pPr algn="l" rtl="0" fontAlgn="base">
              <a:lnSpc>
                <a:spcPct val="90000"/>
              </a:lnSpc>
              <a:spcBef>
                <a:spcPct val="0"/>
              </a:spcBef>
              <a:spcAft>
                <a:spcPct val="0"/>
              </a:spcAft>
              <a:defRPr lang="en-US" sz="2200" b="1" kern="1200" smtClean="0">
                <a:solidFill>
                  <a:schemeClr val="tx1"/>
                </a:solidFill>
                <a:latin typeface="Arial Narrow" pitchFamily="34" charset="0"/>
                <a:ea typeface="+mn-ea"/>
                <a:cs typeface="+mn-cs"/>
              </a:defRPr>
            </a:lvl3pPr>
            <a:lvl4pPr algn="l" rtl="0" fontAlgn="base">
              <a:lnSpc>
                <a:spcPct val="90000"/>
              </a:lnSpc>
              <a:spcBef>
                <a:spcPct val="0"/>
              </a:spcBef>
              <a:spcAft>
                <a:spcPct val="0"/>
              </a:spcAft>
              <a:defRPr lang="en-US" sz="2200" b="1" kern="1200" smtClean="0">
                <a:solidFill>
                  <a:schemeClr val="tx1"/>
                </a:solidFill>
                <a:latin typeface="Arial Narrow" pitchFamily="34" charset="0"/>
                <a:ea typeface="+mn-ea"/>
                <a:cs typeface="+mn-cs"/>
              </a:defRPr>
            </a:lvl4pPr>
            <a:lvl5pPr algn="l" rtl="0" fontAlgn="base">
              <a:lnSpc>
                <a:spcPct val="90000"/>
              </a:lnSpc>
              <a:spcBef>
                <a:spcPct val="0"/>
              </a:spcBef>
              <a:spcAft>
                <a:spcPct val="0"/>
              </a:spcAft>
              <a:defRPr lang="en-US" sz="2200" b="1" kern="1200" dirty="0" smtClean="0">
                <a:solidFill>
                  <a:schemeClr val="tx1"/>
                </a:solidFill>
                <a:latin typeface="Arial Narrow" pitchFamily="34" charset="0"/>
                <a:ea typeface="+mn-ea"/>
                <a:cs typeface="+mn-cs"/>
              </a:defRPr>
            </a:lvl5pPr>
          </a:lstStyle>
          <a:p>
            <a:pPr lvl="0"/>
            <a:r>
              <a:rPr lang="en-US" dirty="0"/>
              <a:t>Click to edit subtitle</a:t>
            </a:r>
          </a:p>
        </p:txBody>
      </p:sp>
      <p:sp>
        <p:nvSpPr>
          <p:cNvPr id="2" name="Title 1"/>
          <p:cNvSpPr>
            <a:spLocks noGrp="1"/>
          </p:cNvSpPr>
          <p:nvPr>
            <p:ph type="title"/>
          </p:nvPr>
        </p:nvSpPr>
        <p:spPr bwMode="gray"/>
        <p:txBody>
          <a:bodyPr/>
          <a:lstStyle/>
          <a:p>
            <a:r>
              <a:rPr lang="en-US"/>
              <a:t>Click to edit Master title style</a:t>
            </a:r>
          </a:p>
        </p:txBody>
      </p:sp>
      <p:sp>
        <p:nvSpPr>
          <p:cNvPr id="6" name="文本框 5">
            <a:extLst>
              <a:ext uri="{FF2B5EF4-FFF2-40B4-BE49-F238E27FC236}">
                <a16:creationId xmlns:a16="http://schemas.microsoft.com/office/drawing/2014/main" id="{995C8301-560A-4288-87CF-A448C694A055}"/>
              </a:ext>
            </a:extLst>
          </p:cNvPr>
          <p:cNvSpPr txBox="1"/>
          <p:nvPr userDrawn="1"/>
        </p:nvSpPr>
        <p:spPr bwMode="gray">
          <a:xfrm>
            <a:off x="1117061" y="6415194"/>
            <a:ext cx="2477145" cy="335382"/>
          </a:xfrm>
          <a:prstGeom prst="rect">
            <a:avLst/>
          </a:prstGeom>
          <a:solidFill>
            <a:schemeClr val="bg1"/>
          </a:solidFill>
        </p:spPr>
        <p:txBody>
          <a:bodyPr wrap="square" lIns="45720" tIns="45720" rIns="45720" bIns="45720" rtlCol="0">
            <a:noAutofit/>
          </a:bodyPr>
          <a:lstStyle/>
          <a:p>
            <a:pPr marL="0" indent="0" algn="l">
              <a:lnSpc>
                <a:spcPct val="90000"/>
              </a:lnSpc>
              <a:spcBef>
                <a:spcPts val="1000"/>
              </a:spcBef>
              <a:buFont typeface="Arial" panose="020B0604020202020204" pitchFamily="34" charset="0"/>
              <a:buNone/>
            </a:pPr>
            <a:r>
              <a:rPr lang="zh-CN" altLang="en-US" sz="1400" dirty="0">
                <a:solidFill>
                  <a:schemeClr val="accent1"/>
                </a:solidFill>
                <a:latin typeface="微软雅黑" panose="020B0503020204020204" pitchFamily="34" charset="-122"/>
                <a:ea typeface="微软雅黑" panose="020B0503020204020204" pitchFamily="34" charset="-122"/>
              </a:rPr>
              <a:t>辉瑞投资有限公司</a:t>
            </a:r>
          </a:p>
        </p:txBody>
      </p:sp>
    </p:spTree>
    <p:custDataLst>
      <p:tags r:id="rId1"/>
    </p:custDataLst>
    <p:extLst>
      <p:ext uri="{BB962C8B-B14F-4D97-AF65-F5344CB8AC3E}">
        <p14:creationId xmlns:p14="http://schemas.microsoft.com/office/powerpoint/2010/main" val="24358756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Subtitle and Source">
    <p:spTree>
      <p:nvGrpSpPr>
        <p:cNvPr id="1" name=""/>
        <p:cNvGrpSpPr/>
        <p:nvPr/>
      </p:nvGrpSpPr>
      <p:grpSpPr>
        <a:xfrm>
          <a:off x="0" y="0"/>
          <a:ext cx="0" cy="0"/>
          <a:chOff x="0" y="0"/>
          <a:chExt cx="0" cy="0"/>
        </a:xfrm>
      </p:grpSpPr>
      <p:sp>
        <p:nvSpPr>
          <p:cNvPr id="12" name="Text Placeholder 9"/>
          <p:cNvSpPr>
            <a:spLocks noGrp="1"/>
          </p:cNvSpPr>
          <p:nvPr>
            <p:ph type="body" sz="quarter" idx="15" hasCustomPrompt="1"/>
          </p:nvPr>
        </p:nvSpPr>
        <p:spPr bwMode="gray">
          <a:xfrm>
            <a:off x="448172" y="1307593"/>
            <a:ext cx="11295782" cy="396947"/>
          </a:xfrm>
          <a:prstGeom prst="rect">
            <a:avLst/>
          </a:prstGeom>
          <a:noFill/>
        </p:spPr>
        <p:txBody>
          <a:bodyPr wrap="square" lIns="0" rIns="0" rtlCol="0">
            <a:noAutofit/>
          </a:bodyPr>
          <a:lstStyle>
            <a:lvl1pPr marL="0" indent="0" algn="l" rtl="0" fontAlgn="base">
              <a:lnSpc>
                <a:spcPct val="85000"/>
              </a:lnSpc>
              <a:spcBef>
                <a:spcPct val="0"/>
              </a:spcBef>
              <a:spcAft>
                <a:spcPct val="0"/>
              </a:spcAft>
              <a:buNone/>
              <a:defRPr lang="en-US" sz="2000" b="0" kern="1200" smtClean="0">
                <a:solidFill>
                  <a:schemeClr val="tx1">
                    <a:lumMod val="50000"/>
                    <a:lumOff val="50000"/>
                  </a:schemeClr>
                </a:solidFill>
                <a:latin typeface="+mj-lt"/>
                <a:ea typeface="+mn-ea"/>
                <a:cs typeface="+mn-cs"/>
              </a:defRPr>
            </a:lvl1pPr>
            <a:lvl2pPr algn="l" rtl="0" fontAlgn="base">
              <a:lnSpc>
                <a:spcPct val="90000"/>
              </a:lnSpc>
              <a:spcBef>
                <a:spcPct val="0"/>
              </a:spcBef>
              <a:spcAft>
                <a:spcPct val="0"/>
              </a:spcAft>
              <a:defRPr lang="en-US" sz="2200" b="1" kern="1200" smtClean="0">
                <a:solidFill>
                  <a:schemeClr val="tx1"/>
                </a:solidFill>
                <a:latin typeface="Arial Narrow" pitchFamily="34" charset="0"/>
                <a:ea typeface="+mn-ea"/>
                <a:cs typeface="+mn-cs"/>
              </a:defRPr>
            </a:lvl2pPr>
            <a:lvl3pPr algn="l" rtl="0" fontAlgn="base">
              <a:lnSpc>
                <a:spcPct val="90000"/>
              </a:lnSpc>
              <a:spcBef>
                <a:spcPct val="0"/>
              </a:spcBef>
              <a:spcAft>
                <a:spcPct val="0"/>
              </a:spcAft>
              <a:defRPr lang="en-US" sz="2200" b="1" kern="1200" smtClean="0">
                <a:solidFill>
                  <a:schemeClr val="tx1"/>
                </a:solidFill>
                <a:latin typeface="Arial Narrow" pitchFamily="34" charset="0"/>
                <a:ea typeface="+mn-ea"/>
                <a:cs typeface="+mn-cs"/>
              </a:defRPr>
            </a:lvl3pPr>
            <a:lvl4pPr algn="l" rtl="0" fontAlgn="base">
              <a:lnSpc>
                <a:spcPct val="90000"/>
              </a:lnSpc>
              <a:spcBef>
                <a:spcPct val="0"/>
              </a:spcBef>
              <a:spcAft>
                <a:spcPct val="0"/>
              </a:spcAft>
              <a:defRPr lang="en-US" sz="2200" b="1" kern="1200" smtClean="0">
                <a:solidFill>
                  <a:schemeClr val="tx1"/>
                </a:solidFill>
                <a:latin typeface="Arial Narrow" pitchFamily="34" charset="0"/>
                <a:ea typeface="+mn-ea"/>
                <a:cs typeface="+mn-cs"/>
              </a:defRPr>
            </a:lvl4pPr>
            <a:lvl5pPr algn="l" rtl="0" fontAlgn="base">
              <a:lnSpc>
                <a:spcPct val="90000"/>
              </a:lnSpc>
              <a:spcBef>
                <a:spcPct val="0"/>
              </a:spcBef>
              <a:spcAft>
                <a:spcPct val="0"/>
              </a:spcAft>
              <a:defRPr lang="en-US" sz="2200" b="1" kern="1200" dirty="0" smtClean="0">
                <a:solidFill>
                  <a:schemeClr val="tx1"/>
                </a:solidFill>
                <a:latin typeface="Arial Narrow" pitchFamily="34" charset="0"/>
                <a:ea typeface="+mn-ea"/>
                <a:cs typeface="+mn-cs"/>
              </a:defRPr>
            </a:lvl5pPr>
          </a:lstStyle>
          <a:p>
            <a:pPr lvl="0"/>
            <a:r>
              <a:rPr lang="en-US" dirty="0"/>
              <a:t>Click to edit subtitle</a:t>
            </a:r>
          </a:p>
        </p:txBody>
      </p:sp>
      <p:sp>
        <p:nvSpPr>
          <p:cNvPr id="9" name="Text Placeholder 2"/>
          <p:cNvSpPr>
            <a:spLocks noGrp="1"/>
          </p:cNvSpPr>
          <p:nvPr>
            <p:ph type="body" sz="quarter" idx="16" hasCustomPrompt="1"/>
          </p:nvPr>
        </p:nvSpPr>
        <p:spPr bwMode="gray">
          <a:xfrm>
            <a:off x="448173" y="5806440"/>
            <a:ext cx="11295782" cy="347472"/>
          </a:xfrm>
        </p:spPr>
        <p:txBody>
          <a:bodyPr lIns="0" tIns="0" rIns="0" bIns="0" anchor="b"/>
          <a:lstStyle>
            <a:lvl1pPr marL="228600" indent="-228600" algn="l" defTabSz="914400" rtl="0" eaLnBrk="1" latinLnBrk="0" hangingPunct="1">
              <a:lnSpc>
                <a:spcPct val="85000"/>
              </a:lnSpc>
              <a:spcBef>
                <a:spcPts val="200"/>
              </a:spcBef>
              <a:buClr>
                <a:schemeClr val="accent2"/>
              </a:buClr>
              <a:buSzPct val="85000"/>
              <a:buFont typeface="Arial" pitchFamily="34" charset="0"/>
              <a:buNone/>
              <a:tabLst>
                <a:tab pos="174625" algn="r"/>
                <a:tab pos="228600" algn="l"/>
              </a:tabLst>
              <a:defRPr lang="en-US" sz="800" kern="1200" dirty="0">
                <a:solidFill>
                  <a:srgbClr val="A1AAB1"/>
                </a:solidFill>
                <a:latin typeface="+mn-lt"/>
                <a:ea typeface="+mn-ea"/>
                <a:cs typeface="Arial" pitchFamily="34" charset="0"/>
              </a:defRPr>
            </a:lvl1pPr>
          </a:lstStyle>
          <a:p>
            <a:pPr lvl="0"/>
            <a:r>
              <a:rPr lang="en-US" dirty="0"/>
              <a:t>Click to edit source</a:t>
            </a:r>
          </a:p>
        </p:txBody>
      </p:sp>
      <p:sp>
        <p:nvSpPr>
          <p:cNvPr id="2" name="Title 1"/>
          <p:cNvSpPr>
            <a:spLocks noGrp="1"/>
          </p:cNvSpPr>
          <p:nvPr>
            <p:ph type="title"/>
          </p:nvPr>
        </p:nvSpPr>
        <p:spPr bwMode="gray"/>
        <p:txBody>
          <a:bodyPr/>
          <a:lstStyle/>
          <a:p>
            <a:r>
              <a:rPr lang="en-US"/>
              <a:t>Click to edit Master title style</a:t>
            </a:r>
          </a:p>
        </p:txBody>
      </p:sp>
    </p:spTree>
    <p:custDataLst>
      <p:tags r:id="rId1"/>
    </p:custDataLst>
    <p:extLst>
      <p:ext uri="{BB962C8B-B14F-4D97-AF65-F5344CB8AC3E}">
        <p14:creationId xmlns:p14="http://schemas.microsoft.com/office/powerpoint/2010/main" val="362982351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bwMode="gray">
          <a:xfrm>
            <a:off x="448172" y="1801368"/>
            <a:ext cx="11295782" cy="395020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2" name="Text Placeholder 2"/>
          <p:cNvSpPr>
            <a:spLocks noGrp="1"/>
          </p:cNvSpPr>
          <p:nvPr>
            <p:ph type="body" sz="quarter" idx="16" hasCustomPrompt="1"/>
          </p:nvPr>
        </p:nvSpPr>
        <p:spPr bwMode="gray">
          <a:xfrm>
            <a:off x="448173" y="5806440"/>
            <a:ext cx="11295782" cy="347472"/>
          </a:xfrm>
        </p:spPr>
        <p:txBody>
          <a:bodyPr lIns="0" tIns="0" rIns="0" bIns="0" anchor="b"/>
          <a:lstStyle>
            <a:lvl1pPr marL="228600" indent="-228600" algn="l" defTabSz="914400" rtl="0" eaLnBrk="1" latinLnBrk="0" hangingPunct="1">
              <a:lnSpc>
                <a:spcPct val="85000"/>
              </a:lnSpc>
              <a:spcBef>
                <a:spcPts val="200"/>
              </a:spcBef>
              <a:buClr>
                <a:schemeClr val="accent2"/>
              </a:buClr>
              <a:buSzPct val="85000"/>
              <a:buFont typeface="Arial" pitchFamily="34" charset="0"/>
              <a:buNone/>
              <a:tabLst>
                <a:tab pos="174625" algn="r"/>
                <a:tab pos="228600" algn="l"/>
              </a:tabLst>
              <a:defRPr lang="en-US" sz="800" kern="1200" dirty="0">
                <a:solidFill>
                  <a:srgbClr val="A1AAB1"/>
                </a:solidFill>
                <a:latin typeface="+mn-lt"/>
                <a:ea typeface="+mn-ea"/>
                <a:cs typeface="Arial" pitchFamily="34" charset="0"/>
              </a:defRPr>
            </a:lvl1pPr>
          </a:lstStyle>
          <a:p>
            <a:pPr lvl="0"/>
            <a:r>
              <a:rPr lang="en-US" dirty="0"/>
              <a:t>Click to edit source</a:t>
            </a:r>
          </a:p>
        </p:txBody>
      </p:sp>
      <p:sp>
        <p:nvSpPr>
          <p:cNvPr id="13" name="Text Placeholder 9"/>
          <p:cNvSpPr>
            <a:spLocks noGrp="1"/>
          </p:cNvSpPr>
          <p:nvPr>
            <p:ph type="body" sz="quarter" idx="15" hasCustomPrompt="1"/>
          </p:nvPr>
        </p:nvSpPr>
        <p:spPr bwMode="gray">
          <a:xfrm>
            <a:off x="448172" y="1307593"/>
            <a:ext cx="11295782" cy="396947"/>
          </a:xfrm>
          <a:prstGeom prst="rect">
            <a:avLst/>
          </a:prstGeom>
          <a:noFill/>
        </p:spPr>
        <p:txBody>
          <a:bodyPr wrap="square" lIns="0" rIns="0" rtlCol="0">
            <a:noAutofit/>
          </a:bodyPr>
          <a:lstStyle>
            <a:lvl1pPr marL="0" indent="0" algn="l" rtl="0" fontAlgn="base">
              <a:lnSpc>
                <a:spcPct val="85000"/>
              </a:lnSpc>
              <a:spcBef>
                <a:spcPct val="0"/>
              </a:spcBef>
              <a:spcAft>
                <a:spcPct val="0"/>
              </a:spcAft>
              <a:buNone/>
              <a:defRPr lang="en-US" sz="2000" b="0" kern="1200" smtClean="0">
                <a:solidFill>
                  <a:schemeClr val="tx1">
                    <a:lumMod val="50000"/>
                    <a:lumOff val="50000"/>
                  </a:schemeClr>
                </a:solidFill>
                <a:latin typeface="+mj-lt"/>
                <a:ea typeface="+mn-ea"/>
                <a:cs typeface="+mn-cs"/>
              </a:defRPr>
            </a:lvl1pPr>
            <a:lvl2pPr algn="l" rtl="0" fontAlgn="base">
              <a:lnSpc>
                <a:spcPct val="90000"/>
              </a:lnSpc>
              <a:spcBef>
                <a:spcPct val="0"/>
              </a:spcBef>
              <a:spcAft>
                <a:spcPct val="0"/>
              </a:spcAft>
              <a:defRPr lang="en-US" sz="2200" b="1" kern="1200" smtClean="0">
                <a:solidFill>
                  <a:schemeClr val="tx1"/>
                </a:solidFill>
                <a:latin typeface="Arial Narrow" pitchFamily="34" charset="0"/>
                <a:ea typeface="+mn-ea"/>
                <a:cs typeface="+mn-cs"/>
              </a:defRPr>
            </a:lvl2pPr>
            <a:lvl3pPr algn="l" rtl="0" fontAlgn="base">
              <a:lnSpc>
                <a:spcPct val="90000"/>
              </a:lnSpc>
              <a:spcBef>
                <a:spcPct val="0"/>
              </a:spcBef>
              <a:spcAft>
                <a:spcPct val="0"/>
              </a:spcAft>
              <a:defRPr lang="en-US" sz="2200" b="1" kern="1200" smtClean="0">
                <a:solidFill>
                  <a:schemeClr val="tx1"/>
                </a:solidFill>
                <a:latin typeface="Arial Narrow" pitchFamily="34" charset="0"/>
                <a:ea typeface="+mn-ea"/>
                <a:cs typeface="+mn-cs"/>
              </a:defRPr>
            </a:lvl3pPr>
            <a:lvl4pPr algn="l" rtl="0" fontAlgn="base">
              <a:lnSpc>
                <a:spcPct val="90000"/>
              </a:lnSpc>
              <a:spcBef>
                <a:spcPct val="0"/>
              </a:spcBef>
              <a:spcAft>
                <a:spcPct val="0"/>
              </a:spcAft>
              <a:defRPr lang="en-US" sz="2200" b="1" kern="1200" smtClean="0">
                <a:solidFill>
                  <a:schemeClr val="tx1"/>
                </a:solidFill>
                <a:latin typeface="Arial Narrow" pitchFamily="34" charset="0"/>
                <a:ea typeface="+mn-ea"/>
                <a:cs typeface="+mn-cs"/>
              </a:defRPr>
            </a:lvl4pPr>
            <a:lvl5pPr algn="l" rtl="0" fontAlgn="base">
              <a:lnSpc>
                <a:spcPct val="90000"/>
              </a:lnSpc>
              <a:spcBef>
                <a:spcPct val="0"/>
              </a:spcBef>
              <a:spcAft>
                <a:spcPct val="0"/>
              </a:spcAft>
              <a:defRPr lang="en-US" sz="2200" b="1" kern="1200" dirty="0" smtClean="0">
                <a:solidFill>
                  <a:schemeClr val="tx1"/>
                </a:solidFill>
                <a:latin typeface="Arial Narrow" pitchFamily="34" charset="0"/>
                <a:ea typeface="+mn-ea"/>
                <a:cs typeface="+mn-cs"/>
              </a:defRPr>
            </a:lvl5pPr>
          </a:lstStyle>
          <a:p>
            <a:pPr lvl="0"/>
            <a:r>
              <a:rPr lang="en-US" dirty="0"/>
              <a:t>Click to edit subtitle</a:t>
            </a:r>
          </a:p>
        </p:txBody>
      </p:sp>
      <p:sp>
        <p:nvSpPr>
          <p:cNvPr id="2" name="Title 1"/>
          <p:cNvSpPr>
            <a:spLocks noGrp="1"/>
          </p:cNvSpPr>
          <p:nvPr>
            <p:ph type="title"/>
          </p:nvPr>
        </p:nvSpPr>
        <p:spPr bwMode="gray"/>
        <p:txBody>
          <a:bodyPr/>
          <a:lstStyle/>
          <a:p>
            <a:r>
              <a:rPr lang="en-US"/>
              <a:t>Click to edit Master title style</a:t>
            </a:r>
          </a:p>
        </p:txBody>
      </p:sp>
    </p:spTree>
    <p:custDataLst>
      <p:tags r:id="rId1"/>
    </p:custDataLst>
    <p:extLst>
      <p:ext uri="{BB962C8B-B14F-4D97-AF65-F5344CB8AC3E}">
        <p14:creationId xmlns:p14="http://schemas.microsoft.com/office/powerpoint/2010/main" val="183007327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Agenda">
    <p:spTree>
      <p:nvGrpSpPr>
        <p:cNvPr id="1" name=""/>
        <p:cNvGrpSpPr/>
        <p:nvPr/>
      </p:nvGrpSpPr>
      <p:grpSpPr>
        <a:xfrm>
          <a:off x="0" y="0"/>
          <a:ext cx="0" cy="0"/>
          <a:chOff x="0" y="0"/>
          <a:chExt cx="0" cy="0"/>
        </a:xfrm>
      </p:grpSpPr>
      <p:sp>
        <p:nvSpPr>
          <p:cNvPr id="3" name="Content Placeholder 2"/>
          <p:cNvSpPr>
            <a:spLocks noGrp="1"/>
          </p:cNvSpPr>
          <p:nvPr>
            <p:ph idx="1"/>
          </p:nvPr>
        </p:nvSpPr>
        <p:spPr bwMode="gray">
          <a:xfrm>
            <a:off x="448172" y="1801368"/>
            <a:ext cx="11295782" cy="3950208"/>
          </a:xfrm>
        </p:spPr>
        <p:txBody>
          <a:bodyPr/>
          <a:lstStyle>
            <a:lvl1pPr marL="342900" indent="-342900">
              <a:buFont typeface="+mj-lt"/>
              <a:buAutoNum type="arabicPeriod"/>
              <a:defRPr/>
            </a:lvl1pPr>
            <a:lvl2pPr marL="571500" indent="-169863">
              <a:defRPr/>
            </a:lvl2pPr>
            <a:lvl3pPr marL="742950" indent="-171450">
              <a:defRPr/>
            </a:lvl3pPr>
            <a:lvl4pPr marL="971550" indent="-171450">
              <a:defRPr/>
            </a:lvl4pPr>
            <a:lvl5pPr marL="1171575" indent="-142875">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2" name="Text Placeholder 2"/>
          <p:cNvSpPr>
            <a:spLocks noGrp="1"/>
          </p:cNvSpPr>
          <p:nvPr>
            <p:ph type="body" sz="quarter" idx="16" hasCustomPrompt="1"/>
          </p:nvPr>
        </p:nvSpPr>
        <p:spPr bwMode="gray">
          <a:xfrm>
            <a:off x="448173" y="5806440"/>
            <a:ext cx="11295782" cy="347472"/>
          </a:xfrm>
        </p:spPr>
        <p:txBody>
          <a:bodyPr lIns="0" tIns="0" rIns="0" bIns="0" anchor="b"/>
          <a:lstStyle>
            <a:lvl1pPr marL="228600" indent="-228600" algn="l" defTabSz="914400" rtl="0" eaLnBrk="1" latinLnBrk="0" hangingPunct="1">
              <a:lnSpc>
                <a:spcPct val="85000"/>
              </a:lnSpc>
              <a:spcBef>
                <a:spcPts val="200"/>
              </a:spcBef>
              <a:buClr>
                <a:schemeClr val="accent2"/>
              </a:buClr>
              <a:buSzPct val="85000"/>
              <a:buFont typeface="Arial" pitchFamily="34" charset="0"/>
              <a:buNone/>
              <a:tabLst>
                <a:tab pos="174625" algn="r"/>
                <a:tab pos="228600" algn="l"/>
              </a:tabLst>
              <a:defRPr lang="en-US" sz="800" kern="1200" dirty="0">
                <a:solidFill>
                  <a:srgbClr val="A1AAB1"/>
                </a:solidFill>
                <a:latin typeface="+mn-lt"/>
                <a:ea typeface="+mn-ea"/>
                <a:cs typeface="Arial" pitchFamily="34" charset="0"/>
              </a:defRPr>
            </a:lvl1pPr>
          </a:lstStyle>
          <a:p>
            <a:pPr lvl="0"/>
            <a:r>
              <a:rPr lang="en-US" dirty="0"/>
              <a:t>Click to edit source</a:t>
            </a:r>
          </a:p>
        </p:txBody>
      </p:sp>
      <p:sp>
        <p:nvSpPr>
          <p:cNvPr id="13" name="Text Placeholder 9"/>
          <p:cNvSpPr>
            <a:spLocks noGrp="1"/>
          </p:cNvSpPr>
          <p:nvPr>
            <p:ph type="body" sz="quarter" idx="15" hasCustomPrompt="1"/>
          </p:nvPr>
        </p:nvSpPr>
        <p:spPr bwMode="gray">
          <a:xfrm>
            <a:off x="448172" y="1307593"/>
            <a:ext cx="11295782" cy="396947"/>
          </a:xfrm>
          <a:prstGeom prst="rect">
            <a:avLst/>
          </a:prstGeom>
          <a:noFill/>
        </p:spPr>
        <p:txBody>
          <a:bodyPr wrap="square" lIns="0" rIns="0" rtlCol="0">
            <a:noAutofit/>
          </a:bodyPr>
          <a:lstStyle>
            <a:lvl1pPr marL="0" indent="0" algn="l" rtl="0" fontAlgn="base">
              <a:lnSpc>
                <a:spcPct val="85000"/>
              </a:lnSpc>
              <a:spcBef>
                <a:spcPct val="0"/>
              </a:spcBef>
              <a:spcAft>
                <a:spcPct val="0"/>
              </a:spcAft>
              <a:buNone/>
              <a:defRPr lang="en-US" sz="2000" b="0" kern="1200" smtClean="0">
                <a:solidFill>
                  <a:schemeClr val="tx1">
                    <a:lumMod val="50000"/>
                    <a:lumOff val="50000"/>
                  </a:schemeClr>
                </a:solidFill>
                <a:latin typeface="+mj-lt"/>
                <a:ea typeface="+mn-ea"/>
                <a:cs typeface="+mn-cs"/>
              </a:defRPr>
            </a:lvl1pPr>
            <a:lvl2pPr algn="l" rtl="0" fontAlgn="base">
              <a:lnSpc>
                <a:spcPct val="90000"/>
              </a:lnSpc>
              <a:spcBef>
                <a:spcPct val="0"/>
              </a:spcBef>
              <a:spcAft>
                <a:spcPct val="0"/>
              </a:spcAft>
              <a:defRPr lang="en-US" sz="2200" b="1" kern="1200" smtClean="0">
                <a:solidFill>
                  <a:schemeClr val="tx1"/>
                </a:solidFill>
                <a:latin typeface="Arial Narrow" pitchFamily="34" charset="0"/>
                <a:ea typeface="+mn-ea"/>
                <a:cs typeface="+mn-cs"/>
              </a:defRPr>
            </a:lvl2pPr>
            <a:lvl3pPr algn="l" rtl="0" fontAlgn="base">
              <a:lnSpc>
                <a:spcPct val="90000"/>
              </a:lnSpc>
              <a:spcBef>
                <a:spcPct val="0"/>
              </a:spcBef>
              <a:spcAft>
                <a:spcPct val="0"/>
              </a:spcAft>
              <a:defRPr lang="en-US" sz="2200" b="1" kern="1200" smtClean="0">
                <a:solidFill>
                  <a:schemeClr val="tx1"/>
                </a:solidFill>
                <a:latin typeface="Arial Narrow" pitchFamily="34" charset="0"/>
                <a:ea typeface="+mn-ea"/>
                <a:cs typeface="+mn-cs"/>
              </a:defRPr>
            </a:lvl3pPr>
            <a:lvl4pPr algn="l" rtl="0" fontAlgn="base">
              <a:lnSpc>
                <a:spcPct val="90000"/>
              </a:lnSpc>
              <a:spcBef>
                <a:spcPct val="0"/>
              </a:spcBef>
              <a:spcAft>
                <a:spcPct val="0"/>
              </a:spcAft>
              <a:defRPr lang="en-US" sz="2200" b="1" kern="1200" smtClean="0">
                <a:solidFill>
                  <a:schemeClr val="tx1"/>
                </a:solidFill>
                <a:latin typeface="Arial Narrow" pitchFamily="34" charset="0"/>
                <a:ea typeface="+mn-ea"/>
                <a:cs typeface="+mn-cs"/>
              </a:defRPr>
            </a:lvl4pPr>
            <a:lvl5pPr algn="l" rtl="0" fontAlgn="base">
              <a:lnSpc>
                <a:spcPct val="90000"/>
              </a:lnSpc>
              <a:spcBef>
                <a:spcPct val="0"/>
              </a:spcBef>
              <a:spcAft>
                <a:spcPct val="0"/>
              </a:spcAft>
              <a:defRPr lang="en-US" sz="2200" b="1" kern="1200" dirty="0" smtClean="0">
                <a:solidFill>
                  <a:schemeClr val="tx1"/>
                </a:solidFill>
                <a:latin typeface="Arial Narrow" pitchFamily="34" charset="0"/>
                <a:ea typeface="+mn-ea"/>
                <a:cs typeface="+mn-cs"/>
              </a:defRPr>
            </a:lvl5pPr>
          </a:lstStyle>
          <a:p>
            <a:pPr lvl="0"/>
            <a:r>
              <a:rPr lang="en-US" dirty="0"/>
              <a:t>Click to edit subtitle</a:t>
            </a:r>
          </a:p>
        </p:txBody>
      </p:sp>
      <p:sp>
        <p:nvSpPr>
          <p:cNvPr id="2" name="Title 1"/>
          <p:cNvSpPr>
            <a:spLocks noGrp="1"/>
          </p:cNvSpPr>
          <p:nvPr>
            <p:ph type="title"/>
          </p:nvPr>
        </p:nvSpPr>
        <p:spPr bwMode="gray"/>
        <p:txBody>
          <a:bodyPr/>
          <a:lstStyle/>
          <a:p>
            <a:r>
              <a:rPr lang="en-US"/>
              <a:t>Click to edit Master title style</a:t>
            </a:r>
          </a:p>
        </p:txBody>
      </p:sp>
    </p:spTree>
    <p:custDataLst>
      <p:tags r:id="rId1"/>
    </p:custDataLst>
    <p:extLst>
      <p:ext uri="{BB962C8B-B14F-4D97-AF65-F5344CB8AC3E}">
        <p14:creationId xmlns:p14="http://schemas.microsoft.com/office/powerpoint/2010/main" val="10859065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and Content, Box">
    <p:spTree>
      <p:nvGrpSpPr>
        <p:cNvPr id="1" name=""/>
        <p:cNvGrpSpPr/>
        <p:nvPr/>
      </p:nvGrpSpPr>
      <p:grpSpPr>
        <a:xfrm>
          <a:off x="0" y="0"/>
          <a:ext cx="0" cy="0"/>
          <a:chOff x="0" y="0"/>
          <a:chExt cx="0" cy="0"/>
        </a:xfrm>
      </p:grpSpPr>
      <p:sp>
        <p:nvSpPr>
          <p:cNvPr id="3" name="Content Placeholder 2"/>
          <p:cNvSpPr>
            <a:spLocks noGrp="1"/>
          </p:cNvSpPr>
          <p:nvPr>
            <p:ph idx="1"/>
          </p:nvPr>
        </p:nvSpPr>
        <p:spPr bwMode="gray">
          <a:xfrm>
            <a:off x="448172" y="2368296"/>
            <a:ext cx="11294524" cy="3383280"/>
          </a:xfrm>
        </p:spPr>
        <p:txBody>
          <a:bodyPr/>
          <a:lstStyle>
            <a:lvl1pPr marL="173038" indent="-173038">
              <a:spcBef>
                <a:spcPts val="1000"/>
              </a:spcBef>
              <a:defRPr sz="1600"/>
            </a:lvl1pPr>
            <a:lvl2pPr marL="347663" indent="-119063">
              <a:spcBef>
                <a:spcPts val="500"/>
              </a:spcBef>
              <a:defRPr sz="1400"/>
            </a:lvl2pPr>
            <a:lvl3pPr marL="512763" indent="-107950">
              <a:spcBef>
                <a:spcPts val="200"/>
              </a:spcBef>
              <a:defRPr sz="1200"/>
            </a:lvl3pPr>
            <a:lvl4pPr marL="685800" indent="-109538">
              <a:spcBef>
                <a:spcPts val="200"/>
              </a:spcBef>
              <a:defRPr sz="1100"/>
            </a:lvl4pPr>
            <a:lvl5pPr marL="858838" indent="-117475">
              <a:spcBef>
                <a:spcPts val="200"/>
              </a:spcBef>
              <a:defRPr sz="105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2" name="Text Placeholder 2"/>
          <p:cNvSpPr>
            <a:spLocks noGrp="1"/>
          </p:cNvSpPr>
          <p:nvPr>
            <p:ph type="body" sz="quarter" idx="16" hasCustomPrompt="1"/>
          </p:nvPr>
        </p:nvSpPr>
        <p:spPr bwMode="gray">
          <a:xfrm>
            <a:off x="448172" y="5806440"/>
            <a:ext cx="11295782" cy="347472"/>
          </a:xfrm>
        </p:spPr>
        <p:txBody>
          <a:bodyPr lIns="0" tIns="0" rIns="0" bIns="0" anchor="b"/>
          <a:lstStyle>
            <a:lvl1pPr marL="228600" indent="-228600" algn="l" defTabSz="914400" rtl="0" eaLnBrk="1" latinLnBrk="0" hangingPunct="1">
              <a:lnSpc>
                <a:spcPct val="85000"/>
              </a:lnSpc>
              <a:spcBef>
                <a:spcPts val="200"/>
              </a:spcBef>
              <a:buClr>
                <a:schemeClr val="accent2"/>
              </a:buClr>
              <a:buSzPct val="85000"/>
              <a:buFont typeface="Arial" pitchFamily="34" charset="0"/>
              <a:buNone/>
              <a:tabLst>
                <a:tab pos="174625" algn="r"/>
                <a:tab pos="228600" algn="l"/>
              </a:tabLst>
              <a:defRPr lang="en-US" sz="800" kern="1200" dirty="0">
                <a:solidFill>
                  <a:srgbClr val="A1AAB1"/>
                </a:solidFill>
                <a:latin typeface="+mn-lt"/>
                <a:ea typeface="+mn-ea"/>
                <a:cs typeface="Arial" pitchFamily="34" charset="0"/>
              </a:defRPr>
            </a:lvl1pPr>
          </a:lstStyle>
          <a:p>
            <a:pPr lvl="0"/>
            <a:r>
              <a:rPr lang="en-US" dirty="0"/>
              <a:t>Click to edit source</a:t>
            </a:r>
          </a:p>
        </p:txBody>
      </p:sp>
      <p:sp>
        <p:nvSpPr>
          <p:cNvPr id="13" name="Text Placeholder 9"/>
          <p:cNvSpPr>
            <a:spLocks noGrp="1"/>
          </p:cNvSpPr>
          <p:nvPr>
            <p:ph type="body" sz="quarter" idx="15" hasCustomPrompt="1"/>
          </p:nvPr>
        </p:nvSpPr>
        <p:spPr bwMode="gray">
          <a:xfrm>
            <a:off x="448172" y="1307593"/>
            <a:ext cx="11295782" cy="396947"/>
          </a:xfrm>
          <a:prstGeom prst="rect">
            <a:avLst/>
          </a:prstGeom>
          <a:noFill/>
        </p:spPr>
        <p:txBody>
          <a:bodyPr wrap="square" lIns="0" rIns="0" rtlCol="0">
            <a:noAutofit/>
          </a:bodyPr>
          <a:lstStyle>
            <a:lvl1pPr marL="0" indent="0" algn="l" rtl="0" fontAlgn="base">
              <a:lnSpc>
                <a:spcPct val="85000"/>
              </a:lnSpc>
              <a:spcBef>
                <a:spcPct val="0"/>
              </a:spcBef>
              <a:spcAft>
                <a:spcPct val="0"/>
              </a:spcAft>
              <a:buNone/>
              <a:defRPr lang="en-US" sz="2000" b="0" kern="1200" smtClean="0">
                <a:solidFill>
                  <a:schemeClr val="tx1">
                    <a:lumMod val="50000"/>
                    <a:lumOff val="50000"/>
                  </a:schemeClr>
                </a:solidFill>
                <a:latin typeface="+mj-lt"/>
                <a:ea typeface="+mn-ea"/>
                <a:cs typeface="+mn-cs"/>
              </a:defRPr>
            </a:lvl1pPr>
            <a:lvl2pPr algn="l" rtl="0" fontAlgn="base">
              <a:lnSpc>
                <a:spcPct val="90000"/>
              </a:lnSpc>
              <a:spcBef>
                <a:spcPct val="0"/>
              </a:spcBef>
              <a:spcAft>
                <a:spcPct val="0"/>
              </a:spcAft>
              <a:defRPr lang="en-US" sz="2200" b="1" kern="1200" smtClean="0">
                <a:solidFill>
                  <a:schemeClr val="tx1"/>
                </a:solidFill>
                <a:latin typeface="Arial Narrow" pitchFamily="34" charset="0"/>
                <a:ea typeface="+mn-ea"/>
                <a:cs typeface="+mn-cs"/>
              </a:defRPr>
            </a:lvl2pPr>
            <a:lvl3pPr algn="l" rtl="0" fontAlgn="base">
              <a:lnSpc>
                <a:spcPct val="90000"/>
              </a:lnSpc>
              <a:spcBef>
                <a:spcPct val="0"/>
              </a:spcBef>
              <a:spcAft>
                <a:spcPct val="0"/>
              </a:spcAft>
              <a:defRPr lang="en-US" sz="2200" b="1" kern="1200" smtClean="0">
                <a:solidFill>
                  <a:schemeClr val="tx1"/>
                </a:solidFill>
                <a:latin typeface="Arial Narrow" pitchFamily="34" charset="0"/>
                <a:ea typeface="+mn-ea"/>
                <a:cs typeface="+mn-cs"/>
              </a:defRPr>
            </a:lvl3pPr>
            <a:lvl4pPr algn="l" rtl="0" fontAlgn="base">
              <a:lnSpc>
                <a:spcPct val="90000"/>
              </a:lnSpc>
              <a:spcBef>
                <a:spcPct val="0"/>
              </a:spcBef>
              <a:spcAft>
                <a:spcPct val="0"/>
              </a:spcAft>
              <a:defRPr lang="en-US" sz="2200" b="1" kern="1200" smtClean="0">
                <a:solidFill>
                  <a:schemeClr val="tx1"/>
                </a:solidFill>
                <a:latin typeface="Arial Narrow" pitchFamily="34" charset="0"/>
                <a:ea typeface="+mn-ea"/>
                <a:cs typeface="+mn-cs"/>
              </a:defRPr>
            </a:lvl4pPr>
            <a:lvl5pPr algn="l" rtl="0" fontAlgn="base">
              <a:lnSpc>
                <a:spcPct val="90000"/>
              </a:lnSpc>
              <a:spcBef>
                <a:spcPct val="0"/>
              </a:spcBef>
              <a:spcAft>
                <a:spcPct val="0"/>
              </a:spcAft>
              <a:defRPr lang="en-US" sz="2200" b="1" kern="1200" dirty="0" smtClean="0">
                <a:solidFill>
                  <a:schemeClr val="tx1"/>
                </a:solidFill>
                <a:latin typeface="Arial Narrow" pitchFamily="34" charset="0"/>
                <a:ea typeface="+mn-ea"/>
                <a:cs typeface="+mn-cs"/>
              </a:defRPr>
            </a:lvl5pPr>
          </a:lstStyle>
          <a:p>
            <a:pPr lvl="0"/>
            <a:r>
              <a:rPr lang="en-US" dirty="0"/>
              <a:t>Click to edit subtitle</a:t>
            </a:r>
          </a:p>
        </p:txBody>
      </p:sp>
      <p:sp>
        <p:nvSpPr>
          <p:cNvPr id="2" name="Title 1"/>
          <p:cNvSpPr>
            <a:spLocks noGrp="1"/>
          </p:cNvSpPr>
          <p:nvPr>
            <p:ph type="title"/>
          </p:nvPr>
        </p:nvSpPr>
        <p:spPr bwMode="gray"/>
        <p:txBody>
          <a:bodyPr/>
          <a:lstStyle/>
          <a:p>
            <a:r>
              <a:rPr lang="en-US"/>
              <a:t>Click to edit Master title style</a:t>
            </a:r>
          </a:p>
        </p:txBody>
      </p:sp>
      <p:sp>
        <p:nvSpPr>
          <p:cNvPr id="5" name="Text Placeholder 4">
            <a:extLst>
              <a:ext uri="{FF2B5EF4-FFF2-40B4-BE49-F238E27FC236}">
                <a16:creationId xmlns:a16="http://schemas.microsoft.com/office/drawing/2014/main" id="{4D6BC15F-9414-4FEE-B69B-9BD23E3FE336}"/>
              </a:ext>
            </a:extLst>
          </p:cNvPr>
          <p:cNvSpPr>
            <a:spLocks noGrp="1"/>
          </p:cNvSpPr>
          <p:nvPr>
            <p:ph type="body" sz="quarter" idx="17"/>
          </p:nvPr>
        </p:nvSpPr>
        <p:spPr bwMode="gray">
          <a:xfrm>
            <a:off x="448172" y="1801368"/>
            <a:ext cx="11295782" cy="521208"/>
          </a:xfrm>
          <a:solidFill>
            <a:schemeClr val="bg1"/>
          </a:solidFill>
          <a:effectLst>
            <a:outerShdw dist="12700" dir="16200000" rotWithShape="0">
              <a:schemeClr val="bg1">
                <a:lumMod val="75000"/>
              </a:schemeClr>
            </a:outerShdw>
          </a:effectLst>
        </p:spPr>
        <p:txBody>
          <a:bodyPr lIns="0" tIns="91440" rIns="0"/>
          <a:lstStyle>
            <a:lvl1pPr>
              <a:spcBef>
                <a:spcPts val="0"/>
              </a:spcBef>
              <a:buNone/>
              <a:defRPr sz="1800" b="1">
                <a:solidFill>
                  <a:schemeClr val="accent1"/>
                </a:solidFill>
              </a:defRPr>
            </a:lvl1pPr>
          </a:lstStyle>
          <a:p>
            <a:pPr lvl="0"/>
            <a:r>
              <a:rPr lang="en-US" dirty="0"/>
              <a:t>Click to edit Master text styles</a:t>
            </a:r>
          </a:p>
        </p:txBody>
      </p:sp>
    </p:spTree>
    <p:custDataLst>
      <p:tags r:id="rId1"/>
    </p:custDataLst>
    <p:extLst>
      <p:ext uri="{BB962C8B-B14F-4D97-AF65-F5344CB8AC3E}">
        <p14:creationId xmlns:p14="http://schemas.microsoft.com/office/powerpoint/2010/main" val="215705963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wo Content ">
    <p:spTree>
      <p:nvGrpSpPr>
        <p:cNvPr id="1" name=""/>
        <p:cNvGrpSpPr/>
        <p:nvPr/>
      </p:nvGrpSpPr>
      <p:grpSpPr>
        <a:xfrm>
          <a:off x="0" y="0"/>
          <a:ext cx="0" cy="0"/>
          <a:chOff x="0" y="0"/>
          <a:chExt cx="0" cy="0"/>
        </a:xfrm>
      </p:grpSpPr>
      <p:sp>
        <p:nvSpPr>
          <p:cNvPr id="3" name="Content Placeholder 2"/>
          <p:cNvSpPr>
            <a:spLocks noGrp="1"/>
          </p:cNvSpPr>
          <p:nvPr>
            <p:ph idx="1"/>
          </p:nvPr>
        </p:nvSpPr>
        <p:spPr bwMode="gray">
          <a:xfrm>
            <a:off x="448173" y="2368296"/>
            <a:ext cx="5487829" cy="3383280"/>
          </a:xfrm>
        </p:spPr>
        <p:txBody>
          <a:bodyPr/>
          <a:lstStyle>
            <a:lvl1pPr marL="173038" indent="-173038">
              <a:spcBef>
                <a:spcPts val="1000"/>
              </a:spcBef>
              <a:defRPr sz="1600"/>
            </a:lvl1pPr>
            <a:lvl2pPr marL="347663" indent="-119063">
              <a:spcBef>
                <a:spcPts val="500"/>
              </a:spcBef>
              <a:defRPr sz="1400"/>
            </a:lvl2pPr>
            <a:lvl3pPr marL="512763" indent="-107950">
              <a:spcBef>
                <a:spcPts val="200"/>
              </a:spcBef>
              <a:defRPr sz="1200"/>
            </a:lvl3pPr>
            <a:lvl4pPr marL="685800" indent="-109538">
              <a:spcBef>
                <a:spcPts val="200"/>
              </a:spcBef>
              <a:defRPr sz="1100"/>
            </a:lvl4pPr>
            <a:lvl5pPr marL="858838" indent="-117475">
              <a:spcBef>
                <a:spcPts val="200"/>
              </a:spcBef>
              <a:defRPr sz="105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2" name="Text Placeholder 2"/>
          <p:cNvSpPr>
            <a:spLocks noGrp="1"/>
          </p:cNvSpPr>
          <p:nvPr>
            <p:ph type="body" sz="quarter" idx="16" hasCustomPrompt="1"/>
          </p:nvPr>
        </p:nvSpPr>
        <p:spPr bwMode="gray">
          <a:xfrm>
            <a:off x="448172" y="5806440"/>
            <a:ext cx="11295782" cy="347472"/>
          </a:xfrm>
        </p:spPr>
        <p:txBody>
          <a:bodyPr lIns="0" tIns="0" rIns="0" bIns="0" anchor="b"/>
          <a:lstStyle>
            <a:lvl1pPr marL="228600" indent="-228600" algn="l" defTabSz="914400" rtl="0" eaLnBrk="1" latinLnBrk="0" hangingPunct="1">
              <a:lnSpc>
                <a:spcPct val="85000"/>
              </a:lnSpc>
              <a:spcBef>
                <a:spcPts val="200"/>
              </a:spcBef>
              <a:buClr>
                <a:schemeClr val="accent2"/>
              </a:buClr>
              <a:buSzPct val="85000"/>
              <a:buFont typeface="Arial" pitchFamily="34" charset="0"/>
              <a:buNone/>
              <a:tabLst>
                <a:tab pos="174625" algn="r"/>
                <a:tab pos="228600" algn="l"/>
              </a:tabLst>
              <a:defRPr lang="en-US" sz="800" kern="1200" dirty="0">
                <a:solidFill>
                  <a:srgbClr val="A1AAB1"/>
                </a:solidFill>
                <a:latin typeface="+mn-lt"/>
                <a:ea typeface="+mn-ea"/>
                <a:cs typeface="Arial" pitchFamily="34" charset="0"/>
              </a:defRPr>
            </a:lvl1pPr>
          </a:lstStyle>
          <a:p>
            <a:pPr lvl="0"/>
            <a:r>
              <a:rPr lang="en-US" dirty="0"/>
              <a:t>Click to edit source</a:t>
            </a:r>
          </a:p>
        </p:txBody>
      </p:sp>
      <p:sp>
        <p:nvSpPr>
          <p:cNvPr id="13" name="Text Placeholder 9"/>
          <p:cNvSpPr>
            <a:spLocks noGrp="1"/>
          </p:cNvSpPr>
          <p:nvPr>
            <p:ph type="body" sz="quarter" idx="15" hasCustomPrompt="1"/>
          </p:nvPr>
        </p:nvSpPr>
        <p:spPr bwMode="gray">
          <a:xfrm>
            <a:off x="448172" y="1307593"/>
            <a:ext cx="11295782" cy="396947"/>
          </a:xfrm>
          <a:prstGeom prst="rect">
            <a:avLst/>
          </a:prstGeom>
          <a:noFill/>
        </p:spPr>
        <p:txBody>
          <a:bodyPr wrap="square" lIns="0" rIns="0" rtlCol="0">
            <a:noAutofit/>
          </a:bodyPr>
          <a:lstStyle>
            <a:lvl1pPr marL="0" indent="0" algn="l" rtl="0" fontAlgn="base">
              <a:lnSpc>
                <a:spcPct val="85000"/>
              </a:lnSpc>
              <a:spcBef>
                <a:spcPct val="0"/>
              </a:spcBef>
              <a:spcAft>
                <a:spcPct val="0"/>
              </a:spcAft>
              <a:buNone/>
              <a:defRPr lang="en-US" sz="2000" b="0" kern="1200" smtClean="0">
                <a:solidFill>
                  <a:schemeClr val="tx1">
                    <a:lumMod val="50000"/>
                    <a:lumOff val="50000"/>
                  </a:schemeClr>
                </a:solidFill>
                <a:latin typeface="+mj-lt"/>
                <a:ea typeface="+mn-ea"/>
                <a:cs typeface="+mn-cs"/>
              </a:defRPr>
            </a:lvl1pPr>
            <a:lvl2pPr algn="l" rtl="0" fontAlgn="base">
              <a:lnSpc>
                <a:spcPct val="90000"/>
              </a:lnSpc>
              <a:spcBef>
                <a:spcPct val="0"/>
              </a:spcBef>
              <a:spcAft>
                <a:spcPct val="0"/>
              </a:spcAft>
              <a:defRPr lang="en-US" sz="2200" b="1" kern="1200" smtClean="0">
                <a:solidFill>
                  <a:schemeClr val="tx1"/>
                </a:solidFill>
                <a:latin typeface="Arial Narrow" pitchFamily="34" charset="0"/>
                <a:ea typeface="+mn-ea"/>
                <a:cs typeface="+mn-cs"/>
              </a:defRPr>
            </a:lvl2pPr>
            <a:lvl3pPr algn="l" rtl="0" fontAlgn="base">
              <a:lnSpc>
                <a:spcPct val="90000"/>
              </a:lnSpc>
              <a:spcBef>
                <a:spcPct val="0"/>
              </a:spcBef>
              <a:spcAft>
                <a:spcPct val="0"/>
              </a:spcAft>
              <a:defRPr lang="en-US" sz="2200" b="1" kern="1200" smtClean="0">
                <a:solidFill>
                  <a:schemeClr val="tx1"/>
                </a:solidFill>
                <a:latin typeface="Arial Narrow" pitchFamily="34" charset="0"/>
                <a:ea typeface="+mn-ea"/>
                <a:cs typeface="+mn-cs"/>
              </a:defRPr>
            </a:lvl3pPr>
            <a:lvl4pPr algn="l" rtl="0" fontAlgn="base">
              <a:lnSpc>
                <a:spcPct val="90000"/>
              </a:lnSpc>
              <a:spcBef>
                <a:spcPct val="0"/>
              </a:spcBef>
              <a:spcAft>
                <a:spcPct val="0"/>
              </a:spcAft>
              <a:defRPr lang="en-US" sz="2200" b="1" kern="1200" smtClean="0">
                <a:solidFill>
                  <a:schemeClr val="tx1"/>
                </a:solidFill>
                <a:latin typeface="Arial Narrow" pitchFamily="34" charset="0"/>
                <a:ea typeface="+mn-ea"/>
                <a:cs typeface="+mn-cs"/>
              </a:defRPr>
            </a:lvl4pPr>
            <a:lvl5pPr algn="l" rtl="0" fontAlgn="base">
              <a:lnSpc>
                <a:spcPct val="90000"/>
              </a:lnSpc>
              <a:spcBef>
                <a:spcPct val="0"/>
              </a:spcBef>
              <a:spcAft>
                <a:spcPct val="0"/>
              </a:spcAft>
              <a:defRPr lang="en-US" sz="2200" b="1" kern="1200" dirty="0" smtClean="0">
                <a:solidFill>
                  <a:schemeClr val="tx1"/>
                </a:solidFill>
                <a:latin typeface="Arial Narrow" pitchFamily="34" charset="0"/>
                <a:ea typeface="+mn-ea"/>
                <a:cs typeface="+mn-cs"/>
              </a:defRPr>
            </a:lvl5pPr>
          </a:lstStyle>
          <a:p>
            <a:pPr lvl="0"/>
            <a:r>
              <a:rPr lang="en-US" dirty="0"/>
              <a:t>Click to edit subtitle</a:t>
            </a:r>
          </a:p>
        </p:txBody>
      </p:sp>
      <p:sp>
        <p:nvSpPr>
          <p:cNvPr id="2" name="Title 1"/>
          <p:cNvSpPr>
            <a:spLocks noGrp="1"/>
          </p:cNvSpPr>
          <p:nvPr>
            <p:ph type="title"/>
          </p:nvPr>
        </p:nvSpPr>
        <p:spPr bwMode="gray"/>
        <p:txBody>
          <a:bodyPr/>
          <a:lstStyle/>
          <a:p>
            <a:r>
              <a:rPr lang="en-US"/>
              <a:t>Click to edit Master title style</a:t>
            </a:r>
          </a:p>
        </p:txBody>
      </p:sp>
      <p:sp>
        <p:nvSpPr>
          <p:cNvPr id="5" name="Text Placeholder 4">
            <a:extLst>
              <a:ext uri="{FF2B5EF4-FFF2-40B4-BE49-F238E27FC236}">
                <a16:creationId xmlns:a16="http://schemas.microsoft.com/office/drawing/2014/main" id="{4D6BC15F-9414-4FEE-B69B-9BD23E3FE336}"/>
              </a:ext>
            </a:extLst>
          </p:cNvPr>
          <p:cNvSpPr>
            <a:spLocks noGrp="1"/>
          </p:cNvSpPr>
          <p:nvPr>
            <p:ph type="body" sz="quarter" idx="17"/>
          </p:nvPr>
        </p:nvSpPr>
        <p:spPr bwMode="gray">
          <a:xfrm>
            <a:off x="448172" y="1801368"/>
            <a:ext cx="5487829" cy="521208"/>
          </a:xfrm>
          <a:solidFill>
            <a:schemeClr val="bg1"/>
          </a:solidFill>
          <a:effectLst>
            <a:outerShdw dist="12700" dir="16200000" rotWithShape="0">
              <a:schemeClr val="bg1">
                <a:lumMod val="75000"/>
              </a:schemeClr>
            </a:outerShdw>
          </a:effectLst>
        </p:spPr>
        <p:txBody>
          <a:bodyPr lIns="0" tIns="91440" rIns="0"/>
          <a:lstStyle>
            <a:lvl1pPr>
              <a:spcBef>
                <a:spcPts val="0"/>
              </a:spcBef>
              <a:buNone/>
              <a:defRPr sz="1800" b="1">
                <a:solidFill>
                  <a:schemeClr val="accent1"/>
                </a:solidFill>
              </a:defRPr>
            </a:lvl1pPr>
          </a:lstStyle>
          <a:p>
            <a:pPr lvl="0"/>
            <a:r>
              <a:rPr lang="en-US" dirty="0"/>
              <a:t>Click to edit Master text styles</a:t>
            </a:r>
          </a:p>
        </p:txBody>
      </p:sp>
      <p:sp>
        <p:nvSpPr>
          <p:cNvPr id="10" name="Content Placeholder 2">
            <a:extLst>
              <a:ext uri="{FF2B5EF4-FFF2-40B4-BE49-F238E27FC236}">
                <a16:creationId xmlns:a16="http://schemas.microsoft.com/office/drawing/2014/main" id="{8567B850-9BA5-436D-90B5-3B94C065572F}"/>
              </a:ext>
            </a:extLst>
          </p:cNvPr>
          <p:cNvSpPr>
            <a:spLocks noGrp="1"/>
          </p:cNvSpPr>
          <p:nvPr>
            <p:ph idx="18"/>
          </p:nvPr>
        </p:nvSpPr>
        <p:spPr bwMode="gray">
          <a:xfrm>
            <a:off x="6264588" y="2368296"/>
            <a:ext cx="5487829" cy="3383280"/>
          </a:xfrm>
        </p:spPr>
        <p:txBody>
          <a:bodyPr/>
          <a:lstStyle>
            <a:lvl1pPr marL="173038" indent="-173038">
              <a:spcBef>
                <a:spcPts val="1000"/>
              </a:spcBef>
              <a:defRPr sz="1600"/>
            </a:lvl1pPr>
            <a:lvl2pPr marL="347663" indent="-119063">
              <a:spcBef>
                <a:spcPts val="500"/>
              </a:spcBef>
              <a:defRPr sz="1400"/>
            </a:lvl2pPr>
            <a:lvl3pPr marL="512763" indent="-107950">
              <a:spcBef>
                <a:spcPts val="200"/>
              </a:spcBef>
              <a:defRPr sz="1200"/>
            </a:lvl3pPr>
            <a:lvl4pPr marL="685800" indent="-109538">
              <a:spcBef>
                <a:spcPts val="200"/>
              </a:spcBef>
              <a:defRPr sz="1100"/>
            </a:lvl4pPr>
            <a:lvl5pPr marL="858838" indent="-117475">
              <a:spcBef>
                <a:spcPts val="200"/>
              </a:spcBef>
              <a:defRPr sz="105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Text Placeholder 4">
            <a:extLst>
              <a:ext uri="{FF2B5EF4-FFF2-40B4-BE49-F238E27FC236}">
                <a16:creationId xmlns:a16="http://schemas.microsoft.com/office/drawing/2014/main" id="{930AED57-71AA-40F0-8FED-14CBC67B5225}"/>
              </a:ext>
            </a:extLst>
          </p:cNvPr>
          <p:cNvSpPr>
            <a:spLocks noGrp="1"/>
          </p:cNvSpPr>
          <p:nvPr>
            <p:ph type="body" sz="quarter" idx="19"/>
          </p:nvPr>
        </p:nvSpPr>
        <p:spPr bwMode="gray">
          <a:xfrm>
            <a:off x="6264588" y="1801368"/>
            <a:ext cx="5487829" cy="521208"/>
          </a:xfrm>
          <a:solidFill>
            <a:schemeClr val="bg1"/>
          </a:solidFill>
          <a:effectLst>
            <a:outerShdw dist="12700" dir="16200000" rotWithShape="0">
              <a:schemeClr val="bg1">
                <a:lumMod val="75000"/>
              </a:schemeClr>
            </a:outerShdw>
          </a:effectLst>
        </p:spPr>
        <p:txBody>
          <a:bodyPr lIns="0" tIns="91440" rIns="0"/>
          <a:lstStyle>
            <a:lvl1pPr>
              <a:spcBef>
                <a:spcPts val="0"/>
              </a:spcBef>
              <a:buNone/>
              <a:defRPr sz="1800" b="1">
                <a:solidFill>
                  <a:schemeClr val="accent1"/>
                </a:solidFill>
              </a:defRPr>
            </a:lvl1pPr>
          </a:lstStyle>
          <a:p>
            <a:pPr lvl="0"/>
            <a:r>
              <a:rPr lang="en-US" dirty="0"/>
              <a:t>Click to edit Master text styles</a:t>
            </a:r>
          </a:p>
        </p:txBody>
      </p:sp>
    </p:spTree>
    <p:custDataLst>
      <p:tags r:id="rId1"/>
    </p:custDataLst>
    <p:extLst>
      <p:ext uri="{BB962C8B-B14F-4D97-AF65-F5344CB8AC3E}">
        <p14:creationId xmlns:p14="http://schemas.microsoft.com/office/powerpoint/2010/main" val="420951185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One Left Two Right Content">
    <p:spTree>
      <p:nvGrpSpPr>
        <p:cNvPr id="1" name=""/>
        <p:cNvGrpSpPr/>
        <p:nvPr/>
      </p:nvGrpSpPr>
      <p:grpSpPr>
        <a:xfrm>
          <a:off x="0" y="0"/>
          <a:ext cx="0" cy="0"/>
          <a:chOff x="0" y="0"/>
          <a:chExt cx="0" cy="0"/>
        </a:xfrm>
      </p:grpSpPr>
      <p:sp>
        <p:nvSpPr>
          <p:cNvPr id="3" name="Content Placeholder 2"/>
          <p:cNvSpPr>
            <a:spLocks noGrp="1"/>
          </p:cNvSpPr>
          <p:nvPr>
            <p:ph idx="1"/>
          </p:nvPr>
        </p:nvSpPr>
        <p:spPr bwMode="gray">
          <a:xfrm>
            <a:off x="448173" y="2368296"/>
            <a:ext cx="5487829" cy="3383280"/>
          </a:xfrm>
        </p:spPr>
        <p:txBody>
          <a:bodyPr/>
          <a:lstStyle>
            <a:lvl1pPr marL="173038" indent="-173038">
              <a:spcBef>
                <a:spcPts val="1000"/>
              </a:spcBef>
              <a:defRPr sz="1600"/>
            </a:lvl1pPr>
            <a:lvl2pPr marL="347663" indent="-119063">
              <a:spcBef>
                <a:spcPts val="500"/>
              </a:spcBef>
              <a:defRPr sz="1400"/>
            </a:lvl2pPr>
            <a:lvl3pPr marL="512763" indent="-107950">
              <a:spcBef>
                <a:spcPts val="200"/>
              </a:spcBef>
              <a:defRPr sz="1200"/>
            </a:lvl3pPr>
            <a:lvl4pPr marL="685800" indent="-109538">
              <a:spcBef>
                <a:spcPts val="200"/>
              </a:spcBef>
              <a:defRPr sz="1100"/>
            </a:lvl4pPr>
            <a:lvl5pPr marL="858838" indent="-117475">
              <a:spcBef>
                <a:spcPts val="200"/>
              </a:spcBef>
              <a:defRPr sz="105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2" name="Text Placeholder 2"/>
          <p:cNvSpPr>
            <a:spLocks noGrp="1"/>
          </p:cNvSpPr>
          <p:nvPr>
            <p:ph type="body" sz="quarter" idx="16" hasCustomPrompt="1"/>
          </p:nvPr>
        </p:nvSpPr>
        <p:spPr bwMode="gray">
          <a:xfrm>
            <a:off x="448172" y="5806440"/>
            <a:ext cx="11295782" cy="347472"/>
          </a:xfrm>
        </p:spPr>
        <p:txBody>
          <a:bodyPr lIns="0" tIns="0" rIns="0" bIns="0" anchor="b"/>
          <a:lstStyle>
            <a:lvl1pPr marL="228600" indent="-228600" algn="l" defTabSz="914400" rtl="0" eaLnBrk="1" latinLnBrk="0" hangingPunct="1">
              <a:lnSpc>
                <a:spcPct val="85000"/>
              </a:lnSpc>
              <a:spcBef>
                <a:spcPts val="200"/>
              </a:spcBef>
              <a:buClr>
                <a:schemeClr val="accent2"/>
              </a:buClr>
              <a:buSzPct val="85000"/>
              <a:buFont typeface="Arial" pitchFamily="34" charset="0"/>
              <a:buNone/>
              <a:tabLst>
                <a:tab pos="174625" algn="r"/>
                <a:tab pos="228600" algn="l"/>
              </a:tabLst>
              <a:defRPr lang="en-US" sz="800" kern="1200" dirty="0">
                <a:solidFill>
                  <a:srgbClr val="A1AAB1"/>
                </a:solidFill>
                <a:latin typeface="+mn-lt"/>
                <a:ea typeface="+mn-ea"/>
                <a:cs typeface="Arial" pitchFamily="34" charset="0"/>
              </a:defRPr>
            </a:lvl1pPr>
          </a:lstStyle>
          <a:p>
            <a:pPr lvl="0"/>
            <a:r>
              <a:rPr lang="en-US" dirty="0"/>
              <a:t>Click to edit source</a:t>
            </a:r>
          </a:p>
        </p:txBody>
      </p:sp>
      <p:sp>
        <p:nvSpPr>
          <p:cNvPr id="13" name="Text Placeholder 9"/>
          <p:cNvSpPr>
            <a:spLocks noGrp="1"/>
          </p:cNvSpPr>
          <p:nvPr>
            <p:ph type="body" sz="quarter" idx="15" hasCustomPrompt="1"/>
          </p:nvPr>
        </p:nvSpPr>
        <p:spPr bwMode="gray">
          <a:xfrm>
            <a:off x="448172" y="1307593"/>
            <a:ext cx="11295782" cy="396947"/>
          </a:xfrm>
          <a:prstGeom prst="rect">
            <a:avLst/>
          </a:prstGeom>
          <a:noFill/>
        </p:spPr>
        <p:txBody>
          <a:bodyPr wrap="square" lIns="0" rIns="0" rtlCol="0">
            <a:noAutofit/>
          </a:bodyPr>
          <a:lstStyle>
            <a:lvl1pPr marL="0" indent="0" algn="l" rtl="0" fontAlgn="base">
              <a:lnSpc>
                <a:spcPct val="85000"/>
              </a:lnSpc>
              <a:spcBef>
                <a:spcPct val="0"/>
              </a:spcBef>
              <a:spcAft>
                <a:spcPct val="0"/>
              </a:spcAft>
              <a:buNone/>
              <a:defRPr lang="en-US" sz="2000" b="0" kern="1200" smtClean="0">
                <a:solidFill>
                  <a:schemeClr val="tx1">
                    <a:lumMod val="50000"/>
                    <a:lumOff val="50000"/>
                  </a:schemeClr>
                </a:solidFill>
                <a:latin typeface="+mj-lt"/>
                <a:ea typeface="+mn-ea"/>
                <a:cs typeface="+mn-cs"/>
              </a:defRPr>
            </a:lvl1pPr>
            <a:lvl2pPr algn="l" rtl="0" fontAlgn="base">
              <a:lnSpc>
                <a:spcPct val="90000"/>
              </a:lnSpc>
              <a:spcBef>
                <a:spcPct val="0"/>
              </a:spcBef>
              <a:spcAft>
                <a:spcPct val="0"/>
              </a:spcAft>
              <a:defRPr lang="en-US" sz="2200" b="1" kern="1200" smtClean="0">
                <a:solidFill>
                  <a:schemeClr val="tx1"/>
                </a:solidFill>
                <a:latin typeface="Arial Narrow" pitchFamily="34" charset="0"/>
                <a:ea typeface="+mn-ea"/>
                <a:cs typeface="+mn-cs"/>
              </a:defRPr>
            </a:lvl2pPr>
            <a:lvl3pPr algn="l" rtl="0" fontAlgn="base">
              <a:lnSpc>
                <a:spcPct val="90000"/>
              </a:lnSpc>
              <a:spcBef>
                <a:spcPct val="0"/>
              </a:spcBef>
              <a:spcAft>
                <a:spcPct val="0"/>
              </a:spcAft>
              <a:defRPr lang="en-US" sz="2200" b="1" kern="1200" smtClean="0">
                <a:solidFill>
                  <a:schemeClr val="tx1"/>
                </a:solidFill>
                <a:latin typeface="Arial Narrow" pitchFamily="34" charset="0"/>
                <a:ea typeface="+mn-ea"/>
                <a:cs typeface="+mn-cs"/>
              </a:defRPr>
            </a:lvl3pPr>
            <a:lvl4pPr algn="l" rtl="0" fontAlgn="base">
              <a:lnSpc>
                <a:spcPct val="90000"/>
              </a:lnSpc>
              <a:spcBef>
                <a:spcPct val="0"/>
              </a:spcBef>
              <a:spcAft>
                <a:spcPct val="0"/>
              </a:spcAft>
              <a:defRPr lang="en-US" sz="2200" b="1" kern="1200" smtClean="0">
                <a:solidFill>
                  <a:schemeClr val="tx1"/>
                </a:solidFill>
                <a:latin typeface="Arial Narrow" pitchFamily="34" charset="0"/>
                <a:ea typeface="+mn-ea"/>
                <a:cs typeface="+mn-cs"/>
              </a:defRPr>
            </a:lvl4pPr>
            <a:lvl5pPr algn="l" rtl="0" fontAlgn="base">
              <a:lnSpc>
                <a:spcPct val="90000"/>
              </a:lnSpc>
              <a:spcBef>
                <a:spcPct val="0"/>
              </a:spcBef>
              <a:spcAft>
                <a:spcPct val="0"/>
              </a:spcAft>
              <a:defRPr lang="en-US" sz="2200" b="1" kern="1200" dirty="0" smtClean="0">
                <a:solidFill>
                  <a:schemeClr val="tx1"/>
                </a:solidFill>
                <a:latin typeface="Arial Narrow" pitchFamily="34" charset="0"/>
                <a:ea typeface="+mn-ea"/>
                <a:cs typeface="+mn-cs"/>
              </a:defRPr>
            </a:lvl5pPr>
          </a:lstStyle>
          <a:p>
            <a:pPr lvl="0"/>
            <a:r>
              <a:rPr lang="en-US" dirty="0"/>
              <a:t>Click to edit subtitle</a:t>
            </a:r>
          </a:p>
        </p:txBody>
      </p:sp>
      <p:sp>
        <p:nvSpPr>
          <p:cNvPr id="2" name="Title 1"/>
          <p:cNvSpPr>
            <a:spLocks noGrp="1"/>
          </p:cNvSpPr>
          <p:nvPr>
            <p:ph type="title"/>
          </p:nvPr>
        </p:nvSpPr>
        <p:spPr bwMode="gray"/>
        <p:txBody>
          <a:bodyPr/>
          <a:lstStyle/>
          <a:p>
            <a:r>
              <a:rPr lang="en-US"/>
              <a:t>Click to edit Master title style</a:t>
            </a:r>
          </a:p>
        </p:txBody>
      </p:sp>
      <p:sp>
        <p:nvSpPr>
          <p:cNvPr id="5" name="Text Placeholder 4">
            <a:extLst>
              <a:ext uri="{FF2B5EF4-FFF2-40B4-BE49-F238E27FC236}">
                <a16:creationId xmlns:a16="http://schemas.microsoft.com/office/drawing/2014/main" id="{4D6BC15F-9414-4FEE-B69B-9BD23E3FE336}"/>
              </a:ext>
            </a:extLst>
          </p:cNvPr>
          <p:cNvSpPr>
            <a:spLocks noGrp="1"/>
          </p:cNvSpPr>
          <p:nvPr>
            <p:ph type="body" sz="quarter" idx="17"/>
          </p:nvPr>
        </p:nvSpPr>
        <p:spPr bwMode="gray">
          <a:xfrm>
            <a:off x="448172" y="1801368"/>
            <a:ext cx="5487829" cy="521208"/>
          </a:xfrm>
          <a:solidFill>
            <a:schemeClr val="bg1"/>
          </a:solidFill>
          <a:effectLst>
            <a:outerShdw dist="12700" dir="16200000" rotWithShape="0">
              <a:schemeClr val="bg1">
                <a:lumMod val="75000"/>
              </a:schemeClr>
            </a:outerShdw>
          </a:effectLst>
        </p:spPr>
        <p:txBody>
          <a:bodyPr lIns="0" tIns="91440" rIns="0"/>
          <a:lstStyle>
            <a:lvl1pPr>
              <a:spcBef>
                <a:spcPts val="0"/>
              </a:spcBef>
              <a:buNone/>
              <a:defRPr sz="1800" b="1">
                <a:solidFill>
                  <a:schemeClr val="accent1"/>
                </a:solidFill>
              </a:defRPr>
            </a:lvl1pPr>
          </a:lstStyle>
          <a:p>
            <a:pPr lvl="0"/>
            <a:r>
              <a:rPr lang="en-US" dirty="0"/>
              <a:t>Click to edit Master text styles</a:t>
            </a:r>
          </a:p>
        </p:txBody>
      </p:sp>
      <p:sp>
        <p:nvSpPr>
          <p:cNvPr id="10" name="Content Placeholder 2">
            <a:extLst>
              <a:ext uri="{FF2B5EF4-FFF2-40B4-BE49-F238E27FC236}">
                <a16:creationId xmlns:a16="http://schemas.microsoft.com/office/drawing/2014/main" id="{8567B850-9BA5-436D-90B5-3B94C065572F}"/>
              </a:ext>
            </a:extLst>
          </p:cNvPr>
          <p:cNvSpPr>
            <a:spLocks noGrp="1"/>
          </p:cNvSpPr>
          <p:nvPr>
            <p:ph idx="18"/>
          </p:nvPr>
        </p:nvSpPr>
        <p:spPr bwMode="gray">
          <a:xfrm>
            <a:off x="6264588" y="2368296"/>
            <a:ext cx="5487829" cy="1276312"/>
          </a:xfrm>
        </p:spPr>
        <p:txBody>
          <a:bodyPr/>
          <a:lstStyle>
            <a:lvl1pPr marL="173038" indent="-173038">
              <a:spcBef>
                <a:spcPts val="1000"/>
              </a:spcBef>
              <a:defRPr sz="1600"/>
            </a:lvl1pPr>
            <a:lvl2pPr marL="347663" indent="-119063">
              <a:spcBef>
                <a:spcPts val="500"/>
              </a:spcBef>
              <a:defRPr sz="1400"/>
            </a:lvl2pPr>
            <a:lvl3pPr marL="512763" indent="-107950">
              <a:spcBef>
                <a:spcPts val="200"/>
              </a:spcBef>
              <a:defRPr sz="1200"/>
            </a:lvl3pPr>
            <a:lvl4pPr marL="685800" indent="-109538">
              <a:spcBef>
                <a:spcPts val="200"/>
              </a:spcBef>
              <a:defRPr sz="1100"/>
            </a:lvl4pPr>
            <a:lvl5pPr marL="858838" indent="-117475">
              <a:spcBef>
                <a:spcPts val="200"/>
              </a:spcBef>
              <a:defRPr sz="105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Text Placeholder 4">
            <a:extLst>
              <a:ext uri="{FF2B5EF4-FFF2-40B4-BE49-F238E27FC236}">
                <a16:creationId xmlns:a16="http://schemas.microsoft.com/office/drawing/2014/main" id="{930AED57-71AA-40F0-8FED-14CBC67B5225}"/>
              </a:ext>
            </a:extLst>
          </p:cNvPr>
          <p:cNvSpPr>
            <a:spLocks noGrp="1"/>
          </p:cNvSpPr>
          <p:nvPr>
            <p:ph type="body" sz="quarter" idx="19"/>
          </p:nvPr>
        </p:nvSpPr>
        <p:spPr bwMode="gray">
          <a:xfrm>
            <a:off x="6264588" y="1801368"/>
            <a:ext cx="5487829" cy="521208"/>
          </a:xfrm>
          <a:solidFill>
            <a:schemeClr val="bg1"/>
          </a:solidFill>
          <a:effectLst>
            <a:outerShdw dist="12700" dir="16200000" rotWithShape="0">
              <a:schemeClr val="bg1">
                <a:lumMod val="75000"/>
              </a:schemeClr>
            </a:outerShdw>
          </a:effectLst>
        </p:spPr>
        <p:txBody>
          <a:bodyPr lIns="0" tIns="91440" rIns="0"/>
          <a:lstStyle>
            <a:lvl1pPr>
              <a:spcBef>
                <a:spcPts val="0"/>
              </a:spcBef>
              <a:buNone/>
              <a:defRPr sz="1800" b="1">
                <a:solidFill>
                  <a:schemeClr val="accent1"/>
                </a:solidFill>
              </a:defRPr>
            </a:lvl1pPr>
          </a:lstStyle>
          <a:p>
            <a:pPr lvl="0"/>
            <a:r>
              <a:rPr lang="en-US" dirty="0"/>
              <a:t>Click to edit Master text styles</a:t>
            </a:r>
          </a:p>
        </p:txBody>
      </p:sp>
      <p:sp>
        <p:nvSpPr>
          <p:cNvPr id="18" name="Content Placeholder 2">
            <a:extLst>
              <a:ext uri="{FF2B5EF4-FFF2-40B4-BE49-F238E27FC236}">
                <a16:creationId xmlns:a16="http://schemas.microsoft.com/office/drawing/2014/main" id="{A48AB6F3-8F33-46C5-B8AF-C6C2DBA35DAC}"/>
              </a:ext>
            </a:extLst>
          </p:cNvPr>
          <p:cNvSpPr>
            <a:spLocks noGrp="1"/>
          </p:cNvSpPr>
          <p:nvPr>
            <p:ph idx="20"/>
          </p:nvPr>
        </p:nvSpPr>
        <p:spPr bwMode="gray">
          <a:xfrm>
            <a:off x="6264588" y="4471416"/>
            <a:ext cx="5487829" cy="1276312"/>
          </a:xfrm>
        </p:spPr>
        <p:txBody>
          <a:bodyPr/>
          <a:lstStyle>
            <a:lvl1pPr marL="173038" indent="-173038">
              <a:spcBef>
                <a:spcPts val="1000"/>
              </a:spcBef>
              <a:defRPr sz="1600"/>
            </a:lvl1pPr>
            <a:lvl2pPr marL="347663" indent="-119063">
              <a:spcBef>
                <a:spcPts val="500"/>
              </a:spcBef>
              <a:defRPr sz="1400"/>
            </a:lvl2pPr>
            <a:lvl3pPr marL="512763" indent="-107950">
              <a:spcBef>
                <a:spcPts val="200"/>
              </a:spcBef>
              <a:defRPr sz="1200"/>
            </a:lvl3pPr>
            <a:lvl4pPr marL="685800" indent="-109538">
              <a:spcBef>
                <a:spcPts val="200"/>
              </a:spcBef>
              <a:defRPr sz="1100"/>
            </a:lvl4pPr>
            <a:lvl5pPr marL="858838" indent="-117475">
              <a:spcBef>
                <a:spcPts val="200"/>
              </a:spcBef>
              <a:defRPr sz="105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9" name="Text Placeholder 4">
            <a:extLst>
              <a:ext uri="{FF2B5EF4-FFF2-40B4-BE49-F238E27FC236}">
                <a16:creationId xmlns:a16="http://schemas.microsoft.com/office/drawing/2014/main" id="{9EA1C6BA-0114-4F33-85B2-4176902D0145}"/>
              </a:ext>
            </a:extLst>
          </p:cNvPr>
          <p:cNvSpPr>
            <a:spLocks noGrp="1"/>
          </p:cNvSpPr>
          <p:nvPr>
            <p:ph type="body" sz="quarter" idx="21"/>
          </p:nvPr>
        </p:nvSpPr>
        <p:spPr bwMode="gray">
          <a:xfrm>
            <a:off x="6264588" y="3911906"/>
            <a:ext cx="5487829" cy="521208"/>
          </a:xfrm>
          <a:solidFill>
            <a:schemeClr val="bg1"/>
          </a:solidFill>
          <a:effectLst>
            <a:outerShdw dist="12700" dir="16200000" rotWithShape="0">
              <a:schemeClr val="bg1">
                <a:lumMod val="75000"/>
              </a:schemeClr>
            </a:outerShdw>
          </a:effectLst>
        </p:spPr>
        <p:txBody>
          <a:bodyPr lIns="0" tIns="91440" rIns="0"/>
          <a:lstStyle>
            <a:lvl1pPr>
              <a:spcBef>
                <a:spcPts val="0"/>
              </a:spcBef>
              <a:buNone/>
              <a:defRPr sz="1800" b="1">
                <a:solidFill>
                  <a:schemeClr val="accent1"/>
                </a:solidFill>
              </a:defRPr>
            </a:lvl1pPr>
          </a:lstStyle>
          <a:p>
            <a:pPr lvl="0"/>
            <a:r>
              <a:rPr lang="en-US" dirty="0"/>
              <a:t>Click to edit Master text styles</a:t>
            </a:r>
          </a:p>
        </p:txBody>
      </p:sp>
    </p:spTree>
    <p:custDataLst>
      <p:tags r:id="rId1"/>
    </p:custDataLst>
    <p:extLst>
      <p:ext uri="{BB962C8B-B14F-4D97-AF65-F5344CB8AC3E}">
        <p14:creationId xmlns:p14="http://schemas.microsoft.com/office/powerpoint/2010/main" val="2282954306"/>
      </p:ext>
    </p:extLst>
  </p:cSld>
  <p:clrMapOvr>
    <a:masterClrMapping/>
  </p:clrMapOvr>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image" Target="../media/image1.emf"/><Relationship Id="rId21" Type="http://schemas.openxmlformats.org/officeDocument/2006/relationships/slideLayout" Target="../slideLayouts/slideLayout21.xml"/><Relationship Id="rId34" Type="http://schemas.openxmlformats.org/officeDocument/2006/relationships/slideLayout" Target="../slideLayouts/slideLayout34.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oleObject" Target="../embeddings/oleObject1.bin"/><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tags" Target="../tags/tag3.xml"/><Relationship Id="rId40" Type="http://schemas.openxmlformats.org/officeDocument/2006/relationships/image" Target="../media/image2.emf"/><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tags" Target="../tags/tag2.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theme" Target="../theme/theme1.xml"/><Relationship Id="rId8" Type="http://schemas.openxmlformats.org/officeDocument/2006/relationships/slideLayout" Target="../slideLayouts/slideLayout8.xml"/><Relationship Id="rId3" Type="http://schemas.openxmlformats.org/officeDocument/2006/relationships/slideLayout" Target="../slideLayouts/slideLayout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aphicFrame>
        <p:nvGraphicFramePr>
          <p:cNvPr id="5" name="对象 4" hidden="1">
            <a:extLst>
              <a:ext uri="{FF2B5EF4-FFF2-40B4-BE49-F238E27FC236}">
                <a16:creationId xmlns:a16="http://schemas.microsoft.com/office/drawing/2014/main" id="{1F5AC38E-6D58-4F51-B2FC-4C07B3F53493}"/>
              </a:ext>
            </a:extLst>
          </p:cNvPr>
          <p:cNvGraphicFramePr>
            <a:graphicFrameLocks noChangeAspect="1"/>
          </p:cNvGraphicFramePr>
          <p:nvPr userDrawn="1">
            <p:custDataLst>
              <p:tags r:id="rId37"/>
            </p:custDataLst>
            <p:extLst>
              <p:ext uri="{D42A27DB-BD31-4B8C-83A1-F6EECF244321}">
                <p14:modId xmlns:p14="http://schemas.microsoft.com/office/powerpoint/2010/main" val="1869140826"/>
              </p:ext>
            </p:extLst>
          </p:nvPr>
        </p:nvGraphicFramePr>
        <p:xfrm>
          <a:off x="1589" y="1588"/>
          <a:ext cx="1588" cy="1588"/>
        </p:xfrm>
        <a:graphic>
          <a:graphicData uri="http://schemas.openxmlformats.org/presentationml/2006/ole">
            <mc:AlternateContent xmlns:mc="http://schemas.openxmlformats.org/markup-compatibility/2006">
              <mc:Choice xmlns:v="urn:schemas-microsoft-com:vml" Requires="v">
                <p:oleObj name="think-cell 幻灯片" r:id="rId38" imgW="663" imgH="664" progId="TCLayout.ActiveDocument.1">
                  <p:embed/>
                </p:oleObj>
              </mc:Choice>
              <mc:Fallback>
                <p:oleObj name="think-cell 幻灯片" r:id="rId38" imgW="663" imgH="664" progId="TCLayout.ActiveDocument.1">
                  <p:embed/>
                  <p:pic>
                    <p:nvPicPr>
                      <p:cNvPr id="5" name="对象 4" hidden="1">
                        <a:extLst>
                          <a:ext uri="{FF2B5EF4-FFF2-40B4-BE49-F238E27FC236}">
                            <a16:creationId xmlns:a16="http://schemas.microsoft.com/office/drawing/2014/main" id="{1F5AC38E-6D58-4F51-B2FC-4C07B3F53493}"/>
                          </a:ext>
                        </a:extLst>
                      </p:cNvPr>
                      <p:cNvPicPr/>
                      <p:nvPr/>
                    </p:nvPicPr>
                    <p:blipFill>
                      <a:blip r:embed="rId39"/>
                      <a:stretch>
                        <a:fillRect/>
                      </a:stretch>
                    </p:blipFill>
                    <p:spPr>
                      <a:xfrm>
                        <a:off x="1589" y="1588"/>
                        <a:ext cx="1588" cy="1588"/>
                      </a:xfrm>
                      <a:prstGeom prst="rect">
                        <a:avLst/>
                      </a:prstGeom>
                    </p:spPr>
                  </p:pic>
                </p:oleObj>
              </mc:Fallback>
            </mc:AlternateContent>
          </a:graphicData>
        </a:graphic>
      </p:graphicFrame>
      <p:sp>
        <p:nvSpPr>
          <p:cNvPr id="3" name="Text Placeholder 2"/>
          <p:cNvSpPr>
            <a:spLocks noGrp="1"/>
          </p:cNvSpPr>
          <p:nvPr userDrawn="1">
            <p:ph type="body" idx="1"/>
          </p:nvPr>
        </p:nvSpPr>
        <p:spPr bwMode="gray">
          <a:xfrm>
            <a:off x="446912" y="1801368"/>
            <a:ext cx="11295782" cy="3950208"/>
          </a:xfrm>
          <a:prstGeom prst="rect">
            <a:avLst/>
          </a:prstGeom>
        </p:spPr>
        <p:txBody>
          <a:bodyPr vert="horz" lIns="45720" tIns="45720" rIns="45720" bIns="45720" rtlCol="0">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 name="Title Placeholder 1"/>
          <p:cNvSpPr>
            <a:spLocks noGrp="1"/>
          </p:cNvSpPr>
          <p:nvPr userDrawn="1">
            <p:ph type="title"/>
          </p:nvPr>
        </p:nvSpPr>
        <p:spPr bwMode="gray">
          <a:xfrm>
            <a:off x="446914" y="484632"/>
            <a:ext cx="11295782" cy="850392"/>
          </a:xfrm>
          <a:prstGeom prst="rect">
            <a:avLst/>
          </a:prstGeom>
        </p:spPr>
        <p:txBody>
          <a:bodyPr vert="horz" lIns="0" tIns="45720" rIns="0" bIns="45720" rtlCol="0" anchor="t" anchorCtr="0">
            <a:noAutofit/>
          </a:bodyPr>
          <a:lstStyle/>
          <a:p>
            <a:pPr lvl="0"/>
            <a:r>
              <a:rPr lang="en-US" dirty="0"/>
              <a:t>Click to edit Master title style</a:t>
            </a:r>
          </a:p>
        </p:txBody>
      </p:sp>
      <p:grpSp>
        <p:nvGrpSpPr>
          <p:cNvPr id="12" name="Group 11">
            <a:extLst>
              <a:ext uri="{FF2B5EF4-FFF2-40B4-BE49-F238E27FC236}">
                <a16:creationId xmlns:a16="http://schemas.microsoft.com/office/drawing/2014/main" id="{554DB309-1BC3-452B-AA12-02F70E3CF3C4}"/>
              </a:ext>
            </a:extLst>
          </p:cNvPr>
          <p:cNvGrpSpPr/>
          <p:nvPr userDrawn="1"/>
        </p:nvGrpSpPr>
        <p:grpSpPr bwMode="gray">
          <a:xfrm>
            <a:off x="446915" y="326296"/>
            <a:ext cx="587784" cy="45600"/>
            <a:chOff x="616542" y="591197"/>
            <a:chExt cx="587631" cy="45600"/>
          </a:xfrm>
        </p:grpSpPr>
        <p:sp>
          <p:nvSpPr>
            <p:cNvPr id="13" name="Google Shape;17;p2">
              <a:extLst>
                <a:ext uri="{FF2B5EF4-FFF2-40B4-BE49-F238E27FC236}">
                  <a16:creationId xmlns:a16="http://schemas.microsoft.com/office/drawing/2014/main" id="{C75766B0-97F2-444A-9E42-E0CBE795461F}"/>
                </a:ext>
              </a:extLst>
            </p:cNvPr>
            <p:cNvSpPr/>
            <p:nvPr userDrawn="1"/>
          </p:nvSpPr>
          <p:spPr bwMode="gray">
            <a:xfrm>
              <a:off x="616542" y="591197"/>
              <a:ext cx="293923" cy="45600"/>
            </a:xfrm>
            <a:prstGeom prst="rect">
              <a:avLst/>
            </a:prstGeom>
            <a:solidFill>
              <a:srgbClr val="0000C9"/>
            </a:solidFill>
            <a:ln>
              <a:noFill/>
            </a:ln>
          </p:spPr>
          <p:txBody>
            <a:bodyPr spcFirstLastPara="1" wrap="square" lIns="121868" tIns="121868" rIns="121868" bIns="121868" anchor="ctr" anchorCtr="0">
              <a:noAutofit/>
            </a:bodyPr>
            <a:lstStyle/>
            <a:p>
              <a:pPr marL="0" lvl="0" indent="0" algn="l" rtl="0">
                <a:spcBef>
                  <a:spcPts val="0"/>
                </a:spcBef>
                <a:spcAft>
                  <a:spcPts val="0"/>
                </a:spcAft>
                <a:buNone/>
              </a:pPr>
              <a:endParaRPr sz="2487" dirty="0"/>
            </a:p>
          </p:txBody>
        </p:sp>
        <p:sp>
          <p:nvSpPr>
            <p:cNvPr id="14" name="Google Shape;18;p2">
              <a:extLst>
                <a:ext uri="{FF2B5EF4-FFF2-40B4-BE49-F238E27FC236}">
                  <a16:creationId xmlns:a16="http://schemas.microsoft.com/office/drawing/2014/main" id="{05F9DAF3-DD76-41B5-93EF-0334C2738E2C}"/>
                </a:ext>
              </a:extLst>
            </p:cNvPr>
            <p:cNvSpPr/>
            <p:nvPr userDrawn="1"/>
          </p:nvSpPr>
          <p:spPr bwMode="gray">
            <a:xfrm>
              <a:off x="910250" y="591197"/>
              <a:ext cx="293923" cy="45600"/>
            </a:xfrm>
            <a:prstGeom prst="rect">
              <a:avLst/>
            </a:prstGeom>
            <a:solidFill>
              <a:srgbClr val="0095FF"/>
            </a:solidFill>
            <a:ln>
              <a:noFill/>
            </a:ln>
          </p:spPr>
          <p:txBody>
            <a:bodyPr spcFirstLastPara="1" wrap="square" lIns="121868" tIns="121868" rIns="121868" bIns="121868" anchor="ctr" anchorCtr="0">
              <a:noAutofit/>
            </a:bodyPr>
            <a:lstStyle/>
            <a:p>
              <a:pPr marL="0" lvl="0" indent="0" algn="l" rtl="0">
                <a:spcBef>
                  <a:spcPts val="0"/>
                </a:spcBef>
                <a:spcAft>
                  <a:spcPts val="0"/>
                </a:spcAft>
                <a:buNone/>
              </a:pPr>
              <a:endParaRPr sz="2487" dirty="0"/>
            </a:p>
          </p:txBody>
        </p:sp>
      </p:grpSp>
      <p:sp>
        <p:nvSpPr>
          <p:cNvPr id="11" name="Slide Number Placeholder 5">
            <a:extLst>
              <a:ext uri="{FF2B5EF4-FFF2-40B4-BE49-F238E27FC236}">
                <a16:creationId xmlns:a16="http://schemas.microsoft.com/office/drawing/2014/main" id="{146C14D5-25B9-40A9-A7B3-25F17FEDDC36}"/>
              </a:ext>
            </a:extLst>
          </p:cNvPr>
          <p:cNvSpPr txBox="1">
            <a:spLocks/>
          </p:cNvSpPr>
          <p:nvPr userDrawn="1"/>
        </p:nvSpPr>
        <p:spPr bwMode="gray">
          <a:xfrm>
            <a:off x="11466324" y="6303596"/>
            <a:ext cx="276370" cy="335382"/>
          </a:xfrm>
          <a:prstGeom prst="rect">
            <a:avLst/>
          </a:prstGeom>
        </p:spPr>
        <p:txBody>
          <a:bodyPr wrap="square" lIns="0" tIns="0" rIns="0" bIns="0" anchor="b" anchorCtr="0"/>
          <a:lstStyle>
            <a:defPPr>
              <a:defRPr lang="en-US"/>
            </a:defPPr>
            <a:lvl1pPr marL="0" algn="r" defTabSz="914400" rtl="0" eaLnBrk="1" fontAlgn="base" latinLnBrk="0" hangingPunct="1">
              <a:lnSpc>
                <a:spcPct val="90000"/>
              </a:lnSpc>
              <a:spcBef>
                <a:spcPct val="0"/>
              </a:spcBef>
              <a:spcAft>
                <a:spcPct val="0"/>
              </a:spcAft>
              <a:defRPr lang="en-US" sz="900" b="0" kern="1200" smtClean="0">
                <a:solidFill>
                  <a:schemeClr val="tx1">
                    <a:lumMod val="75000"/>
                    <a:lumOff val="25000"/>
                  </a:schemeClr>
                </a:solidFill>
                <a:latin typeface="+mj-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35C0926A-889A-463A-A5EA-682F15689EEF}" type="slidenum">
              <a:rPr lang="en-US" sz="800" smtClean="0">
                <a:solidFill>
                  <a:srgbClr val="A1AAB1"/>
                </a:solidFill>
                <a:latin typeface="+mn-lt"/>
              </a:rPr>
              <a:pPr/>
              <a:t>‹#›</a:t>
            </a:fld>
            <a:endParaRPr lang="en-US" sz="800" dirty="0">
              <a:solidFill>
                <a:srgbClr val="A1AAB1"/>
              </a:solidFill>
              <a:latin typeface="+mn-lt"/>
            </a:endParaRPr>
          </a:p>
        </p:txBody>
      </p:sp>
      <p:pic>
        <p:nvPicPr>
          <p:cNvPr id="19" name="Google Shape;53;p7">
            <a:extLst>
              <a:ext uri="{FF2B5EF4-FFF2-40B4-BE49-F238E27FC236}">
                <a16:creationId xmlns:a16="http://schemas.microsoft.com/office/drawing/2014/main" id="{18CBED57-3765-4A2E-BBF3-6756DC9F3384}"/>
              </a:ext>
            </a:extLst>
          </p:cNvPr>
          <p:cNvPicPr preferRelativeResize="0">
            <a:picLocks noChangeAspect="1"/>
          </p:cNvPicPr>
          <p:nvPr userDrawn="1"/>
        </p:nvPicPr>
        <p:blipFill>
          <a:blip r:embed="rId40" cstate="email">
            <a:extLst>
              <a:ext uri="{28A0092B-C50C-407E-A947-70E740481C1C}">
                <a14:useLocalDpi xmlns:a14="http://schemas.microsoft.com/office/drawing/2010/main"/>
              </a:ext>
            </a:extLst>
          </a:blip>
          <a:srcRect t="787" b="787"/>
          <a:stretch/>
        </p:blipFill>
        <p:spPr bwMode="gray">
          <a:xfrm>
            <a:off x="446914" y="6346663"/>
            <a:ext cx="914638" cy="371811"/>
          </a:xfrm>
          <a:prstGeom prst="rect">
            <a:avLst/>
          </a:prstGeom>
          <a:noFill/>
          <a:ln>
            <a:noFill/>
          </a:ln>
        </p:spPr>
      </p:pic>
      <p:sp>
        <p:nvSpPr>
          <p:cNvPr id="6" name="文本框 5">
            <a:extLst>
              <a:ext uri="{FF2B5EF4-FFF2-40B4-BE49-F238E27FC236}">
                <a16:creationId xmlns:a16="http://schemas.microsoft.com/office/drawing/2014/main" id="{92192FDB-C1A1-412F-DB91-177769FCCF9F}"/>
              </a:ext>
            </a:extLst>
          </p:cNvPr>
          <p:cNvSpPr txBox="1"/>
          <p:nvPr userDrawn="1"/>
        </p:nvSpPr>
        <p:spPr bwMode="gray">
          <a:xfrm>
            <a:off x="1386051" y="6397860"/>
            <a:ext cx="735649" cy="265610"/>
          </a:xfrm>
          <a:prstGeom prst="rect">
            <a:avLst/>
          </a:prstGeom>
          <a:effectLst>
            <a:outerShdw blurRad="63500" sx="102000" sy="102000" algn="ctr" rotWithShape="0">
              <a:prstClr val="black">
                <a:alpha val="40000"/>
              </a:prstClr>
            </a:outerShdw>
          </a:effectLst>
        </p:spPr>
        <p:txBody>
          <a:bodyPr wrap="square" lIns="45720" tIns="45720" rIns="45720" bIns="45720" rtlCol="0">
            <a:noAutofit/>
          </a:bodyPr>
          <a:lstStyle/>
          <a:p>
            <a:pPr marL="0" indent="0" algn="l">
              <a:lnSpc>
                <a:spcPct val="90000"/>
              </a:lnSpc>
              <a:spcBef>
                <a:spcPts val="1000"/>
              </a:spcBef>
              <a:buFont typeface="Arial" panose="020B0604020202020204" pitchFamily="34" charset="0"/>
              <a:buNone/>
            </a:pPr>
            <a:r>
              <a:rPr lang="zh-CN" altLang="en-US" sz="1600" b="1" i="0" dirty="0">
                <a:solidFill>
                  <a:srgbClr val="0000C9"/>
                </a:solidFill>
                <a:effectLst/>
                <a:latin typeface="微软雅黑" panose="020B0503020204020204" pitchFamily="34" charset="-122"/>
                <a:ea typeface="微软雅黑" panose="020B0503020204020204" pitchFamily="34" charset="-122"/>
              </a:rPr>
              <a:t>辉瑞</a:t>
            </a:r>
          </a:p>
        </p:txBody>
      </p:sp>
    </p:spTree>
    <p:custDataLst>
      <p:tags r:id="rId36"/>
    </p:custDataLst>
    <p:extLst>
      <p:ext uri="{BB962C8B-B14F-4D97-AF65-F5344CB8AC3E}">
        <p14:creationId xmlns:p14="http://schemas.microsoft.com/office/powerpoint/2010/main" val="4185690045"/>
      </p:ext>
    </p:extLst>
  </p:cSld>
  <p:clrMap bg1="lt1" tx1="dk1" bg2="lt2" tx2="dk2" accent1="accent1" accent2="accent2" accent3="accent3" accent4="accent4" accent5="accent5" accent6="accent6" hlink="hlink" folHlink="folHlink"/>
  <p:sldLayoutIdLst>
    <p:sldLayoutId id="2147483674" r:id="rId1"/>
    <p:sldLayoutId id="2147483675" r:id="rId2"/>
    <p:sldLayoutId id="2147483676" r:id="rId3"/>
    <p:sldLayoutId id="2147483677" r:id="rId4"/>
    <p:sldLayoutId id="2147483678" r:id="rId5"/>
    <p:sldLayoutId id="2147483679" r:id="rId6"/>
    <p:sldLayoutId id="2147483680" r:id="rId7"/>
    <p:sldLayoutId id="2147483681" r:id="rId8"/>
    <p:sldLayoutId id="2147483682" r:id="rId9"/>
    <p:sldLayoutId id="2147483683" r:id="rId10"/>
    <p:sldLayoutId id="2147483684" r:id="rId11"/>
    <p:sldLayoutId id="2147483685" r:id="rId12"/>
    <p:sldLayoutId id="2147483686" r:id="rId13"/>
    <p:sldLayoutId id="2147483687" r:id="rId14"/>
    <p:sldLayoutId id="2147483688" r:id="rId15"/>
    <p:sldLayoutId id="2147483689" r:id="rId16"/>
    <p:sldLayoutId id="2147483690" r:id="rId17"/>
    <p:sldLayoutId id="2147483691" r:id="rId18"/>
    <p:sldLayoutId id="2147483692" r:id="rId19"/>
    <p:sldLayoutId id="2147483693" r:id="rId20"/>
    <p:sldLayoutId id="2147483694" r:id="rId21"/>
    <p:sldLayoutId id="2147483695" r:id="rId22"/>
    <p:sldLayoutId id="2147483696" r:id="rId23"/>
    <p:sldLayoutId id="2147483697" r:id="rId24"/>
    <p:sldLayoutId id="2147483698" r:id="rId25"/>
    <p:sldLayoutId id="2147483699" r:id="rId26"/>
    <p:sldLayoutId id="2147483700" r:id="rId27"/>
    <p:sldLayoutId id="2147483701" r:id="rId28"/>
    <p:sldLayoutId id="2147483702" r:id="rId29"/>
    <p:sldLayoutId id="2147483703" r:id="rId30"/>
    <p:sldLayoutId id="2147483704" r:id="rId31"/>
    <p:sldLayoutId id="2147483705" r:id="rId32"/>
    <p:sldLayoutId id="2147483706" r:id="rId33"/>
    <p:sldLayoutId id="2147483707" r:id="rId34"/>
  </p:sldLayoutIdLst>
  <p:txStyles>
    <p:titleStyle>
      <a:lvl1pPr algn="l" defTabSz="914400" rtl="0" eaLnBrk="1" latinLnBrk="0" hangingPunct="1">
        <a:lnSpc>
          <a:spcPct val="85000"/>
        </a:lnSpc>
        <a:spcBef>
          <a:spcPts val="0"/>
        </a:spcBef>
        <a:buNone/>
        <a:defRPr lang="en-US" sz="2700" b="0" kern="1200" dirty="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2000"/>
        </a:spcBef>
        <a:buClrTx/>
        <a:buSzPct val="100000"/>
        <a:buFont typeface="Arial" panose="020B0604020202020204" pitchFamily="34" charset="0"/>
        <a:buChar char="•"/>
        <a:defRPr lang="en-US" sz="2000" kern="1200" dirty="0" smtClean="0">
          <a:solidFill>
            <a:schemeClr val="tx1"/>
          </a:solidFill>
          <a:latin typeface="+mn-lt"/>
          <a:ea typeface="+mn-ea"/>
          <a:cs typeface="+mn-cs"/>
        </a:defRPr>
      </a:lvl1pPr>
      <a:lvl2pPr marL="457200" indent="-169863" algn="l" defTabSz="914400" rtl="0" eaLnBrk="1" latinLnBrk="0" hangingPunct="1">
        <a:lnSpc>
          <a:spcPct val="90000"/>
        </a:lnSpc>
        <a:spcBef>
          <a:spcPts val="1000"/>
        </a:spcBef>
        <a:buClrTx/>
        <a:buFont typeface="Arial" panose="020B0604020202020204" pitchFamily="34" charset="0"/>
        <a:buChar char="•"/>
        <a:defRPr sz="1800" kern="1200">
          <a:solidFill>
            <a:schemeClr val="tx1"/>
          </a:solidFill>
          <a:latin typeface="+mn-lt"/>
          <a:ea typeface="+mn-ea"/>
          <a:cs typeface="+mn-cs"/>
        </a:defRPr>
      </a:lvl2pPr>
      <a:lvl3pPr marL="685800" indent="-171450" algn="l" defTabSz="914400" rtl="0" eaLnBrk="1" latinLnBrk="0" hangingPunct="1">
        <a:lnSpc>
          <a:spcPct val="90000"/>
        </a:lnSpc>
        <a:spcBef>
          <a:spcPts val="500"/>
        </a:spcBef>
        <a:buClrTx/>
        <a:buFont typeface="Arial" panose="020B0604020202020204" pitchFamily="34" charset="0"/>
        <a:buChar char="•"/>
        <a:defRPr sz="1600" kern="1200">
          <a:solidFill>
            <a:schemeClr val="tx1"/>
          </a:solidFill>
          <a:latin typeface="+mn-lt"/>
          <a:ea typeface="+mn-ea"/>
          <a:cs typeface="+mn-cs"/>
        </a:defRPr>
      </a:lvl3pPr>
      <a:lvl4pPr marL="914400" indent="-171450" algn="l" defTabSz="914400" rtl="0" eaLnBrk="1" latinLnBrk="0" hangingPunct="1">
        <a:lnSpc>
          <a:spcPct val="90000"/>
        </a:lnSpc>
        <a:spcBef>
          <a:spcPts val="200"/>
        </a:spcBef>
        <a:buClrTx/>
        <a:buFont typeface="Arial" panose="020B0604020202020204" pitchFamily="34" charset="0"/>
        <a:buChar char="•"/>
        <a:defRPr sz="1400" kern="1200">
          <a:solidFill>
            <a:schemeClr val="tx1"/>
          </a:solidFill>
          <a:latin typeface="+mn-lt"/>
          <a:ea typeface="+mn-ea"/>
          <a:cs typeface="+mn-cs"/>
        </a:defRPr>
      </a:lvl4pPr>
      <a:lvl5pPr marL="1089025" indent="-114300" algn="l" defTabSz="914400" rtl="0" eaLnBrk="1" latinLnBrk="0" hangingPunct="1">
        <a:lnSpc>
          <a:spcPct val="90000"/>
        </a:lnSpc>
        <a:spcBef>
          <a:spcPts val="100"/>
        </a:spcBef>
        <a:buClrTx/>
        <a:buFont typeface="Arial" panose="020B0604020202020204" pitchFamily="34" charset="0"/>
        <a:buChar char="•"/>
        <a:defRPr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3.xml"/><Relationship Id="rId1" Type="http://schemas.openxmlformats.org/officeDocument/2006/relationships/tags" Target="../tags/tag39.xml"/><Relationship Id="rId6" Type="http://schemas.openxmlformats.org/officeDocument/2006/relationships/image" Target="../media/image11.png"/><Relationship Id="rId5" Type="http://schemas.openxmlformats.org/officeDocument/2006/relationships/image" Target="../media/image10.emf"/><Relationship Id="rId4" Type="http://schemas.openxmlformats.org/officeDocument/2006/relationships/oleObject" Target="../embeddings/oleObject3.bin"/></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3.xml"/><Relationship Id="rId1" Type="http://schemas.openxmlformats.org/officeDocument/2006/relationships/tags" Target="../tags/tag49.xml"/><Relationship Id="rId5" Type="http://schemas.openxmlformats.org/officeDocument/2006/relationships/image" Target="../media/image10.emf"/><Relationship Id="rId4" Type="http://schemas.openxmlformats.org/officeDocument/2006/relationships/oleObject" Target="../embeddings/oleObject12.bin"/></Relationships>
</file>

<file path=ppt/slides/_rels/slide11.xml.rels><?xml version="1.0" encoding="UTF-8" standalone="yes"?>
<Relationships xmlns="http://schemas.openxmlformats.org/package/2006/relationships"><Relationship Id="rId8" Type="http://schemas.openxmlformats.org/officeDocument/2006/relationships/hyperlink" Target="https://consumerhealth.catalent.com/over-the-counter/zydisodt-technology" TargetMode="External"/><Relationship Id="rId3" Type="http://schemas.openxmlformats.org/officeDocument/2006/relationships/notesSlide" Target="../notesSlides/notesSlide11.xml"/><Relationship Id="rId7" Type="http://schemas.openxmlformats.org/officeDocument/2006/relationships/hyperlink" Target="http://www.yaozh.com/" TargetMode="External"/><Relationship Id="rId2" Type="http://schemas.openxmlformats.org/officeDocument/2006/relationships/slideLayout" Target="../slideLayouts/slideLayout3.xml"/><Relationship Id="rId1" Type="http://schemas.openxmlformats.org/officeDocument/2006/relationships/tags" Target="../tags/tag50.xml"/><Relationship Id="rId6" Type="http://schemas.openxmlformats.org/officeDocument/2006/relationships/hyperlink" Target="https://atcddd.fhi.no/atc_ddd_index/" TargetMode="External"/><Relationship Id="rId5" Type="http://schemas.openxmlformats.org/officeDocument/2006/relationships/image" Target="../media/image10.emf"/><Relationship Id="rId4" Type="http://schemas.openxmlformats.org/officeDocument/2006/relationships/oleObject" Target="../embeddings/oleObject13.bin"/></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3.xml"/><Relationship Id="rId1" Type="http://schemas.openxmlformats.org/officeDocument/2006/relationships/tags" Target="../tags/tag40.xml"/><Relationship Id="rId6" Type="http://schemas.openxmlformats.org/officeDocument/2006/relationships/image" Target="../media/image11.png"/><Relationship Id="rId5" Type="http://schemas.openxmlformats.org/officeDocument/2006/relationships/image" Target="../media/image10.emf"/><Relationship Id="rId4" Type="http://schemas.openxmlformats.org/officeDocument/2006/relationships/oleObject" Target="../embeddings/oleObject4.bin"/></Relationships>
</file>

<file path=ppt/slides/_rels/slide3.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image" Target="../media/image12.png"/><Relationship Id="rId2" Type="http://schemas.openxmlformats.org/officeDocument/2006/relationships/tags" Target="../tags/tag42.xml"/><Relationship Id="rId1" Type="http://schemas.openxmlformats.org/officeDocument/2006/relationships/tags" Target="../tags/tag41.xml"/><Relationship Id="rId6" Type="http://schemas.openxmlformats.org/officeDocument/2006/relationships/image" Target="../media/image10.emf"/><Relationship Id="rId5" Type="http://schemas.openxmlformats.org/officeDocument/2006/relationships/oleObject" Target="../embeddings/oleObject5.bin"/><Relationship Id="rId4"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3.xml"/><Relationship Id="rId1" Type="http://schemas.openxmlformats.org/officeDocument/2006/relationships/tags" Target="../tags/tag43.xml"/><Relationship Id="rId5" Type="http://schemas.openxmlformats.org/officeDocument/2006/relationships/image" Target="../media/image10.emf"/><Relationship Id="rId4" Type="http://schemas.openxmlformats.org/officeDocument/2006/relationships/oleObject" Target="../embeddings/oleObject6.bin"/></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3.xml"/><Relationship Id="rId1" Type="http://schemas.openxmlformats.org/officeDocument/2006/relationships/tags" Target="../tags/tag44.xml"/><Relationship Id="rId6" Type="http://schemas.openxmlformats.org/officeDocument/2006/relationships/image" Target="../media/image13.png"/><Relationship Id="rId5" Type="http://schemas.openxmlformats.org/officeDocument/2006/relationships/image" Target="../media/image10.emf"/><Relationship Id="rId4" Type="http://schemas.openxmlformats.org/officeDocument/2006/relationships/oleObject" Target="../embeddings/oleObject7.bin"/></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3.xml"/><Relationship Id="rId1" Type="http://schemas.openxmlformats.org/officeDocument/2006/relationships/tags" Target="../tags/tag45.xml"/><Relationship Id="rId5" Type="http://schemas.openxmlformats.org/officeDocument/2006/relationships/image" Target="../media/image10.emf"/><Relationship Id="rId4" Type="http://schemas.openxmlformats.org/officeDocument/2006/relationships/oleObject" Target="../embeddings/oleObject8.bin"/></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3.xml"/><Relationship Id="rId1" Type="http://schemas.openxmlformats.org/officeDocument/2006/relationships/tags" Target="../tags/tag46.xml"/><Relationship Id="rId5" Type="http://schemas.openxmlformats.org/officeDocument/2006/relationships/image" Target="../media/image10.emf"/><Relationship Id="rId4" Type="http://schemas.openxmlformats.org/officeDocument/2006/relationships/oleObject" Target="../embeddings/oleObject9.bin"/></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3.xml"/><Relationship Id="rId1" Type="http://schemas.openxmlformats.org/officeDocument/2006/relationships/tags" Target="../tags/tag47.xml"/><Relationship Id="rId5" Type="http://schemas.openxmlformats.org/officeDocument/2006/relationships/image" Target="../media/image10.emf"/><Relationship Id="rId4" Type="http://schemas.openxmlformats.org/officeDocument/2006/relationships/oleObject" Target="../embeddings/oleObject10.bin"/></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3.xml"/><Relationship Id="rId1" Type="http://schemas.openxmlformats.org/officeDocument/2006/relationships/tags" Target="../tags/tag48.xml"/><Relationship Id="rId5" Type="http://schemas.openxmlformats.org/officeDocument/2006/relationships/image" Target="../media/image10.emf"/><Relationship Id="rId4" Type="http://schemas.openxmlformats.org/officeDocument/2006/relationships/oleObject" Target="../embeddings/oleObject11.bin"/></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直接连接符 4">
            <a:extLst>
              <a:ext uri="{FF2B5EF4-FFF2-40B4-BE49-F238E27FC236}">
                <a16:creationId xmlns:a16="http://schemas.microsoft.com/office/drawing/2014/main" id="{7EF3D966-B5E6-4C52-79B9-6A8E42EE482C}"/>
              </a:ext>
            </a:extLst>
          </p:cNvPr>
          <p:cNvCxnSpPr/>
          <p:nvPr/>
        </p:nvCxnSpPr>
        <p:spPr bwMode="gray">
          <a:xfrm>
            <a:off x="0" y="0"/>
            <a:ext cx="914400" cy="0"/>
          </a:xfrm>
          <a:prstGeom prst="line">
            <a:avLst/>
          </a:prstGeom>
          <a:noFill/>
          <a:ln w="0" cap="rnd" cmpd="sng" algn="ctr">
            <a:solidFill>
              <a:srgbClr val="FBFFFF"/>
            </a:solidFill>
            <a:prstDash val="solid"/>
            <a:round/>
            <a:headEnd type="none" w="med" len="med"/>
            <a:tailEnd type="none" w="med" len="med"/>
          </a:ln>
          <a:effectLst/>
          <a:extLst>
            <a:ext uri="{AF507438-7753-43E0-B8FC-AC1667EBCBE1}">
              <a14:hiddenEffects xmlns:a14="http://schemas.microsoft.com/office/drawing/2010/main">
                <a:effectLst>
                  <a:outerShdw blurRad="63500" rotWithShape="0">
                    <a:scrgbClr r="0" g="0" b="0"/>
                  </a:outerShdw>
                </a:effectLst>
              </a14:hiddenEffects>
            </a:ext>
          </a:extLst>
        </p:spPr>
      </p:cxnSp>
      <p:sp>
        <p:nvSpPr>
          <p:cNvPr id="3" name="矩形 2">
            <a:extLst>
              <a:ext uri="{FF2B5EF4-FFF2-40B4-BE49-F238E27FC236}">
                <a16:creationId xmlns:a16="http://schemas.microsoft.com/office/drawing/2014/main" id="{96BA2E17-4C1F-A4B5-937B-6011A39E0530}"/>
              </a:ext>
            </a:extLst>
          </p:cNvPr>
          <p:cNvSpPr/>
          <p:nvPr/>
        </p:nvSpPr>
        <p:spPr bwMode="gray">
          <a:xfrm>
            <a:off x="1589" y="3372701"/>
            <a:ext cx="12185649" cy="1851139"/>
          </a:xfrm>
          <a:prstGeom prst="rect">
            <a:avLst/>
          </a:prstGeom>
          <a:solidFill>
            <a:srgbClr val="E0F5FF"/>
          </a:solidFill>
          <a:ln w="28575" cap="flat" cmpd="sng" algn="ctr">
            <a:noFill/>
            <a:prstDash val="solid"/>
            <a:miter lim="800000"/>
            <a:headEnd type="none" w="med" len="med"/>
            <a:tailEnd type="none" w="med" len="med"/>
          </a:ln>
          <a:effectLst/>
        </p:spPr>
        <p:txBody>
          <a:bodyPr vert="horz" wrap="square" lIns="91429" tIns="45715" rIns="91429" bIns="45715" numCol="1" rtlCol="0" anchor="ctr" anchorCtr="0" compatLnSpc="1">
            <a:prstTxWarp prst="textNoShape">
              <a:avLst/>
            </a:prstTxWarp>
            <a:noAutofit/>
          </a:bodyPr>
          <a:lstStyle/>
          <a:p>
            <a:pPr marL="0" marR="0" lvl="0" indent="0" algn="ctr" defTabSz="914400" rtl="0" eaLnBrk="1" fontAlgn="base" latinLnBrk="0" hangingPunct="1">
              <a:lnSpc>
                <a:spcPct val="90000"/>
              </a:lnSpc>
              <a:spcBef>
                <a:spcPts val="0"/>
              </a:spcBef>
              <a:spcAft>
                <a:spcPct val="0"/>
              </a:spcAft>
              <a:buClr>
                <a:srgbClr val="0095FF"/>
              </a:buClr>
              <a:buSzPct val="90000"/>
              <a:buFontTx/>
              <a:buNone/>
              <a:tabLst/>
              <a:defRPr/>
            </a:pPr>
            <a:endParaRPr kumimoji="0" lang="zh-CN" altLang="en-US" sz="1800" b="1" i="0" u="none" strike="noStrike" kern="1200" cap="none" spc="0" normalizeH="0" baseline="0" noProof="0" dirty="0">
              <a:ln>
                <a:noFill/>
              </a:ln>
              <a:solidFill>
                <a:srgbClr val="0000C9"/>
              </a:solidFill>
              <a:effectLst/>
              <a:uLnTx/>
              <a:uFillTx/>
              <a:latin typeface="Arial" panose="020B0604020202020204"/>
              <a:ea typeface="黑体" panose="02010609060101010101" pitchFamily="49" charset="-122"/>
              <a:cs typeface="+mn-cs"/>
            </a:endParaRPr>
          </a:p>
        </p:txBody>
      </p:sp>
      <p:graphicFrame>
        <p:nvGraphicFramePr>
          <p:cNvPr id="2" name="对象 1" hidden="1">
            <a:extLst>
              <a:ext uri="{FF2B5EF4-FFF2-40B4-BE49-F238E27FC236}">
                <a16:creationId xmlns:a16="http://schemas.microsoft.com/office/drawing/2014/main" id="{BE065BF9-7CCD-4DCB-A8D3-22635E0A0E98}"/>
              </a:ext>
            </a:extLst>
          </p:cNvPr>
          <p:cNvGraphicFramePr>
            <a:graphicFrameLocks noChangeAspect="1"/>
          </p:cNvGraphicFramePr>
          <p:nvPr>
            <p:custDataLst>
              <p:tags r:id="rId1"/>
            </p:custDataLst>
            <p:extLst>
              <p:ext uri="{D42A27DB-BD31-4B8C-83A1-F6EECF244321}">
                <p14:modId xmlns:p14="http://schemas.microsoft.com/office/powerpoint/2010/main" val="3196081763"/>
              </p:ext>
            </p:extLst>
          </p:nvPr>
        </p:nvGraphicFramePr>
        <p:xfrm>
          <a:off x="3176" y="1588"/>
          <a:ext cx="1588" cy="1588"/>
        </p:xfrm>
        <a:graphic>
          <a:graphicData uri="http://schemas.openxmlformats.org/presentationml/2006/ole">
            <mc:AlternateContent xmlns:mc="http://schemas.openxmlformats.org/markup-compatibility/2006">
              <mc:Choice xmlns:v="urn:schemas-microsoft-com:vml" Requires="v">
                <p:oleObj name="think-cell 幻灯片" r:id="rId4" imgW="415" imgH="416" progId="TCLayout.ActiveDocument.1">
                  <p:embed/>
                </p:oleObj>
              </mc:Choice>
              <mc:Fallback>
                <p:oleObj name="think-cell 幻灯片" r:id="rId4" imgW="415" imgH="416" progId="TCLayout.ActiveDocument.1">
                  <p:embed/>
                  <p:pic>
                    <p:nvPicPr>
                      <p:cNvPr id="2" name="对象 1" hidden="1">
                        <a:extLst>
                          <a:ext uri="{FF2B5EF4-FFF2-40B4-BE49-F238E27FC236}">
                            <a16:creationId xmlns:a16="http://schemas.microsoft.com/office/drawing/2014/main" id="{BE065BF9-7CCD-4DCB-A8D3-22635E0A0E98}"/>
                          </a:ext>
                        </a:extLst>
                      </p:cNvPr>
                      <p:cNvPicPr/>
                      <p:nvPr/>
                    </p:nvPicPr>
                    <p:blipFill>
                      <a:blip r:embed="rId5"/>
                      <a:stretch>
                        <a:fillRect/>
                      </a:stretch>
                    </p:blipFill>
                    <p:spPr>
                      <a:xfrm>
                        <a:off x="3176" y="1588"/>
                        <a:ext cx="1588" cy="1588"/>
                      </a:xfrm>
                      <a:prstGeom prst="rect">
                        <a:avLst/>
                      </a:prstGeom>
                    </p:spPr>
                  </p:pic>
                </p:oleObj>
              </mc:Fallback>
            </mc:AlternateContent>
          </a:graphicData>
        </a:graphic>
      </p:graphicFrame>
      <p:sp>
        <p:nvSpPr>
          <p:cNvPr id="7" name="Title 7">
            <a:extLst>
              <a:ext uri="{FF2B5EF4-FFF2-40B4-BE49-F238E27FC236}">
                <a16:creationId xmlns:a16="http://schemas.microsoft.com/office/drawing/2014/main" id="{30C876AC-F5E3-EF77-3AE1-F93790706E69}"/>
              </a:ext>
            </a:extLst>
          </p:cNvPr>
          <p:cNvSpPr txBox="1">
            <a:spLocks/>
          </p:cNvSpPr>
          <p:nvPr/>
        </p:nvSpPr>
        <p:spPr bwMode="gray">
          <a:xfrm>
            <a:off x="1055816" y="780686"/>
            <a:ext cx="10441574" cy="1676087"/>
          </a:xfrm>
          <a:prstGeom prst="rect">
            <a:avLst/>
          </a:prstGeom>
        </p:spPr>
        <p:txBody>
          <a:bodyPr vert="horz" lIns="0" tIns="45720" rIns="0" bIns="45720" rtlCol="0" anchor="ctr" anchorCtr="0">
            <a:noAutofit/>
          </a:bodyPr>
          <a:lstStyle>
            <a:lvl1pPr algn="l" defTabSz="914400" rtl="0" eaLnBrk="1" latinLnBrk="0" hangingPunct="1">
              <a:lnSpc>
                <a:spcPct val="85000"/>
              </a:lnSpc>
              <a:spcBef>
                <a:spcPts val="0"/>
              </a:spcBef>
              <a:buNone/>
              <a:defRPr lang="en-US" sz="2000" b="1" kern="1200">
                <a:solidFill>
                  <a:schemeClr val="tx1"/>
                </a:solidFill>
                <a:latin typeface="+mj-lt"/>
                <a:ea typeface="+mj-ea"/>
                <a:cs typeface="+mj-cs"/>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zh-CN" altLang="en-US" sz="4000" b="1" i="0" u="none" strike="noStrike" kern="1200" cap="none" spc="0"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cs typeface="+mj-cs"/>
              </a:rPr>
              <a:t>硫酸</a:t>
            </a:r>
            <a:r>
              <a:rPr kumimoji="0" lang="zh-CN" altLang="en-US" sz="4800" b="1" i="0" u="none" strike="noStrike" kern="1200" cap="none" spc="0" normalizeH="0" baseline="0" noProof="0" dirty="0">
                <a:ln>
                  <a:noFill/>
                </a:ln>
                <a:solidFill>
                  <a:srgbClr val="C00000"/>
                </a:solidFill>
                <a:effectLst/>
                <a:uLnTx/>
                <a:uFillTx/>
                <a:latin typeface="微软雅黑" panose="020B0503020204020204" pitchFamily="34" charset="-122"/>
                <a:ea typeface="微软雅黑" panose="020B0503020204020204" pitchFamily="34" charset="-122"/>
                <a:cs typeface="+mj-cs"/>
              </a:rPr>
              <a:t>瑞美吉泮</a:t>
            </a:r>
            <a:r>
              <a:rPr kumimoji="0" lang="zh-CN" altLang="en-US" sz="4000" b="1" i="0" u="none" strike="noStrike" kern="1200" cap="none" spc="0"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cs typeface="+mj-cs"/>
              </a:rPr>
              <a:t>口崩片</a:t>
            </a:r>
            <a:endParaRPr kumimoji="0" lang="en-US" altLang="zh-CN" sz="4000" b="1" i="0" u="none" strike="noStrike" kern="1200" cap="none" spc="0" normalizeH="0" baseline="0" noProof="0" dirty="0">
              <a:ln>
                <a:noFill/>
              </a:ln>
              <a:solidFill>
                <a:srgbClr val="000000"/>
              </a:solidFill>
              <a:effectLst/>
              <a:highlight>
                <a:srgbClr val="FFFF00"/>
              </a:highlight>
              <a:uLnTx/>
              <a:uFillTx/>
              <a:latin typeface="微软雅黑" panose="020B0503020204020204" pitchFamily="34" charset="-122"/>
              <a:ea typeface="微软雅黑" panose="020B0503020204020204" pitchFamily="34" charset="-122"/>
              <a:cs typeface="+mj-cs"/>
            </a:endParaRPr>
          </a:p>
        </p:txBody>
      </p:sp>
      <p:sp>
        <p:nvSpPr>
          <p:cNvPr id="10" name="Text Placeholder 8">
            <a:extLst>
              <a:ext uri="{FF2B5EF4-FFF2-40B4-BE49-F238E27FC236}">
                <a16:creationId xmlns:a16="http://schemas.microsoft.com/office/drawing/2014/main" id="{ADA6C7C8-002F-19F8-4784-F4341749671E}"/>
              </a:ext>
            </a:extLst>
          </p:cNvPr>
          <p:cNvSpPr txBox="1">
            <a:spLocks/>
          </p:cNvSpPr>
          <p:nvPr/>
        </p:nvSpPr>
        <p:spPr>
          <a:xfrm>
            <a:off x="3506154" y="5837634"/>
            <a:ext cx="4868743" cy="1054070"/>
          </a:xfrm>
          <a:prstGeom prst="rect">
            <a:avLst/>
          </a:prstGeom>
        </p:spPr>
        <p:txBody>
          <a:bodyPr anchor="ctr"/>
          <a:lstStyle>
            <a:lvl1pPr marL="228600" indent="-228600" algn="l" defTabSz="914400" rtl="0" eaLnBrk="1" latinLnBrk="0" hangingPunct="1">
              <a:lnSpc>
                <a:spcPct val="90000"/>
              </a:lnSpc>
              <a:spcBef>
                <a:spcPts val="2000"/>
              </a:spcBef>
              <a:buClrTx/>
              <a:buSzPct val="100000"/>
              <a:buFont typeface="Arial" panose="020B0604020202020204" pitchFamily="34" charset="0"/>
              <a:buChar char="•"/>
              <a:defRPr lang="en-US" sz="2000" kern="1200" dirty="0" smtClean="0">
                <a:solidFill>
                  <a:schemeClr val="tx1"/>
                </a:solidFill>
                <a:latin typeface="+mn-lt"/>
                <a:ea typeface="+mn-ea"/>
                <a:cs typeface="+mn-cs"/>
              </a:defRPr>
            </a:lvl1pPr>
            <a:lvl2pPr marL="457200" indent="-169863" algn="l" defTabSz="914400" rtl="0" eaLnBrk="1" latinLnBrk="0" hangingPunct="1">
              <a:lnSpc>
                <a:spcPct val="90000"/>
              </a:lnSpc>
              <a:spcBef>
                <a:spcPts val="1000"/>
              </a:spcBef>
              <a:buClrTx/>
              <a:buFont typeface="Arial" panose="020B0604020202020204" pitchFamily="34" charset="0"/>
              <a:buChar char="•"/>
              <a:defRPr sz="1800" kern="1200">
                <a:solidFill>
                  <a:schemeClr val="tx1"/>
                </a:solidFill>
                <a:latin typeface="+mn-lt"/>
                <a:ea typeface="+mn-ea"/>
                <a:cs typeface="+mn-cs"/>
              </a:defRPr>
            </a:lvl2pPr>
            <a:lvl3pPr marL="685800" indent="-171450" algn="l" defTabSz="914400" rtl="0" eaLnBrk="1" latinLnBrk="0" hangingPunct="1">
              <a:lnSpc>
                <a:spcPct val="90000"/>
              </a:lnSpc>
              <a:spcBef>
                <a:spcPts val="500"/>
              </a:spcBef>
              <a:buClrTx/>
              <a:buFont typeface="Arial" panose="020B0604020202020204" pitchFamily="34" charset="0"/>
              <a:buChar char="•"/>
              <a:defRPr sz="1600" kern="1200">
                <a:solidFill>
                  <a:schemeClr val="tx1"/>
                </a:solidFill>
                <a:latin typeface="+mn-lt"/>
                <a:ea typeface="+mn-ea"/>
                <a:cs typeface="+mn-cs"/>
              </a:defRPr>
            </a:lvl3pPr>
            <a:lvl4pPr marL="914400" indent="-171450" algn="l" defTabSz="914400" rtl="0" eaLnBrk="1" latinLnBrk="0" hangingPunct="1">
              <a:lnSpc>
                <a:spcPct val="90000"/>
              </a:lnSpc>
              <a:spcBef>
                <a:spcPts val="200"/>
              </a:spcBef>
              <a:buClrTx/>
              <a:buFont typeface="Arial" panose="020B0604020202020204" pitchFamily="34" charset="0"/>
              <a:buChar char="•"/>
              <a:defRPr sz="1400" kern="1200">
                <a:solidFill>
                  <a:schemeClr val="tx1"/>
                </a:solidFill>
                <a:latin typeface="+mn-lt"/>
                <a:ea typeface="+mn-ea"/>
                <a:cs typeface="+mn-cs"/>
              </a:defRPr>
            </a:lvl4pPr>
            <a:lvl5pPr marL="1089025" indent="-114300" algn="l" defTabSz="914400" rtl="0" eaLnBrk="1" latinLnBrk="0" hangingPunct="1">
              <a:lnSpc>
                <a:spcPct val="90000"/>
              </a:lnSpc>
              <a:spcBef>
                <a:spcPts val="100"/>
              </a:spcBef>
              <a:buClrTx/>
              <a:buFont typeface="Arial" panose="020B0604020202020204" pitchFamily="34" charset="0"/>
              <a:buChar char="•"/>
              <a:defRPr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marR="0" lvl="0" indent="0" algn="ctr" defTabSz="914400" rtl="0" eaLnBrk="1" fontAlgn="auto" latinLnBrk="0" hangingPunct="1">
              <a:lnSpc>
                <a:spcPct val="90000"/>
              </a:lnSpc>
              <a:spcBef>
                <a:spcPts val="2000"/>
              </a:spcBef>
              <a:spcAft>
                <a:spcPts val="0"/>
              </a:spcAft>
              <a:buClrTx/>
              <a:buSzPct val="100000"/>
              <a:buFont typeface="Arial" panose="020B0604020202020204" pitchFamily="34" charset="0"/>
              <a:buNone/>
              <a:tabLst/>
              <a:defRPr/>
            </a:pPr>
            <a:r>
              <a:rPr kumimoji="0" lang="zh-CN" altLang="en-US" sz="1800" b="0" i="0" u="none" strike="noStrike" kern="1200" cap="none" spc="0"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cs typeface="+mn-cs"/>
              </a:rPr>
              <a:t>申报企业：</a:t>
            </a:r>
            <a:r>
              <a:rPr kumimoji="0" lang="zh-CN" altLang="en-US" sz="2000" b="1" i="0" u="none" strike="noStrike" kern="1200" cap="none" spc="0" normalizeH="0" baseline="0" noProof="0" dirty="0">
                <a:ln>
                  <a:noFill/>
                </a:ln>
                <a:solidFill>
                  <a:srgbClr val="0000C9"/>
                </a:solidFill>
                <a:effectLst/>
                <a:uLnTx/>
                <a:uFillTx/>
                <a:latin typeface="微软雅黑" panose="020B0503020204020204" pitchFamily="34" charset="-122"/>
                <a:ea typeface="微软雅黑" panose="020B0503020204020204" pitchFamily="34" charset="-122"/>
                <a:cs typeface="+mn-cs"/>
              </a:rPr>
              <a:t>辉瑞</a:t>
            </a:r>
            <a:r>
              <a:rPr kumimoji="0" lang="zh-CN" altLang="en-US" sz="1800" b="1" i="0" u="none" strike="noStrike" kern="1200" cap="none" spc="0"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cs typeface="+mn-cs"/>
              </a:rPr>
              <a:t>投资有限公司</a:t>
            </a:r>
            <a:endParaRPr kumimoji="0" lang="zh-CN" altLang="en-US" sz="1400" b="1" i="0" u="none" strike="noStrike" kern="1200" cap="none" spc="0"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cs typeface="+mn-cs"/>
            </a:endParaRPr>
          </a:p>
        </p:txBody>
      </p:sp>
      <p:sp>
        <p:nvSpPr>
          <p:cNvPr id="18" name="矩形 17">
            <a:extLst>
              <a:ext uri="{FF2B5EF4-FFF2-40B4-BE49-F238E27FC236}">
                <a16:creationId xmlns:a16="http://schemas.microsoft.com/office/drawing/2014/main" id="{726810E9-CD64-B1DD-2F71-567817EC21FF}"/>
              </a:ext>
            </a:extLst>
          </p:cNvPr>
          <p:cNvSpPr/>
          <p:nvPr/>
        </p:nvSpPr>
        <p:spPr bwMode="gray">
          <a:xfrm>
            <a:off x="10078585" y="3177"/>
            <a:ext cx="2111829" cy="292609"/>
          </a:xfrm>
          <a:prstGeom prst="rect">
            <a:avLst/>
          </a:prstGeom>
          <a:solidFill>
            <a:schemeClr val="bg2"/>
          </a:solidFill>
          <a:ln w="28575" cap="flat" cmpd="sng" algn="ctr">
            <a:noFill/>
            <a:prstDash val="solid"/>
            <a:miter lim="800000"/>
            <a:headEnd type="none" w="med" len="med"/>
            <a:tailEnd type="none" w="med" len="med"/>
          </a:ln>
          <a:effectLst/>
        </p:spPr>
        <p:txBody>
          <a:bodyPr vert="horz" wrap="square" lIns="91429" tIns="45715" rIns="91429" bIns="45715" numCol="1" rtlCol="0" anchor="ctr" anchorCtr="0" compatLnSpc="1">
            <a:prstTxWarp prst="textNoShape">
              <a:avLst/>
            </a:prstTxWarp>
            <a:noAutofit/>
          </a:bodyPr>
          <a:lstStyle/>
          <a:p>
            <a:pPr marL="0" marR="0" lvl="0" indent="0" algn="ctr" defTabSz="914400" rtl="0" eaLnBrk="1" fontAlgn="base" latinLnBrk="0" hangingPunct="1">
              <a:lnSpc>
                <a:spcPct val="90000"/>
              </a:lnSpc>
              <a:spcBef>
                <a:spcPts val="0"/>
              </a:spcBef>
              <a:spcAft>
                <a:spcPct val="0"/>
              </a:spcAft>
              <a:buClr>
                <a:srgbClr val="0095FF"/>
              </a:buClr>
              <a:buSzPct val="90000"/>
              <a:buFontTx/>
              <a:buNone/>
              <a:tabLst/>
              <a:defRPr/>
            </a:pPr>
            <a:r>
              <a:rPr kumimoji="0" lang="en-US" altLang="zh-CN" sz="1200" b="0" i="0" u="none" strike="noStrike" kern="1200" cap="none" spc="0" normalizeH="0" baseline="0" noProof="0">
                <a:ln>
                  <a:noFill/>
                </a:ln>
                <a:solidFill>
                  <a:srgbClr val="000000"/>
                </a:solidFill>
                <a:effectLst/>
                <a:uLnTx/>
                <a:uFillTx/>
                <a:latin typeface="微软雅黑" panose="020B0503020204020204" pitchFamily="34" charset="-122"/>
                <a:ea typeface="微软雅黑" panose="020B0503020204020204" pitchFamily="34" charset="-122"/>
                <a:cs typeface="+mn-cs"/>
              </a:rPr>
              <a:t>PPT-2 </a:t>
            </a:r>
            <a:r>
              <a:rPr kumimoji="0" lang="en-US" altLang="zh-CN" sz="1200" b="0" i="0" u="none" strike="noStrike" kern="1200" cap="none" spc="0"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cs typeface="+mn-cs"/>
              </a:rPr>
              <a:t>(</a:t>
            </a:r>
            <a:r>
              <a:rPr kumimoji="0" lang="zh-CN" altLang="en-US" sz="1200" b="0" i="0" u="none" strike="noStrike" kern="1200" cap="none" spc="0"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cs typeface="+mn-cs"/>
              </a:rPr>
              <a:t>不含公平性二</a:t>
            </a:r>
            <a:r>
              <a:rPr kumimoji="0" lang="en-US" altLang="zh-CN" sz="1200" b="0" i="0" u="none" strike="noStrike" kern="1200" cap="none" spc="0"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cs typeface="+mn-cs"/>
              </a:rPr>
              <a:t>)</a:t>
            </a:r>
          </a:p>
        </p:txBody>
      </p:sp>
      <p:sp>
        <p:nvSpPr>
          <p:cNvPr id="4" name="文本框 3">
            <a:extLst>
              <a:ext uri="{FF2B5EF4-FFF2-40B4-BE49-F238E27FC236}">
                <a16:creationId xmlns:a16="http://schemas.microsoft.com/office/drawing/2014/main" id="{F62F6EB2-3E39-37A8-B862-B62432EFB53B}"/>
              </a:ext>
            </a:extLst>
          </p:cNvPr>
          <p:cNvSpPr txBox="1"/>
          <p:nvPr/>
        </p:nvSpPr>
        <p:spPr bwMode="gray">
          <a:xfrm>
            <a:off x="1646908" y="3401422"/>
            <a:ext cx="9152288" cy="1793696"/>
          </a:xfrm>
          <a:prstGeom prst="rect">
            <a:avLst/>
          </a:prstGeom>
          <a:noFill/>
        </p:spPr>
        <p:txBody>
          <a:bodyPr wrap="square">
            <a:spAutoFit/>
          </a:bodyPr>
          <a:lstStyle/>
          <a:p>
            <a:pPr marL="0" marR="0" lvl="0" indent="0" algn="ctr" defTabSz="913852" rtl="0" eaLnBrk="1" fontAlgn="auto" latinLnBrk="0" hangingPunct="1">
              <a:lnSpc>
                <a:spcPct val="130000"/>
              </a:lnSpc>
              <a:spcBef>
                <a:spcPts val="1200"/>
              </a:spcBef>
              <a:spcAft>
                <a:spcPts val="0"/>
              </a:spcAft>
              <a:buClrTx/>
              <a:buSzTx/>
              <a:buFontTx/>
              <a:buNone/>
              <a:tabLst/>
              <a:defRPr/>
            </a:pPr>
            <a:r>
              <a:rPr kumimoji="0" lang="zh-CN" altLang="en-US" sz="1800" b="1" i="0" u="none" strike="noStrike" kern="1200" cap="none" spc="0" normalizeH="0" baseline="0" noProof="0" dirty="0">
                <a:ln>
                  <a:noFill/>
                </a:ln>
                <a:solidFill>
                  <a:srgbClr val="000000"/>
                </a:solidFill>
                <a:effectLst/>
                <a:uLnTx/>
                <a:uFillTx/>
                <a:latin typeface="Arial" panose="020B0604020202020204" pitchFamily="34" charset="0"/>
                <a:ea typeface="微软雅黑" panose="020B0503020204020204" pitchFamily="34" charset="-122"/>
                <a:cs typeface="+mn-cs"/>
                <a:sym typeface="Arial" panose="020B0604020202020204" pitchFamily="34" charset="0"/>
              </a:rPr>
              <a:t>近</a:t>
            </a:r>
            <a:r>
              <a:rPr kumimoji="0" lang="zh-CN" altLang="en-US" sz="2400" b="1" i="0" u="none" strike="noStrike" kern="1200" cap="none" spc="0" normalizeH="0" baseline="0" noProof="0" dirty="0">
                <a:ln>
                  <a:noFill/>
                </a:ln>
                <a:solidFill>
                  <a:srgbClr val="C00000"/>
                </a:solidFill>
                <a:effectLst/>
                <a:uLnTx/>
                <a:uFillTx/>
                <a:latin typeface="Arial" panose="020B0604020202020204" pitchFamily="34" charset="0"/>
                <a:ea typeface="微软雅黑" panose="020B0503020204020204" pitchFamily="34" charset="-122"/>
                <a:cs typeface="+mn-cs"/>
                <a:sym typeface="Arial" panose="020B0604020202020204" pitchFamily="34" charset="0"/>
              </a:rPr>
              <a:t>二十年来首个</a:t>
            </a:r>
            <a:r>
              <a:rPr kumimoji="0" lang="zh-CN" altLang="en-US" sz="1800" b="1" i="0" u="none" strike="noStrike" kern="1200" cap="none" spc="0" normalizeH="0" baseline="0" noProof="0" dirty="0">
                <a:ln>
                  <a:noFill/>
                </a:ln>
                <a:solidFill>
                  <a:srgbClr val="000000"/>
                </a:solidFill>
                <a:effectLst/>
                <a:uLnTx/>
                <a:uFillTx/>
                <a:latin typeface="Arial" panose="020B0604020202020204" pitchFamily="34" charset="0"/>
                <a:ea typeface="微软雅黑" panose="020B0503020204020204" pitchFamily="34" charset="-122"/>
                <a:cs typeface="+mn-cs"/>
                <a:sym typeface="Arial" panose="020B0604020202020204" pitchFamily="34" charset="0"/>
              </a:rPr>
              <a:t>突破性</a:t>
            </a:r>
            <a:r>
              <a:rPr kumimoji="0" lang="zh-CN" altLang="en-US" sz="2400" b="1" i="0" u="none" strike="noStrike" kern="1200" cap="none" spc="0" normalizeH="0" baseline="0" noProof="0" dirty="0">
                <a:ln>
                  <a:noFill/>
                </a:ln>
                <a:solidFill>
                  <a:srgbClr val="C00000"/>
                </a:solidFill>
                <a:effectLst/>
                <a:uLnTx/>
                <a:uFillTx/>
                <a:latin typeface="Arial" panose="020B0604020202020204" pitchFamily="34" charset="0"/>
                <a:ea typeface="微软雅黑" panose="020B0503020204020204" pitchFamily="34" charset="-122"/>
                <a:cs typeface="+mn-cs"/>
                <a:sym typeface="Arial" panose="020B0604020202020204" pitchFamily="34" charset="0"/>
              </a:rPr>
              <a:t>偏头痛急性治疗</a:t>
            </a:r>
            <a:r>
              <a:rPr kumimoji="0" lang="zh-CN" altLang="en-US" sz="1800" b="1" i="0" u="none" strike="noStrike" kern="1200" cap="none" spc="0" normalizeH="0" baseline="0" noProof="0" dirty="0">
                <a:ln>
                  <a:noFill/>
                </a:ln>
                <a:solidFill>
                  <a:srgbClr val="000000"/>
                </a:solidFill>
                <a:effectLst/>
                <a:uLnTx/>
                <a:uFillTx/>
                <a:latin typeface="Arial" panose="020B0604020202020204" pitchFamily="34" charset="0"/>
                <a:ea typeface="微软雅黑" panose="020B0503020204020204" pitchFamily="34" charset="-122"/>
                <a:cs typeface="+mn-cs"/>
                <a:sym typeface="Arial" panose="020B0604020202020204" pitchFamily="34" charset="0"/>
              </a:rPr>
              <a:t>药物</a:t>
            </a:r>
            <a:endParaRPr kumimoji="0" lang="en-US" altLang="zh-CN" sz="1800" b="1" i="0" u="none" strike="noStrike" kern="1200" cap="none" spc="0" normalizeH="0" baseline="0" noProof="0" dirty="0">
              <a:ln>
                <a:noFill/>
              </a:ln>
              <a:solidFill>
                <a:srgbClr val="000000"/>
              </a:solidFill>
              <a:effectLst/>
              <a:uLnTx/>
              <a:uFillTx/>
              <a:latin typeface="Arial" panose="020B0604020202020204" pitchFamily="34" charset="0"/>
              <a:ea typeface="微软雅黑" panose="020B0503020204020204" pitchFamily="34" charset="-122"/>
              <a:cs typeface="+mn-cs"/>
              <a:sym typeface="Arial" panose="020B0604020202020204" pitchFamily="34" charset="0"/>
            </a:endParaRPr>
          </a:p>
          <a:p>
            <a:pPr marL="0" marR="0" lvl="0" indent="0" algn="ctr" defTabSz="913852" rtl="0" eaLnBrk="1" fontAlgn="auto" latinLnBrk="0" hangingPunct="1">
              <a:lnSpc>
                <a:spcPct val="130000"/>
              </a:lnSpc>
              <a:spcBef>
                <a:spcPts val="1200"/>
              </a:spcBef>
              <a:spcAft>
                <a:spcPts val="0"/>
              </a:spcAft>
              <a:buClrTx/>
              <a:buSzTx/>
              <a:buFontTx/>
              <a:buNone/>
              <a:tabLst/>
              <a:defRPr/>
            </a:pPr>
            <a:r>
              <a:rPr kumimoji="0" lang="zh-CN" altLang="en-US" sz="2400" b="1" i="0" u="none" strike="noStrike" kern="1200" cap="none" spc="0" normalizeH="0" baseline="0" noProof="0" dirty="0">
                <a:ln>
                  <a:noFill/>
                </a:ln>
                <a:solidFill>
                  <a:srgbClr val="C00000"/>
                </a:solidFill>
                <a:effectLst/>
                <a:uLnTx/>
                <a:uFillTx/>
                <a:latin typeface="Arial" panose="020B0604020202020204" pitchFamily="34" charset="0"/>
                <a:ea typeface="微软雅黑" panose="020B0503020204020204" pitchFamily="34" charset="-122"/>
                <a:cs typeface="+mn-cs"/>
                <a:sym typeface="Arial" panose="020B0604020202020204" pitchFamily="34" charset="0"/>
              </a:rPr>
              <a:t>唯一</a:t>
            </a:r>
            <a:r>
              <a:rPr kumimoji="0" lang="zh-CN" altLang="en-US" sz="1800" b="1" i="0" u="none" strike="noStrike" kern="1200" cap="none" spc="0" normalizeH="0" baseline="0" noProof="0" dirty="0">
                <a:ln>
                  <a:noFill/>
                </a:ln>
                <a:solidFill>
                  <a:srgbClr val="000000"/>
                </a:solidFill>
                <a:effectLst/>
                <a:uLnTx/>
                <a:uFillTx/>
                <a:latin typeface="Arial" panose="020B0604020202020204" pitchFamily="34" charset="0"/>
                <a:ea typeface="微软雅黑" panose="020B0503020204020204" pitchFamily="34" charset="-122"/>
                <a:cs typeface="+mn-cs"/>
                <a:sym typeface="Arial" panose="020B0604020202020204" pitchFamily="34" charset="0"/>
              </a:rPr>
              <a:t>有循证证据证明</a:t>
            </a:r>
            <a:r>
              <a:rPr kumimoji="0" lang="zh-CN" altLang="en-US" sz="2400" b="1" i="0" u="none" strike="noStrike" kern="1200" cap="none" spc="0" normalizeH="0" baseline="0" noProof="0" dirty="0">
                <a:ln>
                  <a:noFill/>
                </a:ln>
                <a:solidFill>
                  <a:srgbClr val="C00000"/>
                </a:solidFill>
                <a:effectLst/>
                <a:uLnTx/>
                <a:uFillTx/>
                <a:latin typeface="Arial" panose="020B0604020202020204" pitchFamily="34" charset="0"/>
                <a:ea typeface="微软雅黑" panose="020B0503020204020204" pitchFamily="34" charset="-122"/>
                <a:cs typeface="+mn-cs"/>
                <a:sym typeface="Arial" panose="020B0604020202020204" pitchFamily="34" charset="0"/>
              </a:rPr>
              <a:t>减少发作天数</a:t>
            </a:r>
            <a:r>
              <a:rPr kumimoji="0" lang="zh-CN" altLang="en-US" sz="1800" b="1" i="0" u="none" strike="noStrike" kern="1200" cap="none" spc="0" normalizeH="0" baseline="0" noProof="0" dirty="0">
                <a:ln>
                  <a:noFill/>
                </a:ln>
                <a:solidFill>
                  <a:srgbClr val="000000"/>
                </a:solidFill>
                <a:effectLst/>
                <a:uLnTx/>
                <a:uFillTx/>
                <a:latin typeface="Arial" panose="020B0604020202020204" pitchFamily="34" charset="0"/>
                <a:ea typeface="微软雅黑" panose="020B0503020204020204" pitchFamily="34" charset="-122"/>
                <a:cs typeface="+mn-cs"/>
                <a:sym typeface="Arial" panose="020B0604020202020204" pitchFamily="34" charset="0"/>
              </a:rPr>
              <a:t>的偏头痛急性治疗药物</a:t>
            </a:r>
            <a:endParaRPr kumimoji="0" lang="en-US" altLang="zh-CN" sz="1800" i="0" u="none" strike="noStrike" kern="1200" cap="none" spc="0" normalizeH="0" baseline="30000" noProof="0" dirty="0">
              <a:ln>
                <a:noFill/>
              </a:ln>
              <a:solidFill>
                <a:srgbClr val="000000"/>
              </a:solidFill>
              <a:effectLst/>
              <a:uLnTx/>
              <a:uFillTx/>
              <a:latin typeface="Arial" panose="020B0604020202020204" pitchFamily="34" charset="0"/>
              <a:ea typeface="微软雅黑" panose="020B0503020204020204" pitchFamily="34" charset="-122"/>
              <a:cs typeface="+mn-cs"/>
              <a:sym typeface="Arial" panose="020B0604020202020204" pitchFamily="34" charset="0"/>
            </a:endParaRPr>
          </a:p>
          <a:p>
            <a:pPr marL="0" marR="0" lvl="0" indent="0" algn="ctr" defTabSz="913852" rtl="0" eaLnBrk="1" fontAlgn="auto" latinLnBrk="0" hangingPunct="1">
              <a:lnSpc>
                <a:spcPct val="130000"/>
              </a:lnSpc>
              <a:spcBef>
                <a:spcPts val="1200"/>
              </a:spcBef>
              <a:spcAft>
                <a:spcPts val="0"/>
              </a:spcAft>
              <a:buClrTx/>
              <a:buSzTx/>
              <a:buFontTx/>
              <a:buNone/>
              <a:tabLst/>
              <a:defRPr/>
            </a:pPr>
            <a:r>
              <a:rPr kumimoji="0" lang="zh-CN" altLang="en-US" sz="2400" b="1" i="0" u="none" strike="noStrike" kern="1200" cap="none" spc="0" normalizeH="0" baseline="0" noProof="0" dirty="0">
                <a:ln>
                  <a:noFill/>
                </a:ln>
                <a:solidFill>
                  <a:srgbClr val="C00000"/>
                </a:solidFill>
                <a:effectLst/>
                <a:uLnTx/>
                <a:uFillTx/>
                <a:latin typeface="Arial" panose="020B0604020202020204" pitchFamily="34" charset="0"/>
                <a:ea typeface="微软雅黑" panose="020B0503020204020204" pitchFamily="34" charset="-122"/>
                <a:cs typeface="+mn-cs"/>
                <a:sym typeface="Arial" panose="020B0604020202020204" pitchFamily="34" charset="0"/>
              </a:rPr>
              <a:t>全球创新机制</a:t>
            </a:r>
            <a:r>
              <a:rPr kumimoji="0" lang="en-US" altLang="zh-CN" sz="1800" b="1" i="0" u="none" strike="noStrike" kern="1200" cap="none" spc="0" normalizeH="0" baseline="0" noProof="0" dirty="0">
                <a:ln>
                  <a:noFill/>
                </a:ln>
                <a:solidFill>
                  <a:srgbClr val="000000"/>
                </a:solidFill>
                <a:effectLst/>
                <a:uLnTx/>
                <a:uFillTx/>
                <a:latin typeface="Arial" panose="020B0604020202020204" pitchFamily="34" charset="0"/>
                <a:ea typeface="微软雅黑" panose="020B0503020204020204" pitchFamily="34" charset="-122"/>
                <a:cs typeface="+mn-cs"/>
                <a:sym typeface="Arial" panose="020B0604020202020204" pitchFamily="34" charset="0"/>
              </a:rPr>
              <a:t>CGRP</a:t>
            </a:r>
            <a:r>
              <a:rPr kumimoji="0" lang="zh-CN" altLang="en-US" sz="1800" b="1" i="0" u="none" strike="noStrike" kern="1200" cap="none" spc="0" normalizeH="0" baseline="0" noProof="0" dirty="0">
                <a:ln>
                  <a:noFill/>
                </a:ln>
                <a:solidFill>
                  <a:srgbClr val="000000"/>
                </a:solidFill>
                <a:effectLst/>
                <a:uLnTx/>
                <a:uFillTx/>
                <a:latin typeface="Arial" panose="020B0604020202020204" pitchFamily="34" charset="0"/>
                <a:ea typeface="微软雅黑" panose="020B0503020204020204" pitchFamily="34" charset="-122"/>
                <a:cs typeface="+mn-cs"/>
                <a:sym typeface="Arial" panose="020B0604020202020204" pitchFamily="34" charset="0"/>
              </a:rPr>
              <a:t>（</a:t>
            </a:r>
            <a:r>
              <a:rPr lang="zh-CN" altLang="en-US" b="1" dirty="0">
                <a:latin typeface="Arial" panose="020B0604020202020204" pitchFamily="34" charset="0"/>
                <a:ea typeface="微软雅黑" panose="020B0503020204020204" pitchFamily="34" charset="-122"/>
                <a:sym typeface="Arial" panose="020B0604020202020204" pitchFamily="34" charset="0"/>
              </a:rPr>
              <a:t>降钙素基因相关肽</a:t>
            </a:r>
            <a:r>
              <a:rPr kumimoji="0" lang="zh-CN" altLang="en-US" sz="1800" b="1" i="0" u="none" strike="noStrike" kern="1200" cap="none" spc="0" normalizeH="0" baseline="0" noProof="0" dirty="0">
                <a:ln>
                  <a:noFill/>
                </a:ln>
                <a:solidFill>
                  <a:srgbClr val="000000"/>
                </a:solidFill>
                <a:effectLst/>
                <a:uLnTx/>
                <a:uFillTx/>
                <a:latin typeface="Arial" panose="020B0604020202020204" pitchFamily="34" charset="0"/>
                <a:ea typeface="微软雅黑" panose="020B0503020204020204" pitchFamily="34" charset="-122"/>
                <a:cs typeface="+mn-cs"/>
                <a:sym typeface="Arial" panose="020B0604020202020204" pitchFamily="34" charset="0"/>
              </a:rPr>
              <a:t>）受体拮抗剂口崩片，</a:t>
            </a:r>
            <a:r>
              <a:rPr kumimoji="0" lang="zh-CN" altLang="en-US" sz="2400" b="1" i="0" u="none" strike="noStrike" kern="1200" cap="none" spc="0" normalizeH="0" baseline="0" noProof="0" dirty="0">
                <a:ln>
                  <a:noFill/>
                </a:ln>
                <a:solidFill>
                  <a:srgbClr val="C00000"/>
                </a:solidFill>
                <a:effectLst/>
                <a:uLnTx/>
                <a:uFillTx/>
                <a:latin typeface="Arial" panose="020B0604020202020204" pitchFamily="34" charset="0"/>
                <a:ea typeface="微软雅黑" panose="020B0503020204020204" pitchFamily="34" charset="-122"/>
                <a:cs typeface="+mn-cs"/>
                <a:sym typeface="Arial" panose="020B0604020202020204" pitchFamily="34" charset="0"/>
              </a:rPr>
              <a:t>靶向治疗</a:t>
            </a:r>
            <a:r>
              <a:rPr kumimoji="0" lang="zh-CN" altLang="en-US" sz="1800" b="1" i="0" u="none" strike="noStrike" kern="1200" cap="none" spc="0" normalizeH="0" baseline="0" noProof="0" dirty="0">
                <a:ln>
                  <a:noFill/>
                </a:ln>
                <a:solidFill>
                  <a:srgbClr val="000000"/>
                </a:solidFill>
                <a:effectLst/>
                <a:uLnTx/>
                <a:uFillTx/>
                <a:latin typeface="Arial" panose="020B0604020202020204" pitchFamily="34" charset="0"/>
                <a:ea typeface="微软雅黑" panose="020B0503020204020204" pitchFamily="34" charset="-122"/>
                <a:cs typeface="+mn-cs"/>
                <a:sym typeface="Arial" panose="020B0604020202020204" pitchFamily="34" charset="0"/>
              </a:rPr>
              <a:t>偏头痛</a:t>
            </a:r>
            <a:endParaRPr kumimoji="0" lang="en-US" altLang="zh-CN" sz="1800" b="1" i="0" u="none" strike="noStrike" kern="1200" cap="none" spc="0" normalizeH="0" baseline="0" noProof="0" dirty="0">
              <a:ln>
                <a:noFill/>
              </a:ln>
              <a:solidFill>
                <a:srgbClr val="000000"/>
              </a:solidFill>
              <a:effectLst/>
              <a:uLnTx/>
              <a:uFillTx/>
              <a:latin typeface="Arial" panose="020B0604020202020204" pitchFamily="34" charset="0"/>
              <a:ea typeface="微软雅黑" panose="020B0503020204020204" pitchFamily="34" charset="-122"/>
              <a:cs typeface="+mn-cs"/>
              <a:sym typeface="Arial" panose="020B0604020202020204" pitchFamily="34" charset="0"/>
            </a:endParaRPr>
          </a:p>
        </p:txBody>
      </p:sp>
      <p:pic>
        <p:nvPicPr>
          <p:cNvPr id="8" name="图片 7">
            <a:extLst>
              <a:ext uri="{FF2B5EF4-FFF2-40B4-BE49-F238E27FC236}">
                <a16:creationId xmlns:a16="http://schemas.microsoft.com/office/drawing/2014/main" id="{E67F0657-708F-B05F-0D79-5F3D76E4E8AE}"/>
              </a:ext>
            </a:extLst>
          </p:cNvPr>
          <p:cNvPicPr>
            <a:picLocks noChangeAspect="1"/>
          </p:cNvPicPr>
          <p:nvPr/>
        </p:nvPicPr>
        <p:blipFill>
          <a:blip r:embed="rId6"/>
          <a:stretch>
            <a:fillRect/>
          </a:stretch>
        </p:blipFill>
        <p:spPr>
          <a:xfrm>
            <a:off x="5321777" y="2021860"/>
            <a:ext cx="1658128" cy="755258"/>
          </a:xfrm>
          <a:prstGeom prst="rect">
            <a:avLst/>
          </a:prstGeom>
        </p:spPr>
      </p:pic>
    </p:spTree>
    <p:extLst>
      <p:ext uri="{BB962C8B-B14F-4D97-AF65-F5344CB8AC3E}">
        <p14:creationId xmlns:p14="http://schemas.microsoft.com/office/powerpoint/2010/main" val="265823994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6" name="直接连接符 5">
            <a:extLst>
              <a:ext uri="{FF2B5EF4-FFF2-40B4-BE49-F238E27FC236}">
                <a16:creationId xmlns:a16="http://schemas.microsoft.com/office/drawing/2014/main" id="{207FE73A-F304-D139-CD17-3B704D0EBBB3}"/>
              </a:ext>
            </a:extLst>
          </p:cNvPr>
          <p:cNvCxnSpPr/>
          <p:nvPr/>
        </p:nvCxnSpPr>
        <p:spPr bwMode="gray">
          <a:xfrm>
            <a:off x="0" y="0"/>
            <a:ext cx="914400" cy="0"/>
          </a:xfrm>
          <a:prstGeom prst="line">
            <a:avLst/>
          </a:prstGeom>
          <a:noFill/>
          <a:ln w="0" cap="rnd" cmpd="sng" algn="ctr">
            <a:solidFill>
              <a:srgbClr val="FBFFFF"/>
            </a:solidFill>
            <a:prstDash val="solid"/>
            <a:round/>
            <a:headEnd type="none" w="med" len="med"/>
            <a:tailEnd type="none" w="med" len="med"/>
          </a:ln>
          <a:effectLst/>
          <a:extLst>
            <a:ext uri="{AF507438-7753-43E0-B8FC-AC1667EBCBE1}">
              <a14:hiddenEffects xmlns:a14="http://schemas.microsoft.com/office/drawing/2010/main">
                <a:effectLst>
                  <a:outerShdw blurRad="63500" rotWithShape="0">
                    <a:scrgbClr r="0" g="0" b="0"/>
                  </a:outerShdw>
                </a:effectLst>
              </a14:hiddenEffects>
            </a:ext>
          </a:extLst>
        </p:spPr>
      </p:cxnSp>
      <p:graphicFrame>
        <p:nvGraphicFramePr>
          <p:cNvPr id="2" name="对象 1" hidden="1">
            <a:extLst>
              <a:ext uri="{FF2B5EF4-FFF2-40B4-BE49-F238E27FC236}">
                <a16:creationId xmlns:a16="http://schemas.microsoft.com/office/drawing/2014/main" id="{BE065BF9-7CCD-4DCB-A8D3-22635E0A0E98}"/>
              </a:ext>
            </a:extLst>
          </p:cNvPr>
          <p:cNvGraphicFramePr>
            <a:graphicFrameLocks noChangeAspect="1"/>
          </p:cNvGraphicFramePr>
          <p:nvPr>
            <p:custDataLst>
              <p:tags r:id="rId1"/>
            </p:custDataLst>
            <p:extLst>
              <p:ext uri="{D42A27DB-BD31-4B8C-83A1-F6EECF244321}">
                <p14:modId xmlns:p14="http://schemas.microsoft.com/office/powerpoint/2010/main" val="1255757341"/>
              </p:ext>
            </p:extLst>
          </p:nvPr>
        </p:nvGraphicFramePr>
        <p:xfrm>
          <a:off x="3176" y="1588"/>
          <a:ext cx="1588" cy="1588"/>
        </p:xfrm>
        <a:graphic>
          <a:graphicData uri="http://schemas.openxmlformats.org/presentationml/2006/ole">
            <mc:AlternateContent xmlns:mc="http://schemas.openxmlformats.org/markup-compatibility/2006">
              <mc:Choice xmlns:v="urn:schemas-microsoft-com:vml" Requires="v">
                <p:oleObj name="think-cell 幻灯片" r:id="rId4" imgW="415" imgH="416" progId="TCLayout.ActiveDocument.1">
                  <p:embed/>
                </p:oleObj>
              </mc:Choice>
              <mc:Fallback>
                <p:oleObj name="think-cell 幻灯片" r:id="rId4" imgW="415" imgH="416" progId="TCLayout.ActiveDocument.1">
                  <p:embed/>
                  <p:pic>
                    <p:nvPicPr>
                      <p:cNvPr id="2" name="对象 1" hidden="1">
                        <a:extLst>
                          <a:ext uri="{FF2B5EF4-FFF2-40B4-BE49-F238E27FC236}">
                            <a16:creationId xmlns:a16="http://schemas.microsoft.com/office/drawing/2014/main" id="{BE065BF9-7CCD-4DCB-A8D3-22635E0A0E98}"/>
                          </a:ext>
                        </a:extLst>
                      </p:cNvPr>
                      <p:cNvPicPr/>
                      <p:nvPr/>
                    </p:nvPicPr>
                    <p:blipFill>
                      <a:blip r:embed="rId5"/>
                      <a:stretch>
                        <a:fillRect/>
                      </a:stretch>
                    </p:blipFill>
                    <p:spPr>
                      <a:xfrm>
                        <a:off x="3176" y="1588"/>
                        <a:ext cx="1588" cy="1588"/>
                      </a:xfrm>
                      <a:prstGeom prst="rect">
                        <a:avLst/>
                      </a:prstGeom>
                    </p:spPr>
                  </p:pic>
                </p:oleObj>
              </mc:Fallback>
            </mc:AlternateContent>
          </a:graphicData>
        </a:graphic>
      </p:graphicFrame>
      <p:sp>
        <p:nvSpPr>
          <p:cNvPr id="16" name="标题 4">
            <a:extLst>
              <a:ext uri="{FF2B5EF4-FFF2-40B4-BE49-F238E27FC236}">
                <a16:creationId xmlns:a16="http://schemas.microsoft.com/office/drawing/2014/main" id="{F9F269C0-C85A-E883-C426-294D97A5B582}"/>
              </a:ext>
            </a:extLst>
          </p:cNvPr>
          <p:cNvSpPr txBox="1">
            <a:spLocks/>
          </p:cNvSpPr>
          <p:nvPr/>
        </p:nvSpPr>
        <p:spPr bwMode="gray">
          <a:xfrm>
            <a:off x="419421" y="607927"/>
            <a:ext cx="11546728" cy="446252"/>
          </a:xfrm>
          <a:prstGeom prst="rect">
            <a:avLst/>
          </a:prstGeom>
        </p:spPr>
        <p:txBody>
          <a:bodyPr vert="horz" lIns="0" tIns="45720" rIns="0" bIns="45720" rtlCol="0" anchor="t" anchorCtr="0">
            <a:noAutofit/>
          </a:bodyPr>
          <a:lstStyle>
            <a:lvl1pPr algn="l" defTabSz="914400" rtl="0" eaLnBrk="1" latinLnBrk="0" hangingPunct="1">
              <a:lnSpc>
                <a:spcPct val="85000"/>
              </a:lnSpc>
              <a:spcBef>
                <a:spcPts val="0"/>
              </a:spcBef>
              <a:buNone/>
              <a:defRPr lang="en-US" sz="2000" b="1" kern="1200">
                <a:solidFill>
                  <a:schemeClr val="tx1"/>
                </a:solidFill>
                <a:latin typeface="+mj-lt"/>
                <a:ea typeface="+mj-ea"/>
                <a:cs typeface="+mj-cs"/>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CN" sz="2400" b="1" i="0" u="none" strike="noStrike" kern="1200" cap="none" spc="0"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cs typeface="+mj-cs"/>
              </a:rPr>
              <a:t>5. </a:t>
            </a:r>
            <a:r>
              <a:rPr kumimoji="0" lang="zh-CN" altLang="en-US" sz="2400" b="1" i="0" u="none" strike="noStrike" kern="1200" cap="none" spc="0"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cs typeface="+mj-cs"/>
              </a:rPr>
              <a:t>公平性</a:t>
            </a:r>
            <a:r>
              <a:rPr kumimoji="0" lang="en-US" altLang="zh-CN" sz="2400" b="1" i="0" u="none" strike="noStrike" kern="1200" cap="none" spc="0"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cs typeface="+mj-cs"/>
              </a:rPr>
              <a:t>(</a:t>
            </a:r>
            <a:r>
              <a:rPr kumimoji="0" lang="zh-CN" altLang="en-US" sz="2400" b="1" i="0" u="none" strike="noStrike" kern="1200" cap="none" spc="0"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cs typeface="+mj-cs"/>
              </a:rPr>
              <a:t>一）：偏头痛疾病严重，瑞美吉泮符合“保基本”原则，可弥补目录短板且临床易管理</a:t>
            </a:r>
            <a:endParaRPr kumimoji="0" lang="zh-CN" altLang="en-US" sz="2800" b="1" i="0" u="none" strike="noStrike" kern="1200" cap="none" spc="0" normalizeH="0" baseline="0" noProof="0" dirty="0">
              <a:ln>
                <a:noFill/>
              </a:ln>
              <a:solidFill>
                <a:srgbClr val="0000C9"/>
              </a:solidFill>
              <a:effectLst/>
              <a:uLnTx/>
              <a:uFillTx/>
              <a:latin typeface="微软雅黑" panose="020B0503020204020204" pitchFamily="34" charset="-122"/>
              <a:ea typeface="微软雅黑" panose="020B0503020204020204" pitchFamily="34" charset="-122"/>
              <a:cs typeface="+mj-cs"/>
            </a:endParaRPr>
          </a:p>
        </p:txBody>
      </p:sp>
      <p:sp>
        <p:nvSpPr>
          <p:cNvPr id="3" name="矩形 2">
            <a:extLst>
              <a:ext uri="{FF2B5EF4-FFF2-40B4-BE49-F238E27FC236}">
                <a16:creationId xmlns:a16="http://schemas.microsoft.com/office/drawing/2014/main" id="{3880808D-F4BF-804F-FFE3-EAA933F100A0}"/>
              </a:ext>
            </a:extLst>
          </p:cNvPr>
          <p:cNvSpPr/>
          <p:nvPr/>
        </p:nvSpPr>
        <p:spPr bwMode="gray">
          <a:xfrm>
            <a:off x="9794813" y="-1"/>
            <a:ext cx="2395601" cy="446253"/>
          </a:xfrm>
          <a:prstGeom prst="rect">
            <a:avLst/>
          </a:prstGeom>
          <a:solidFill>
            <a:schemeClr val="bg1">
              <a:lumMod val="95000"/>
            </a:schemeClr>
          </a:solidFill>
          <a:ln w="28575" cap="flat" cmpd="sng" algn="ctr">
            <a:noFill/>
            <a:prstDash val="solid"/>
            <a:miter lim="800000"/>
            <a:headEnd type="none" w="med" len="med"/>
            <a:tailEnd type="none" w="med" len="med"/>
          </a:ln>
          <a:effectLst/>
        </p:spPr>
        <p:txBody>
          <a:bodyPr vert="horz" wrap="square" lIns="91429" tIns="45715" rIns="91429" bIns="45715" numCol="1" rtlCol="0" anchor="ctr" anchorCtr="0" compatLnSpc="1">
            <a:prstTxWarp prst="textNoShape">
              <a:avLst/>
            </a:prstTxWarp>
            <a:noAutofit/>
          </a:bodyPr>
          <a:lstStyle/>
          <a:p>
            <a:pPr marL="0" marR="0" lvl="0" indent="0" algn="ctr" defTabSz="914400" rtl="0" eaLnBrk="1" fontAlgn="base" latinLnBrk="0" hangingPunct="1">
              <a:lnSpc>
                <a:spcPct val="90000"/>
              </a:lnSpc>
              <a:spcBef>
                <a:spcPts val="0"/>
              </a:spcBef>
              <a:spcAft>
                <a:spcPct val="0"/>
              </a:spcAft>
              <a:buClr>
                <a:srgbClr val="0095FF"/>
              </a:buClr>
              <a:buSzPct val="90000"/>
              <a:buFontTx/>
              <a:buNone/>
              <a:tabLst/>
              <a:defRPr/>
            </a:pPr>
            <a:r>
              <a:rPr kumimoji="0" lang="zh-CN" altLang="en-US" sz="1600" b="1" i="0" u="none" strike="noStrike" kern="1200" cap="none" spc="0"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cs typeface="+mn-cs"/>
              </a:rPr>
              <a:t>硫酸</a:t>
            </a:r>
            <a:r>
              <a:rPr kumimoji="0" lang="zh-CN" altLang="en-US" sz="2000" b="1" i="0" u="none" strike="noStrike" kern="1200" cap="none" spc="0" normalizeH="0" baseline="0" noProof="0" dirty="0">
                <a:ln>
                  <a:noFill/>
                </a:ln>
                <a:solidFill>
                  <a:srgbClr val="0000C9"/>
                </a:solidFill>
                <a:effectLst/>
                <a:uLnTx/>
                <a:uFillTx/>
                <a:latin typeface="微软雅黑" panose="020B0503020204020204" pitchFamily="34" charset="-122"/>
                <a:ea typeface="微软雅黑" panose="020B0503020204020204" pitchFamily="34" charset="-122"/>
                <a:cs typeface="+mn-cs"/>
              </a:rPr>
              <a:t>瑞美吉泮</a:t>
            </a:r>
            <a:r>
              <a:rPr kumimoji="0" lang="zh-CN" altLang="en-US" sz="1600" b="1" i="0" u="none" strike="noStrike" kern="1200" cap="none" spc="0"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cs typeface="+mn-cs"/>
              </a:rPr>
              <a:t>口崩片</a:t>
            </a:r>
            <a:endParaRPr kumimoji="0" lang="zh-CN" altLang="en-US" sz="2000" b="1" i="0" u="none" strike="noStrike" kern="1200" cap="none" spc="0"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cs typeface="+mn-cs"/>
            </a:endParaRPr>
          </a:p>
        </p:txBody>
      </p:sp>
      <p:sp>
        <p:nvSpPr>
          <p:cNvPr id="4" name="矩形 3">
            <a:extLst>
              <a:ext uri="{FF2B5EF4-FFF2-40B4-BE49-F238E27FC236}">
                <a16:creationId xmlns:a16="http://schemas.microsoft.com/office/drawing/2014/main" id="{E8435468-705E-9265-58B4-5336A33F4262}"/>
              </a:ext>
            </a:extLst>
          </p:cNvPr>
          <p:cNvSpPr/>
          <p:nvPr/>
        </p:nvSpPr>
        <p:spPr bwMode="gray">
          <a:xfrm>
            <a:off x="419421" y="3655898"/>
            <a:ext cx="5724000" cy="360000"/>
          </a:xfrm>
          <a:prstGeom prst="rect">
            <a:avLst/>
          </a:prstGeom>
          <a:solidFill>
            <a:schemeClr val="accent2">
              <a:lumMod val="20000"/>
              <a:lumOff val="80000"/>
            </a:schemeClr>
          </a:solidFill>
          <a:ln w="28575" cap="flat" cmpd="sng" algn="ctr">
            <a:noFill/>
            <a:prstDash val="solid"/>
            <a:miter lim="800000"/>
            <a:headEnd type="none" w="med" len="med"/>
            <a:tailEnd type="none" w="med" len="med"/>
          </a:ln>
          <a:effectLst/>
        </p:spPr>
        <p:txBody>
          <a:bodyPr vert="horz" wrap="square" lIns="91429" tIns="45715" rIns="91429" bIns="45715" numCol="1" rtlCol="0" anchor="ctr" anchorCtr="0" compatLnSpc="1">
            <a:prstTxWarp prst="textNoShape">
              <a:avLst/>
            </a:prstTxWarp>
            <a:noAutofit/>
          </a:bodyPr>
          <a:lstStyle/>
          <a:p>
            <a:pPr marL="0" marR="0" lvl="0" indent="0" algn="ctr" defTabSz="914400" rtl="0" eaLnBrk="1" fontAlgn="base" latinLnBrk="0" hangingPunct="1">
              <a:lnSpc>
                <a:spcPct val="90000"/>
              </a:lnSpc>
              <a:spcBef>
                <a:spcPts val="0"/>
              </a:spcBef>
              <a:spcAft>
                <a:spcPct val="0"/>
              </a:spcAft>
              <a:buClr>
                <a:srgbClr val="0095FF"/>
              </a:buClr>
              <a:buSzPct val="90000"/>
              <a:buFontTx/>
              <a:buNone/>
              <a:tabLst/>
              <a:defRPr/>
            </a:pPr>
            <a:r>
              <a:rPr kumimoji="0" lang="zh-CN" altLang="en-US" sz="1800" b="1" i="0" u="none" strike="noStrike" kern="1200" cap="none" spc="0" normalizeH="0" baseline="0" noProof="0" dirty="0">
                <a:ln>
                  <a:noFill/>
                </a:ln>
                <a:solidFill>
                  <a:srgbClr val="0000C9"/>
                </a:solidFill>
                <a:effectLst/>
                <a:uLnTx/>
                <a:uFillTx/>
                <a:latin typeface="微软雅黑" panose="020B0503020204020204" pitchFamily="34" charset="-122"/>
                <a:ea typeface="微软雅黑" panose="020B0503020204020204" pitchFamily="34" charset="-122"/>
                <a:cs typeface="+mn-cs"/>
              </a:rPr>
              <a:t>弥补目录短板</a:t>
            </a:r>
          </a:p>
        </p:txBody>
      </p:sp>
      <p:sp>
        <p:nvSpPr>
          <p:cNvPr id="7" name="iconfont-1039-798071">
            <a:extLst>
              <a:ext uri="{FF2B5EF4-FFF2-40B4-BE49-F238E27FC236}">
                <a16:creationId xmlns:a16="http://schemas.microsoft.com/office/drawing/2014/main" id="{64C26D37-D25A-7E8C-2AD8-17CA608BA632}"/>
              </a:ext>
            </a:extLst>
          </p:cNvPr>
          <p:cNvSpPr/>
          <p:nvPr/>
        </p:nvSpPr>
        <p:spPr>
          <a:xfrm>
            <a:off x="2201033" y="3728772"/>
            <a:ext cx="214402" cy="214253"/>
          </a:xfrm>
          <a:custGeom>
            <a:avLst/>
            <a:gdLst>
              <a:gd name="connsiteX0" fmla="*/ 304094 w 608274"/>
              <a:gd name="connsiteY0" fmla="*/ 322696 h 607851"/>
              <a:gd name="connsiteX1" fmla="*/ 313714 w 608274"/>
              <a:gd name="connsiteY1" fmla="*/ 322696 h 607851"/>
              <a:gd name="connsiteX2" fmla="*/ 323238 w 608274"/>
              <a:gd name="connsiteY2" fmla="*/ 322696 h 607851"/>
              <a:gd name="connsiteX3" fmla="*/ 383955 w 608274"/>
              <a:gd name="connsiteY3" fmla="*/ 322696 h 607851"/>
              <a:gd name="connsiteX4" fmla="*/ 376716 w 608274"/>
              <a:gd name="connsiteY4" fmla="*/ 356882 h 607851"/>
              <a:gd name="connsiteX5" fmla="*/ 400003 w 608274"/>
              <a:gd name="connsiteY5" fmla="*/ 411893 h 607851"/>
              <a:gd name="connsiteX6" fmla="*/ 455101 w 608274"/>
              <a:gd name="connsiteY6" fmla="*/ 435238 h 607851"/>
              <a:gd name="connsiteX7" fmla="*/ 456244 w 608274"/>
              <a:gd name="connsiteY7" fmla="*/ 435238 h 607851"/>
              <a:gd name="connsiteX8" fmla="*/ 512484 w 608274"/>
              <a:gd name="connsiteY8" fmla="*/ 411988 h 607851"/>
              <a:gd name="connsiteX9" fmla="*/ 535771 w 608274"/>
              <a:gd name="connsiteY9" fmla="*/ 355836 h 607851"/>
              <a:gd name="connsiteX10" fmla="*/ 528533 w 608274"/>
              <a:gd name="connsiteY10" fmla="*/ 322696 h 607851"/>
              <a:gd name="connsiteX11" fmla="*/ 608203 w 608274"/>
              <a:gd name="connsiteY11" fmla="*/ 322696 h 607851"/>
              <a:gd name="connsiteX12" fmla="*/ 608203 w 608274"/>
              <a:gd name="connsiteY12" fmla="*/ 582156 h 607851"/>
              <a:gd name="connsiteX13" fmla="*/ 582821 w 608274"/>
              <a:gd name="connsiteY13" fmla="*/ 607498 h 607851"/>
              <a:gd name="connsiteX14" fmla="*/ 323238 w 608274"/>
              <a:gd name="connsiteY14" fmla="*/ 607498 h 607851"/>
              <a:gd name="connsiteX15" fmla="*/ 313714 w 608274"/>
              <a:gd name="connsiteY15" fmla="*/ 607498 h 607851"/>
              <a:gd name="connsiteX16" fmla="*/ 304189 w 608274"/>
              <a:gd name="connsiteY16" fmla="*/ 607498 h 607851"/>
              <a:gd name="connsiteX17" fmla="*/ 304094 w 608274"/>
              <a:gd name="connsiteY17" fmla="*/ 607498 h 607851"/>
              <a:gd name="connsiteX18" fmla="*/ 304094 w 608274"/>
              <a:gd name="connsiteY18" fmla="*/ 493910 h 607851"/>
              <a:gd name="connsiteX19" fmla="*/ 304094 w 608274"/>
              <a:gd name="connsiteY19" fmla="*/ 493482 h 607851"/>
              <a:gd name="connsiteX20" fmla="*/ 288760 w 608274"/>
              <a:gd name="connsiteY20" fmla="*/ 503562 h 607851"/>
              <a:gd name="connsiteX21" fmla="*/ 251854 w 608274"/>
              <a:gd name="connsiteY21" fmla="*/ 516067 h 607851"/>
              <a:gd name="connsiteX22" fmla="*/ 199232 w 608274"/>
              <a:gd name="connsiteY22" fmla="*/ 485495 h 607851"/>
              <a:gd name="connsiteX23" fmla="*/ 191375 w 608274"/>
              <a:gd name="connsiteY23" fmla="*/ 454827 h 607851"/>
              <a:gd name="connsiteX24" fmla="*/ 251092 w 608274"/>
              <a:gd name="connsiteY24" fmla="*/ 395299 h 607851"/>
              <a:gd name="connsiteX25" fmla="*/ 251854 w 608274"/>
              <a:gd name="connsiteY25" fmla="*/ 395299 h 607851"/>
              <a:gd name="connsiteX26" fmla="*/ 288760 w 608274"/>
              <a:gd name="connsiteY26" fmla="*/ 407852 h 607851"/>
              <a:gd name="connsiteX27" fmla="*/ 304094 w 608274"/>
              <a:gd name="connsiteY27" fmla="*/ 417884 h 607851"/>
              <a:gd name="connsiteX28" fmla="*/ 152127 w 608274"/>
              <a:gd name="connsiteY28" fmla="*/ 191656 h 607851"/>
              <a:gd name="connsiteX29" fmla="*/ 152984 w 608274"/>
              <a:gd name="connsiteY29" fmla="*/ 191656 h 607851"/>
              <a:gd name="connsiteX30" fmla="*/ 212616 w 608274"/>
              <a:gd name="connsiteY30" fmla="*/ 251282 h 607851"/>
              <a:gd name="connsiteX31" fmla="*/ 199566 w 608274"/>
              <a:gd name="connsiteY31" fmla="*/ 289464 h 607851"/>
              <a:gd name="connsiteX32" fmla="*/ 189945 w 608274"/>
              <a:gd name="connsiteY32" fmla="*/ 304204 h 607851"/>
              <a:gd name="connsiteX33" fmla="*/ 285155 w 608274"/>
              <a:gd name="connsiteY33" fmla="*/ 304204 h 607851"/>
              <a:gd name="connsiteX34" fmla="*/ 285060 w 608274"/>
              <a:gd name="connsiteY34" fmla="*/ 383516 h 607851"/>
              <a:gd name="connsiteX35" fmla="*/ 251862 w 608274"/>
              <a:gd name="connsiteY35" fmla="*/ 376288 h 607851"/>
              <a:gd name="connsiteX36" fmla="*/ 250862 w 608274"/>
              <a:gd name="connsiteY36" fmla="*/ 376288 h 607851"/>
              <a:gd name="connsiteX37" fmla="*/ 195708 w 608274"/>
              <a:gd name="connsiteY37" fmla="*/ 399540 h 607851"/>
              <a:gd name="connsiteX38" fmla="*/ 172322 w 608274"/>
              <a:gd name="connsiteY38" fmla="*/ 454601 h 607851"/>
              <a:gd name="connsiteX39" fmla="*/ 195231 w 608274"/>
              <a:gd name="connsiteY39" fmla="*/ 511470 h 607851"/>
              <a:gd name="connsiteX40" fmla="*/ 220618 w 608274"/>
              <a:gd name="connsiteY40" fmla="*/ 528778 h 607851"/>
              <a:gd name="connsiteX41" fmla="*/ 251862 w 608274"/>
              <a:gd name="connsiteY41" fmla="*/ 535102 h 607851"/>
              <a:gd name="connsiteX42" fmla="*/ 285060 w 608274"/>
              <a:gd name="connsiteY42" fmla="*/ 527874 h 607851"/>
              <a:gd name="connsiteX43" fmla="*/ 285060 w 608274"/>
              <a:gd name="connsiteY43" fmla="*/ 607518 h 607851"/>
              <a:gd name="connsiteX44" fmla="*/ 285060 w 608274"/>
              <a:gd name="connsiteY44" fmla="*/ 607851 h 607851"/>
              <a:gd name="connsiteX45" fmla="*/ 25434 w 608274"/>
              <a:gd name="connsiteY45" fmla="*/ 607851 h 607851"/>
              <a:gd name="connsiteX46" fmla="*/ 0 w 608274"/>
              <a:gd name="connsiteY46" fmla="*/ 582508 h 607851"/>
              <a:gd name="connsiteX47" fmla="*/ 0 w 608274"/>
              <a:gd name="connsiteY47" fmla="*/ 329548 h 607851"/>
              <a:gd name="connsiteX48" fmla="*/ 25434 w 608274"/>
              <a:gd name="connsiteY48" fmla="*/ 304204 h 607851"/>
              <a:gd name="connsiteX49" fmla="*/ 114262 w 608274"/>
              <a:gd name="connsiteY49" fmla="*/ 304204 h 607851"/>
              <a:gd name="connsiteX50" fmla="*/ 104593 w 608274"/>
              <a:gd name="connsiteY50" fmla="*/ 289417 h 607851"/>
              <a:gd name="connsiteX51" fmla="*/ 91591 w 608274"/>
              <a:gd name="connsiteY51" fmla="*/ 252043 h 607851"/>
              <a:gd name="connsiteX52" fmla="*/ 152127 w 608274"/>
              <a:gd name="connsiteY52" fmla="*/ 191656 h 607851"/>
              <a:gd name="connsiteX53" fmla="*/ 304208 w 608274"/>
              <a:gd name="connsiteY53" fmla="*/ 0 h 607851"/>
              <a:gd name="connsiteX54" fmla="*/ 582895 w 608274"/>
              <a:gd name="connsiteY54" fmla="*/ 0 h 607851"/>
              <a:gd name="connsiteX55" fmla="*/ 608274 w 608274"/>
              <a:gd name="connsiteY55" fmla="*/ 25344 h 607851"/>
              <a:gd name="connsiteX56" fmla="*/ 608274 w 608274"/>
              <a:gd name="connsiteY56" fmla="*/ 292854 h 607851"/>
              <a:gd name="connsiteX57" fmla="*/ 608274 w 608274"/>
              <a:gd name="connsiteY57" fmla="*/ 303647 h 607851"/>
              <a:gd name="connsiteX58" fmla="*/ 606512 w 608274"/>
              <a:gd name="connsiteY58" fmla="*/ 303647 h 607851"/>
              <a:gd name="connsiteX59" fmla="*/ 494095 w 608274"/>
              <a:gd name="connsiteY59" fmla="*/ 303647 h 607851"/>
              <a:gd name="connsiteX60" fmla="*/ 494190 w 608274"/>
              <a:gd name="connsiteY60" fmla="*/ 303837 h 607851"/>
              <a:gd name="connsiteX61" fmla="*/ 504189 w 608274"/>
              <a:gd name="connsiteY61" fmla="*/ 319053 h 607851"/>
              <a:gd name="connsiteX62" fmla="*/ 516711 w 608274"/>
              <a:gd name="connsiteY62" fmla="*/ 355808 h 607851"/>
              <a:gd name="connsiteX63" fmla="*/ 496856 w 608274"/>
              <a:gd name="connsiteY63" fmla="*/ 400552 h 607851"/>
              <a:gd name="connsiteX64" fmla="*/ 456241 w 608274"/>
              <a:gd name="connsiteY64" fmla="*/ 416195 h 607851"/>
              <a:gd name="connsiteX65" fmla="*/ 455384 w 608274"/>
              <a:gd name="connsiteY65" fmla="*/ 416195 h 607851"/>
              <a:gd name="connsiteX66" fmla="*/ 395771 w 608274"/>
              <a:gd name="connsiteY66" fmla="*/ 356617 h 607851"/>
              <a:gd name="connsiteX67" fmla="*/ 408246 w 608274"/>
              <a:gd name="connsiteY67" fmla="*/ 319053 h 607851"/>
              <a:gd name="connsiteX68" fmla="*/ 418387 w 608274"/>
              <a:gd name="connsiteY68" fmla="*/ 303647 h 607851"/>
              <a:gd name="connsiteX69" fmla="*/ 323254 w 608274"/>
              <a:gd name="connsiteY69" fmla="*/ 303647 h 607851"/>
              <a:gd name="connsiteX70" fmla="*/ 304208 w 608274"/>
              <a:gd name="connsiteY70" fmla="*/ 303647 h 607851"/>
              <a:gd name="connsiteX71" fmla="*/ 304208 w 608274"/>
              <a:gd name="connsiteY71" fmla="*/ 187152 h 607851"/>
              <a:gd name="connsiteX72" fmla="*/ 317683 w 608274"/>
              <a:gd name="connsiteY72" fmla="*/ 198279 h 607851"/>
              <a:gd name="connsiteX73" fmla="*/ 356298 w 608274"/>
              <a:gd name="connsiteY73" fmla="*/ 212211 h 607851"/>
              <a:gd name="connsiteX74" fmla="*/ 357108 w 608274"/>
              <a:gd name="connsiteY74" fmla="*/ 212211 h 607851"/>
              <a:gd name="connsiteX75" fmla="*/ 416769 w 608274"/>
              <a:gd name="connsiteY75" fmla="*/ 152680 h 607851"/>
              <a:gd name="connsiteX76" fmla="*/ 356298 w 608274"/>
              <a:gd name="connsiteY76" fmla="*/ 91437 h 607851"/>
              <a:gd name="connsiteX77" fmla="*/ 317683 w 608274"/>
              <a:gd name="connsiteY77" fmla="*/ 105368 h 607851"/>
              <a:gd name="connsiteX78" fmla="*/ 304208 w 608274"/>
              <a:gd name="connsiteY78" fmla="*/ 116495 h 6078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Lst>
            <a:rect l="l" t="t" r="r" b="b"/>
            <a:pathLst>
              <a:path w="608274" h="607851">
                <a:moveTo>
                  <a:pt x="304094" y="322696"/>
                </a:moveTo>
                <a:lnTo>
                  <a:pt x="313714" y="322696"/>
                </a:lnTo>
                <a:lnTo>
                  <a:pt x="323238" y="322696"/>
                </a:lnTo>
                <a:lnTo>
                  <a:pt x="383955" y="322696"/>
                </a:lnTo>
                <a:cubicBezTo>
                  <a:pt x="379050" y="333347"/>
                  <a:pt x="376574" y="344995"/>
                  <a:pt x="376716" y="356882"/>
                </a:cubicBezTo>
                <a:cubicBezTo>
                  <a:pt x="376955" y="377612"/>
                  <a:pt x="385241" y="397154"/>
                  <a:pt x="400003" y="411893"/>
                </a:cubicBezTo>
                <a:cubicBezTo>
                  <a:pt x="414766" y="426680"/>
                  <a:pt x="434338" y="434953"/>
                  <a:pt x="455101" y="435238"/>
                </a:cubicBezTo>
                <a:cubicBezTo>
                  <a:pt x="455482" y="435238"/>
                  <a:pt x="455863" y="435238"/>
                  <a:pt x="456244" y="435238"/>
                </a:cubicBezTo>
                <a:cubicBezTo>
                  <a:pt x="477483" y="435238"/>
                  <a:pt x="497436" y="427013"/>
                  <a:pt x="512484" y="411988"/>
                </a:cubicBezTo>
                <a:cubicBezTo>
                  <a:pt x="527485" y="397011"/>
                  <a:pt x="535771" y="377042"/>
                  <a:pt x="535771" y="355836"/>
                </a:cubicBezTo>
                <a:cubicBezTo>
                  <a:pt x="535771" y="344330"/>
                  <a:pt x="533247" y="333014"/>
                  <a:pt x="528533" y="322696"/>
                </a:cubicBezTo>
                <a:lnTo>
                  <a:pt x="608203" y="322696"/>
                </a:lnTo>
                <a:lnTo>
                  <a:pt x="608203" y="582156"/>
                </a:lnTo>
                <a:cubicBezTo>
                  <a:pt x="608203" y="596182"/>
                  <a:pt x="596822" y="607498"/>
                  <a:pt x="582821" y="607498"/>
                </a:cubicBezTo>
                <a:lnTo>
                  <a:pt x="323238" y="607498"/>
                </a:lnTo>
                <a:lnTo>
                  <a:pt x="313714" y="607498"/>
                </a:lnTo>
                <a:lnTo>
                  <a:pt x="304189" y="607498"/>
                </a:lnTo>
                <a:lnTo>
                  <a:pt x="304094" y="607498"/>
                </a:lnTo>
                <a:lnTo>
                  <a:pt x="304094" y="493910"/>
                </a:lnTo>
                <a:lnTo>
                  <a:pt x="304094" y="493482"/>
                </a:lnTo>
                <a:cubicBezTo>
                  <a:pt x="300713" y="495384"/>
                  <a:pt x="295475" y="499283"/>
                  <a:pt x="288760" y="503562"/>
                </a:cubicBezTo>
                <a:cubicBezTo>
                  <a:pt x="277855" y="510409"/>
                  <a:pt x="265759" y="516067"/>
                  <a:pt x="251854" y="516067"/>
                </a:cubicBezTo>
                <a:cubicBezTo>
                  <a:pt x="229281" y="516067"/>
                  <a:pt x="209614" y="503752"/>
                  <a:pt x="199232" y="485495"/>
                </a:cubicBezTo>
                <a:cubicBezTo>
                  <a:pt x="194089" y="476461"/>
                  <a:pt x="191232" y="466001"/>
                  <a:pt x="191375" y="454827"/>
                </a:cubicBezTo>
                <a:cubicBezTo>
                  <a:pt x="191803" y="422258"/>
                  <a:pt x="218471" y="395727"/>
                  <a:pt x="251092" y="395299"/>
                </a:cubicBezTo>
                <a:cubicBezTo>
                  <a:pt x="251330" y="395299"/>
                  <a:pt x="251616" y="395299"/>
                  <a:pt x="251854" y="395299"/>
                </a:cubicBezTo>
                <a:cubicBezTo>
                  <a:pt x="265759" y="395299"/>
                  <a:pt x="278141" y="400529"/>
                  <a:pt x="288760" y="407852"/>
                </a:cubicBezTo>
                <a:cubicBezTo>
                  <a:pt x="294522" y="411798"/>
                  <a:pt x="300713" y="415982"/>
                  <a:pt x="304094" y="417884"/>
                </a:cubicBezTo>
                <a:close/>
                <a:moveTo>
                  <a:pt x="152127" y="191656"/>
                </a:moveTo>
                <a:cubicBezTo>
                  <a:pt x="152413" y="191656"/>
                  <a:pt x="152699" y="191656"/>
                  <a:pt x="152984" y="191656"/>
                </a:cubicBezTo>
                <a:cubicBezTo>
                  <a:pt x="185563" y="192084"/>
                  <a:pt x="212187" y="218712"/>
                  <a:pt x="212616" y="251282"/>
                </a:cubicBezTo>
                <a:cubicBezTo>
                  <a:pt x="212807" y="265737"/>
                  <a:pt x="207139" y="278480"/>
                  <a:pt x="199566" y="289464"/>
                </a:cubicBezTo>
                <a:cubicBezTo>
                  <a:pt x="195660" y="295170"/>
                  <a:pt x="192278" y="300210"/>
                  <a:pt x="189945" y="304204"/>
                </a:cubicBezTo>
                <a:lnTo>
                  <a:pt x="285155" y="304204"/>
                </a:lnTo>
                <a:lnTo>
                  <a:pt x="285060" y="383516"/>
                </a:lnTo>
                <a:cubicBezTo>
                  <a:pt x="274724" y="378808"/>
                  <a:pt x="263389" y="376288"/>
                  <a:pt x="251862" y="376288"/>
                </a:cubicBezTo>
                <a:cubicBezTo>
                  <a:pt x="251529" y="376288"/>
                  <a:pt x="251195" y="376288"/>
                  <a:pt x="250862" y="376288"/>
                </a:cubicBezTo>
                <a:cubicBezTo>
                  <a:pt x="230096" y="376574"/>
                  <a:pt x="210473" y="384800"/>
                  <a:pt x="195708" y="399540"/>
                </a:cubicBezTo>
                <a:cubicBezTo>
                  <a:pt x="180895" y="414327"/>
                  <a:pt x="172608" y="433870"/>
                  <a:pt x="172322" y="454601"/>
                </a:cubicBezTo>
                <a:cubicBezTo>
                  <a:pt x="172036" y="475998"/>
                  <a:pt x="180133" y="496207"/>
                  <a:pt x="195231" y="511470"/>
                </a:cubicBezTo>
                <a:cubicBezTo>
                  <a:pt x="202519" y="518887"/>
                  <a:pt x="211092" y="524688"/>
                  <a:pt x="220618" y="528778"/>
                </a:cubicBezTo>
                <a:cubicBezTo>
                  <a:pt x="230525" y="532962"/>
                  <a:pt x="241051" y="535102"/>
                  <a:pt x="251862" y="535102"/>
                </a:cubicBezTo>
                <a:cubicBezTo>
                  <a:pt x="263389" y="535102"/>
                  <a:pt x="274724" y="532629"/>
                  <a:pt x="285060" y="527874"/>
                </a:cubicBezTo>
                <a:lnTo>
                  <a:pt x="285060" y="607518"/>
                </a:lnTo>
                <a:lnTo>
                  <a:pt x="285060" y="607851"/>
                </a:lnTo>
                <a:lnTo>
                  <a:pt x="25434" y="607851"/>
                </a:lnTo>
                <a:cubicBezTo>
                  <a:pt x="11383" y="607851"/>
                  <a:pt x="0" y="596535"/>
                  <a:pt x="0" y="582508"/>
                </a:cubicBezTo>
                <a:lnTo>
                  <a:pt x="0" y="329548"/>
                </a:lnTo>
                <a:cubicBezTo>
                  <a:pt x="0" y="315569"/>
                  <a:pt x="11383" y="304204"/>
                  <a:pt x="25434" y="304204"/>
                </a:cubicBezTo>
                <a:lnTo>
                  <a:pt x="114262" y="304204"/>
                </a:lnTo>
                <a:cubicBezTo>
                  <a:pt x="111928" y="300210"/>
                  <a:pt x="108213" y="294695"/>
                  <a:pt x="104593" y="289417"/>
                </a:cubicBezTo>
                <a:cubicBezTo>
                  <a:pt x="97163" y="278623"/>
                  <a:pt x="91591" y="266165"/>
                  <a:pt x="91591" y="252043"/>
                </a:cubicBezTo>
                <a:cubicBezTo>
                  <a:pt x="91591" y="218712"/>
                  <a:pt x="118692" y="191656"/>
                  <a:pt x="152127" y="191656"/>
                </a:cubicBezTo>
                <a:close/>
                <a:moveTo>
                  <a:pt x="304208" y="0"/>
                </a:moveTo>
                <a:lnTo>
                  <a:pt x="582895" y="0"/>
                </a:lnTo>
                <a:cubicBezTo>
                  <a:pt x="596894" y="0"/>
                  <a:pt x="608274" y="11364"/>
                  <a:pt x="608274" y="25344"/>
                </a:cubicBezTo>
                <a:lnTo>
                  <a:pt x="608274" y="292854"/>
                </a:lnTo>
                <a:lnTo>
                  <a:pt x="608274" y="303647"/>
                </a:lnTo>
                <a:lnTo>
                  <a:pt x="606512" y="303647"/>
                </a:lnTo>
                <a:lnTo>
                  <a:pt x="494095" y="303647"/>
                </a:lnTo>
                <a:cubicBezTo>
                  <a:pt x="494095" y="303742"/>
                  <a:pt x="494142" y="303790"/>
                  <a:pt x="494190" y="303837"/>
                </a:cubicBezTo>
                <a:cubicBezTo>
                  <a:pt x="496047" y="307118"/>
                  <a:pt x="499570" y="312301"/>
                  <a:pt x="504189" y="319053"/>
                </a:cubicBezTo>
                <a:cubicBezTo>
                  <a:pt x="511474" y="329609"/>
                  <a:pt x="516711" y="341971"/>
                  <a:pt x="516711" y="355808"/>
                </a:cubicBezTo>
                <a:cubicBezTo>
                  <a:pt x="516711" y="373544"/>
                  <a:pt x="509045" y="389520"/>
                  <a:pt x="496856" y="400552"/>
                </a:cubicBezTo>
                <a:cubicBezTo>
                  <a:pt x="486143" y="410299"/>
                  <a:pt x="471859" y="416195"/>
                  <a:pt x="456241" y="416195"/>
                </a:cubicBezTo>
                <a:cubicBezTo>
                  <a:pt x="455955" y="416195"/>
                  <a:pt x="455670" y="416195"/>
                  <a:pt x="455384" y="416195"/>
                </a:cubicBezTo>
                <a:cubicBezTo>
                  <a:pt x="422768" y="415767"/>
                  <a:pt x="396152" y="389140"/>
                  <a:pt x="395771" y="356617"/>
                </a:cubicBezTo>
                <a:cubicBezTo>
                  <a:pt x="395580" y="342447"/>
                  <a:pt x="400675" y="329751"/>
                  <a:pt x="408246" y="319053"/>
                </a:cubicBezTo>
                <a:cubicBezTo>
                  <a:pt x="412388" y="313157"/>
                  <a:pt x="417483" y="305454"/>
                  <a:pt x="418387" y="303647"/>
                </a:cubicBezTo>
                <a:lnTo>
                  <a:pt x="323254" y="303647"/>
                </a:lnTo>
                <a:lnTo>
                  <a:pt x="304208" y="303647"/>
                </a:lnTo>
                <a:lnTo>
                  <a:pt x="304208" y="187152"/>
                </a:lnTo>
                <a:cubicBezTo>
                  <a:pt x="304208" y="187152"/>
                  <a:pt x="314397" y="195997"/>
                  <a:pt x="317683" y="198279"/>
                </a:cubicBezTo>
                <a:cubicBezTo>
                  <a:pt x="328158" y="206980"/>
                  <a:pt x="341633" y="212211"/>
                  <a:pt x="356298" y="212211"/>
                </a:cubicBezTo>
                <a:cubicBezTo>
                  <a:pt x="356584" y="212211"/>
                  <a:pt x="356822" y="212211"/>
                  <a:pt x="357108" y="212211"/>
                </a:cubicBezTo>
                <a:cubicBezTo>
                  <a:pt x="389676" y="211830"/>
                  <a:pt x="416340" y="185251"/>
                  <a:pt x="416769" y="152680"/>
                </a:cubicBezTo>
                <a:cubicBezTo>
                  <a:pt x="417245" y="118920"/>
                  <a:pt x="390009" y="91437"/>
                  <a:pt x="356298" y="91437"/>
                </a:cubicBezTo>
                <a:cubicBezTo>
                  <a:pt x="341633" y="91437"/>
                  <a:pt x="328158" y="96667"/>
                  <a:pt x="317683" y="105368"/>
                </a:cubicBezTo>
                <a:cubicBezTo>
                  <a:pt x="314397" y="107698"/>
                  <a:pt x="304208" y="116495"/>
                  <a:pt x="304208" y="116495"/>
                </a:cubicBezTo>
                <a:close/>
              </a:path>
            </a:pathLst>
          </a:custGeom>
          <a:solidFill>
            <a:srgbClr val="0047B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panose="020B0604020202020204"/>
              <a:ea typeface="+mn-ea"/>
              <a:cs typeface="+mn-cs"/>
            </a:endParaRPr>
          </a:p>
        </p:txBody>
      </p:sp>
      <p:sp>
        <p:nvSpPr>
          <p:cNvPr id="17" name="矩形 16">
            <a:extLst>
              <a:ext uri="{FF2B5EF4-FFF2-40B4-BE49-F238E27FC236}">
                <a16:creationId xmlns:a16="http://schemas.microsoft.com/office/drawing/2014/main" id="{300E8B50-2A12-5945-C86F-2ED7FDD6CB4D}"/>
              </a:ext>
            </a:extLst>
          </p:cNvPr>
          <p:cNvSpPr/>
          <p:nvPr/>
        </p:nvSpPr>
        <p:spPr bwMode="gray">
          <a:xfrm>
            <a:off x="419421" y="1546691"/>
            <a:ext cx="5724000" cy="360000"/>
          </a:xfrm>
          <a:prstGeom prst="rect">
            <a:avLst/>
          </a:prstGeom>
          <a:solidFill>
            <a:schemeClr val="accent2">
              <a:lumMod val="20000"/>
              <a:lumOff val="80000"/>
            </a:schemeClr>
          </a:solidFill>
          <a:ln w="28575" cap="flat" cmpd="sng" algn="ctr">
            <a:noFill/>
            <a:prstDash val="solid"/>
            <a:miter lim="800000"/>
            <a:headEnd type="none" w="med" len="med"/>
            <a:tailEnd type="none" w="med" len="med"/>
          </a:ln>
          <a:effectLst/>
        </p:spPr>
        <p:txBody>
          <a:bodyPr vert="horz" wrap="square" lIns="91429" tIns="45715" rIns="91429" bIns="45715" numCol="1" rtlCol="0" anchor="ctr" anchorCtr="0" compatLnSpc="1">
            <a:prstTxWarp prst="textNoShape">
              <a:avLst/>
            </a:prstTxWarp>
            <a:noAutofit/>
          </a:bodyPr>
          <a:lstStyle/>
          <a:p>
            <a:pPr marL="0" marR="0" lvl="0" indent="0" algn="ctr" defTabSz="914400" rtl="0" eaLnBrk="1" fontAlgn="base" latinLnBrk="0" hangingPunct="1">
              <a:lnSpc>
                <a:spcPct val="90000"/>
              </a:lnSpc>
              <a:spcBef>
                <a:spcPts val="0"/>
              </a:spcBef>
              <a:spcAft>
                <a:spcPct val="0"/>
              </a:spcAft>
              <a:buClr>
                <a:srgbClr val="0095FF"/>
              </a:buClr>
              <a:buSzPct val="90000"/>
              <a:buFontTx/>
              <a:buNone/>
              <a:tabLst/>
              <a:defRPr/>
            </a:pPr>
            <a:r>
              <a:rPr kumimoji="0" lang="zh-CN" altLang="en-US" sz="1800" b="1" i="0" u="none" strike="noStrike" kern="1200" cap="none" spc="0" normalizeH="0" baseline="0" noProof="0" dirty="0">
                <a:ln>
                  <a:noFill/>
                </a:ln>
                <a:solidFill>
                  <a:srgbClr val="0000C9"/>
                </a:solidFill>
                <a:effectLst/>
                <a:uLnTx/>
                <a:uFillTx/>
                <a:latin typeface="微软雅黑" panose="020B0503020204020204" pitchFamily="34" charset="-122"/>
                <a:ea typeface="微软雅黑" panose="020B0503020204020204" pitchFamily="34" charset="-122"/>
                <a:cs typeface="+mn-cs"/>
              </a:rPr>
              <a:t>疾病严重</a:t>
            </a:r>
          </a:p>
        </p:txBody>
      </p:sp>
      <p:sp>
        <p:nvSpPr>
          <p:cNvPr id="19" name="iconfont-1033-827640">
            <a:extLst>
              <a:ext uri="{FF2B5EF4-FFF2-40B4-BE49-F238E27FC236}">
                <a16:creationId xmlns:a16="http://schemas.microsoft.com/office/drawing/2014/main" id="{FD73F29F-7D6F-D7EF-2E3D-0583A4E31AE0}"/>
              </a:ext>
            </a:extLst>
          </p:cNvPr>
          <p:cNvSpPr/>
          <p:nvPr/>
        </p:nvSpPr>
        <p:spPr>
          <a:xfrm>
            <a:off x="2201033" y="1618691"/>
            <a:ext cx="216000" cy="216000"/>
          </a:xfrm>
          <a:custGeom>
            <a:avLst/>
            <a:gdLst>
              <a:gd name="T0" fmla="*/ 3457 w 11010"/>
              <a:gd name="T1" fmla="*/ 0 h 11046"/>
              <a:gd name="T2" fmla="*/ 20 w 11010"/>
              <a:gd name="T3" fmla="*/ 3520 h 11046"/>
              <a:gd name="T4" fmla="*/ 7514 w 11010"/>
              <a:gd name="T5" fmla="*/ 11046 h 11046"/>
              <a:gd name="T6" fmla="*/ 10987 w 11010"/>
              <a:gd name="T7" fmla="*/ 7644 h 11046"/>
              <a:gd name="T8" fmla="*/ 11010 w 11010"/>
              <a:gd name="T9" fmla="*/ 21 h 11046"/>
              <a:gd name="T10" fmla="*/ 9541 w 11010"/>
              <a:gd name="T11" fmla="*/ 7640 h 11046"/>
              <a:gd name="T12" fmla="*/ 1428 w 11010"/>
              <a:gd name="T13" fmla="*/ 9595 h 11046"/>
              <a:gd name="T14" fmla="*/ 1458 w 11010"/>
              <a:gd name="T15" fmla="*/ 3546 h 11046"/>
              <a:gd name="T16" fmla="*/ 9567 w 11010"/>
              <a:gd name="T17" fmla="*/ 1445 h 11046"/>
              <a:gd name="T18" fmla="*/ 9541 w 11010"/>
              <a:gd name="T19" fmla="*/ 7640 h 11046"/>
              <a:gd name="T20" fmla="*/ 5047 w 11010"/>
              <a:gd name="T21" fmla="*/ 7425 h 11046"/>
              <a:gd name="T22" fmla="*/ 6361 w 11010"/>
              <a:gd name="T23" fmla="*/ 3652 h 11046"/>
              <a:gd name="T24" fmla="*/ 5903 w 11010"/>
              <a:gd name="T25" fmla="*/ 2890 h 11046"/>
              <a:gd name="T26" fmla="*/ 4343 w 11010"/>
              <a:gd name="T27" fmla="*/ 3364 h 11046"/>
              <a:gd name="T28" fmla="*/ 3232 w 11010"/>
              <a:gd name="T29" fmla="*/ 3652 h 11046"/>
              <a:gd name="T30" fmla="*/ 2600 w 11010"/>
              <a:gd name="T31" fmla="*/ 7185 h 11046"/>
              <a:gd name="T32" fmla="*/ 7470 w 11010"/>
              <a:gd name="T33" fmla="*/ 7841 h 11046"/>
              <a:gd name="T34" fmla="*/ 8102 w 11010"/>
              <a:gd name="T35" fmla="*/ 4460 h 11046"/>
              <a:gd name="T36" fmla="*/ 8103 w 11010"/>
              <a:gd name="T37" fmla="*/ 4307 h 11046"/>
              <a:gd name="T38" fmla="*/ 6787 w 11010"/>
              <a:gd name="T39" fmla="*/ 6103 h 11046"/>
              <a:gd name="T40" fmla="*/ 5830 w 11010"/>
              <a:gd name="T41" fmla="*/ 6245 h 11046"/>
              <a:gd name="T42" fmla="*/ 5694 w 11010"/>
              <a:gd name="T43" fmla="*/ 7233 h 11046"/>
              <a:gd name="T44" fmla="*/ 4874 w 11010"/>
              <a:gd name="T45" fmla="*/ 7092 h 11046"/>
              <a:gd name="T46" fmla="*/ 4053 w 11010"/>
              <a:gd name="T47" fmla="*/ 6245 h 11046"/>
              <a:gd name="T48" fmla="*/ 3917 w 11010"/>
              <a:gd name="T49" fmla="*/ 5393 h 11046"/>
              <a:gd name="T50" fmla="*/ 4874 w 11010"/>
              <a:gd name="T51" fmla="*/ 5252 h 11046"/>
              <a:gd name="T52" fmla="*/ 5010 w 11010"/>
              <a:gd name="T53" fmla="*/ 4253 h 11046"/>
              <a:gd name="T54" fmla="*/ 5830 w 11010"/>
              <a:gd name="T55" fmla="*/ 4394 h 11046"/>
              <a:gd name="T56" fmla="*/ 6651 w 11010"/>
              <a:gd name="T57" fmla="*/ 5252 h 11046"/>
              <a:gd name="T58" fmla="*/ 6787 w 11010"/>
              <a:gd name="T59" fmla="*/ 6103 h 11046"/>
              <a:gd name="T60" fmla="*/ 5903 w 11010"/>
              <a:gd name="T61" fmla="*/ 3248 h 11046"/>
              <a:gd name="T62" fmla="*/ 4618 w 11010"/>
              <a:gd name="T63" fmla="*/ 3408 h 11046"/>
              <a:gd name="T64" fmla="*/ 6085 w 11010"/>
              <a:gd name="T65" fmla="*/ 3652 h 110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1010" h="11046">
                <a:moveTo>
                  <a:pt x="3457" y="0"/>
                </a:moveTo>
                <a:lnTo>
                  <a:pt x="3457" y="0"/>
                </a:lnTo>
                <a:cubicBezTo>
                  <a:pt x="1593" y="18"/>
                  <a:pt x="68" y="1664"/>
                  <a:pt x="30" y="3520"/>
                </a:cubicBezTo>
                <a:lnTo>
                  <a:pt x="20" y="3520"/>
                </a:lnTo>
                <a:lnTo>
                  <a:pt x="0" y="11025"/>
                </a:lnTo>
                <a:lnTo>
                  <a:pt x="7514" y="11046"/>
                </a:lnTo>
                <a:lnTo>
                  <a:pt x="7515" y="11045"/>
                </a:lnTo>
                <a:cubicBezTo>
                  <a:pt x="9367" y="11012"/>
                  <a:pt x="10950" y="9490"/>
                  <a:pt x="10987" y="7644"/>
                </a:cubicBezTo>
                <a:lnTo>
                  <a:pt x="10989" y="7644"/>
                </a:lnTo>
                <a:lnTo>
                  <a:pt x="11010" y="21"/>
                </a:lnTo>
                <a:lnTo>
                  <a:pt x="3457" y="0"/>
                </a:lnTo>
                <a:close/>
                <a:moveTo>
                  <a:pt x="9541" y="7640"/>
                </a:moveTo>
                <a:cubicBezTo>
                  <a:pt x="9507" y="8750"/>
                  <a:pt x="8658" y="9565"/>
                  <a:pt x="7547" y="9599"/>
                </a:cubicBezTo>
                <a:lnTo>
                  <a:pt x="1428" y="9595"/>
                </a:lnTo>
                <a:lnTo>
                  <a:pt x="1458" y="3546"/>
                </a:lnTo>
                <a:lnTo>
                  <a:pt x="1458" y="3546"/>
                </a:lnTo>
                <a:cubicBezTo>
                  <a:pt x="1481" y="2408"/>
                  <a:pt x="2308" y="1444"/>
                  <a:pt x="3453" y="1441"/>
                </a:cubicBezTo>
                <a:lnTo>
                  <a:pt x="9567" y="1445"/>
                </a:lnTo>
                <a:lnTo>
                  <a:pt x="9538" y="7640"/>
                </a:lnTo>
                <a:lnTo>
                  <a:pt x="9541" y="7640"/>
                </a:lnTo>
                <a:close/>
                <a:moveTo>
                  <a:pt x="9541" y="7640"/>
                </a:moveTo>
                <a:close/>
                <a:moveTo>
                  <a:pt x="5047" y="7425"/>
                </a:moveTo>
                <a:close/>
                <a:moveTo>
                  <a:pt x="7471" y="3652"/>
                </a:moveTo>
                <a:lnTo>
                  <a:pt x="6361" y="3652"/>
                </a:lnTo>
                <a:lnTo>
                  <a:pt x="6361" y="3364"/>
                </a:lnTo>
                <a:cubicBezTo>
                  <a:pt x="6361" y="3102"/>
                  <a:pt x="6156" y="2890"/>
                  <a:pt x="5903" y="2890"/>
                </a:cubicBezTo>
                <a:lnTo>
                  <a:pt x="4800" y="2890"/>
                </a:lnTo>
                <a:cubicBezTo>
                  <a:pt x="4548" y="2890"/>
                  <a:pt x="4343" y="3102"/>
                  <a:pt x="4343" y="3364"/>
                </a:cubicBezTo>
                <a:lnTo>
                  <a:pt x="4343" y="3652"/>
                </a:lnTo>
                <a:lnTo>
                  <a:pt x="3232" y="3652"/>
                </a:lnTo>
                <a:cubicBezTo>
                  <a:pt x="2883" y="3652"/>
                  <a:pt x="2600" y="3945"/>
                  <a:pt x="2600" y="4307"/>
                </a:cubicBezTo>
                <a:lnTo>
                  <a:pt x="2600" y="7185"/>
                </a:lnTo>
                <a:cubicBezTo>
                  <a:pt x="2600" y="7547"/>
                  <a:pt x="2883" y="7841"/>
                  <a:pt x="3232" y="7841"/>
                </a:cubicBezTo>
                <a:lnTo>
                  <a:pt x="7470" y="7841"/>
                </a:lnTo>
                <a:cubicBezTo>
                  <a:pt x="7819" y="7841"/>
                  <a:pt x="8102" y="7547"/>
                  <a:pt x="8102" y="7185"/>
                </a:cubicBezTo>
                <a:lnTo>
                  <a:pt x="8102" y="4460"/>
                </a:lnTo>
                <a:cubicBezTo>
                  <a:pt x="8102" y="4473"/>
                  <a:pt x="8103" y="4485"/>
                  <a:pt x="8103" y="4498"/>
                </a:cubicBezTo>
                <a:lnTo>
                  <a:pt x="8103" y="4307"/>
                </a:lnTo>
                <a:cubicBezTo>
                  <a:pt x="8103" y="3945"/>
                  <a:pt x="7820" y="3652"/>
                  <a:pt x="7471" y="3652"/>
                </a:cubicBezTo>
                <a:close/>
                <a:moveTo>
                  <a:pt x="6787" y="6103"/>
                </a:moveTo>
                <a:cubicBezTo>
                  <a:pt x="6787" y="6181"/>
                  <a:pt x="6726" y="6245"/>
                  <a:pt x="6651" y="6245"/>
                </a:cubicBezTo>
                <a:lnTo>
                  <a:pt x="5830" y="6245"/>
                </a:lnTo>
                <a:lnTo>
                  <a:pt x="5830" y="7092"/>
                </a:lnTo>
                <a:cubicBezTo>
                  <a:pt x="5830" y="7170"/>
                  <a:pt x="5769" y="7233"/>
                  <a:pt x="5694" y="7233"/>
                </a:cubicBezTo>
                <a:lnTo>
                  <a:pt x="5010" y="7233"/>
                </a:lnTo>
                <a:cubicBezTo>
                  <a:pt x="4935" y="7233"/>
                  <a:pt x="4874" y="7170"/>
                  <a:pt x="4874" y="7092"/>
                </a:cubicBezTo>
                <a:lnTo>
                  <a:pt x="4874" y="6245"/>
                </a:lnTo>
                <a:lnTo>
                  <a:pt x="4053" y="6245"/>
                </a:lnTo>
                <a:cubicBezTo>
                  <a:pt x="3978" y="6245"/>
                  <a:pt x="3917" y="6181"/>
                  <a:pt x="3917" y="6103"/>
                </a:cubicBezTo>
                <a:lnTo>
                  <a:pt x="3917" y="5393"/>
                </a:lnTo>
                <a:cubicBezTo>
                  <a:pt x="3917" y="5315"/>
                  <a:pt x="3978" y="5252"/>
                  <a:pt x="4053" y="5252"/>
                </a:cubicBezTo>
                <a:lnTo>
                  <a:pt x="4874" y="5252"/>
                </a:lnTo>
                <a:lnTo>
                  <a:pt x="4874" y="4394"/>
                </a:lnTo>
                <a:cubicBezTo>
                  <a:pt x="4874" y="4316"/>
                  <a:pt x="4935" y="4253"/>
                  <a:pt x="5010" y="4253"/>
                </a:cubicBezTo>
                <a:lnTo>
                  <a:pt x="5694" y="4253"/>
                </a:lnTo>
                <a:cubicBezTo>
                  <a:pt x="5769" y="4253"/>
                  <a:pt x="5830" y="4316"/>
                  <a:pt x="5830" y="4394"/>
                </a:cubicBezTo>
                <a:lnTo>
                  <a:pt x="5830" y="5252"/>
                </a:lnTo>
                <a:lnTo>
                  <a:pt x="6651" y="5252"/>
                </a:lnTo>
                <a:cubicBezTo>
                  <a:pt x="6726" y="5252"/>
                  <a:pt x="6787" y="5315"/>
                  <a:pt x="6787" y="5393"/>
                </a:cubicBezTo>
                <a:lnTo>
                  <a:pt x="6787" y="6103"/>
                </a:lnTo>
                <a:close/>
                <a:moveTo>
                  <a:pt x="6085" y="3408"/>
                </a:moveTo>
                <a:cubicBezTo>
                  <a:pt x="6085" y="3320"/>
                  <a:pt x="6004" y="3248"/>
                  <a:pt x="5903" y="3248"/>
                </a:cubicBezTo>
                <a:lnTo>
                  <a:pt x="4800" y="3248"/>
                </a:lnTo>
                <a:cubicBezTo>
                  <a:pt x="4700" y="3248"/>
                  <a:pt x="4618" y="3320"/>
                  <a:pt x="4618" y="3408"/>
                </a:cubicBezTo>
                <a:lnTo>
                  <a:pt x="4618" y="3652"/>
                </a:lnTo>
                <a:lnTo>
                  <a:pt x="6085" y="3652"/>
                </a:lnTo>
                <a:lnTo>
                  <a:pt x="6085" y="3408"/>
                </a:lnTo>
                <a:close/>
              </a:path>
            </a:pathLst>
          </a:custGeom>
          <a:solidFill>
            <a:srgbClr val="0047B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panose="020B0604020202020204"/>
              <a:ea typeface="+mn-ea"/>
              <a:cs typeface="+mn-cs"/>
            </a:endParaRPr>
          </a:p>
        </p:txBody>
      </p:sp>
      <p:sp>
        <p:nvSpPr>
          <p:cNvPr id="20" name="矩形 19">
            <a:extLst>
              <a:ext uri="{FF2B5EF4-FFF2-40B4-BE49-F238E27FC236}">
                <a16:creationId xmlns:a16="http://schemas.microsoft.com/office/drawing/2014/main" id="{AB45A90D-E36A-CACA-0B38-B32E7A25C884}"/>
              </a:ext>
            </a:extLst>
          </p:cNvPr>
          <p:cNvSpPr/>
          <p:nvPr/>
        </p:nvSpPr>
        <p:spPr bwMode="gray">
          <a:xfrm>
            <a:off x="6243830" y="3655898"/>
            <a:ext cx="5292000" cy="360000"/>
          </a:xfrm>
          <a:prstGeom prst="rect">
            <a:avLst/>
          </a:prstGeom>
          <a:solidFill>
            <a:schemeClr val="accent2">
              <a:lumMod val="20000"/>
              <a:lumOff val="80000"/>
            </a:schemeClr>
          </a:solidFill>
          <a:ln w="28575" cap="flat" cmpd="sng" algn="ctr">
            <a:noFill/>
            <a:prstDash val="solid"/>
            <a:miter lim="800000"/>
            <a:headEnd type="none" w="med" len="med"/>
            <a:tailEnd type="none" w="med" len="med"/>
          </a:ln>
          <a:effectLst/>
        </p:spPr>
        <p:txBody>
          <a:bodyPr vert="horz" wrap="square" lIns="91429" tIns="45715" rIns="91429" bIns="45715" numCol="1" rtlCol="0" anchor="ctr" anchorCtr="0" compatLnSpc="1">
            <a:prstTxWarp prst="textNoShape">
              <a:avLst/>
            </a:prstTxWarp>
            <a:noAutofit/>
          </a:bodyPr>
          <a:lstStyle/>
          <a:p>
            <a:pPr marL="0" marR="0" lvl="0" indent="0" algn="ctr" defTabSz="914400" rtl="0" eaLnBrk="1" fontAlgn="base" latinLnBrk="0" hangingPunct="1">
              <a:lnSpc>
                <a:spcPct val="90000"/>
              </a:lnSpc>
              <a:spcBef>
                <a:spcPts val="0"/>
              </a:spcBef>
              <a:spcAft>
                <a:spcPct val="0"/>
              </a:spcAft>
              <a:buClr>
                <a:srgbClr val="0095FF"/>
              </a:buClr>
              <a:buSzPct val="90000"/>
              <a:buFontTx/>
              <a:buNone/>
              <a:tabLst/>
              <a:defRPr/>
            </a:pPr>
            <a:r>
              <a:rPr kumimoji="0" lang="zh-CN" altLang="en-US" sz="1800" b="1" i="0" u="none" strike="noStrike" kern="1200" cap="none" spc="0" normalizeH="0" baseline="0" noProof="0" dirty="0">
                <a:ln>
                  <a:noFill/>
                </a:ln>
                <a:solidFill>
                  <a:srgbClr val="0000C9"/>
                </a:solidFill>
                <a:effectLst/>
                <a:uLnTx/>
                <a:uFillTx/>
                <a:latin typeface="微软雅黑" panose="020B0503020204020204" pitchFamily="34" charset="-122"/>
                <a:ea typeface="微软雅黑" panose="020B0503020204020204" pitchFamily="34" charset="-122"/>
                <a:cs typeface="+mn-cs"/>
              </a:rPr>
              <a:t>临床管理便利</a:t>
            </a:r>
          </a:p>
        </p:txBody>
      </p:sp>
      <p:sp>
        <p:nvSpPr>
          <p:cNvPr id="21" name="iconfont-10796-5191254">
            <a:extLst>
              <a:ext uri="{FF2B5EF4-FFF2-40B4-BE49-F238E27FC236}">
                <a16:creationId xmlns:a16="http://schemas.microsoft.com/office/drawing/2014/main" id="{E6D42E37-DC70-11B7-63FA-AA78791A249D}"/>
              </a:ext>
            </a:extLst>
          </p:cNvPr>
          <p:cNvSpPr/>
          <p:nvPr/>
        </p:nvSpPr>
        <p:spPr>
          <a:xfrm>
            <a:off x="7668780" y="3727898"/>
            <a:ext cx="216000" cy="216000"/>
          </a:xfrm>
          <a:custGeom>
            <a:avLst/>
            <a:gdLst>
              <a:gd name="T0" fmla="*/ 1 w 7682"/>
              <a:gd name="T1" fmla="*/ 1707 h 7680"/>
              <a:gd name="T2" fmla="*/ 6830 w 7682"/>
              <a:gd name="T3" fmla="*/ 1707 h 7680"/>
              <a:gd name="T4" fmla="*/ 7681 w 7682"/>
              <a:gd name="T5" fmla="*/ 2563 h 7680"/>
              <a:gd name="T6" fmla="*/ 7681 w 7682"/>
              <a:gd name="T7" fmla="*/ 6824 h 7680"/>
              <a:gd name="T8" fmla="*/ 6830 w 7682"/>
              <a:gd name="T9" fmla="*/ 7680 h 7680"/>
              <a:gd name="T10" fmla="*/ 852 w 7682"/>
              <a:gd name="T11" fmla="*/ 7680 h 7680"/>
              <a:gd name="T12" fmla="*/ 1 w 7682"/>
              <a:gd name="T13" fmla="*/ 6824 h 7680"/>
              <a:gd name="T14" fmla="*/ 1 w 7682"/>
              <a:gd name="T15" fmla="*/ 1707 h 7680"/>
              <a:gd name="T16" fmla="*/ 2074 w 7682"/>
              <a:gd name="T17" fmla="*/ 5087 h 7680"/>
              <a:gd name="T18" fmla="*/ 3841 w 7682"/>
              <a:gd name="T19" fmla="*/ 6827 h 7680"/>
              <a:gd name="T20" fmla="*/ 5608 w 7682"/>
              <a:gd name="T21" fmla="*/ 5087 h 7680"/>
              <a:gd name="T22" fmla="*/ 5608 w 7682"/>
              <a:gd name="T23" fmla="*/ 3347 h 7680"/>
              <a:gd name="T24" fmla="*/ 3841 w 7682"/>
              <a:gd name="T25" fmla="*/ 3347 h 7680"/>
              <a:gd name="T26" fmla="*/ 2074 w 7682"/>
              <a:gd name="T27" fmla="*/ 3347 h 7680"/>
              <a:gd name="T28" fmla="*/ 2074 w 7682"/>
              <a:gd name="T29" fmla="*/ 5087 h 7680"/>
              <a:gd name="T30" fmla="*/ 1 w 7682"/>
              <a:gd name="T31" fmla="*/ 747 h 7680"/>
              <a:gd name="T32" fmla="*/ 744 w 7682"/>
              <a:gd name="T33" fmla="*/ 0 h 7680"/>
              <a:gd name="T34" fmla="*/ 3524 w 7682"/>
              <a:gd name="T35" fmla="*/ 0 h 7680"/>
              <a:gd name="T36" fmla="*/ 4268 w 7682"/>
              <a:gd name="T37" fmla="*/ 747 h 7680"/>
              <a:gd name="T38" fmla="*/ 4268 w 7682"/>
              <a:gd name="T39" fmla="*/ 1493 h 7680"/>
              <a:gd name="T40" fmla="*/ 1 w 7682"/>
              <a:gd name="T41" fmla="*/ 1493 h 7680"/>
              <a:gd name="T42" fmla="*/ 1 w 7682"/>
              <a:gd name="T43" fmla="*/ 747 h 76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7682" h="7680">
                <a:moveTo>
                  <a:pt x="1" y="1707"/>
                </a:moveTo>
                <a:lnTo>
                  <a:pt x="6830" y="1707"/>
                </a:lnTo>
                <a:cubicBezTo>
                  <a:pt x="7301" y="1708"/>
                  <a:pt x="7682" y="2091"/>
                  <a:pt x="7681" y="2563"/>
                </a:cubicBezTo>
                <a:lnTo>
                  <a:pt x="7681" y="6824"/>
                </a:lnTo>
                <a:cubicBezTo>
                  <a:pt x="7682" y="7296"/>
                  <a:pt x="7301" y="7679"/>
                  <a:pt x="6830" y="7680"/>
                </a:cubicBezTo>
                <a:lnTo>
                  <a:pt x="852" y="7680"/>
                </a:lnTo>
                <a:cubicBezTo>
                  <a:pt x="381" y="7679"/>
                  <a:pt x="0" y="7296"/>
                  <a:pt x="1" y="6824"/>
                </a:cubicBezTo>
                <a:lnTo>
                  <a:pt x="1" y="1707"/>
                </a:lnTo>
                <a:close/>
                <a:moveTo>
                  <a:pt x="2074" y="5087"/>
                </a:moveTo>
                <a:lnTo>
                  <a:pt x="3841" y="6827"/>
                </a:lnTo>
                <a:lnTo>
                  <a:pt x="5608" y="5087"/>
                </a:lnTo>
                <a:cubicBezTo>
                  <a:pt x="6096" y="4609"/>
                  <a:pt x="6096" y="3824"/>
                  <a:pt x="5608" y="3347"/>
                </a:cubicBezTo>
                <a:cubicBezTo>
                  <a:pt x="5117" y="2867"/>
                  <a:pt x="4332" y="2867"/>
                  <a:pt x="3841" y="3347"/>
                </a:cubicBezTo>
                <a:cubicBezTo>
                  <a:pt x="3350" y="2867"/>
                  <a:pt x="2565" y="2867"/>
                  <a:pt x="2074" y="3347"/>
                </a:cubicBezTo>
                <a:cubicBezTo>
                  <a:pt x="1586" y="3824"/>
                  <a:pt x="1586" y="4609"/>
                  <a:pt x="2074" y="5087"/>
                </a:cubicBezTo>
                <a:close/>
                <a:moveTo>
                  <a:pt x="1" y="747"/>
                </a:moveTo>
                <a:cubicBezTo>
                  <a:pt x="1" y="335"/>
                  <a:pt x="336" y="0"/>
                  <a:pt x="744" y="0"/>
                </a:cubicBezTo>
                <a:lnTo>
                  <a:pt x="3524" y="0"/>
                </a:lnTo>
                <a:cubicBezTo>
                  <a:pt x="3935" y="0"/>
                  <a:pt x="4268" y="332"/>
                  <a:pt x="4268" y="747"/>
                </a:cubicBezTo>
                <a:lnTo>
                  <a:pt x="4268" y="1493"/>
                </a:lnTo>
                <a:lnTo>
                  <a:pt x="1" y="1493"/>
                </a:lnTo>
                <a:lnTo>
                  <a:pt x="1" y="747"/>
                </a:lnTo>
                <a:close/>
              </a:path>
            </a:pathLst>
          </a:custGeom>
          <a:solidFill>
            <a:srgbClr val="0047B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panose="020B0604020202020204"/>
              <a:ea typeface="+mn-ea"/>
              <a:cs typeface="+mn-cs"/>
            </a:endParaRPr>
          </a:p>
        </p:txBody>
      </p:sp>
      <p:sp>
        <p:nvSpPr>
          <p:cNvPr id="24" name="文本框 23">
            <a:extLst>
              <a:ext uri="{FF2B5EF4-FFF2-40B4-BE49-F238E27FC236}">
                <a16:creationId xmlns:a16="http://schemas.microsoft.com/office/drawing/2014/main" id="{152246CC-D828-C21D-ADF9-CE7D10C07F35}"/>
              </a:ext>
            </a:extLst>
          </p:cNvPr>
          <p:cNvSpPr txBox="1"/>
          <p:nvPr/>
        </p:nvSpPr>
        <p:spPr bwMode="gray">
          <a:xfrm>
            <a:off x="419421" y="1942646"/>
            <a:ext cx="5724000" cy="1457274"/>
          </a:xfrm>
          <a:prstGeom prst="rect">
            <a:avLst/>
          </a:prstGeom>
          <a:ln w="6350">
            <a:solidFill>
              <a:schemeClr val="bg1">
                <a:lumMod val="50000"/>
              </a:schemeClr>
            </a:solidFill>
          </a:ln>
        </p:spPr>
        <p:txBody>
          <a:bodyPr wrap="square" lIns="36000" tIns="36000" rIns="36000" bIns="36000" rtlCol="0" anchor="ctr" anchorCtr="0">
            <a:noAutofit/>
          </a:bodyPr>
          <a:lstStyle/>
          <a:p>
            <a:pPr marL="265113" marR="0" lvl="0" indent="-176213" algn="l" defTabSz="914400" rtl="0" eaLnBrk="1" fontAlgn="auto" latinLnBrk="0" hangingPunct="1">
              <a:lnSpc>
                <a:spcPct val="130000"/>
              </a:lnSpc>
              <a:spcBef>
                <a:spcPts val="600"/>
              </a:spcBef>
              <a:spcAft>
                <a:spcPts val="0"/>
              </a:spcAft>
              <a:buClrTx/>
              <a:buSzTx/>
              <a:buFont typeface="Arial" panose="020B0604020202020204" pitchFamily="34" charset="0"/>
              <a:buChar char="•"/>
              <a:tabLst/>
              <a:defRPr/>
            </a:pPr>
            <a:r>
              <a:rPr kumimoji="0" lang="en-US" altLang="zh-CN" sz="1400" b="0" i="0" u="none" strike="noStrike" kern="1200" cap="none" spc="0"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cs typeface="+mn-cs"/>
              </a:rPr>
              <a:t>15-49</a:t>
            </a:r>
            <a:r>
              <a:rPr kumimoji="0" lang="zh-CN" altLang="en-US" sz="1400" b="0" i="0" u="none" strike="noStrike" kern="1200" cap="none" spc="0"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cs typeface="+mn-cs"/>
              </a:rPr>
              <a:t>岁女性高发，发作时</a:t>
            </a:r>
            <a:r>
              <a:rPr kumimoji="0" lang="zh-CN" altLang="en-US" sz="1400" b="1" i="0" u="none" strike="noStrike" kern="1200" cap="none" spc="0"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cs typeface="+mn-cs"/>
              </a:rPr>
              <a:t>不能正常工作学习生活</a:t>
            </a:r>
            <a:r>
              <a:rPr kumimoji="0" lang="zh-CN" altLang="en-US" sz="1400" b="0" i="0" u="none" strike="noStrike" kern="1200" cap="none" spc="0"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cs typeface="+mn-cs"/>
              </a:rPr>
              <a:t>，导致</a:t>
            </a:r>
            <a:r>
              <a:rPr kumimoji="0" lang="zh-CN" altLang="en-US" sz="1400" b="1" i="0" u="none" strike="noStrike" kern="1200" cap="none" spc="0"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cs typeface="+mn-cs"/>
              </a:rPr>
              <a:t>抑郁失眠</a:t>
            </a:r>
            <a:r>
              <a:rPr kumimoji="0" lang="en-US" altLang="zh-CN" sz="1400" b="0" i="0" u="none" strike="noStrike" kern="1200" cap="none" spc="0" normalizeH="0" baseline="30000" noProof="0" dirty="0">
                <a:ln>
                  <a:noFill/>
                </a:ln>
                <a:solidFill>
                  <a:srgbClr val="000000"/>
                </a:solidFill>
                <a:effectLst/>
                <a:uLnTx/>
                <a:uFillTx/>
                <a:latin typeface="微软雅黑" panose="020B0503020204020204" pitchFamily="34" charset="-122"/>
                <a:ea typeface="微软雅黑" panose="020B0503020204020204" pitchFamily="34" charset="-122"/>
                <a:cs typeface="+mn-cs"/>
              </a:rPr>
              <a:t>1</a:t>
            </a:r>
            <a:endParaRPr kumimoji="0" lang="en-US" altLang="zh-CN" sz="1400" b="0" i="0" u="none" strike="noStrike" kern="1200" cap="none" spc="0"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cs typeface="+mn-cs"/>
            </a:endParaRPr>
          </a:p>
          <a:p>
            <a:pPr marL="265113" marR="0" lvl="0" indent="-176213" algn="l" defTabSz="914400" rtl="0" eaLnBrk="1" fontAlgn="auto" latinLnBrk="0" hangingPunct="1">
              <a:lnSpc>
                <a:spcPct val="130000"/>
              </a:lnSpc>
              <a:spcBef>
                <a:spcPts val="600"/>
              </a:spcBef>
              <a:spcAft>
                <a:spcPts val="0"/>
              </a:spcAft>
              <a:buClrTx/>
              <a:buSzTx/>
              <a:buFont typeface="Arial" panose="020B0604020202020204" pitchFamily="34" charset="0"/>
              <a:buChar char="•"/>
              <a:tabLst/>
              <a:defRPr/>
            </a:pPr>
            <a:r>
              <a:rPr kumimoji="0" lang="zh-CN" altLang="en-US" sz="1400" b="0" i="0" u="none" strike="noStrike" kern="1200" cap="none" spc="0"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cs typeface="+mn-cs"/>
              </a:rPr>
              <a:t>长期反复发作，损害生产力，</a:t>
            </a:r>
            <a:r>
              <a:rPr kumimoji="0" lang="zh-CN" altLang="en-US" sz="1400" b="1" i="0" u="none" strike="noStrike" kern="1200" cap="none" spc="0"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cs typeface="+mn-cs"/>
              </a:rPr>
              <a:t>对健康和社会生产力损失巨大</a:t>
            </a:r>
            <a:r>
              <a:rPr kumimoji="0" lang="en-US" altLang="zh-CN" sz="1400" b="0" i="0" u="none" strike="noStrike" kern="1200" cap="none" spc="0" normalizeH="0" baseline="30000" noProof="0" dirty="0">
                <a:ln>
                  <a:noFill/>
                </a:ln>
                <a:solidFill>
                  <a:srgbClr val="000000"/>
                </a:solidFill>
                <a:effectLst/>
                <a:uLnTx/>
                <a:uFillTx/>
                <a:latin typeface="微软雅黑" panose="020B0503020204020204" pitchFamily="34" charset="-122"/>
                <a:ea typeface="微软雅黑" panose="020B0503020204020204" pitchFamily="34" charset="-122"/>
                <a:cs typeface="+mn-cs"/>
              </a:rPr>
              <a:t>3</a:t>
            </a:r>
          </a:p>
          <a:p>
            <a:pPr marL="265113" marR="0" lvl="0" indent="-176213" algn="l" defTabSz="914400" rtl="0" eaLnBrk="1" fontAlgn="auto" latinLnBrk="0" hangingPunct="1">
              <a:lnSpc>
                <a:spcPct val="130000"/>
              </a:lnSpc>
              <a:spcBef>
                <a:spcPts val="600"/>
              </a:spcBef>
              <a:spcAft>
                <a:spcPts val="0"/>
              </a:spcAft>
              <a:buClrTx/>
              <a:buSzTx/>
              <a:buFont typeface="Arial" panose="020B0604020202020204" pitchFamily="34" charset="0"/>
              <a:buChar char="•"/>
              <a:tabLst/>
              <a:defRPr/>
            </a:pPr>
            <a:r>
              <a:rPr kumimoji="0" lang="zh-CN" altLang="en-US" sz="1400" b="0" i="0" u="none" strike="noStrike" kern="1200" cap="none" spc="0"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cs typeface="+mn-cs"/>
              </a:rPr>
              <a:t>偏头痛</a:t>
            </a:r>
            <a:r>
              <a:rPr kumimoji="0" lang="zh-CN" altLang="en-US" sz="1400" b="1" i="0" u="none" strike="noStrike" kern="1200" cap="none" spc="0"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cs typeface="+mn-cs"/>
              </a:rPr>
              <a:t>增加癫痫、抑郁风险，</a:t>
            </a:r>
            <a:r>
              <a:rPr kumimoji="0" lang="zh-CN" altLang="en-US" sz="1400" b="0" i="0" u="none" strike="noStrike" kern="1200" cap="none" spc="0"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cs typeface="+mn-cs"/>
              </a:rPr>
              <a:t>增加</a:t>
            </a:r>
            <a:r>
              <a:rPr kumimoji="0" lang="zh-CN" altLang="en-US" sz="1400" b="1" i="0" u="none" strike="noStrike" kern="1200" cap="none" spc="0"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cs typeface="+mn-cs"/>
              </a:rPr>
              <a:t>心肌梗死、卒中、心脑血管和全因死亡风险</a:t>
            </a:r>
            <a:r>
              <a:rPr lang="en-US" altLang="zh-CN" sz="1400" baseline="30000" dirty="0">
                <a:solidFill>
                  <a:srgbClr val="000000"/>
                </a:solidFill>
                <a:latin typeface="微软雅黑" panose="020B0503020204020204" pitchFamily="34" charset="-122"/>
                <a:ea typeface="微软雅黑" panose="020B0503020204020204" pitchFamily="34" charset="-122"/>
              </a:rPr>
              <a:t>4</a:t>
            </a:r>
            <a:r>
              <a:rPr kumimoji="0" lang="en-US" altLang="zh-CN" sz="1400" b="0" i="0" u="none" strike="noStrike" kern="1200" cap="none" spc="0" normalizeH="0" baseline="30000" noProof="0" dirty="0">
                <a:ln>
                  <a:noFill/>
                </a:ln>
                <a:solidFill>
                  <a:srgbClr val="000000"/>
                </a:solidFill>
                <a:effectLst/>
                <a:uLnTx/>
                <a:uFillTx/>
                <a:latin typeface="微软雅黑" panose="020B0503020204020204" pitchFamily="34" charset="-122"/>
                <a:ea typeface="微软雅黑" panose="020B0503020204020204" pitchFamily="34" charset="-122"/>
                <a:cs typeface="+mn-cs"/>
              </a:rPr>
              <a:t>-7</a:t>
            </a:r>
            <a:endParaRPr kumimoji="0" lang="zh-CN" altLang="en-US" sz="1400" b="0" i="0" u="none" strike="noStrike" kern="1200" cap="none" spc="0" normalizeH="0" baseline="30000" noProof="0" dirty="0">
              <a:ln>
                <a:noFill/>
              </a:ln>
              <a:solidFill>
                <a:srgbClr val="000000"/>
              </a:solidFill>
              <a:effectLst/>
              <a:uLnTx/>
              <a:uFillTx/>
              <a:latin typeface="微软雅黑" panose="020B0503020204020204" pitchFamily="34" charset="-122"/>
              <a:ea typeface="微软雅黑" panose="020B0503020204020204" pitchFamily="34" charset="-122"/>
              <a:cs typeface="+mn-cs"/>
            </a:endParaRPr>
          </a:p>
        </p:txBody>
      </p:sp>
      <p:sp>
        <p:nvSpPr>
          <p:cNvPr id="22" name="矩形 21">
            <a:extLst>
              <a:ext uri="{FF2B5EF4-FFF2-40B4-BE49-F238E27FC236}">
                <a16:creationId xmlns:a16="http://schemas.microsoft.com/office/drawing/2014/main" id="{C63362B9-9BB4-F878-179D-0A6EDAFEA057}"/>
              </a:ext>
            </a:extLst>
          </p:cNvPr>
          <p:cNvSpPr/>
          <p:nvPr/>
        </p:nvSpPr>
        <p:spPr bwMode="gray">
          <a:xfrm>
            <a:off x="6243830" y="1538272"/>
            <a:ext cx="5292000" cy="376838"/>
          </a:xfrm>
          <a:prstGeom prst="rect">
            <a:avLst/>
          </a:prstGeom>
          <a:solidFill>
            <a:schemeClr val="accent2">
              <a:lumMod val="20000"/>
              <a:lumOff val="80000"/>
            </a:schemeClr>
          </a:solidFill>
          <a:ln w="28575" cap="flat" cmpd="sng" algn="ctr">
            <a:noFill/>
            <a:prstDash val="solid"/>
            <a:miter lim="800000"/>
            <a:headEnd type="none" w="med" len="med"/>
            <a:tailEnd type="none" w="med" len="med"/>
          </a:ln>
          <a:effectLst/>
        </p:spPr>
        <p:txBody>
          <a:bodyPr vert="horz" wrap="square" lIns="91429" tIns="45715" rIns="91429" bIns="45715" numCol="1" rtlCol="0" anchor="ctr" anchorCtr="0" compatLnSpc="1">
            <a:prstTxWarp prst="textNoShape">
              <a:avLst/>
            </a:prstTxWarp>
            <a:noAutofit/>
          </a:bodyPr>
          <a:lstStyle/>
          <a:p>
            <a:pPr marL="0" marR="0" lvl="0" indent="0" algn="ctr" defTabSz="914400" rtl="0" eaLnBrk="1" fontAlgn="base" latinLnBrk="0" hangingPunct="1">
              <a:lnSpc>
                <a:spcPct val="90000"/>
              </a:lnSpc>
              <a:spcBef>
                <a:spcPts val="0"/>
              </a:spcBef>
              <a:spcAft>
                <a:spcPct val="0"/>
              </a:spcAft>
              <a:buClr>
                <a:srgbClr val="0095FF"/>
              </a:buClr>
              <a:buSzPct val="90000"/>
              <a:buFontTx/>
              <a:buNone/>
              <a:tabLst/>
              <a:defRPr/>
            </a:pPr>
            <a:r>
              <a:rPr kumimoji="0" lang="zh-CN" altLang="en-US" sz="1800" b="1" i="0" u="none" strike="noStrike" kern="1200" cap="none" spc="0" normalizeH="0" baseline="0" noProof="0" dirty="0">
                <a:ln>
                  <a:noFill/>
                </a:ln>
                <a:solidFill>
                  <a:srgbClr val="0000C9"/>
                </a:solidFill>
                <a:effectLst/>
                <a:uLnTx/>
                <a:uFillTx/>
                <a:latin typeface="微软雅黑" panose="020B0503020204020204" pitchFamily="34" charset="-122"/>
                <a:ea typeface="微软雅黑" panose="020B0503020204020204" pitchFamily="34" charset="-122"/>
                <a:cs typeface="+mn-cs"/>
              </a:rPr>
              <a:t>符合“保基本”原则</a:t>
            </a:r>
          </a:p>
        </p:txBody>
      </p:sp>
      <p:sp>
        <p:nvSpPr>
          <p:cNvPr id="23" name="negative-heart_39846">
            <a:extLst>
              <a:ext uri="{FF2B5EF4-FFF2-40B4-BE49-F238E27FC236}">
                <a16:creationId xmlns:a16="http://schemas.microsoft.com/office/drawing/2014/main" id="{DD7A8BA8-E72F-1CB9-6522-7F854AD52F51}"/>
              </a:ext>
            </a:extLst>
          </p:cNvPr>
          <p:cNvSpPr/>
          <p:nvPr/>
        </p:nvSpPr>
        <p:spPr>
          <a:xfrm>
            <a:off x="7523007" y="1618691"/>
            <a:ext cx="216000" cy="216000"/>
          </a:xfrm>
          <a:custGeom>
            <a:avLst/>
            <a:gdLst>
              <a:gd name="T0" fmla="*/ 381 w 395"/>
              <a:gd name="T1" fmla="*/ 121 h 367"/>
              <a:gd name="T2" fmla="*/ 197 w 395"/>
              <a:gd name="T3" fmla="*/ 104 h 367"/>
              <a:gd name="T4" fmla="*/ 14 w 395"/>
              <a:gd name="T5" fmla="*/ 121 h 367"/>
              <a:gd name="T6" fmla="*/ 197 w 395"/>
              <a:gd name="T7" fmla="*/ 367 h 367"/>
              <a:gd name="T8" fmla="*/ 381 w 395"/>
              <a:gd name="T9" fmla="*/ 121 h 367"/>
              <a:gd name="T10" fmla="*/ 278 w 395"/>
              <a:gd name="T11" fmla="*/ 219 h 367"/>
              <a:gd name="T12" fmla="*/ 116 w 395"/>
              <a:gd name="T13" fmla="*/ 219 h 367"/>
              <a:gd name="T14" fmla="*/ 116 w 395"/>
              <a:gd name="T15" fmla="*/ 189 h 367"/>
              <a:gd name="T16" fmla="*/ 278 w 395"/>
              <a:gd name="T17" fmla="*/ 189 h 367"/>
              <a:gd name="T18" fmla="*/ 278 w 395"/>
              <a:gd name="T19" fmla="*/ 219 h 3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95" h="367">
                <a:moveTo>
                  <a:pt x="381" y="121"/>
                </a:moveTo>
                <a:cubicBezTo>
                  <a:pt x="370" y="0"/>
                  <a:pt x="221" y="35"/>
                  <a:pt x="197" y="104"/>
                </a:cubicBezTo>
                <a:cubicBezTo>
                  <a:pt x="173" y="35"/>
                  <a:pt x="25" y="0"/>
                  <a:pt x="14" y="121"/>
                </a:cubicBezTo>
                <a:cubicBezTo>
                  <a:pt x="0" y="276"/>
                  <a:pt x="197" y="367"/>
                  <a:pt x="197" y="367"/>
                </a:cubicBezTo>
                <a:cubicBezTo>
                  <a:pt x="197" y="367"/>
                  <a:pt x="395" y="276"/>
                  <a:pt x="381" y="121"/>
                </a:cubicBezTo>
                <a:close/>
                <a:moveTo>
                  <a:pt x="278" y="219"/>
                </a:moveTo>
                <a:lnTo>
                  <a:pt x="116" y="219"/>
                </a:lnTo>
                <a:lnTo>
                  <a:pt x="116" y="189"/>
                </a:lnTo>
                <a:lnTo>
                  <a:pt x="278" y="189"/>
                </a:lnTo>
                <a:lnTo>
                  <a:pt x="278" y="219"/>
                </a:lnTo>
                <a:close/>
              </a:path>
            </a:pathLst>
          </a:custGeom>
          <a:solidFill>
            <a:srgbClr val="0047B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panose="020B0604020202020204"/>
              <a:ea typeface="+mn-ea"/>
              <a:cs typeface="+mn-cs"/>
            </a:endParaRPr>
          </a:p>
        </p:txBody>
      </p:sp>
      <p:sp>
        <p:nvSpPr>
          <p:cNvPr id="25" name="文本框 24">
            <a:extLst>
              <a:ext uri="{FF2B5EF4-FFF2-40B4-BE49-F238E27FC236}">
                <a16:creationId xmlns:a16="http://schemas.microsoft.com/office/drawing/2014/main" id="{23089E80-DCE0-10D5-EA55-302A19A45689}"/>
              </a:ext>
            </a:extLst>
          </p:cNvPr>
          <p:cNvSpPr txBox="1"/>
          <p:nvPr/>
        </p:nvSpPr>
        <p:spPr bwMode="gray">
          <a:xfrm>
            <a:off x="6243830" y="1942646"/>
            <a:ext cx="5292000" cy="1453947"/>
          </a:xfrm>
          <a:prstGeom prst="rect">
            <a:avLst/>
          </a:prstGeom>
          <a:ln w="6350">
            <a:solidFill>
              <a:schemeClr val="bg1">
                <a:lumMod val="50000"/>
              </a:schemeClr>
            </a:solidFill>
          </a:ln>
        </p:spPr>
        <p:txBody>
          <a:bodyPr wrap="square" lIns="36000" tIns="36000" rIns="36000" bIns="36000" rtlCol="0" anchor="ctr" anchorCtr="0">
            <a:noAutofit/>
          </a:bodyPr>
          <a:lstStyle/>
          <a:p>
            <a:pPr marL="288000" marR="0" lvl="0" indent="-216000" algn="l" defTabSz="914400" rtl="0" eaLnBrk="1" fontAlgn="auto" latinLnBrk="0" hangingPunct="1">
              <a:lnSpc>
                <a:spcPct val="130000"/>
              </a:lnSpc>
              <a:spcBef>
                <a:spcPts val="600"/>
              </a:spcBef>
              <a:spcAft>
                <a:spcPts val="0"/>
              </a:spcAft>
              <a:buClrTx/>
              <a:buSzTx/>
              <a:buFont typeface="Arial" panose="020B0604020202020204" pitchFamily="34" charset="0"/>
              <a:buChar char="•"/>
              <a:tabLst/>
              <a:defRPr/>
            </a:pPr>
            <a:r>
              <a:rPr kumimoji="0" lang="zh-CN" altLang="en-US" sz="1400" b="0" i="0" u="none" strike="noStrike" kern="1200" cap="none" spc="0"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cs typeface="+mn-cs"/>
              </a:rPr>
              <a:t>偏头痛已</a:t>
            </a:r>
            <a:r>
              <a:rPr kumimoji="0" lang="zh-CN" altLang="en-US" sz="1400" b="1" i="0" u="none" strike="noStrike" kern="1200" cap="none" spc="0"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cs typeface="+mn-cs"/>
              </a:rPr>
              <a:t>超过</a:t>
            </a:r>
            <a:r>
              <a:rPr kumimoji="0" lang="en-US" altLang="zh-CN" sz="1400" b="1" i="0" u="none" strike="noStrike" kern="1200" cap="none" spc="0"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cs typeface="+mn-cs"/>
              </a:rPr>
              <a:t>20</a:t>
            </a:r>
            <a:r>
              <a:rPr kumimoji="0" lang="zh-CN" altLang="en-US" sz="1400" b="1" i="0" u="none" strike="noStrike" kern="1200" cap="none" spc="0"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cs typeface="+mn-cs"/>
              </a:rPr>
              <a:t>年无创新药物上市</a:t>
            </a:r>
            <a:r>
              <a:rPr kumimoji="0" lang="zh-CN" altLang="en-US" sz="1400" b="0" i="0" u="none" strike="noStrike" kern="1200" cap="none" spc="0"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cs typeface="+mn-cs"/>
              </a:rPr>
              <a:t>，患者主要为中青年女性，疾病严重影响患者工作、生活和心理健康，</a:t>
            </a:r>
            <a:r>
              <a:rPr kumimoji="0" lang="zh-CN" altLang="en-US" sz="1400" b="1" i="0" u="none" strike="noStrike" kern="1200" cap="none" spc="0"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cs typeface="+mn-cs"/>
              </a:rPr>
              <a:t>患者需求紧迫</a:t>
            </a:r>
            <a:endParaRPr kumimoji="0" lang="en-US" altLang="zh-CN" sz="1400" b="1" i="0" u="none" strike="noStrike" kern="1200" cap="none" spc="0"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cs typeface="+mn-cs"/>
            </a:endParaRPr>
          </a:p>
          <a:p>
            <a:pPr marL="288000" marR="0" lvl="0" indent="-216000" algn="l" defTabSz="914400" rtl="0" eaLnBrk="1" fontAlgn="auto" latinLnBrk="0" hangingPunct="1">
              <a:lnSpc>
                <a:spcPct val="130000"/>
              </a:lnSpc>
              <a:spcBef>
                <a:spcPts val="600"/>
              </a:spcBef>
              <a:spcAft>
                <a:spcPts val="0"/>
              </a:spcAft>
              <a:buClrTx/>
              <a:buSzTx/>
              <a:buFont typeface="Arial" panose="020B0604020202020204" pitchFamily="34" charset="0"/>
              <a:buChar char="•"/>
              <a:tabLst/>
              <a:defRPr/>
            </a:pPr>
            <a:r>
              <a:rPr kumimoji="0" lang="zh-CN" altLang="en-US" sz="1400" b="0" i="0" u="none" strike="noStrike" kern="1200" cap="none" spc="0"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cs typeface="+mn-cs"/>
              </a:rPr>
              <a:t>瑞美吉泮纳入目录后，为现有治疗响应不足、偏头痛合并心脑血管疾病患者</a:t>
            </a:r>
            <a:r>
              <a:rPr kumimoji="0" lang="zh-CN" altLang="en-US" sz="1400" b="1" i="0" u="none" strike="noStrike" kern="1200" cap="none" spc="0"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cs typeface="+mn-cs"/>
              </a:rPr>
              <a:t>提供新选择</a:t>
            </a:r>
            <a:endParaRPr kumimoji="0" lang="en-US" altLang="zh-CN" sz="1400" b="1" i="0" u="none" strike="noStrike" kern="1200" cap="none" spc="0"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cs typeface="+mn-cs"/>
            </a:endParaRPr>
          </a:p>
        </p:txBody>
      </p:sp>
      <p:sp>
        <p:nvSpPr>
          <p:cNvPr id="26" name="文本框 25">
            <a:extLst>
              <a:ext uri="{FF2B5EF4-FFF2-40B4-BE49-F238E27FC236}">
                <a16:creationId xmlns:a16="http://schemas.microsoft.com/office/drawing/2014/main" id="{CBC5AEE1-5D7B-8F1C-ECEE-0401A39A65CC}"/>
              </a:ext>
            </a:extLst>
          </p:cNvPr>
          <p:cNvSpPr txBox="1"/>
          <p:nvPr/>
        </p:nvSpPr>
        <p:spPr bwMode="gray">
          <a:xfrm>
            <a:off x="419420" y="4034185"/>
            <a:ext cx="5724000" cy="2064859"/>
          </a:xfrm>
          <a:prstGeom prst="rect">
            <a:avLst/>
          </a:prstGeom>
          <a:ln w="6350">
            <a:solidFill>
              <a:schemeClr val="bg1">
                <a:lumMod val="50000"/>
              </a:schemeClr>
            </a:solidFill>
          </a:ln>
        </p:spPr>
        <p:txBody>
          <a:bodyPr wrap="square" lIns="36000" tIns="36000" rIns="36000" bIns="36000" rtlCol="0" anchor="ctr" anchorCtr="0">
            <a:noAutofit/>
          </a:bodyPr>
          <a:lstStyle/>
          <a:p>
            <a:pPr marL="357188" marR="0" lvl="0" indent="-215900" algn="l" defTabSz="914400" rtl="0" eaLnBrk="1" fontAlgn="auto" latinLnBrk="0" hangingPunct="1">
              <a:lnSpc>
                <a:spcPct val="130000"/>
              </a:lnSpc>
              <a:spcBef>
                <a:spcPts val="600"/>
              </a:spcBef>
              <a:spcAft>
                <a:spcPts val="0"/>
              </a:spcAft>
              <a:buClrTx/>
              <a:buSzTx/>
              <a:buFont typeface="Arial" panose="020B0604020202020204" pitchFamily="34" charset="0"/>
              <a:buChar char="•"/>
              <a:tabLst/>
              <a:defRPr/>
            </a:pPr>
            <a:r>
              <a:rPr kumimoji="0" lang="zh-CN" altLang="en-US" sz="1400" b="1" i="0" u="none" strike="noStrike" kern="1200" cap="none" spc="0"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cs typeface="+mn-cs"/>
              </a:rPr>
              <a:t>瑞美吉泮</a:t>
            </a:r>
            <a:r>
              <a:rPr kumimoji="0" lang="zh-CN" altLang="en-US" sz="1400" b="1" i="0" u="none" strike="noStrike" kern="1200" cap="none" spc="0"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cs typeface="Times New Roman" panose="02020603050405020304" pitchFamily="18" charset="0"/>
              </a:rPr>
              <a:t>快速消除症状恢复功能，疗效持续</a:t>
            </a:r>
            <a:r>
              <a:rPr kumimoji="0" lang="en-US" altLang="zh-CN" sz="1400" b="1" i="0" u="none" strike="noStrike" kern="1200" cap="none" spc="0"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cs typeface="Times New Roman" panose="02020603050405020304" pitchFamily="18" charset="0"/>
              </a:rPr>
              <a:t>48</a:t>
            </a:r>
            <a:r>
              <a:rPr kumimoji="0" lang="zh-CN" altLang="en-US" sz="1400" b="1" i="0" u="none" strike="noStrike" kern="1200" cap="none" spc="0"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cs typeface="Times New Roman" panose="02020603050405020304" pitchFamily="18" charset="0"/>
              </a:rPr>
              <a:t>小时，减少发作</a:t>
            </a:r>
            <a:r>
              <a:rPr kumimoji="0" lang="en-US" altLang="zh-CN" sz="1300" b="0" i="0" u="none" strike="noStrike" kern="1200" cap="none" spc="0" normalizeH="0" baseline="30000" noProof="0" dirty="0">
                <a:ln>
                  <a:noFill/>
                </a:ln>
                <a:solidFill>
                  <a:srgbClr val="000000"/>
                </a:solidFill>
                <a:effectLst/>
                <a:uLnTx/>
                <a:uFillTx/>
                <a:latin typeface="微软雅黑" panose="020B0503020204020204" pitchFamily="34" charset="-122"/>
                <a:ea typeface="微软雅黑" panose="020B0503020204020204" pitchFamily="34" charset="-122"/>
                <a:cs typeface="Times New Roman" panose="02020603050405020304" pitchFamily="18" charset="0"/>
              </a:rPr>
              <a:t>18-19</a:t>
            </a:r>
          </a:p>
          <a:p>
            <a:pPr marL="539750" marR="0" lvl="0" indent="-215900" algn="l" defTabSz="914400" rtl="0" eaLnBrk="1" fontAlgn="auto" latinLnBrk="0" hangingPunct="1">
              <a:lnSpc>
                <a:spcPct val="130000"/>
              </a:lnSpc>
              <a:spcBef>
                <a:spcPts val="0"/>
              </a:spcBef>
              <a:spcAft>
                <a:spcPts val="0"/>
              </a:spcAft>
              <a:buClrTx/>
              <a:buSzTx/>
              <a:buFont typeface="微软雅黑" panose="020B0503020204020204" pitchFamily="34" charset="-122"/>
              <a:buChar char="-"/>
              <a:tabLst/>
              <a:defRPr/>
            </a:pPr>
            <a:r>
              <a:rPr kumimoji="0" lang="zh-CN" altLang="en-US" sz="1200" b="0" i="0" u="none" strike="noStrike" kern="1200" cap="none" spc="0"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cs typeface="+mn-cs"/>
              </a:rPr>
              <a:t>曲普坦类和镇痛药存在超过</a:t>
            </a:r>
            <a:r>
              <a:rPr kumimoji="0" lang="en-US" altLang="zh-CN" sz="1200" b="0" i="0" u="none" strike="noStrike" kern="1200" cap="none" spc="0"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cs typeface="+mn-cs"/>
              </a:rPr>
              <a:t>60%</a:t>
            </a:r>
            <a:r>
              <a:rPr kumimoji="0" lang="zh-CN" altLang="en-US" sz="1200" b="0" i="0" u="none" strike="noStrike" kern="1200" cap="none" spc="0"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cs typeface="+mn-cs"/>
              </a:rPr>
              <a:t>患者伴随症状缓解不足，需频繁补药，不能减少发作天数</a:t>
            </a:r>
            <a:endParaRPr kumimoji="0" lang="en-US" altLang="zh-CN" sz="1300" b="0" i="0" u="none" strike="noStrike" kern="1200" cap="none" spc="0" normalizeH="0" baseline="30000" noProof="0" dirty="0">
              <a:ln>
                <a:noFill/>
              </a:ln>
              <a:solidFill>
                <a:srgbClr val="000000"/>
              </a:solidFill>
              <a:effectLst/>
              <a:uLnTx/>
              <a:uFillTx/>
              <a:latin typeface="微软雅黑" panose="020B0503020204020204" pitchFamily="34" charset="-122"/>
              <a:ea typeface="微软雅黑" panose="020B0503020204020204" pitchFamily="34" charset="-122"/>
              <a:cs typeface="Times New Roman" panose="02020603050405020304" pitchFamily="18" charset="0"/>
            </a:endParaRPr>
          </a:p>
          <a:p>
            <a:pPr marL="357188" marR="0" lvl="0" indent="-215900" algn="l" defTabSz="914400" rtl="0" eaLnBrk="1" fontAlgn="auto" latinLnBrk="0" hangingPunct="1">
              <a:lnSpc>
                <a:spcPct val="130000"/>
              </a:lnSpc>
              <a:spcBef>
                <a:spcPts val="1200"/>
              </a:spcBef>
              <a:spcAft>
                <a:spcPts val="0"/>
              </a:spcAft>
              <a:buClrTx/>
              <a:buSzTx/>
              <a:buFont typeface="Arial" panose="020B0604020202020204" pitchFamily="34" charset="0"/>
              <a:buChar char="•"/>
              <a:tabLst/>
              <a:defRPr/>
            </a:pPr>
            <a:r>
              <a:rPr kumimoji="0" lang="zh-CN" altLang="en-US" sz="1400" b="1" i="0" u="none" strike="noStrike" kern="1200" cap="none" spc="0"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cs typeface="Times New Roman" panose="02020603050405020304" pitchFamily="18" charset="0"/>
              </a:rPr>
              <a:t>瑞美吉泮不引起</a:t>
            </a:r>
            <a:r>
              <a:rPr kumimoji="0" lang="en-US" altLang="zh-CN" sz="1400" b="1" i="0" u="none" strike="noStrike" kern="1200" cap="none" spc="0"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cs typeface="Times New Roman" panose="02020603050405020304" pitchFamily="18" charset="0"/>
              </a:rPr>
              <a:t>MOH</a:t>
            </a:r>
            <a:r>
              <a:rPr kumimoji="0" lang="zh-CN" altLang="en-US" sz="1400" b="1" i="0" u="none" strike="noStrike" kern="1200" cap="none" spc="0"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cs typeface="Times New Roman" panose="02020603050405020304" pitchFamily="18" charset="0"/>
              </a:rPr>
              <a:t>，无心脑血管疾病禁忌，不良反应少</a:t>
            </a:r>
            <a:r>
              <a:rPr kumimoji="0" lang="en-US" altLang="zh-CN" sz="1400" i="0" u="none" strike="noStrike" kern="1200" cap="none" spc="0" normalizeH="0" baseline="30000" noProof="0" dirty="0">
                <a:ln>
                  <a:noFill/>
                </a:ln>
                <a:solidFill>
                  <a:srgbClr val="000000"/>
                </a:solidFill>
                <a:effectLst/>
                <a:uLnTx/>
                <a:uFillTx/>
                <a:latin typeface="微软雅黑" panose="020B0503020204020204" pitchFamily="34" charset="-122"/>
                <a:ea typeface="微软雅黑" panose="020B0503020204020204" pitchFamily="34" charset="-122"/>
                <a:cs typeface="Times New Roman" panose="02020603050405020304" pitchFamily="18" charset="0"/>
              </a:rPr>
              <a:t>1,</a:t>
            </a:r>
            <a:r>
              <a:rPr kumimoji="0" lang="en-US" altLang="zh-CN" sz="1200" i="0" u="none" strike="noStrike" kern="1200" cap="none" spc="0" normalizeH="0" baseline="30000" noProof="0" dirty="0">
                <a:ln>
                  <a:noFill/>
                </a:ln>
                <a:solidFill>
                  <a:srgbClr val="000000"/>
                </a:solidFill>
                <a:effectLst/>
                <a:uLnTx/>
                <a:uFillTx/>
                <a:latin typeface="微软雅黑" panose="020B0503020204020204" pitchFamily="34" charset="-122"/>
                <a:ea typeface="微软雅黑" panose="020B0503020204020204" pitchFamily="34" charset="-122"/>
                <a:cs typeface="Times New Roman" panose="02020603050405020304" pitchFamily="18" charset="0"/>
              </a:rPr>
              <a:t>20</a:t>
            </a:r>
          </a:p>
          <a:p>
            <a:pPr marL="539750" indent="-215900">
              <a:lnSpc>
                <a:spcPct val="130000"/>
              </a:lnSpc>
              <a:buFont typeface="微软雅黑" panose="020B0503020204020204" pitchFamily="34" charset="-122"/>
              <a:buChar char="-"/>
              <a:defRPr/>
            </a:pPr>
            <a:r>
              <a:rPr lang="zh-CN" altLang="en-US" sz="1200" dirty="0">
                <a:solidFill>
                  <a:srgbClr val="000000"/>
                </a:solidFill>
                <a:latin typeface="微软雅黑" panose="020B0503020204020204" pitchFamily="34" charset="-122"/>
                <a:ea typeface="微软雅黑" panose="020B0503020204020204" pitchFamily="34" charset="-122"/>
              </a:rPr>
              <a:t>曲普坦类和镇痛药过量使用易引起</a:t>
            </a:r>
            <a:r>
              <a:rPr lang="en-US" altLang="zh-CN" sz="1200" dirty="0">
                <a:solidFill>
                  <a:srgbClr val="000000"/>
                </a:solidFill>
                <a:latin typeface="微软雅黑" panose="020B0503020204020204" pitchFamily="34" charset="-122"/>
                <a:ea typeface="微软雅黑" panose="020B0503020204020204" pitchFamily="34" charset="-122"/>
              </a:rPr>
              <a:t>MOH</a:t>
            </a:r>
            <a:r>
              <a:rPr lang="zh-CN" altLang="en-US" sz="1200" dirty="0">
                <a:solidFill>
                  <a:srgbClr val="000000"/>
                </a:solidFill>
                <a:latin typeface="微软雅黑" panose="020B0503020204020204" pitchFamily="34" charset="-122"/>
                <a:ea typeface="微软雅黑" panose="020B0503020204020204" pitchFamily="34" charset="-122"/>
              </a:rPr>
              <a:t>，心脑血管疾病患者禁用曲普坦类</a:t>
            </a:r>
            <a:endParaRPr lang="en-US" altLang="zh-CN" sz="1200" dirty="0">
              <a:solidFill>
                <a:srgbClr val="000000"/>
              </a:solidFill>
              <a:latin typeface="微软雅黑" panose="020B0503020204020204" pitchFamily="34" charset="-122"/>
              <a:ea typeface="微软雅黑" panose="020B0503020204020204" pitchFamily="34" charset="-122"/>
            </a:endParaRPr>
          </a:p>
        </p:txBody>
      </p:sp>
      <p:sp>
        <p:nvSpPr>
          <p:cNvPr id="27" name="文本框 26">
            <a:extLst>
              <a:ext uri="{FF2B5EF4-FFF2-40B4-BE49-F238E27FC236}">
                <a16:creationId xmlns:a16="http://schemas.microsoft.com/office/drawing/2014/main" id="{C8815C88-9406-5B61-CC1B-8E1000E83D3F}"/>
              </a:ext>
            </a:extLst>
          </p:cNvPr>
          <p:cNvSpPr txBox="1"/>
          <p:nvPr/>
        </p:nvSpPr>
        <p:spPr bwMode="gray">
          <a:xfrm>
            <a:off x="6243830" y="4037513"/>
            <a:ext cx="5292000" cy="2061531"/>
          </a:xfrm>
          <a:prstGeom prst="rect">
            <a:avLst/>
          </a:prstGeom>
          <a:ln w="6350">
            <a:solidFill>
              <a:schemeClr val="bg1">
                <a:lumMod val="50000"/>
              </a:schemeClr>
            </a:solidFill>
          </a:ln>
        </p:spPr>
        <p:txBody>
          <a:bodyPr wrap="square" lIns="36000" tIns="36000" rIns="36000" bIns="36000" rtlCol="0" anchor="ctr" anchorCtr="0">
            <a:noAutofit/>
          </a:bodyPr>
          <a:lstStyle>
            <a:defPPr>
              <a:defRPr lang="en-US"/>
            </a:defPPr>
            <a:lvl1pPr marL="171450" indent="-171450">
              <a:lnSpc>
                <a:spcPct val="130000"/>
              </a:lnSpc>
              <a:spcAft>
                <a:spcPts val="600"/>
              </a:spcAft>
              <a:buFont typeface="Arial" panose="020B0604020202020204" pitchFamily="34" charset="0"/>
              <a:buChar char="•"/>
              <a:defRPr sz="1300">
                <a:latin typeface="微软雅黑" panose="020B0503020204020204" pitchFamily="34" charset="-122"/>
                <a:ea typeface="微软雅黑" panose="020B0503020204020204" pitchFamily="34" charset="-122"/>
              </a:defRPr>
            </a:lvl1pPr>
          </a:lstStyle>
          <a:p>
            <a:pPr marL="288000" marR="0" lvl="0" indent="-216000" algn="l" defTabSz="914400" rtl="0" eaLnBrk="1" fontAlgn="auto" latinLnBrk="0" hangingPunct="1">
              <a:spcBef>
                <a:spcPts val="600"/>
              </a:spcBef>
              <a:spcAft>
                <a:spcPts val="0"/>
              </a:spcAft>
              <a:buClrTx/>
              <a:buSzTx/>
              <a:buFont typeface="Arial" panose="020B0604020202020204" pitchFamily="34" charset="0"/>
              <a:buChar char="•"/>
              <a:tabLst/>
              <a:defRPr/>
            </a:pPr>
            <a:r>
              <a:rPr kumimoji="0" lang="zh-CN" altLang="en-US" sz="1400" b="0" i="0" u="none" strike="noStrike" kern="1200" cap="none" spc="0"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cs typeface="+mn-cs"/>
              </a:rPr>
              <a:t>仅获批用于偏头痛急性治疗，</a:t>
            </a:r>
            <a:r>
              <a:rPr kumimoji="0" lang="zh-CN" altLang="en-US" sz="1400" b="1" i="0" u="none" strike="noStrike" kern="1200" cap="none" spc="0"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cs typeface="+mn-cs"/>
              </a:rPr>
              <a:t>适应症明确</a:t>
            </a:r>
            <a:r>
              <a:rPr kumimoji="0" lang="zh-CN" altLang="en-US" sz="1400" b="0" i="0" u="none" strike="noStrike" kern="1200" cap="none" spc="0"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cs typeface="+mn-cs"/>
              </a:rPr>
              <a:t>，且指南有明确的诊断标准和</a:t>
            </a:r>
            <a:r>
              <a:rPr kumimoji="0" lang="zh-CN" altLang="en-US" sz="1400" b="1" i="0" u="none" strike="noStrike" kern="1200" cap="none" spc="0"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cs typeface="+mn-cs"/>
              </a:rPr>
              <a:t>筛查标准</a:t>
            </a:r>
            <a:r>
              <a:rPr kumimoji="0" lang="zh-CN" altLang="en-US" sz="1400" b="0" i="0" u="none" strike="noStrike" kern="1200" cap="none" spc="0"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cs typeface="+mn-cs"/>
              </a:rPr>
              <a:t>，</a:t>
            </a:r>
            <a:r>
              <a:rPr kumimoji="0" lang="zh-CN" altLang="en-US" sz="1400" b="1" i="0" u="none" strike="noStrike" kern="1200" cap="none" spc="0"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cs typeface="+mn-cs"/>
              </a:rPr>
              <a:t>不易滥用</a:t>
            </a:r>
            <a:endParaRPr kumimoji="0" lang="en-US" altLang="zh-CN" sz="1400" b="1" i="0" u="none" strike="noStrike" kern="1200" cap="none" spc="0"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cs typeface="+mn-cs"/>
            </a:endParaRPr>
          </a:p>
          <a:p>
            <a:pPr marL="288000" marR="0" lvl="0" indent="-216000" algn="l" defTabSz="914400" rtl="0" eaLnBrk="1" fontAlgn="auto" latinLnBrk="0" hangingPunct="1">
              <a:spcBef>
                <a:spcPts val="600"/>
              </a:spcBef>
              <a:spcAft>
                <a:spcPts val="0"/>
              </a:spcAft>
              <a:buClrTx/>
              <a:buSzTx/>
              <a:buFont typeface="Arial" panose="020B0604020202020204" pitchFamily="34" charset="0"/>
              <a:buChar char="•"/>
              <a:tabLst/>
              <a:defRPr/>
            </a:pPr>
            <a:r>
              <a:rPr kumimoji="0" lang="zh-CN" altLang="en-US" sz="1400" b="0" i="0" u="none" strike="noStrike" kern="1200" cap="none" spc="0"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cs typeface="+mn-cs"/>
              </a:rPr>
              <a:t>常温保存，</a:t>
            </a:r>
            <a:r>
              <a:rPr kumimoji="0" lang="zh-CN" altLang="en-US" sz="1400" b="1" i="0" u="none" strike="noStrike" kern="1200" cap="none" spc="0"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cs typeface="+mn-cs"/>
              </a:rPr>
              <a:t>口崩片给药方便</a:t>
            </a:r>
            <a:r>
              <a:rPr kumimoji="0" lang="en-US" altLang="zh-CN" sz="1400" i="0" u="none" strike="noStrike" kern="1200" cap="none" spc="0" normalizeH="0" baseline="30000" noProof="0" dirty="0">
                <a:ln>
                  <a:noFill/>
                </a:ln>
                <a:solidFill>
                  <a:srgbClr val="000000"/>
                </a:solidFill>
                <a:effectLst/>
                <a:uLnTx/>
                <a:uFillTx/>
                <a:latin typeface="微软雅黑" panose="020B0503020204020204" pitchFamily="34" charset="-122"/>
                <a:ea typeface="微软雅黑" panose="020B0503020204020204" pitchFamily="34" charset="-122"/>
                <a:cs typeface="+mn-cs"/>
              </a:rPr>
              <a:t>26</a:t>
            </a:r>
            <a:r>
              <a:rPr kumimoji="0" lang="zh-CN" altLang="en-US" sz="1400" b="0" i="0" u="none" strike="noStrike" kern="1200" cap="none" spc="0"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cs typeface="+mn-cs"/>
              </a:rPr>
              <a:t>，每次发作仅需一片，疗效持续</a:t>
            </a:r>
            <a:r>
              <a:rPr kumimoji="0" lang="en-US" altLang="zh-CN" sz="1400" b="0" i="0" u="none" strike="noStrike" kern="1200" cap="none" spc="0"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cs typeface="+mn-cs"/>
              </a:rPr>
              <a:t>48</a:t>
            </a:r>
            <a:r>
              <a:rPr kumimoji="0" lang="zh-CN" altLang="en-US" sz="1400" b="0" i="0" u="none" strike="noStrike" kern="1200" cap="none" spc="0"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cs typeface="+mn-cs"/>
              </a:rPr>
              <a:t>小时，临床使用方便、</a:t>
            </a:r>
            <a:r>
              <a:rPr kumimoji="0" lang="zh-CN" altLang="en-US" sz="1400" b="1" i="0" u="none" strike="noStrike" kern="1200" cap="none" spc="0"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cs typeface="+mn-cs"/>
              </a:rPr>
              <a:t>易管理</a:t>
            </a:r>
            <a:endParaRPr kumimoji="0" lang="en-US" altLang="zh-CN" sz="1400" b="1" i="0" u="none" strike="noStrike" kern="1200" cap="none" spc="0"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cs typeface="+mn-cs"/>
            </a:endParaRPr>
          </a:p>
          <a:p>
            <a:pPr marL="288000" marR="0" lvl="0" indent="-216000" algn="l" defTabSz="914400" rtl="0" eaLnBrk="1" fontAlgn="auto" latinLnBrk="0" hangingPunct="1">
              <a:spcBef>
                <a:spcPts val="600"/>
              </a:spcBef>
              <a:spcAft>
                <a:spcPts val="0"/>
              </a:spcAft>
              <a:buClrTx/>
              <a:buSzTx/>
              <a:buFont typeface="Arial" panose="020B0604020202020204" pitchFamily="34" charset="0"/>
              <a:buChar char="•"/>
              <a:tabLst/>
              <a:defRPr/>
            </a:pPr>
            <a:r>
              <a:rPr kumimoji="0" lang="zh-CN" altLang="en-US" sz="1400" b="0" i="0" u="none" strike="noStrike" kern="1200" cap="none" spc="0"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cs typeface="+mn-cs"/>
              </a:rPr>
              <a:t>瑞美吉泮对</a:t>
            </a:r>
            <a:r>
              <a:rPr kumimoji="0" lang="zh-CN" altLang="en-US" sz="1400" b="1" i="0" u="none" strike="noStrike" kern="1200" cap="none" spc="0"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cs typeface="+mn-cs"/>
              </a:rPr>
              <a:t>轻中度肝损和轻中重度肾损者耐受</a:t>
            </a:r>
            <a:r>
              <a:rPr kumimoji="0" lang="en-US" altLang="zh-CN" sz="1400" i="0" u="none" strike="noStrike" kern="1200" cap="none" spc="0" normalizeH="0" baseline="30000" noProof="0" dirty="0">
                <a:ln>
                  <a:noFill/>
                </a:ln>
                <a:solidFill>
                  <a:srgbClr val="000000"/>
                </a:solidFill>
                <a:effectLst/>
                <a:uLnTx/>
                <a:uFillTx/>
                <a:latin typeface="微软雅黑" panose="020B0503020204020204" pitchFamily="34" charset="-122"/>
                <a:ea typeface="微软雅黑" panose="020B0503020204020204" pitchFamily="34" charset="-122"/>
                <a:cs typeface="+mn-cs"/>
              </a:rPr>
              <a:t>9</a:t>
            </a:r>
            <a:r>
              <a:rPr kumimoji="0" lang="zh-CN" altLang="en-US" sz="1400" b="0" i="0" u="none" strike="noStrike" kern="1200" cap="none" spc="0"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cs typeface="+mn-cs"/>
              </a:rPr>
              <a:t>，无需调整剂量</a:t>
            </a:r>
            <a:endParaRPr kumimoji="0" lang="en-US" altLang="zh-CN" sz="1400" b="0" i="0" u="none" strike="noStrike" kern="1200" cap="none" spc="0"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cs typeface="+mn-cs"/>
            </a:endParaRPr>
          </a:p>
          <a:p>
            <a:pPr marL="288000" marR="0" lvl="0" indent="-216000" algn="l" defTabSz="914400" rtl="0" eaLnBrk="1" fontAlgn="auto" latinLnBrk="0" hangingPunct="1">
              <a:spcBef>
                <a:spcPts val="600"/>
              </a:spcBef>
              <a:spcAft>
                <a:spcPts val="0"/>
              </a:spcAft>
              <a:buClrTx/>
              <a:buSzTx/>
              <a:buFont typeface="Arial" panose="020B0604020202020204" pitchFamily="34" charset="0"/>
              <a:buChar char="•"/>
              <a:tabLst/>
              <a:defRPr/>
            </a:pPr>
            <a:r>
              <a:rPr kumimoji="0" lang="zh-CN" altLang="en-US" sz="1400" b="1" i="0" u="none" strike="noStrike" kern="1200" cap="none" spc="0"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cs typeface="+mn-cs"/>
              </a:rPr>
              <a:t>起效快</a:t>
            </a:r>
            <a:r>
              <a:rPr kumimoji="0" lang="zh-CN" altLang="en-US" sz="1400" b="0" i="0" u="none" strike="noStrike" kern="1200" cap="none" spc="0"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cs typeface="+mn-cs"/>
              </a:rPr>
              <a:t>：口崩片入口后</a:t>
            </a:r>
            <a:r>
              <a:rPr kumimoji="0" lang="en-US" altLang="zh-CN" sz="1400" b="0" i="0" u="none" strike="noStrike" kern="1200" cap="none" spc="0"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cs typeface="+mn-cs"/>
              </a:rPr>
              <a:t>3</a:t>
            </a:r>
            <a:r>
              <a:rPr kumimoji="0" lang="zh-CN" altLang="en-US" sz="1400" b="0" i="0" u="none" strike="noStrike" kern="1200" cap="none" spc="0"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cs typeface="+mn-cs"/>
              </a:rPr>
              <a:t>秒内即可在唾液中快速崩解，起效迅速</a:t>
            </a:r>
          </a:p>
        </p:txBody>
      </p:sp>
    </p:spTree>
    <p:extLst>
      <p:ext uri="{BB962C8B-B14F-4D97-AF65-F5344CB8AC3E}">
        <p14:creationId xmlns:p14="http://schemas.microsoft.com/office/powerpoint/2010/main" val="155283612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 name="直接连接符 2">
            <a:extLst>
              <a:ext uri="{FF2B5EF4-FFF2-40B4-BE49-F238E27FC236}">
                <a16:creationId xmlns:a16="http://schemas.microsoft.com/office/drawing/2014/main" id="{2A57A86C-D164-B7B8-6E52-83F97EA22838}"/>
              </a:ext>
            </a:extLst>
          </p:cNvPr>
          <p:cNvCxnSpPr/>
          <p:nvPr/>
        </p:nvCxnSpPr>
        <p:spPr bwMode="gray">
          <a:xfrm>
            <a:off x="0" y="0"/>
            <a:ext cx="914400" cy="0"/>
          </a:xfrm>
          <a:prstGeom prst="line">
            <a:avLst/>
          </a:prstGeom>
          <a:noFill/>
          <a:ln w="0" cap="rnd" cmpd="sng" algn="ctr">
            <a:solidFill>
              <a:srgbClr val="FBFFFF"/>
            </a:solidFill>
            <a:prstDash val="solid"/>
            <a:round/>
            <a:headEnd type="none" w="med" len="med"/>
            <a:tailEnd type="none" w="med" len="med"/>
          </a:ln>
          <a:effectLst/>
          <a:extLst>
            <a:ext uri="{AF507438-7753-43E0-B8FC-AC1667EBCBE1}">
              <a14:hiddenEffects xmlns:a14="http://schemas.microsoft.com/office/drawing/2010/main">
                <a:effectLst>
                  <a:outerShdw blurRad="63500" rotWithShape="0">
                    <a:scrgbClr r="0" g="0" b="0"/>
                  </a:outerShdw>
                </a:effectLst>
              </a14:hiddenEffects>
            </a:ext>
          </a:extLst>
        </p:spPr>
      </p:cxnSp>
      <p:graphicFrame>
        <p:nvGraphicFramePr>
          <p:cNvPr id="2" name="对象 1" hidden="1">
            <a:extLst>
              <a:ext uri="{FF2B5EF4-FFF2-40B4-BE49-F238E27FC236}">
                <a16:creationId xmlns:a16="http://schemas.microsoft.com/office/drawing/2014/main" id="{BE065BF9-7CCD-4DCB-A8D3-22635E0A0E98}"/>
              </a:ext>
            </a:extLst>
          </p:cNvPr>
          <p:cNvGraphicFramePr>
            <a:graphicFrameLocks noChangeAspect="1"/>
          </p:cNvGraphicFramePr>
          <p:nvPr>
            <p:custDataLst>
              <p:tags r:id="rId1"/>
            </p:custDataLst>
            <p:extLst>
              <p:ext uri="{D42A27DB-BD31-4B8C-83A1-F6EECF244321}">
                <p14:modId xmlns:p14="http://schemas.microsoft.com/office/powerpoint/2010/main" val="4232796087"/>
              </p:ext>
            </p:extLst>
          </p:nvPr>
        </p:nvGraphicFramePr>
        <p:xfrm>
          <a:off x="3176" y="1588"/>
          <a:ext cx="1588" cy="1588"/>
        </p:xfrm>
        <a:graphic>
          <a:graphicData uri="http://schemas.openxmlformats.org/presentationml/2006/ole">
            <mc:AlternateContent xmlns:mc="http://schemas.openxmlformats.org/markup-compatibility/2006">
              <mc:Choice xmlns:v="urn:schemas-microsoft-com:vml" Requires="v">
                <p:oleObj name="think-cell 幻灯片" r:id="rId4" imgW="415" imgH="416" progId="TCLayout.ActiveDocument.1">
                  <p:embed/>
                </p:oleObj>
              </mc:Choice>
              <mc:Fallback>
                <p:oleObj name="think-cell 幻灯片" r:id="rId4" imgW="415" imgH="416" progId="TCLayout.ActiveDocument.1">
                  <p:embed/>
                  <p:pic>
                    <p:nvPicPr>
                      <p:cNvPr id="2" name="对象 1" hidden="1">
                        <a:extLst>
                          <a:ext uri="{FF2B5EF4-FFF2-40B4-BE49-F238E27FC236}">
                            <a16:creationId xmlns:a16="http://schemas.microsoft.com/office/drawing/2014/main" id="{BE065BF9-7CCD-4DCB-A8D3-22635E0A0E98}"/>
                          </a:ext>
                        </a:extLst>
                      </p:cNvPr>
                      <p:cNvPicPr/>
                      <p:nvPr/>
                    </p:nvPicPr>
                    <p:blipFill>
                      <a:blip r:embed="rId5"/>
                      <a:stretch>
                        <a:fillRect/>
                      </a:stretch>
                    </p:blipFill>
                    <p:spPr>
                      <a:xfrm>
                        <a:off x="3176" y="1588"/>
                        <a:ext cx="1588" cy="1588"/>
                      </a:xfrm>
                      <a:prstGeom prst="rect">
                        <a:avLst/>
                      </a:prstGeom>
                    </p:spPr>
                  </p:pic>
                </p:oleObj>
              </mc:Fallback>
            </mc:AlternateContent>
          </a:graphicData>
        </a:graphic>
      </p:graphicFrame>
      <p:sp>
        <p:nvSpPr>
          <p:cNvPr id="5" name="标题 4">
            <a:extLst>
              <a:ext uri="{FF2B5EF4-FFF2-40B4-BE49-F238E27FC236}">
                <a16:creationId xmlns:a16="http://schemas.microsoft.com/office/drawing/2014/main" id="{4E3E6A0F-1D99-426C-98B6-56DF522BA40C}"/>
              </a:ext>
            </a:extLst>
          </p:cNvPr>
          <p:cNvSpPr>
            <a:spLocks noGrp="1"/>
          </p:cNvSpPr>
          <p:nvPr>
            <p:ph type="title"/>
          </p:nvPr>
        </p:nvSpPr>
        <p:spPr>
          <a:xfrm>
            <a:off x="448386" y="484632"/>
            <a:ext cx="11292840" cy="442308"/>
          </a:xfrm>
        </p:spPr>
        <p:txBody>
          <a:bodyPr vert="horz"/>
          <a:lstStyle/>
          <a:p>
            <a:r>
              <a:rPr lang="zh-CN" altLang="en-US" sz="2400" dirty="0">
                <a:latin typeface="微软雅黑" panose="020B0503020204020204" pitchFamily="34" charset="-122"/>
                <a:ea typeface="微软雅黑" panose="020B0503020204020204" pitchFamily="34" charset="-122"/>
              </a:rPr>
              <a:t>参考文献</a:t>
            </a:r>
            <a:endParaRPr lang="zh-CN" altLang="en-US" sz="1800" dirty="0">
              <a:solidFill>
                <a:schemeClr val="accent1"/>
              </a:solidFill>
              <a:latin typeface="微软雅黑" panose="020B0503020204020204" pitchFamily="34" charset="-122"/>
              <a:ea typeface="微软雅黑" panose="020B0503020204020204" pitchFamily="34" charset="-122"/>
            </a:endParaRPr>
          </a:p>
        </p:txBody>
      </p:sp>
      <p:sp>
        <p:nvSpPr>
          <p:cNvPr id="77" name="文本框 76">
            <a:extLst>
              <a:ext uri="{FF2B5EF4-FFF2-40B4-BE49-F238E27FC236}">
                <a16:creationId xmlns:a16="http://schemas.microsoft.com/office/drawing/2014/main" id="{4012F35E-582B-4B71-BDB4-C327F05E8EB6}"/>
              </a:ext>
            </a:extLst>
          </p:cNvPr>
          <p:cNvSpPr txBox="1"/>
          <p:nvPr/>
        </p:nvSpPr>
        <p:spPr bwMode="gray">
          <a:xfrm>
            <a:off x="448387" y="870283"/>
            <a:ext cx="11638635" cy="5117435"/>
          </a:xfrm>
          <a:prstGeom prst="rect">
            <a:avLst/>
          </a:prstGeom>
        </p:spPr>
        <p:txBody>
          <a:bodyPr wrap="square" lIns="45708" tIns="45708" rIns="45708" bIns="45708" rtlCol="0">
            <a:noAutofit/>
          </a:bodyPr>
          <a:lstStyle/>
          <a:p>
            <a:pPr marL="342797" marR="0" lvl="0" indent="-342797" algn="l" defTabSz="914126" rtl="0" eaLnBrk="1" fontAlgn="auto" latinLnBrk="0" hangingPunct="1">
              <a:lnSpc>
                <a:spcPct val="100000"/>
              </a:lnSpc>
              <a:spcBef>
                <a:spcPts val="0"/>
              </a:spcBef>
              <a:spcAft>
                <a:spcPts val="0"/>
              </a:spcAft>
              <a:buClrTx/>
              <a:buSzTx/>
              <a:buFont typeface="+mj-lt"/>
              <a:buAutoNum type="arabicPeriod"/>
              <a:tabLst/>
              <a:defRPr/>
            </a:pPr>
            <a:r>
              <a:rPr kumimoji="0" lang="zh-CN" altLang="en-US" sz="900" b="0" i="0" u="none" strike="noStrike" kern="1200" cap="none" spc="0" normalizeH="0" baseline="0" noProof="0" dirty="0">
                <a:ln>
                  <a:noFill/>
                </a:ln>
                <a:solidFill>
                  <a:srgbClr val="000000"/>
                </a:solidFill>
                <a:effectLst/>
                <a:uLnTx/>
                <a:uFillTx/>
                <a:latin typeface="Arial" panose="020B0604020202020204"/>
                <a:ea typeface="微软雅黑" panose="020B0503020204020204" pitchFamily="34" charset="-122"/>
                <a:cs typeface="+mn-cs"/>
              </a:rPr>
              <a:t>中国偏头痛诊治指南（</a:t>
            </a:r>
            <a:r>
              <a:rPr kumimoji="0" lang="en-US" altLang="zh-CN" sz="900" b="0" i="0" u="none" strike="noStrike" kern="1200" cap="none" spc="0" normalizeH="0" baseline="0" noProof="0" dirty="0">
                <a:ln>
                  <a:noFill/>
                </a:ln>
                <a:solidFill>
                  <a:srgbClr val="000000"/>
                </a:solidFill>
                <a:effectLst/>
                <a:uLnTx/>
                <a:uFillTx/>
                <a:latin typeface="Arial" panose="020B0604020202020204"/>
                <a:ea typeface="微软雅黑" panose="020B0503020204020204" pitchFamily="34" charset="-122"/>
                <a:cs typeface="+mn-cs"/>
              </a:rPr>
              <a:t>2022</a:t>
            </a:r>
            <a:r>
              <a:rPr kumimoji="0" lang="zh-CN" altLang="en-US" sz="900" b="0" i="0" u="none" strike="noStrike" kern="1200" cap="none" spc="0" normalizeH="0" baseline="0" noProof="0" dirty="0">
                <a:ln>
                  <a:noFill/>
                </a:ln>
                <a:solidFill>
                  <a:srgbClr val="000000"/>
                </a:solidFill>
                <a:effectLst/>
                <a:uLnTx/>
                <a:uFillTx/>
                <a:latin typeface="Arial" panose="020B0604020202020204"/>
                <a:ea typeface="微软雅黑" panose="020B0503020204020204" pitchFamily="34" charset="-122"/>
                <a:cs typeface="+mn-cs"/>
              </a:rPr>
              <a:t>版</a:t>
            </a:r>
            <a:r>
              <a:rPr kumimoji="0" lang="en-US" altLang="zh-CN" sz="900" b="0" i="0" u="none" strike="noStrike" kern="1200" cap="none" spc="0" normalizeH="0" baseline="0" noProof="0" dirty="0">
                <a:ln>
                  <a:noFill/>
                </a:ln>
                <a:solidFill>
                  <a:srgbClr val="000000"/>
                </a:solidFill>
                <a:effectLst/>
                <a:uLnTx/>
                <a:uFillTx/>
                <a:latin typeface="Arial" panose="020B0604020202020204"/>
                <a:ea typeface="微软雅黑" panose="020B0503020204020204" pitchFamily="34" charset="-122"/>
                <a:cs typeface="+mn-cs"/>
              </a:rPr>
              <a:t>). </a:t>
            </a:r>
            <a:r>
              <a:rPr kumimoji="0" lang="zh-CN" altLang="en-US" sz="900" b="0" i="0" u="none" strike="noStrike" kern="1200" cap="none" spc="0" normalizeH="0" baseline="0" noProof="0" dirty="0">
                <a:ln>
                  <a:noFill/>
                </a:ln>
                <a:solidFill>
                  <a:srgbClr val="000000"/>
                </a:solidFill>
                <a:effectLst/>
                <a:uLnTx/>
                <a:uFillTx/>
                <a:latin typeface="Arial" panose="020B0604020202020204"/>
                <a:ea typeface="微软雅黑" panose="020B0503020204020204" pitchFamily="34" charset="-122"/>
                <a:cs typeface="+mn-cs"/>
              </a:rPr>
              <a:t>中国疼痛医学杂志</a:t>
            </a:r>
            <a:r>
              <a:rPr kumimoji="0" lang="en-US" altLang="zh-CN" sz="900" b="0" i="0" u="none" strike="noStrike" kern="1200" cap="none" spc="0" normalizeH="0" baseline="0" noProof="0" dirty="0">
                <a:ln>
                  <a:noFill/>
                </a:ln>
                <a:solidFill>
                  <a:srgbClr val="000000"/>
                </a:solidFill>
                <a:effectLst/>
                <a:uLnTx/>
                <a:uFillTx/>
                <a:latin typeface="Arial" panose="020B0604020202020204"/>
                <a:ea typeface="微软雅黑" panose="020B0503020204020204" pitchFamily="34" charset="-122"/>
                <a:cs typeface="+mn-cs"/>
              </a:rPr>
              <a:t>. 2022; 28(12):881-89</a:t>
            </a:r>
          </a:p>
          <a:p>
            <a:pPr marL="342797" marR="0" lvl="0" indent="-342797" algn="l" defTabSz="914126" rtl="0" eaLnBrk="1" fontAlgn="auto" latinLnBrk="0" hangingPunct="1">
              <a:lnSpc>
                <a:spcPct val="100000"/>
              </a:lnSpc>
              <a:spcBef>
                <a:spcPts val="0"/>
              </a:spcBef>
              <a:spcAft>
                <a:spcPts val="0"/>
              </a:spcAft>
              <a:buClrTx/>
              <a:buSzTx/>
              <a:buFont typeface="+mj-lt"/>
              <a:buAutoNum type="arabicPeriod"/>
              <a:tabLst/>
              <a:defRPr/>
            </a:pPr>
            <a:r>
              <a:rPr kumimoji="0" lang="en-US" altLang="zh-CN" sz="900" b="0" i="0" u="none" strike="noStrike" kern="1200" cap="none" spc="0" normalizeH="0" baseline="0" noProof="0" dirty="0" err="1">
                <a:ln>
                  <a:noFill/>
                </a:ln>
                <a:solidFill>
                  <a:srgbClr val="000000"/>
                </a:solidFill>
                <a:effectLst/>
                <a:uLnTx/>
                <a:uFillTx/>
                <a:latin typeface="Arial" panose="020B0604020202020204"/>
                <a:ea typeface="微软雅黑" panose="020B0503020204020204" pitchFamily="34" charset="-122"/>
                <a:cs typeface="+mn-cs"/>
              </a:rPr>
              <a:t>Teggi</a:t>
            </a:r>
            <a:r>
              <a:rPr kumimoji="0" lang="en-US" altLang="zh-CN" sz="900" b="0" i="0" u="none" strike="noStrike" kern="1200" cap="none" spc="0" normalizeH="0" baseline="0" noProof="0" dirty="0">
                <a:ln>
                  <a:noFill/>
                </a:ln>
                <a:solidFill>
                  <a:srgbClr val="000000"/>
                </a:solidFill>
                <a:effectLst/>
                <a:uLnTx/>
                <a:uFillTx/>
                <a:latin typeface="Arial" panose="020B0604020202020204"/>
                <a:ea typeface="微软雅黑" panose="020B0503020204020204" pitchFamily="34" charset="-122"/>
                <a:cs typeface="+mn-cs"/>
              </a:rPr>
              <a:t> R, et al. Front Neurol. 2018 Jun 5;9:395.</a:t>
            </a:r>
          </a:p>
          <a:p>
            <a:pPr marL="342797" indent="-342797" defTabSz="914126">
              <a:buFont typeface="+mj-lt"/>
              <a:buAutoNum type="arabicPeriod"/>
              <a:defRPr/>
            </a:pPr>
            <a:r>
              <a:rPr kumimoji="0" lang="zh-CN" altLang="en-US" sz="900" b="0" i="0" u="none" strike="noStrike" kern="1200" cap="none" spc="0" normalizeH="0" baseline="0" noProof="0" dirty="0">
                <a:ln>
                  <a:noFill/>
                </a:ln>
                <a:solidFill>
                  <a:srgbClr val="000000"/>
                </a:solidFill>
                <a:effectLst/>
                <a:uLnTx/>
                <a:uFillTx/>
                <a:latin typeface="Arial" panose="020B0604020202020204" pitchFamily="34" charset="0"/>
                <a:ea typeface="微软雅黑" panose="020B0503020204020204" pitchFamily="34" charset="-122"/>
                <a:cs typeface="+mn-cs"/>
                <a:sym typeface="Arial" panose="020B0604020202020204" pitchFamily="34" charset="0"/>
              </a:rPr>
              <a:t>陆佳洁</a:t>
            </a:r>
            <a:r>
              <a:rPr kumimoji="0" lang="en-US" altLang="zh-CN" sz="900" b="0" i="0" u="none" strike="noStrike" kern="1200" cap="none" spc="0" normalizeH="0" baseline="0" noProof="0" dirty="0">
                <a:ln>
                  <a:noFill/>
                </a:ln>
                <a:solidFill>
                  <a:srgbClr val="000000"/>
                </a:solidFill>
                <a:effectLst/>
                <a:uLnTx/>
                <a:uFillTx/>
                <a:latin typeface="Arial" panose="020B0604020202020204" pitchFamily="34" charset="0"/>
                <a:ea typeface="微软雅黑" panose="020B0503020204020204" pitchFamily="34" charset="-122"/>
                <a:cs typeface="+mn-cs"/>
                <a:sym typeface="Arial" panose="020B0604020202020204" pitchFamily="34" charset="0"/>
              </a:rPr>
              <a:t>, </a:t>
            </a:r>
            <a:r>
              <a:rPr kumimoji="0" lang="zh-CN" altLang="en-US" sz="900" b="0" i="0" u="none" strike="noStrike" kern="1200" cap="none" spc="0" normalizeH="0" baseline="0" noProof="0" dirty="0">
                <a:ln>
                  <a:noFill/>
                </a:ln>
                <a:solidFill>
                  <a:srgbClr val="000000"/>
                </a:solidFill>
                <a:effectLst/>
                <a:uLnTx/>
                <a:uFillTx/>
                <a:latin typeface="Arial" panose="020B0604020202020204" pitchFamily="34" charset="0"/>
                <a:ea typeface="微软雅黑" panose="020B0503020204020204" pitchFamily="34" charset="-122"/>
                <a:cs typeface="+mn-cs"/>
                <a:sym typeface="Arial" panose="020B0604020202020204" pitchFamily="34" charset="0"/>
              </a:rPr>
              <a:t>赵红如</a:t>
            </a:r>
            <a:r>
              <a:rPr kumimoji="0" lang="en-US" altLang="zh-CN" sz="900" b="0" i="0" u="none" strike="noStrike" kern="1200" cap="none" spc="0" normalizeH="0" baseline="0" noProof="0" dirty="0">
                <a:ln>
                  <a:noFill/>
                </a:ln>
                <a:solidFill>
                  <a:srgbClr val="000000"/>
                </a:solidFill>
                <a:effectLst/>
                <a:uLnTx/>
                <a:uFillTx/>
                <a:latin typeface="Arial" panose="020B0604020202020204" pitchFamily="34" charset="0"/>
                <a:ea typeface="微软雅黑" panose="020B0503020204020204" pitchFamily="34" charset="-122"/>
                <a:cs typeface="+mn-cs"/>
                <a:sym typeface="Arial" panose="020B0604020202020204" pitchFamily="34" charset="0"/>
              </a:rPr>
              <a:t>. </a:t>
            </a:r>
            <a:r>
              <a:rPr kumimoji="0" lang="zh-CN" altLang="en-US" sz="900" b="0" i="0" u="none" strike="noStrike" kern="1200" cap="none" spc="0" normalizeH="0" baseline="0" noProof="0" dirty="0">
                <a:ln>
                  <a:noFill/>
                </a:ln>
                <a:solidFill>
                  <a:srgbClr val="000000"/>
                </a:solidFill>
                <a:effectLst/>
                <a:uLnTx/>
                <a:uFillTx/>
                <a:latin typeface="Arial" panose="020B0604020202020204" pitchFamily="34" charset="0"/>
                <a:ea typeface="微软雅黑" panose="020B0503020204020204" pitchFamily="34" charset="-122"/>
                <a:cs typeface="+mn-cs"/>
                <a:sym typeface="Arial" panose="020B0604020202020204" pitchFamily="34" charset="0"/>
              </a:rPr>
              <a:t>偏头痛疾病负担研究进展</a:t>
            </a:r>
            <a:r>
              <a:rPr kumimoji="0" lang="en-US" altLang="zh-CN" sz="900" b="0" i="0" u="none" strike="noStrike" kern="1200" cap="none" spc="0" normalizeH="0" baseline="0" noProof="0" dirty="0">
                <a:ln>
                  <a:noFill/>
                </a:ln>
                <a:solidFill>
                  <a:srgbClr val="000000"/>
                </a:solidFill>
                <a:effectLst/>
                <a:uLnTx/>
                <a:uFillTx/>
                <a:latin typeface="Arial" panose="020B0604020202020204" pitchFamily="34" charset="0"/>
                <a:ea typeface="微软雅黑" panose="020B0503020204020204" pitchFamily="34" charset="-122"/>
                <a:cs typeface="+mn-cs"/>
                <a:sym typeface="Arial" panose="020B0604020202020204" pitchFamily="34" charset="0"/>
              </a:rPr>
              <a:t>[J]. </a:t>
            </a:r>
            <a:r>
              <a:rPr kumimoji="0" lang="zh-CN" altLang="en-US" sz="900" b="0" i="0" u="none" strike="noStrike" kern="1200" cap="none" spc="0" normalizeH="0" baseline="0" noProof="0" dirty="0">
                <a:ln>
                  <a:noFill/>
                </a:ln>
                <a:solidFill>
                  <a:srgbClr val="000000"/>
                </a:solidFill>
                <a:effectLst/>
                <a:uLnTx/>
                <a:uFillTx/>
                <a:latin typeface="Arial" panose="020B0604020202020204" pitchFamily="34" charset="0"/>
                <a:ea typeface="微软雅黑" panose="020B0503020204020204" pitchFamily="34" charset="-122"/>
                <a:cs typeface="+mn-cs"/>
                <a:sym typeface="Arial" panose="020B0604020202020204" pitchFamily="34" charset="0"/>
              </a:rPr>
              <a:t>中国现代神经疾病杂志</a:t>
            </a:r>
            <a:r>
              <a:rPr kumimoji="0" lang="en-US" altLang="zh-CN" sz="900" b="0" i="0" u="none" strike="noStrike" kern="1200" cap="none" spc="0" normalizeH="0" baseline="0" noProof="0" dirty="0">
                <a:ln>
                  <a:noFill/>
                </a:ln>
                <a:solidFill>
                  <a:srgbClr val="000000"/>
                </a:solidFill>
                <a:effectLst/>
                <a:uLnTx/>
                <a:uFillTx/>
                <a:latin typeface="Arial" panose="020B0604020202020204" pitchFamily="34" charset="0"/>
                <a:ea typeface="微软雅黑" panose="020B0503020204020204" pitchFamily="34" charset="-122"/>
                <a:cs typeface="+mn-cs"/>
                <a:sym typeface="Arial" panose="020B0604020202020204" pitchFamily="34" charset="0"/>
              </a:rPr>
              <a:t>, 2022, 22(2): 69-72</a:t>
            </a:r>
            <a:endParaRPr kumimoji="0" lang="nb-NO" altLang="zh-CN" sz="900" b="0" i="0" u="none" strike="noStrike" kern="1200" cap="none" spc="0" normalizeH="0" baseline="0" noProof="0" dirty="0">
              <a:ln>
                <a:noFill/>
              </a:ln>
              <a:solidFill>
                <a:srgbClr val="000000"/>
              </a:solidFill>
              <a:effectLst/>
              <a:uLnTx/>
              <a:uFillTx/>
              <a:latin typeface="Arial" panose="020B0604020202020204"/>
              <a:ea typeface="微软雅黑" panose="020B0503020204020204" pitchFamily="34" charset="-122"/>
              <a:cs typeface="+mn-cs"/>
            </a:endParaRPr>
          </a:p>
          <a:p>
            <a:pPr marL="342797" marR="0" lvl="0" indent="-342797" algn="l" defTabSz="914126" rtl="0" eaLnBrk="1" fontAlgn="auto" latinLnBrk="0" hangingPunct="1">
              <a:lnSpc>
                <a:spcPct val="100000"/>
              </a:lnSpc>
              <a:spcBef>
                <a:spcPts val="0"/>
              </a:spcBef>
              <a:spcAft>
                <a:spcPts val="0"/>
              </a:spcAft>
              <a:buClrTx/>
              <a:buSzTx/>
              <a:buFont typeface="+mj-lt"/>
              <a:buAutoNum type="arabicPeriod"/>
              <a:tabLst/>
              <a:defRPr/>
            </a:pPr>
            <a:r>
              <a:rPr kumimoji="0" lang="nb-NO" altLang="zh-CN" sz="900" b="0" i="0" u="none" strike="noStrike" kern="1200" cap="none" spc="0" normalizeH="0" baseline="0" noProof="0" dirty="0">
                <a:ln>
                  <a:noFill/>
                </a:ln>
                <a:solidFill>
                  <a:srgbClr val="000000"/>
                </a:solidFill>
                <a:effectLst/>
                <a:uLnTx/>
                <a:uFillTx/>
                <a:latin typeface="Arial" panose="020B0604020202020204"/>
                <a:ea typeface="微软雅黑" panose="020B0503020204020204" pitchFamily="34" charset="-122"/>
                <a:cs typeface="+mn-cs"/>
              </a:rPr>
              <a:t>Wang K, et al. Front Cardiovasc Med. 2022 Nov 24;9:1044465.</a:t>
            </a:r>
          </a:p>
          <a:p>
            <a:pPr marL="342797" indent="-342797" defTabSz="914126">
              <a:buFont typeface="+mj-lt"/>
              <a:buAutoNum type="arabicPeriod"/>
              <a:defRPr/>
            </a:pPr>
            <a:r>
              <a:rPr kumimoji="0" lang="en-US" altLang="zh-CN" sz="900" b="0" i="0" u="none" strike="noStrike" kern="1200" cap="none" spc="0" normalizeH="0" baseline="0" noProof="0" dirty="0">
                <a:ln>
                  <a:noFill/>
                </a:ln>
                <a:solidFill>
                  <a:srgbClr val="000000"/>
                </a:solidFill>
                <a:effectLst/>
                <a:uLnTx/>
                <a:uFillTx/>
                <a:latin typeface="Arial" panose="020B0604020202020204"/>
                <a:ea typeface="微软雅黑" panose="020B0503020204020204" pitchFamily="34" charset="-122"/>
                <a:cs typeface="+mn-cs"/>
              </a:rPr>
              <a:t>Liu H, et al. Headache. 2023 Sep;63(8):1109-1118.</a:t>
            </a:r>
          </a:p>
          <a:p>
            <a:pPr marL="342797" marR="0" lvl="0" indent="-342797" algn="l" defTabSz="914126" rtl="0" eaLnBrk="1" fontAlgn="auto" latinLnBrk="0" hangingPunct="1">
              <a:lnSpc>
                <a:spcPct val="100000"/>
              </a:lnSpc>
              <a:spcBef>
                <a:spcPts val="0"/>
              </a:spcBef>
              <a:spcAft>
                <a:spcPts val="0"/>
              </a:spcAft>
              <a:buClrTx/>
              <a:buSzTx/>
              <a:buFont typeface="+mj-lt"/>
              <a:buAutoNum type="arabicPeriod"/>
              <a:tabLst/>
              <a:defRPr/>
            </a:pPr>
            <a:r>
              <a:rPr kumimoji="0" lang="en-US" altLang="zh-CN" sz="900" b="0" i="0" u="none" strike="noStrike" kern="1200" cap="none" spc="0" normalizeH="0" baseline="0" noProof="0" dirty="0">
                <a:ln>
                  <a:noFill/>
                </a:ln>
                <a:solidFill>
                  <a:srgbClr val="000000"/>
                </a:solidFill>
                <a:effectLst/>
                <a:uLnTx/>
                <a:uFillTx/>
                <a:latin typeface="Arial" panose="020B0604020202020204"/>
                <a:ea typeface="微软雅黑" panose="020B0503020204020204" pitchFamily="34" charset="-122"/>
                <a:cs typeface="+mn-cs"/>
              </a:rPr>
              <a:t>Centers for Disease Control and Prevention (CDC). Comorbidity in adults with epilepsy--United States, 2010. MMWR </a:t>
            </a:r>
            <a:r>
              <a:rPr kumimoji="0" lang="en-US" altLang="zh-CN" sz="900" b="0" i="0" u="none" strike="noStrike" kern="1200" cap="none" spc="0" normalizeH="0" baseline="0" noProof="0" dirty="0" err="1">
                <a:ln>
                  <a:noFill/>
                </a:ln>
                <a:solidFill>
                  <a:srgbClr val="000000"/>
                </a:solidFill>
                <a:effectLst/>
                <a:uLnTx/>
                <a:uFillTx/>
                <a:latin typeface="Arial" panose="020B0604020202020204"/>
                <a:ea typeface="微软雅黑" panose="020B0503020204020204" pitchFamily="34" charset="-122"/>
                <a:cs typeface="+mn-cs"/>
              </a:rPr>
              <a:t>Morb</a:t>
            </a:r>
            <a:r>
              <a:rPr kumimoji="0" lang="en-US" altLang="zh-CN" sz="900" b="0" i="0" u="none" strike="noStrike" kern="1200" cap="none" spc="0" normalizeH="0" baseline="0" noProof="0" dirty="0">
                <a:ln>
                  <a:noFill/>
                </a:ln>
                <a:solidFill>
                  <a:srgbClr val="000000"/>
                </a:solidFill>
                <a:effectLst/>
                <a:uLnTx/>
                <a:uFillTx/>
                <a:latin typeface="Arial" panose="020B0604020202020204"/>
                <a:ea typeface="微软雅黑" panose="020B0503020204020204" pitchFamily="34" charset="-122"/>
                <a:cs typeface="+mn-cs"/>
              </a:rPr>
              <a:t> Mortal </a:t>
            </a:r>
            <a:r>
              <a:rPr kumimoji="0" lang="en-US" altLang="zh-CN" sz="900" b="0" i="0" u="none" strike="noStrike" kern="1200" cap="none" spc="0" normalizeH="0" baseline="0" noProof="0" dirty="0" err="1">
                <a:ln>
                  <a:noFill/>
                </a:ln>
                <a:solidFill>
                  <a:srgbClr val="000000"/>
                </a:solidFill>
                <a:effectLst/>
                <a:uLnTx/>
                <a:uFillTx/>
                <a:latin typeface="Arial" panose="020B0604020202020204"/>
                <a:ea typeface="微软雅黑" panose="020B0503020204020204" pitchFamily="34" charset="-122"/>
                <a:cs typeface="+mn-cs"/>
              </a:rPr>
              <a:t>Wkly</a:t>
            </a:r>
            <a:r>
              <a:rPr kumimoji="0" lang="en-US" altLang="zh-CN" sz="900" b="0" i="0" u="none" strike="noStrike" kern="1200" cap="none" spc="0" normalizeH="0" baseline="0" noProof="0" dirty="0">
                <a:ln>
                  <a:noFill/>
                </a:ln>
                <a:solidFill>
                  <a:srgbClr val="000000"/>
                </a:solidFill>
                <a:effectLst/>
                <a:uLnTx/>
                <a:uFillTx/>
                <a:latin typeface="Arial" panose="020B0604020202020204"/>
                <a:ea typeface="微软雅黑" panose="020B0503020204020204" pitchFamily="34" charset="-122"/>
                <a:cs typeface="+mn-cs"/>
              </a:rPr>
              <a:t> Rep. 2013 Nov 1;62(43):849-53</a:t>
            </a:r>
          </a:p>
          <a:p>
            <a:pPr marL="342797" marR="0" lvl="0" indent="-342797" algn="l" defTabSz="914126" rtl="0" eaLnBrk="1" fontAlgn="auto" latinLnBrk="0" hangingPunct="1">
              <a:lnSpc>
                <a:spcPct val="100000"/>
              </a:lnSpc>
              <a:spcBef>
                <a:spcPts val="0"/>
              </a:spcBef>
              <a:spcAft>
                <a:spcPts val="0"/>
              </a:spcAft>
              <a:buClrTx/>
              <a:buSzTx/>
              <a:buFont typeface="+mj-lt"/>
              <a:buAutoNum type="arabicPeriod"/>
              <a:tabLst/>
              <a:defRPr/>
            </a:pPr>
            <a:r>
              <a:rPr kumimoji="0" lang="en-US" altLang="zh-CN" sz="900" b="0" i="0" u="none" strike="noStrike" kern="1200" cap="none" spc="0" normalizeH="0" baseline="0" noProof="0" dirty="0" err="1">
                <a:ln>
                  <a:noFill/>
                </a:ln>
                <a:solidFill>
                  <a:srgbClr val="000000"/>
                </a:solidFill>
                <a:effectLst/>
                <a:uLnTx/>
                <a:uFillTx/>
                <a:latin typeface="Arial" panose="020B0604020202020204"/>
                <a:ea typeface="微软雅黑" panose="020B0503020204020204" pitchFamily="34" charset="-122"/>
                <a:cs typeface="+mn-cs"/>
              </a:rPr>
              <a:t>Minen</a:t>
            </a:r>
            <a:r>
              <a:rPr kumimoji="0" lang="en-US" altLang="zh-CN" sz="900" b="0" i="0" u="none" strike="noStrike" kern="1200" cap="none" spc="0" normalizeH="0" baseline="0" noProof="0" dirty="0">
                <a:ln>
                  <a:noFill/>
                </a:ln>
                <a:solidFill>
                  <a:srgbClr val="000000"/>
                </a:solidFill>
                <a:effectLst/>
                <a:uLnTx/>
                <a:uFillTx/>
                <a:latin typeface="Arial" panose="020B0604020202020204"/>
                <a:ea typeface="微软雅黑" panose="020B0503020204020204" pitchFamily="34" charset="-122"/>
                <a:cs typeface="+mn-cs"/>
              </a:rPr>
              <a:t> MT, et al. J Neurol </a:t>
            </a:r>
            <a:r>
              <a:rPr kumimoji="0" lang="en-US" altLang="zh-CN" sz="900" b="0" i="0" u="none" strike="noStrike" kern="1200" cap="none" spc="0" normalizeH="0" baseline="0" noProof="0" dirty="0" err="1">
                <a:ln>
                  <a:noFill/>
                </a:ln>
                <a:solidFill>
                  <a:srgbClr val="000000"/>
                </a:solidFill>
                <a:effectLst/>
                <a:uLnTx/>
                <a:uFillTx/>
                <a:latin typeface="Arial" panose="020B0604020202020204"/>
                <a:ea typeface="微软雅黑" panose="020B0503020204020204" pitchFamily="34" charset="-122"/>
                <a:cs typeface="+mn-cs"/>
              </a:rPr>
              <a:t>Neurosurg</a:t>
            </a:r>
            <a:r>
              <a:rPr kumimoji="0" lang="en-US" altLang="zh-CN" sz="900" b="0" i="0" u="none" strike="noStrike" kern="1200" cap="none" spc="0" normalizeH="0" baseline="0" noProof="0" dirty="0">
                <a:ln>
                  <a:noFill/>
                </a:ln>
                <a:solidFill>
                  <a:srgbClr val="000000"/>
                </a:solidFill>
                <a:effectLst/>
                <a:uLnTx/>
                <a:uFillTx/>
                <a:latin typeface="Arial" panose="020B0604020202020204"/>
                <a:ea typeface="微软雅黑" panose="020B0503020204020204" pitchFamily="34" charset="-122"/>
                <a:cs typeface="+mn-cs"/>
              </a:rPr>
              <a:t> Psychiatry. 2016;87(7):741-9</a:t>
            </a:r>
          </a:p>
          <a:p>
            <a:pPr marL="342797" indent="-342797" defTabSz="914126">
              <a:buFont typeface="+mj-lt"/>
              <a:buAutoNum type="arabicPeriod"/>
              <a:defRPr/>
            </a:pPr>
            <a:r>
              <a:rPr lang="en-US" altLang="zh-CN" sz="900" dirty="0">
                <a:latin typeface="Arial" panose="020B0604020202020204" pitchFamily="34" charset="0"/>
                <a:ea typeface="微软雅黑" panose="020B0503020204020204" pitchFamily="34" charset="-122"/>
                <a:sym typeface="Arial" panose="020B0604020202020204" pitchFamily="34" charset="0"/>
              </a:rPr>
              <a:t>Yu S Y, Zhang Y </a:t>
            </a:r>
            <a:r>
              <a:rPr lang="en-US" altLang="zh-CN" sz="900" dirty="0" err="1">
                <a:latin typeface="Arial" panose="020B0604020202020204" pitchFamily="34" charset="0"/>
                <a:ea typeface="微软雅黑" panose="020B0503020204020204" pitchFamily="34" charset="-122"/>
                <a:sym typeface="Arial" panose="020B0604020202020204" pitchFamily="34" charset="0"/>
              </a:rPr>
              <a:t>L,et</a:t>
            </a:r>
            <a:r>
              <a:rPr lang="en-US" altLang="zh-CN" sz="900" dirty="0">
                <a:latin typeface="Arial" panose="020B0604020202020204" pitchFamily="34" charset="0"/>
                <a:ea typeface="微软雅黑" panose="020B0503020204020204" pitchFamily="34" charset="-122"/>
                <a:sym typeface="Arial" panose="020B0604020202020204" pitchFamily="34" charset="0"/>
              </a:rPr>
              <a:t> al. The journal of Headache and Pain, 2020,21:53</a:t>
            </a:r>
            <a:endParaRPr kumimoji="0" lang="da-DK" altLang="zh-CN" sz="900" b="0" i="0" u="none" strike="noStrike" kern="1200" cap="none" spc="0"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cs typeface="+mn-cs"/>
            </a:endParaRPr>
          </a:p>
          <a:p>
            <a:pPr marL="342797" marR="0" lvl="0" indent="-342797" algn="l" defTabSz="914126" rtl="0" eaLnBrk="1" fontAlgn="auto" latinLnBrk="0" hangingPunct="1">
              <a:lnSpc>
                <a:spcPct val="100000"/>
              </a:lnSpc>
              <a:spcBef>
                <a:spcPts val="0"/>
              </a:spcBef>
              <a:spcAft>
                <a:spcPts val="0"/>
              </a:spcAft>
              <a:buClrTx/>
              <a:buSzTx/>
              <a:buFont typeface="+mj-lt"/>
              <a:buAutoNum type="arabicPeriod"/>
              <a:tabLst/>
              <a:defRPr/>
            </a:pPr>
            <a:r>
              <a:rPr kumimoji="0" lang="zh-CN" altLang="en-US" sz="900" b="0" i="0" u="none" strike="noStrike" kern="1200" cap="none" spc="0" normalizeH="0" baseline="0" noProof="0" dirty="0">
                <a:ln>
                  <a:noFill/>
                </a:ln>
                <a:solidFill>
                  <a:srgbClr val="000000"/>
                </a:solidFill>
                <a:effectLst/>
                <a:uLnTx/>
                <a:uFillTx/>
                <a:latin typeface="Arial" panose="020B0604020202020204"/>
                <a:ea typeface="微软雅黑" panose="020B0503020204020204" pitchFamily="34" charset="-122"/>
                <a:cs typeface="+mn-cs"/>
              </a:rPr>
              <a:t>瑞美吉泮说明书 </a:t>
            </a:r>
            <a:r>
              <a:rPr kumimoji="0" lang="en-US" altLang="zh-CN" sz="900" b="0" i="0" u="none" strike="noStrike" kern="1200" cap="none" spc="0" normalizeH="0" baseline="0" noProof="0" dirty="0">
                <a:ln>
                  <a:noFill/>
                </a:ln>
                <a:solidFill>
                  <a:srgbClr val="000000"/>
                </a:solidFill>
                <a:effectLst/>
                <a:uLnTx/>
                <a:uFillTx/>
                <a:latin typeface="Arial" panose="020B0604020202020204"/>
                <a:ea typeface="微软雅黑" panose="020B0503020204020204" pitchFamily="34" charset="-122"/>
                <a:cs typeface="+mn-cs"/>
              </a:rPr>
              <a:t>2024-1-23</a:t>
            </a:r>
          </a:p>
          <a:p>
            <a:pPr marL="342797" indent="-342797" defTabSz="914126">
              <a:buFont typeface="+mj-lt"/>
              <a:buAutoNum type="arabicPeriod"/>
              <a:defRPr/>
            </a:pPr>
            <a:r>
              <a:rPr kumimoji="0" lang="en-US" altLang="zh-CN" sz="900" b="0" i="0" u="none" strike="noStrike" kern="1200" cap="none" spc="0"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cs typeface="+mn-cs"/>
              </a:rPr>
              <a:t>Presented at the International Headache Congress ( IHC ) , September 14-17 , 2023 , Seoul , South K </a:t>
            </a:r>
            <a:r>
              <a:rPr kumimoji="0" lang="en-US" altLang="zh-CN" sz="900" b="0" i="0" u="none" strike="noStrike" kern="1200" cap="none" spc="0" normalizeH="0" baseline="0" noProof="0" dirty="0" err="1">
                <a:ln>
                  <a:noFill/>
                </a:ln>
                <a:solidFill>
                  <a:srgbClr val="000000"/>
                </a:solidFill>
                <a:effectLst/>
                <a:uLnTx/>
                <a:uFillTx/>
                <a:latin typeface="微软雅黑" panose="020B0503020204020204" pitchFamily="34" charset="-122"/>
                <a:ea typeface="微软雅黑" panose="020B0503020204020204" pitchFamily="34" charset="-122"/>
                <a:cs typeface="+mn-cs"/>
              </a:rPr>
              <a:t>orea</a:t>
            </a:r>
            <a:r>
              <a:rPr kumimoji="0" lang="en-US" altLang="zh-CN" sz="900" b="0" i="0" u="none" strike="noStrike" kern="1200" cap="none" spc="0"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cs typeface="+mn-cs"/>
              </a:rPr>
              <a:t> , IHC230-216.</a:t>
            </a:r>
            <a:endParaRPr kumimoji="0" lang="da-DK" altLang="zh-CN" sz="900" b="0" i="0" u="none" strike="noStrike" kern="1200" cap="none" spc="0"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cs typeface="+mn-cs"/>
            </a:endParaRPr>
          </a:p>
          <a:p>
            <a:pPr marL="342797" indent="-342797" defTabSz="914126">
              <a:buFont typeface="+mj-lt"/>
              <a:buAutoNum type="arabicPeriod"/>
              <a:defRPr/>
            </a:pPr>
            <a:r>
              <a:rPr kumimoji="0" lang="da-DK" altLang="zh-CN" sz="900" b="0" i="0" u="none" strike="noStrike" kern="1200" cap="none" spc="0"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cs typeface="+mn-cs"/>
              </a:rPr>
              <a:t>Zhao H, et al. J Pain Res. 2023 Feb 3;16:357-371.</a:t>
            </a:r>
          </a:p>
          <a:p>
            <a:pPr marL="342797" indent="-342797" defTabSz="914126">
              <a:buFont typeface="+mj-lt"/>
              <a:buAutoNum type="arabicPeriod"/>
              <a:defRPr/>
            </a:pPr>
            <a:r>
              <a:rPr kumimoji="0" lang="en-US" altLang="zh-CN" sz="900" b="0" i="0" u="none" strike="noStrike" kern="1200" cap="none" spc="0" normalizeH="0" baseline="0" noProof="0" dirty="0">
                <a:ln>
                  <a:noFill/>
                </a:ln>
                <a:solidFill>
                  <a:srgbClr val="000000"/>
                </a:solidFill>
                <a:effectLst/>
                <a:uLnTx/>
                <a:uFillTx/>
                <a:latin typeface="Arial" panose="020B0604020202020204"/>
                <a:ea typeface="微软雅黑" panose="020B0503020204020204" pitchFamily="34" charset="-122"/>
                <a:cs typeface="+mn-cs"/>
              </a:rPr>
              <a:t>Johnston K, et al. J Headache Pain. 2022 Jan 17;23(1):10</a:t>
            </a:r>
            <a:endParaRPr kumimoji="0" lang="da-DK" altLang="zh-CN" sz="900" b="0" i="0" u="none" strike="noStrike" kern="1200" cap="none" spc="0"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cs typeface="+mn-cs"/>
            </a:endParaRPr>
          </a:p>
          <a:p>
            <a:pPr marL="342797" indent="-342797" defTabSz="914126">
              <a:buFont typeface="+mj-lt"/>
              <a:buAutoNum type="arabicPeriod"/>
              <a:defRPr/>
            </a:pPr>
            <a:r>
              <a:rPr kumimoji="0" lang="en-US" altLang="zh-CN" sz="900" b="0" i="0" u="none" strike="noStrike" kern="1200" cap="none" spc="0" normalizeH="0" baseline="0" noProof="0" dirty="0">
                <a:ln>
                  <a:noFill/>
                </a:ln>
                <a:solidFill>
                  <a:srgbClr val="000000"/>
                </a:solidFill>
                <a:effectLst/>
                <a:uLnTx/>
                <a:uFillTx/>
                <a:latin typeface="Arial" panose="020B0604020202020204"/>
                <a:ea typeface="微软雅黑" panose="020B0503020204020204" pitchFamily="34" charset="-122"/>
                <a:cs typeface="+mn-cs"/>
              </a:rPr>
              <a:t>Schwedt TJ, et al. J Headache Pain. 2018 May 24;19(1):38</a:t>
            </a:r>
          </a:p>
          <a:p>
            <a:pPr marL="342797" indent="-342797" defTabSz="914126">
              <a:buFont typeface="+mj-lt"/>
              <a:buAutoNum type="arabicPeriod"/>
              <a:defRPr/>
            </a:pPr>
            <a:r>
              <a:rPr kumimoji="0" lang="en-US" altLang="zh-CN" sz="900" b="0" i="0" u="none" strike="noStrike" kern="1200" cap="none" spc="0" normalizeH="0" baseline="0" noProof="0" dirty="0" err="1">
                <a:ln>
                  <a:noFill/>
                </a:ln>
                <a:solidFill>
                  <a:srgbClr val="000000"/>
                </a:solidFill>
                <a:effectLst/>
                <a:uLnTx/>
                <a:uFillTx/>
                <a:latin typeface="Arial" panose="020B0604020202020204"/>
                <a:ea typeface="微软雅黑" panose="020B0503020204020204" pitchFamily="34" charset="-122"/>
                <a:cs typeface="+mn-cs"/>
              </a:rPr>
              <a:t>Dodick</a:t>
            </a:r>
            <a:r>
              <a:rPr kumimoji="0" lang="en-US" altLang="zh-CN" sz="900" b="0" i="0" u="none" strike="noStrike" kern="1200" cap="none" spc="0" normalizeH="0" baseline="0" noProof="0" dirty="0">
                <a:ln>
                  <a:noFill/>
                </a:ln>
                <a:solidFill>
                  <a:srgbClr val="000000"/>
                </a:solidFill>
                <a:effectLst/>
                <a:uLnTx/>
                <a:uFillTx/>
                <a:latin typeface="Arial" panose="020B0604020202020204"/>
                <a:ea typeface="微软雅黑" panose="020B0503020204020204" pitchFamily="34" charset="-122"/>
                <a:cs typeface="+mn-cs"/>
              </a:rPr>
              <a:t> DW, et al. J Prim Care Community Health. 2020 Jan-Dec;11:2150132720963680</a:t>
            </a:r>
          </a:p>
          <a:p>
            <a:pPr marL="342797" indent="-342797" defTabSz="914126">
              <a:buFont typeface="+mj-lt"/>
              <a:buAutoNum type="arabicPeriod"/>
              <a:defRPr/>
            </a:pPr>
            <a:r>
              <a:rPr kumimoji="0" lang="da-DK" altLang="zh-CN" sz="900" b="0" i="0" u="none" strike="noStrike" kern="1200" cap="none" spc="0"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cs typeface="+mn-cs"/>
              </a:rPr>
              <a:t>Rizatriptan FDA label</a:t>
            </a:r>
            <a:endParaRPr kumimoji="0" lang="en-US" altLang="zh-CN" sz="900" b="0" i="0" u="none" strike="noStrike" kern="1200" cap="none" spc="0" normalizeH="0" baseline="0" noProof="0" dirty="0">
              <a:ln>
                <a:noFill/>
              </a:ln>
              <a:solidFill>
                <a:srgbClr val="000000"/>
              </a:solidFill>
              <a:effectLst/>
              <a:uLnTx/>
              <a:uFillTx/>
              <a:latin typeface="Arial" panose="020B0604020202020204"/>
              <a:ea typeface="微软雅黑" panose="020B0503020204020204" pitchFamily="34" charset="-122"/>
              <a:cs typeface="+mn-cs"/>
            </a:endParaRPr>
          </a:p>
          <a:p>
            <a:pPr marL="342797" indent="-342797" defTabSz="914126">
              <a:buFont typeface="+mj-lt"/>
              <a:buAutoNum type="arabicPeriod"/>
              <a:defRPr/>
            </a:pPr>
            <a:r>
              <a:rPr kumimoji="0" lang="en-US" altLang="zh-CN" sz="900" b="0" i="0" u="none" strike="noStrike" kern="1200" cap="none" spc="0" normalizeH="0" baseline="0" noProof="0" dirty="0">
                <a:ln>
                  <a:noFill/>
                </a:ln>
                <a:solidFill>
                  <a:srgbClr val="000000"/>
                </a:solidFill>
                <a:effectLst/>
                <a:uLnTx/>
                <a:uFillTx/>
                <a:latin typeface="Arial" panose="020B0604020202020204"/>
                <a:ea typeface="微软雅黑" panose="020B0503020204020204" pitchFamily="34" charset="-122"/>
                <a:cs typeface="+mn-cs"/>
                <a:hlinkClick r:id="rId6"/>
              </a:rPr>
              <a:t>https://atcddd.fhi.no/atc_ddd_index/</a:t>
            </a:r>
            <a:endParaRPr kumimoji="0" lang="en-US" altLang="zh-CN" sz="900" b="0" i="0" u="none" strike="noStrike" kern="1200" cap="none" spc="0" normalizeH="0" baseline="0" noProof="0" dirty="0">
              <a:ln>
                <a:noFill/>
              </a:ln>
              <a:solidFill>
                <a:srgbClr val="000000"/>
              </a:solidFill>
              <a:effectLst/>
              <a:uLnTx/>
              <a:uFillTx/>
              <a:latin typeface="Arial" panose="020B0604020202020204"/>
              <a:ea typeface="微软雅黑" panose="020B0503020204020204" pitchFamily="34" charset="-122"/>
              <a:cs typeface="+mn-cs"/>
            </a:endParaRPr>
          </a:p>
          <a:p>
            <a:pPr marL="342797" indent="-342797" defTabSz="914126">
              <a:buFont typeface="+mj-lt"/>
              <a:buAutoNum type="arabicPeriod"/>
              <a:defRPr/>
            </a:pPr>
            <a:r>
              <a:rPr kumimoji="0" lang="en-US" altLang="zh-CN" sz="900" b="0" i="0" u="none" strike="noStrike" kern="1200" cap="none" spc="0" normalizeH="0" baseline="0" noProof="0" dirty="0">
                <a:ln>
                  <a:noFill/>
                </a:ln>
                <a:solidFill>
                  <a:srgbClr val="000000"/>
                </a:solidFill>
                <a:effectLst/>
                <a:uLnTx/>
                <a:uFillTx/>
                <a:latin typeface="Arial" panose="020B0604020202020204"/>
                <a:ea typeface="微软雅黑" panose="020B0503020204020204" pitchFamily="34" charset="-122"/>
                <a:cs typeface="+mn-cs"/>
                <a:hlinkClick r:id="rId7"/>
              </a:rPr>
              <a:t>www.yaozh.com</a:t>
            </a:r>
            <a:r>
              <a:rPr kumimoji="0" lang="en-US" altLang="zh-CN" sz="900" b="0" i="0" u="none" strike="noStrike" kern="1200" cap="none" spc="0" normalizeH="0" baseline="0" noProof="0" dirty="0">
                <a:ln>
                  <a:noFill/>
                </a:ln>
                <a:solidFill>
                  <a:srgbClr val="000000"/>
                </a:solidFill>
                <a:effectLst/>
                <a:uLnTx/>
                <a:uFillTx/>
                <a:latin typeface="Arial" panose="020B0604020202020204"/>
                <a:ea typeface="微软雅黑" panose="020B0503020204020204" pitchFamily="34" charset="-122"/>
                <a:cs typeface="+mn-cs"/>
              </a:rPr>
              <a:t> </a:t>
            </a:r>
            <a:r>
              <a:rPr kumimoji="0" lang="zh-CN" altLang="en-US" sz="900" b="0" i="0" u="none" strike="noStrike" kern="1200" cap="none" spc="0" normalizeH="0" baseline="0" noProof="0" dirty="0">
                <a:ln>
                  <a:noFill/>
                </a:ln>
                <a:solidFill>
                  <a:srgbClr val="000000"/>
                </a:solidFill>
                <a:effectLst/>
                <a:uLnTx/>
                <a:uFillTx/>
                <a:latin typeface="Arial" panose="020B0604020202020204"/>
                <a:ea typeface="微软雅黑" panose="020B0503020204020204" pitchFamily="34" charset="-122"/>
                <a:cs typeface="+mn-cs"/>
              </a:rPr>
              <a:t>（曲普坦类</a:t>
            </a:r>
            <a:r>
              <a:rPr kumimoji="0" lang="en-US" altLang="zh-CN" sz="900" b="0" i="0" u="none" strike="noStrike" kern="1200" cap="none" spc="0" normalizeH="0" baseline="0" noProof="0" dirty="0">
                <a:ln>
                  <a:noFill/>
                </a:ln>
                <a:solidFill>
                  <a:srgbClr val="000000"/>
                </a:solidFill>
                <a:effectLst/>
                <a:uLnTx/>
                <a:uFillTx/>
                <a:latin typeface="Arial" panose="020B0604020202020204"/>
                <a:ea typeface="微软雅黑" panose="020B0503020204020204" pitchFamily="34" charset="-122"/>
                <a:cs typeface="+mn-cs"/>
              </a:rPr>
              <a:t>2023</a:t>
            </a:r>
            <a:r>
              <a:rPr kumimoji="0" lang="zh-CN" altLang="en-US" sz="900" b="0" i="0" u="none" strike="noStrike" kern="1200" cap="none" spc="0" normalizeH="0" baseline="0" noProof="0" dirty="0">
                <a:ln>
                  <a:noFill/>
                </a:ln>
                <a:solidFill>
                  <a:srgbClr val="000000"/>
                </a:solidFill>
                <a:effectLst/>
                <a:uLnTx/>
                <a:uFillTx/>
                <a:latin typeface="Arial" panose="020B0604020202020204"/>
                <a:ea typeface="微软雅黑" panose="020B0503020204020204" pitchFamily="34" charset="-122"/>
                <a:cs typeface="+mn-cs"/>
              </a:rPr>
              <a:t>年市场份额）</a:t>
            </a:r>
            <a:endParaRPr kumimoji="0" lang="en-US" altLang="zh-CN" sz="900" b="0" i="0" u="none" strike="noStrike" kern="1200" cap="none" spc="0" normalizeH="0" baseline="0" noProof="0" dirty="0">
              <a:ln>
                <a:noFill/>
              </a:ln>
              <a:solidFill>
                <a:srgbClr val="000000"/>
              </a:solidFill>
              <a:effectLst/>
              <a:uLnTx/>
              <a:uFillTx/>
              <a:latin typeface="Arial" panose="020B0604020202020204" pitchFamily="34" charset="0"/>
              <a:ea typeface="微软雅黑" panose="020B0503020204020204" pitchFamily="34" charset="-122"/>
              <a:cs typeface="+mn-cs"/>
              <a:sym typeface="Arial" panose="020B0604020202020204" pitchFamily="34" charset="0"/>
            </a:endParaRPr>
          </a:p>
          <a:p>
            <a:pPr marL="342797" marR="0" lvl="0" indent="-342797" algn="l" defTabSz="914126" rtl="0" eaLnBrk="1" fontAlgn="auto" latinLnBrk="0" hangingPunct="1">
              <a:lnSpc>
                <a:spcPct val="100000"/>
              </a:lnSpc>
              <a:spcBef>
                <a:spcPts val="0"/>
              </a:spcBef>
              <a:spcAft>
                <a:spcPts val="0"/>
              </a:spcAft>
              <a:buClrTx/>
              <a:buSzTx/>
              <a:buFont typeface="+mj-lt"/>
              <a:buAutoNum type="arabicPeriod"/>
              <a:tabLst/>
              <a:defRPr/>
            </a:pPr>
            <a:r>
              <a:rPr kumimoji="0" lang="en-US" altLang="zh-CN" sz="900" b="0" i="0" u="none" strike="noStrike" kern="1200" cap="none" spc="0" normalizeH="0" baseline="0" noProof="0" dirty="0">
                <a:ln>
                  <a:noFill/>
                </a:ln>
                <a:solidFill>
                  <a:srgbClr val="000000"/>
                </a:solidFill>
                <a:effectLst/>
                <a:uLnTx/>
                <a:uFillTx/>
                <a:latin typeface="Arial" panose="020B0604020202020204" pitchFamily="34" charset="0"/>
                <a:ea typeface="微软雅黑" panose="020B0503020204020204" pitchFamily="34" charset="-122"/>
                <a:cs typeface="+mn-cs"/>
                <a:sym typeface="Arial" panose="020B0604020202020204" pitchFamily="34" charset="0"/>
              </a:rPr>
              <a:t>Presented at The American Headache Society’s Annual Scientific Mee ting June 9-12, 2022• Denver, CO and Virtual</a:t>
            </a:r>
          </a:p>
          <a:p>
            <a:pPr marL="342797" marR="0" lvl="0" indent="-342797" algn="l" defTabSz="914126" rtl="0" eaLnBrk="1" fontAlgn="auto" latinLnBrk="0" hangingPunct="1">
              <a:lnSpc>
                <a:spcPct val="100000"/>
              </a:lnSpc>
              <a:spcBef>
                <a:spcPts val="0"/>
              </a:spcBef>
              <a:spcAft>
                <a:spcPts val="0"/>
              </a:spcAft>
              <a:buClrTx/>
              <a:buSzTx/>
              <a:buFont typeface="+mj-lt"/>
              <a:buAutoNum type="arabicPeriod"/>
              <a:tabLst/>
              <a:defRPr/>
            </a:pPr>
            <a:r>
              <a:rPr kumimoji="0" lang="en-US" altLang="zh-CN" sz="900" b="0" i="0" u="none" strike="noStrike" kern="1200" cap="none" spc="0" normalizeH="0" baseline="0" noProof="0" dirty="0">
                <a:ln>
                  <a:noFill/>
                </a:ln>
                <a:solidFill>
                  <a:srgbClr val="000000"/>
                </a:solidFill>
                <a:effectLst/>
                <a:uLnTx/>
                <a:uFillTx/>
                <a:latin typeface="Arial" panose="020B0604020202020204" pitchFamily="34" charset="0"/>
                <a:ea typeface="微软雅黑" panose="020B0503020204020204" pitchFamily="34" charset="-122"/>
                <a:cs typeface="+mn-cs"/>
                <a:sym typeface="Arial" panose="020B0604020202020204" pitchFamily="34" charset="0"/>
              </a:rPr>
              <a:t>Yu S, et al. Lancet Neurol. 2023 Jun;22(6):476-484.</a:t>
            </a:r>
          </a:p>
          <a:p>
            <a:pPr marL="342797" indent="-342797" defTabSz="914126">
              <a:buFont typeface="+mj-lt"/>
              <a:buAutoNum type="arabicPeriod"/>
              <a:defRPr/>
            </a:pPr>
            <a:r>
              <a:rPr lang="da-DK" altLang="zh-CN" sz="900" dirty="0">
                <a:latin typeface="Arial" panose="020B0604020202020204" pitchFamily="34" charset="0"/>
                <a:ea typeface="微软雅黑" panose="020B0503020204020204" pitchFamily="34" charset="-122"/>
                <a:sym typeface="Arial" panose="020B0604020202020204" pitchFamily="34" charset="0"/>
              </a:rPr>
              <a:t>Ailani J, et al. Headache. 2021 Jul;61(7):1021-1039</a:t>
            </a:r>
          </a:p>
          <a:p>
            <a:pPr marL="342797" indent="-342797" defTabSz="914126">
              <a:buFont typeface="+mj-lt"/>
              <a:buAutoNum type="arabicPeriod"/>
              <a:defRPr/>
            </a:pPr>
            <a:r>
              <a:rPr lang="da-DK" altLang="zh-CN" sz="900" dirty="0">
                <a:latin typeface="Arial" panose="020B0604020202020204" pitchFamily="34" charset="0"/>
                <a:ea typeface="微软雅黑" panose="020B0503020204020204" pitchFamily="34" charset="-122"/>
                <a:sym typeface="Arial" panose="020B0604020202020204" pitchFamily="34" charset="0"/>
              </a:rPr>
              <a:t>Eigenbrodt AK, et al. Nat Rev Neurol. 2021 Aug;17(8):501-514</a:t>
            </a:r>
          </a:p>
          <a:p>
            <a:pPr marL="342797" indent="-342797" defTabSz="914126">
              <a:buFont typeface="+mj-lt"/>
              <a:buAutoNum type="arabicPeriod"/>
              <a:defRPr/>
            </a:pPr>
            <a:r>
              <a:rPr lang="da-DK" altLang="zh-CN" sz="900" dirty="0">
                <a:latin typeface="Arial" panose="020B0604020202020204" pitchFamily="34" charset="0"/>
                <a:ea typeface="微软雅黑" panose="020B0503020204020204" pitchFamily="34" charset="-122"/>
                <a:sym typeface="Arial" panose="020B0604020202020204" pitchFamily="34" charset="0"/>
              </a:rPr>
              <a:t>Ducro A, et al. Rev Neurol (Paris). 2021 Sep;177(7):734-752. </a:t>
            </a:r>
            <a:endParaRPr lang="en-US" altLang="zh-CN" sz="900" dirty="0">
              <a:latin typeface="Arial" panose="020B0604020202020204" pitchFamily="34" charset="0"/>
              <a:ea typeface="微软雅黑" panose="020B0503020204020204" pitchFamily="34" charset="-122"/>
              <a:sym typeface="Arial" panose="020B0604020202020204" pitchFamily="34" charset="0"/>
            </a:endParaRPr>
          </a:p>
          <a:p>
            <a:pPr marL="342797" indent="-342797" defTabSz="914126">
              <a:buFont typeface="+mj-lt"/>
              <a:buAutoNum type="arabicPeriod"/>
              <a:defRPr/>
            </a:pPr>
            <a:r>
              <a:rPr lang="en-US" altLang="zh-CN" sz="900" dirty="0">
                <a:latin typeface="Arial" panose="020B0604020202020204" pitchFamily="34" charset="0"/>
                <a:ea typeface="微软雅黑" panose="020B0503020204020204" pitchFamily="34" charset="-122"/>
                <a:sym typeface="Arial" panose="020B0604020202020204" pitchFamily="34" charset="0"/>
              </a:rPr>
              <a:t>Johnston K, et al. J Headache Pain. 2022 Jan 17;23(1):10</a:t>
            </a:r>
          </a:p>
          <a:p>
            <a:pPr marL="342797" marR="0" lvl="0" indent="-342797" algn="l" defTabSz="914126" rtl="0" eaLnBrk="1" fontAlgn="auto" latinLnBrk="0" hangingPunct="1">
              <a:lnSpc>
                <a:spcPct val="100000"/>
              </a:lnSpc>
              <a:spcBef>
                <a:spcPts val="0"/>
              </a:spcBef>
              <a:spcAft>
                <a:spcPts val="0"/>
              </a:spcAft>
              <a:buClrTx/>
              <a:buSzTx/>
              <a:buFont typeface="+mj-lt"/>
              <a:buAutoNum type="arabicPeriod"/>
              <a:tabLst/>
              <a:defRPr/>
            </a:pPr>
            <a:r>
              <a:rPr kumimoji="0" lang="zh-CN" altLang="en-US" sz="900" b="0" i="0" u="none" strike="noStrike" kern="1200" cap="none" spc="0" normalizeH="0" baseline="0" noProof="0" dirty="0">
                <a:ln>
                  <a:noFill/>
                </a:ln>
                <a:solidFill>
                  <a:srgbClr val="000000"/>
                </a:solidFill>
                <a:effectLst/>
                <a:uLnTx/>
                <a:uFillTx/>
                <a:latin typeface="Arial" panose="020B0604020202020204" pitchFamily="34" charset="0"/>
                <a:ea typeface="微软雅黑" panose="020B0503020204020204" pitchFamily="34" charset="-122"/>
                <a:cs typeface="+mn-cs"/>
                <a:sym typeface="Arial" panose="020B0604020202020204" pitchFamily="34" charset="0"/>
              </a:rPr>
              <a:t>易晓静</a:t>
            </a:r>
            <a:r>
              <a:rPr kumimoji="0" lang="en-US" altLang="zh-CN" sz="900" b="0" i="0" u="none" strike="noStrike" kern="1200" cap="none" spc="0" normalizeH="0" baseline="0" noProof="0" dirty="0">
                <a:ln>
                  <a:noFill/>
                </a:ln>
                <a:solidFill>
                  <a:srgbClr val="000000"/>
                </a:solidFill>
                <a:effectLst/>
                <a:uLnTx/>
                <a:uFillTx/>
                <a:latin typeface="Arial" panose="020B0604020202020204" pitchFamily="34" charset="0"/>
                <a:ea typeface="微软雅黑" panose="020B0503020204020204" pitchFamily="34" charset="-122"/>
                <a:cs typeface="+mn-cs"/>
                <a:sym typeface="Arial" panose="020B0604020202020204" pitchFamily="34" charset="0"/>
              </a:rPr>
              <a:t>, </a:t>
            </a:r>
            <a:r>
              <a:rPr kumimoji="0" lang="zh-CN" altLang="en-US" sz="900" b="0" i="0" u="none" strike="noStrike" kern="1200" cap="none" spc="0" normalizeH="0" baseline="0" noProof="0" dirty="0">
                <a:ln>
                  <a:noFill/>
                </a:ln>
                <a:solidFill>
                  <a:srgbClr val="000000"/>
                </a:solidFill>
                <a:effectLst/>
                <a:uLnTx/>
                <a:uFillTx/>
                <a:latin typeface="Arial" panose="020B0604020202020204" pitchFamily="34" charset="0"/>
                <a:ea typeface="微软雅黑" panose="020B0503020204020204" pitchFamily="34" charset="-122"/>
                <a:cs typeface="+mn-cs"/>
                <a:sym typeface="Arial" panose="020B0604020202020204" pitchFamily="34" charset="0"/>
              </a:rPr>
              <a:t>等</a:t>
            </a:r>
            <a:r>
              <a:rPr kumimoji="0" lang="en-US" altLang="zh-CN" sz="900" b="0" i="0" u="none" strike="noStrike" kern="1200" cap="none" spc="0" normalizeH="0" baseline="0" noProof="0" dirty="0">
                <a:ln>
                  <a:noFill/>
                </a:ln>
                <a:solidFill>
                  <a:srgbClr val="000000"/>
                </a:solidFill>
                <a:effectLst/>
                <a:uLnTx/>
                <a:uFillTx/>
                <a:latin typeface="Arial" panose="020B0604020202020204" pitchFamily="34" charset="0"/>
                <a:ea typeface="微软雅黑" panose="020B0503020204020204" pitchFamily="34" charset="-122"/>
                <a:cs typeface="+mn-cs"/>
                <a:sym typeface="Arial" panose="020B0604020202020204" pitchFamily="34" charset="0"/>
              </a:rPr>
              <a:t>. </a:t>
            </a:r>
            <a:r>
              <a:rPr kumimoji="0" lang="zh-CN" altLang="en-US" sz="900" b="0" i="0" u="none" strike="noStrike" kern="1200" cap="none" spc="0" normalizeH="0" baseline="0" noProof="0" dirty="0">
                <a:ln>
                  <a:noFill/>
                </a:ln>
                <a:solidFill>
                  <a:srgbClr val="000000"/>
                </a:solidFill>
                <a:effectLst/>
                <a:uLnTx/>
                <a:uFillTx/>
                <a:latin typeface="Arial" panose="020B0604020202020204" pitchFamily="34" charset="0"/>
                <a:ea typeface="微软雅黑" panose="020B0503020204020204" pitchFamily="34" charset="-122"/>
                <a:cs typeface="+mn-cs"/>
                <a:sym typeface="Arial" panose="020B0604020202020204" pitchFamily="34" charset="0"/>
              </a:rPr>
              <a:t>医学综述</a:t>
            </a:r>
            <a:r>
              <a:rPr kumimoji="0" lang="en-US" altLang="zh-CN" sz="900" b="0" i="0" u="none" strike="noStrike" kern="1200" cap="none" spc="0" normalizeH="0" baseline="0" noProof="0" dirty="0">
                <a:ln>
                  <a:noFill/>
                </a:ln>
                <a:solidFill>
                  <a:srgbClr val="000000"/>
                </a:solidFill>
                <a:effectLst/>
                <a:uLnTx/>
                <a:uFillTx/>
                <a:latin typeface="Arial" panose="020B0604020202020204" pitchFamily="34" charset="0"/>
                <a:ea typeface="微软雅黑" panose="020B0503020204020204" pitchFamily="34" charset="-122"/>
                <a:cs typeface="+mn-cs"/>
                <a:sym typeface="Arial" panose="020B0604020202020204" pitchFamily="34" charset="0"/>
              </a:rPr>
              <a:t>. 2021;27(3): 519-524.</a:t>
            </a:r>
          </a:p>
          <a:p>
            <a:pPr marL="342797" marR="0" lvl="0" indent="-342797" algn="l" defTabSz="914126" rtl="0" eaLnBrk="1" fontAlgn="auto" latinLnBrk="0" hangingPunct="1">
              <a:lnSpc>
                <a:spcPct val="100000"/>
              </a:lnSpc>
              <a:spcBef>
                <a:spcPts val="0"/>
              </a:spcBef>
              <a:spcAft>
                <a:spcPts val="0"/>
              </a:spcAft>
              <a:buClrTx/>
              <a:buSzTx/>
              <a:buFont typeface="+mj-lt"/>
              <a:buAutoNum type="arabicPeriod"/>
              <a:tabLst/>
              <a:defRPr/>
            </a:pPr>
            <a:r>
              <a:rPr kumimoji="0" lang="en-US" altLang="zh-CN" sz="900" b="0" i="0" u="none" strike="noStrike" kern="1200" cap="none" spc="0" normalizeH="0" baseline="0" noProof="0" dirty="0">
                <a:ln>
                  <a:noFill/>
                </a:ln>
                <a:solidFill>
                  <a:srgbClr val="000000"/>
                </a:solidFill>
                <a:effectLst/>
                <a:uLnTx/>
                <a:uFillTx/>
                <a:latin typeface="Arial" panose="020B0604020202020204" pitchFamily="34" charset="0"/>
                <a:ea typeface="微软雅黑" panose="020B0503020204020204" pitchFamily="34" charset="-122"/>
                <a:cs typeface="+mn-cs"/>
                <a:sym typeface="Arial" panose="020B0604020202020204" pitchFamily="34" charset="0"/>
              </a:rPr>
              <a:t>Durham PL. N Engl J Med. 2004;350(11):1073-1075</a:t>
            </a:r>
          </a:p>
          <a:p>
            <a:pPr marL="342797" marR="0" lvl="0" indent="-342797" algn="l" defTabSz="914126" rtl="0" eaLnBrk="1" fontAlgn="auto" latinLnBrk="0" hangingPunct="1">
              <a:lnSpc>
                <a:spcPct val="100000"/>
              </a:lnSpc>
              <a:spcBef>
                <a:spcPts val="0"/>
              </a:spcBef>
              <a:spcAft>
                <a:spcPts val="0"/>
              </a:spcAft>
              <a:buClrTx/>
              <a:buSzTx/>
              <a:buFont typeface="+mj-lt"/>
              <a:buAutoNum type="arabicPeriod"/>
              <a:tabLst/>
              <a:defRPr/>
            </a:pPr>
            <a:r>
              <a:rPr kumimoji="0" lang="en-US" altLang="zh-CN" sz="900" b="0" i="0" u="none" strike="noStrike" kern="1200" cap="none" spc="0" normalizeH="0" baseline="0" noProof="0" dirty="0" err="1">
                <a:ln>
                  <a:noFill/>
                </a:ln>
                <a:solidFill>
                  <a:srgbClr val="000000"/>
                </a:solidFill>
                <a:effectLst/>
                <a:uLnTx/>
                <a:uFillTx/>
                <a:latin typeface="Arial" panose="020B0604020202020204" pitchFamily="34" charset="0"/>
                <a:ea typeface="微软雅黑" panose="020B0503020204020204" pitchFamily="34" charset="-122"/>
                <a:cs typeface="+mn-cs"/>
                <a:sym typeface="Arial" panose="020B0604020202020204" pitchFamily="34" charset="0"/>
              </a:rPr>
              <a:t>Zydis</a:t>
            </a:r>
            <a:r>
              <a:rPr kumimoji="0" lang="en-US" altLang="zh-CN" sz="900" b="0" i="0" u="none" strike="noStrike" kern="1200" cap="none" spc="0" normalizeH="0" baseline="0" noProof="0" dirty="0">
                <a:ln>
                  <a:noFill/>
                </a:ln>
                <a:solidFill>
                  <a:srgbClr val="000000"/>
                </a:solidFill>
                <a:effectLst/>
                <a:uLnTx/>
                <a:uFillTx/>
                <a:latin typeface="Arial" panose="020B0604020202020204" pitchFamily="34" charset="0"/>
                <a:ea typeface="微软雅黑" panose="020B0503020204020204" pitchFamily="34" charset="-122"/>
                <a:cs typeface="+mn-cs"/>
                <a:sym typeface="Arial" panose="020B0604020202020204" pitchFamily="34" charset="0"/>
              </a:rPr>
              <a:t>® fast dissolve technology platform. </a:t>
            </a:r>
            <a:r>
              <a:rPr kumimoji="0" lang="en-US" altLang="zh-CN" sz="900" b="0" i="0" u="none" strike="noStrike" kern="1200" cap="none" spc="0" normalizeH="0" baseline="0" noProof="0" dirty="0" err="1">
                <a:ln>
                  <a:noFill/>
                </a:ln>
                <a:solidFill>
                  <a:srgbClr val="000000"/>
                </a:solidFill>
                <a:effectLst/>
                <a:uLnTx/>
                <a:uFillTx/>
                <a:latin typeface="Arial" panose="020B0604020202020204" pitchFamily="34" charset="0"/>
                <a:ea typeface="微软雅黑" panose="020B0503020204020204" pitchFamily="34" charset="-122"/>
                <a:cs typeface="+mn-cs"/>
                <a:sym typeface="Arial" panose="020B0604020202020204" pitchFamily="34" charset="0"/>
              </a:rPr>
              <a:t>CatalentInc</a:t>
            </a:r>
            <a:r>
              <a:rPr kumimoji="0" lang="en-US" altLang="zh-CN" sz="900" b="0" i="0" u="none" strike="noStrike" kern="1200" cap="none" spc="0" normalizeH="0" baseline="0" noProof="0" dirty="0">
                <a:ln>
                  <a:noFill/>
                </a:ln>
                <a:solidFill>
                  <a:srgbClr val="000000"/>
                </a:solidFill>
                <a:effectLst/>
                <a:uLnTx/>
                <a:uFillTx/>
                <a:latin typeface="Arial" panose="020B0604020202020204" pitchFamily="34" charset="0"/>
                <a:ea typeface="微软雅黑" panose="020B0503020204020204" pitchFamily="34" charset="-122"/>
                <a:cs typeface="+mn-cs"/>
                <a:sym typeface="Arial" panose="020B0604020202020204" pitchFamily="34" charset="0"/>
              </a:rPr>
              <a:t>. Accessed August 12,2021. </a:t>
            </a:r>
            <a:r>
              <a:rPr kumimoji="0" lang="en-US" altLang="zh-CN" sz="900" b="0" i="0" u="none" strike="noStrike" kern="1200" cap="none" spc="0" normalizeH="0" baseline="0" noProof="0" dirty="0">
                <a:ln>
                  <a:noFill/>
                </a:ln>
                <a:solidFill>
                  <a:srgbClr val="000000"/>
                </a:solidFill>
                <a:effectLst/>
                <a:uLnTx/>
                <a:uFillTx/>
                <a:latin typeface="Arial" panose="020B0604020202020204" pitchFamily="34" charset="0"/>
                <a:ea typeface="微软雅黑" panose="020B0503020204020204" pitchFamily="34" charset="-122"/>
                <a:cs typeface="+mn-cs"/>
                <a:sym typeface="Arial" panose="020B0604020202020204" pitchFamily="34" charset="0"/>
                <a:hlinkClick r:id="rId8"/>
              </a:rPr>
              <a:t>https://consumerhealth.catalent.com/over-the-counter/zydisodt-technology</a:t>
            </a:r>
            <a:endParaRPr kumimoji="0" lang="en-US" altLang="zh-CN" sz="900" b="0" i="0" u="none" strike="noStrike" kern="1200" cap="none" spc="0" normalizeH="0" baseline="0" noProof="0" dirty="0">
              <a:ln>
                <a:noFill/>
              </a:ln>
              <a:solidFill>
                <a:srgbClr val="000000"/>
              </a:solidFill>
              <a:effectLst/>
              <a:uLnTx/>
              <a:uFillTx/>
              <a:latin typeface="Arial" panose="020B0604020202020204" pitchFamily="34" charset="0"/>
              <a:ea typeface="微软雅黑" panose="020B0503020204020204" pitchFamily="34" charset="-122"/>
              <a:cs typeface="+mn-cs"/>
              <a:sym typeface="Arial" panose="020B0604020202020204" pitchFamily="34" charset="0"/>
            </a:endParaRPr>
          </a:p>
          <a:p>
            <a:pPr marL="342797" indent="-342797" defTabSz="914126">
              <a:buFont typeface="+mj-lt"/>
              <a:buAutoNum type="arabicPeriod"/>
            </a:pPr>
            <a:r>
              <a:rPr lang="da-DK" altLang="zh-CN" sz="900" dirty="0">
                <a:latin typeface="Arial" panose="020B0604020202020204" pitchFamily="34" charset="0"/>
                <a:ea typeface="微软雅黑" panose="020B0503020204020204" pitchFamily="34" charset="-122"/>
                <a:sym typeface="Arial" panose="020B0604020202020204" pitchFamily="34" charset="0"/>
              </a:rPr>
              <a:t>Durham PL. CGRP-Receptor Antagonists</a:t>
            </a:r>
          </a:p>
          <a:p>
            <a:pPr marL="342797" indent="-342797" defTabSz="914126">
              <a:buFont typeface="+mj-lt"/>
              <a:buAutoNum type="arabicPeriod"/>
            </a:pPr>
            <a:r>
              <a:rPr lang="da-DK" altLang="zh-CN" sz="900" dirty="0">
                <a:latin typeface="Arial" panose="020B0604020202020204" pitchFamily="34" charset="0"/>
                <a:ea typeface="微软雅黑" panose="020B0503020204020204" pitchFamily="34" charset="-122"/>
                <a:sym typeface="Arial" panose="020B0604020202020204" pitchFamily="34" charset="0"/>
              </a:rPr>
              <a:t>Eigenbrodt AK, et al. Nat Rev Neurol. 2021 Aug;17(8):501-514</a:t>
            </a:r>
          </a:p>
          <a:p>
            <a:pPr marL="342797" indent="-342797" defTabSz="914126">
              <a:buFont typeface="+mj-lt"/>
              <a:buAutoNum type="arabicPeriod"/>
            </a:pPr>
            <a:r>
              <a:rPr lang="en-US" altLang="zh-CN" sz="900" dirty="0" err="1">
                <a:latin typeface="Arial" panose="020B0604020202020204" pitchFamily="34" charset="0"/>
                <a:ea typeface="微软雅黑" panose="020B0503020204020204" pitchFamily="34" charset="-122"/>
                <a:sym typeface="Arial" panose="020B0604020202020204" pitchFamily="34" charset="0"/>
              </a:rPr>
              <a:t>Ducro</a:t>
            </a:r>
            <a:r>
              <a:rPr lang="en-US" altLang="zh-CN" sz="900" dirty="0">
                <a:latin typeface="Arial" panose="020B0604020202020204" pitchFamily="34" charset="0"/>
                <a:ea typeface="微软雅黑" panose="020B0503020204020204" pitchFamily="34" charset="-122"/>
                <a:sym typeface="Arial" panose="020B0604020202020204" pitchFamily="34" charset="0"/>
              </a:rPr>
              <a:t> A, et al. Rev Neurol (Paris). 2021 Sep;177(7):734-752. </a:t>
            </a:r>
          </a:p>
          <a:p>
            <a:pPr marL="342797" marR="0" lvl="0" indent="-342797" algn="l" defTabSz="914126" rtl="0" eaLnBrk="1" fontAlgn="auto" latinLnBrk="0" hangingPunct="1">
              <a:lnSpc>
                <a:spcPct val="100000"/>
              </a:lnSpc>
              <a:spcBef>
                <a:spcPts val="0"/>
              </a:spcBef>
              <a:spcAft>
                <a:spcPts val="0"/>
              </a:spcAft>
              <a:buClrTx/>
              <a:buSzTx/>
              <a:buFont typeface="+mj-lt"/>
              <a:buAutoNum type="arabicPeriod"/>
              <a:tabLst/>
              <a:defRPr/>
            </a:pPr>
            <a:r>
              <a:rPr kumimoji="0" lang="en-US" altLang="zh-CN" sz="900" b="0" i="0" u="none" strike="noStrike" kern="1200" cap="none" spc="0" normalizeH="0" baseline="0" noProof="0" dirty="0">
                <a:ln>
                  <a:noFill/>
                </a:ln>
                <a:solidFill>
                  <a:srgbClr val="000000"/>
                </a:solidFill>
                <a:effectLst/>
                <a:uLnTx/>
                <a:uFillTx/>
                <a:latin typeface="Arial" panose="020B0604020202020204" pitchFamily="34" charset="0"/>
                <a:ea typeface="微软雅黑" panose="020B0503020204020204" pitchFamily="34" charset="-122"/>
                <a:cs typeface="+mn-cs"/>
                <a:sym typeface="Arial" panose="020B0604020202020204" pitchFamily="34" charset="0"/>
              </a:rPr>
              <a:t>Wang K, Mao Y, Lu M, et al. Frontiers in Cardiovascular Medicine, 2022, 9: 1044465.</a:t>
            </a:r>
          </a:p>
          <a:p>
            <a:pPr marL="342797" marR="0" lvl="0" indent="-342797" algn="l" defTabSz="914126" rtl="0" eaLnBrk="1" fontAlgn="auto" latinLnBrk="0" hangingPunct="1">
              <a:lnSpc>
                <a:spcPct val="100000"/>
              </a:lnSpc>
              <a:spcBef>
                <a:spcPts val="0"/>
              </a:spcBef>
              <a:spcAft>
                <a:spcPts val="0"/>
              </a:spcAft>
              <a:buClrTx/>
              <a:buSzTx/>
              <a:buFont typeface="+mj-lt"/>
              <a:buAutoNum type="arabicPeriod"/>
              <a:tabLst/>
              <a:defRPr/>
            </a:pPr>
            <a:r>
              <a:rPr kumimoji="0" lang="en-US" altLang="zh-CN" sz="900" b="0" i="0" u="none" strike="noStrike" kern="1200" cap="none" spc="0" normalizeH="0" baseline="0" noProof="0" dirty="0">
                <a:ln>
                  <a:noFill/>
                </a:ln>
                <a:solidFill>
                  <a:srgbClr val="000000"/>
                </a:solidFill>
                <a:effectLst/>
                <a:uLnTx/>
                <a:uFillTx/>
                <a:latin typeface="Arial" panose="020B0604020202020204" pitchFamily="34" charset="0"/>
                <a:ea typeface="微软雅黑" panose="020B0503020204020204" pitchFamily="34" charset="-122"/>
                <a:cs typeface="+mn-cs"/>
                <a:sym typeface="Arial" panose="020B0604020202020204" pitchFamily="34" charset="0"/>
              </a:rPr>
              <a:t>Baranova A, Zhao Q, Cao H, </a:t>
            </a:r>
            <a:r>
              <a:rPr kumimoji="0" lang="en-US" altLang="zh-CN" sz="900" b="0" i="0" u="none" strike="noStrike" kern="1200" cap="none" spc="0" normalizeH="0" baseline="0" noProof="0" dirty="0" err="1">
                <a:ln>
                  <a:noFill/>
                </a:ln>
                <a:solidFill>
                  <a:srgbClr val="000000"/>
                </a:solidFill>
                <a:effectLst/>
                <a:uLnTx/>
                <a:uFillTx/>
                <a:latin typeface="Arial" panose="020B0604020202020204" pitchFamily="34" charset="0"/>
                <a:ea typeface="微软雅黑" panose="020B0503020204020204" pitchFamily="34" charset="-122"/>
                <a:cs typeface="+mn-cs"/>
                <a:sym typeface="Arial" panose="020B0604020202020204" pitchFamily="34" charset="0"/>
              </a:rPr>
              <a:t>Chandhoke</a:t>
            </a:r>
            <a:r>
              <a:rPr kumimoji="0" lang="en-US" altLang="zh-CN" sz="900" b="0" i="0" u="none" strike="noStrike" kern="1200" cap="none" spc="0" normalizeH="0" baseline="0" noProof="0" dirty="0">
                <a:ln>
                  <a:noFill/>
                </a:ln>
                <a:solidFill>
                  <a:srgbClr val="000000"/>
                </a:solidFill>
                <a:effectLst/>
                <a:uLnTx/>
                <a:uFillTx/>
                <a:latin typeface="Arial" panose="020B0604020202020204" pitchFamily="34" charset="0"/>
                <a:ea typeface="微软雅黑" panose="020B0503020204020204" pitchFamily="34" charset="-122"/>
                <a:cs typeface="+mn-cs"/>
                <a:sym typeface="Arial" panose="020B0604020202020204" pitchFamily="34" charset="0"/>
              </a:rPr>
              <a:t> V, Zhang F. </a:t>
            </a:r>
            <a:r>
              <a:rPr kumimoji="0" lang="en-US" altLang="zh-CN" sz="900" b="0" i="0" u="none" strike="noStrike" kern="1200" cap="none" spc="0" normalizeH="0" baseline="0" noProof="0" dirty="0" err="1">
                <a:ln>
                  <a:noFill/>
                </a:ln>
                <a:solidFill>
                  <a:srgbClr val="000000"/>
                </a:solidFill>
                <a:effectLst/>
                <a:uLnTx/>
                <a:uFillTx/>
                <a:latin typeface="Arial" panose="020B0604020202020204" pitchFamily="34" charset="0"/>
                <a:ea typeface="微软雅黑" panose="020B0503020204020204" pitchFamily="34" charset="-122"/>
                <a:cs typeface="+mn-cs"/>
                <a:sym typeface="Arial" panose="020B0604020202020204" pitchFamily="34" charset="0"/>
              </a:rPr>
              <a:t>Transl</a:t>
            </a:r>
            <a:r>
              <a:rPr kumimoji="0" lang="en-US" altLang="zh-CN" sz="900" b="0" i="0" u="none" strike="noStrike" kern="1200" cap="none" spc="0" normalizeH="0" baseline="0" noProof="0" dirty="0">
                <a:ln>
                  <a:noFill/>
                </a:ln>
                <a:solidFill>
                  <a:srgbClr val="000000"/>
                </a:solidFill>
                <a:effectLst/>
                <a:uLnTx/>
                <a:uFillTx/>
                <a:latin typeface="Arial" panose="020B0604020202020204" pitchFamily="34" charset="0"/>
                <a:ea typeface="微软雅黑" panose="020B0503020204020204" pitchFamily="34" charset="-122"/>
                <a:cs typeface="+mn-cs"/>
                <a:sym typeface="Arial" panose="020B0604020202020204" pitchFamily="34" charset="0"/>
              </a:rPr>
              <a:t> Psychiatry. 2024.</a:t>
            </a:r>
          </a:p>
          <a:p>
            <a:pPr marL="342797" marR="0" lvl="0" indent="-342797" algn="l" defTabSz="914126" rtl="0" eaLnBrk="1" fontAlgn="auto" latinLnBrk="0" hangingPunct="1">
              <a:lnSpc>
                <a:spcPct val="100000"/>
              </a:lnSpc>
              <a:spcBef>
                <a:spcPts val="0"/>
              </a:spcBef>
              <a:spcAft>
                <a:spcPts val="0"/>
              </a:spcAft>
              <a:buClrTx/>
              <a:buSzTx/>
              <a:buFont typeface="+mj-lt"/>
              <a:buAutoNum type="arabicPeriod"/>
              <a:tabLst/>
              <a:defRPr/>
            </a:pPr>
            <a:r>
              <a:rPr kumimoji="0" lang="en-US" altLang="zh-CN" sz="900" b="0" i="0" u="none" strike="noStrike" kern="1200" cap="none" spc="0" normalizeH="0" baseline="0" noProof="0" dirty="0">
                <a:ln>
                  <a:noFill/>
                </a:ln>
                <a:solidFill>
                  <a:srgbClr val="000000"/>
                </a:solidFill>
                <a:effectLst/>
                <a:uLnTx/>
                <a:uFillTx/>
                <a:latin typeface="Arial" panose="020B0604020202020204" pitchFamily="34" charset="0"/>
                <a:ea typeface="微软雅黑" panose="020B0503020204020204" pitchFamily="34" charset="-122"/>
                <a:cs typeface="+mn-cs"/>
                <a:sym typeface="Arial" panose="020B0604020202020204" pitchFamily="34" charset="0"/>
              </a:rPr>
              <a:t>Ha W S, Kim J H, Hwang H W, et al. Epidemiology and Health, 2023: e2024010-e2024010.</a:t>
            </a:r>
          </a:p>
          <a:p>
            <a:pPr marL="342797" marR="0" lvl="0" indent="-342797" algn="l" defTabSz="914126" rtl="0" eaLnBrk="1" fontAlgn="auto" latinLnBrk="0" hangingPunct="1">
              <a:lnSpc>
                <a:spcPct val="100000"/>
              </a:lnSpc>
              <a:spcBef>
                <a:spcPts val="0"/>
              </a:spcBef>
              <a:spcAft>
                <a:spcPts val="0"/>
              </a:spcAft>
              <a:buClrTx/>
              <a:buSzTx/>
              <a:buFont typeface="+mj-lt"/>
              <a:buAutoNum type="arabicPeriod"/>
              <a:tabLst/>
              <a:defRPr/>
            </a:pPr>
            <a:r>
              <a:rPr kumimoji="0" lang="en-US" altLang="zh-CN" sz="900" b="0" i="0" u="none" strike="noStrike" kern="1200" cap="none" spc="0" normalizeH="0" baseline="0" noProof="0" dirty="0">
                <a:ln>
                  <a:noFill/>
                </a:ln>
                <a:solidFill>
                  <a:srgbClr val="000000"/>
                </a:solidFill>
                <a:effectLst/>
                <a:uLnTx/>
                <a:uFillTx/>
                <a:latin typeface="Arial" panose="020B0604020202020204" pitchFamily="34" charset="0"/>
                <a:ea typeface="微软雅黑" panose="020B0503020204020204" pitchFamily="34" charset="-122"/>
                <a:cs typeface="+mn-cs"/>
                <a:sym typeface="Arial" panose="020B0604020202020204" pitchFamily="34" charset="0"/>
              </a:rPr>
              <a:t>McCracken HT, </a:t>
            </a:r>
            <a:r>
              <a:rPr kumimoji="0" lang="en-US" altLang="zh-CN" sz="900" b="0" i="0" u="none" strike="noStrike" kern="1200" cap="none" spc="0" normalizeH="0" baseline="0" noProof="0" dirty="0" err="1">
                <a:ln>
                  <a:noFill/>
                </a:ln>
                <a:solidFill>
                  <a:srgbClr val="000000"/>
                </a:solidFill>
                <a:effectLst/>
                <a:uLnTx/>
                <a:uFillTx/>
                <a:latin typeface="Arial" panose="020B0604020202020204" pitchFamily="34" charset="0"/>
                <a:ea typeface="微软雅黑" panose="020B0503020204020204" pitchFamily="34" charset="-122"/>
                <a:cs typeface="+mn-cs"/>
                <a:sym typeface="Arial" panose="020B0604020202020204" pitchFamily="34" charset="0"/>
              </a:rPr>
              <a:t>Thaxter</a:t>
            </a:r>
            <a:r>
              <a:rPr kumimoji="0" lang="en-US" altLang="zh-CN" sz="900" b="0" i="0" u="none" strike="noStrike" kern="1200" cap="none" spc="0" normalizeH="0" baseline="0" noProof="0" dirty="0">
                <a:ln>
                  <a:noFill/>
                </a:ln>
                <a:solidFill>
                  <a:srgbClr val="000000"/>
                </a:solidFill>
                <a:effectLst/>
                <a:uLnTx/>
                <a:uFillTx/>
                <a:latin typeface="Arial" panose="020B0604020202020204" pitchFamily="34" charset="0"/>
                <a:ea typeface="微软雅黑" panose="020B0503020204020204" pitchFamily="34" charset="-122"/>
                <a:cs typeface="+mn-cs"/>
                <a:sym typeface="Arial" panose="020B0604020202020204" pitchFamily="34" charset="0"/>
              </a:rPr>
              <a:t> LY, Smitherman </a:t>
            </a:r>
            <a:r>
              <a:rPr kumimoji="0" lang="en-US" altLang="zh-CN" sz="900" b="0" i="0" u="none" strike="noStrike" kern="1200" cap="none" spc="0" normalizeH="0" baseline="0" noProof="0" dirty="0" err="1">
                <a:ln>
                  <a:noFill/>
                </a:ln>
                <a:solidFill>
                  <a:srgbClr val="000000"/>
                </a:solidFill>
                <a:effectLst/>
                <a:uLnTx/>
                <a:uFillTx/>
                <a:latin typeface="Arial" panose="020B0604020202020204" pitchFamily="34" charset="0"/>
                <a:ea typeface="微软雅黑" panose="020B0503020204020204" pitchFamily="34" charset="-122"/>
                <a:cs typeface="+mn-cs"/>
                <a:sym typeface="Arial" panose="020B0604020202020204" pitchFamily="34" charset="0"/>
              </a:rPr>
              <a:t>TA.Handb</a:t>
            </a:r>
            <a:r>
              <a:rPr kumimoji="0" lang="en-US" altLang="zh-CN" sz="900" b="0" i="0" u="none" strike="noStrike" kern="1200" cap="none" spc="0" normalizeH="0" baseline="0" noProof="0" dirty="0">
                <a:ln>
                  <a:noFill/>
                </a:ln>
                <a:solidFill>
                  <a:srgbClr val="000000"/>
                </a:solidFill>
                <a:effectLst/>
                <a:uLnTx/>
                <a:uFillTx/>
                <a:latin typeface="Arial" panose="020B0604020202020204" pitchFamily="34" charset="0"/>
                <a:ea typeface="微软雅黑" panose="020B0503020204020204" pitchFamily="34" charset="-122"/>
                <a:cs typeface="+mn-cs"/>
                <a:sym typeface="Arial" panose="020B0604020202020204" pitchFamily="34" charset="0"/>
              </a:rPr>
              <a:t> Clin Neurol. 2024;199:505-516. </a:t>
            </a:r>
          </a:p>
          <a:p>
            <a:pPr marL="342797" marR="0" lvl="0" indent="-342797" algn="l" defTabSz="914126" rtl="0" eaLnBrk="1" fontAlgn="auto" latinLnBrk="0" hangingPunct="1">
              <a:lnSpc>
                <a:spcPct val="100000"/>
              </a:lnSpc>
              <a:spcBef>
                <a:spcPts val="0"/>
              </a:spcBef>
              <a:spcAft>
                <a:spcPts val="0"/>
              </a:spcAft>
              <a:buClrTx/>
              <a:buSzTx/>
              <a:buFont typeface="+mj-lt"/>
              <a:buAutoNum type="arabicPeriod"/>
              <a:tabLst/>
              <a:defRPr/>
            </a:pPr>
            <a:r>
              <a:rPr kumimoji="0" lang="en-US" altLang="zh-CN" sz="900" b="0" i="0" u="none" strike="noStrike" kern="1200" cap="none" spc="0" normalizeH="0" baseline="0" noProof="0" dirty="0">
                <a:ln>
                  <a:noFill/>
                </a:ln>
                <a:solidFill>
                  <a:srgbClr val="000000"/>
                </a:solidFill>
                <a:effectLst/>
                <a:uLnTx/>
                <a:uFillTx/>
                <a:latin typeface="Arial" panose="020B0604020202020204" pitchFamily="34" charset="0"/>
                <a:ea typeface="微软雅黑" panose="020B0503020204020204" pitchFamily="34" charset="-122"/>
                <a:cs typeface="+mn-cs"/>
                <a:sym typeface="Arial" panose="020B0604020202020204" pitchFamily="34" charset="0"/>
              </a:rPr>
              <a:t>AAN 2024 poster</a:t>
            </a:r>
          </a:p>
          <a:p>
            <a:pPr marL="342797" marR="0" lvl="0" indent="-342797" algn="l" defTabSz="914126" rtl="0" eaLnBrk="1" fontAlgn="auto" latinLnBrk="0" hangingPunct="1">
              <a:lnSpc>
                <a:spcPct val="100000"/>
              </a:lnSpc>
              <a:spcBef>
                <a:spcPts val="0"/>
              </a:spcBef>
              <a:spcAft>
                <a:spcPts val="0"/>
              </a:spcAft>
              <a:buClrTx/>
              <a:buSzTx/>
              <a:buFont typeface="+mj-lt"/>
              <a:buAutoNum type="arabicPeriod"/>
              <a:tabLst/>
              <a:defRPr/>
            </a:pPr>
            <a:r>
              <a:rPr kumimoji="0" lang="en-US" altLang="zh-CN" sz="900" b="0" i="0" u="none" strike="noStrike" kern="1200" cap="none" spc="0" normalizeH="0" baseline="0" noProof="0" dirty="0">
                <a:ln>
                  <a:noFill/>
                </a:ln>
                <a:solidFill>
                  <a:srgbClr val="000000"/>
                </a:solidFill>
                <a:effectLst/>
                <a:uLnTx/>
                <a:uFillTx/>
                <a:latin typeface="Arial" panose="020B0604020202020204" pitchFamily="34" charset="0"/>
                <a:ea typeface="微软雅黑" panose="020B0503020204020204" pitchFamily="34" charset="-122"/>
                <a:cs typeface="+mn-cs"/>
                <a:sym typeface="Arial" panose="020B0604020202020204" pitchFamily="34" charset="0"/>
              </a:rPr>
              <a:t>McMullen S, Graves E, </a:t>
            </a:r>
            <a:r>
              <a:rPr kumimoji="0" lang="en-US" altLang="zh-CN" sz="900" b="0" i="0" u="none" strike="noStrike" kern="1200" cap="none" spc="0" normalizeH="0" baseline="0" noProof="0" dirty="0" err="1">
                <a:ln>
                  <a:noFill/>
                </a:ln>
                <a:solidFill>
                  <a:srgbClr val="000000"/>
                </a:solidFill>
                <a:effectLst/>
                <a:uLnTx/>
                <a:uFillTx/>
                <a:latin typeface="Arial" panose="020B0604020202020204" pitchFamily="34" charset="0"/>
                <a:ea typeface="微软雅黑" panose="020B0503020204020204" pitchFamily="34" charset="-122"/>
                <a:cs typeface="+mn-cs"/>
                <a:sym typeface="Arial" panose="020B0604020202020204" pitchFamily="34" charset="0"/>
              </a:rPr>
              <a:t>Ekwaru</a:t>
            </a:r>
            <a:r>
              <a:rPr kumimoji="0" lang="en-US" altLang="zh-CN" sz="900" b="0" i="0" u="none" strike="noStrike" kern="1200" cap="none" spc="0" normalizeH="0" baseline="0" noProof="0" dirty="0">
                <a:ln>
                  <a:noFill/>
                </a:ln>
                <a:solidFill>
                  <a:srgbClr val="000000"/>
                </a:solidFill>
                <a:effectLst/>
                <a:uLnTx/>
                <a:uFillTx/>
                <a:latin typeface="Arial" panose="020B0604020202020204" pitchFamily="34" charset="0"/>
                <a:ea typeface="微软雅黑" panose="020B0503020204020204" pitchFamily="34" charset="-122"/>
                <a:cs typeface="+mn-cs"/>
                <a:sym typeface="Arial" panose="020B0604020202020204" pitchFamily="34" charset="0"/>
              </a:rPr>
              <a:t> P, et al. Canadian Journal of Neurological Sciences, 2023: 1-11</a:t>
            </a:r>
          </a:p>
          <a:p>
            <a:pPr marL="342797" marR="0" lvl="0" indent="-342797" algn="l" defTabSz="914126" rtl="0" eaLnBrk="1" fontAlgn="auto" latinLnBrk="0" hangingPunct="1">
              <a:lnSpc>
                <a:spcPct val="100000"/>
              </a:lnSpc>
              <a:spcBef>
                <a:spcPts val="0"/>
              </a:spcBef>
              <a:spcAft>
                <a:spcPts val="0"/>
              </a:spcAft>
              <a:buClrTx/>
              <a:buSzTx/>
              <a:buFont typeface="+mj-lt"/>
              <a:buAutoNum type="arabicPeriod"/>
              <a:tabLst/>
              <a:defRPr/>
            </a:pPr>
            <a:r>
              <a:rPr kumimoji="0" lang="zh-CN" altLang="en-US" sz="900" b="0" i="0" u="none" strike="noStrike" kern="1200" cap="none" spc="0" normalizeH="0" baseline="0" noProof="0" dirty="0">
                <a:ln>
                  <a:noFill/>
                </a:ln>
                <a:solidFill>
                  <a:srgbClr val="000000"/>
                </a:solidFill>
                <a:effectLst/>
                <a:uLnTx/>
                <a:uFillTx/>
                <a:latin typeface="Arial" panose="020B0604020202020204" pitchFamily="34" charset="0"/>
                <a:ea typeface="微软雅黑" panose="020B0503020204020204" pitchFamily="34" charset="-122"/>
                <a:cs typeface="+mn-cs"/>
                <a:sym typeface="Arial" panose="020B0604020202020204" pitchFamily="34" charset="0"/>
              </a:rPr>
              <a:t> </a:t>
            </a:r>
            <a:r>
              <a:rPr kumimoji="0" lang="en-US" altLang="zh-CN" sz="900" b="0" i="0" u="none" strike="noStrike" kern="1200" cap="none" spc="0" normalizeH="0" baseline="0" noProof="0" dirty="0">
                <a:ln>
                  <a:noFill/>
                </a:ln>
                <a:solidFill>
                  <a:srgbClr val="000000"/>
                </a:solidFill>
                <a:effectLst/>
                <a:uLnTx/>
                <a:uFillTx/>
                <a:latin typeface="Arial" panose="020B0604020202020204" pitchFamily="34" charset="0"/>
                <a:ea typeface="微软雅黑" panose="020B0503020204020204" pitchFamily="34" charset="-122"/>
                <a:cs typeface="+mn-cs"/>
                <a:sym typeface="Arial" panose="020B0604020202020204" pitchFamily="34" charset="0"/>
              </a:rPr>
              <a:t>Petersen C L, </a:t>
            </a:r>
            <a:r>
              <a:rPr kumimoji="0" lang="en-US" altLang="zh-CN" sz="900" b="0" i="0" u="none" strike="noStrike" kern="1200" cap="none" spc="0" normalizeH="0" baseline="0" noProof="0" dirty="0" err="1">
                <a:ln>
                  <a:noFill/>
                </a:ln>
                <a:solidFill>
                  <a:srgbClr val="000000"/>
                </a:solidFill>
                <a:effectLst/>
                <a:uLnTx/>
                <a:uFillTx/>
                <a:latin typeface="Arial" panose="020B0604020202020204" pitchFamily="34" charset="0"/>
                <a:ea typeface="微软雅黑" panose="020B0503020204020204" pitchFamily="34" charset="-122"/>
                <a:cs typeface="+mn-cs"/>
                <a:sym typeface="Arial" panose="020B0604020202020204" pitchFamily="34" charset="0"/>
              </a:rPr>
              <a:t>Hougaard</a:t>
            </a:r>
            <a:r>
              <a:rPr kumimoji="0" lang="en-US" altLang="zh-CN" sz="900" b="0" i="0" u="none" strike="noStrike" kern="1200" cap="none" spc="0" normalizeH="0" baseline="0" noProof="0" dirty="0">
                <a:ln>
                  <a:noFill/>
                </a:ln>
                <a:solidFill>
                  <a:srgbClr val="000000"/>
                </a:solidFill>
                <a:effectLst/>
                <a:uLnTx/>
                <a:uFillTx/>
                <a:latin typeface="Arial" panose="020B0604020202020204" pitchFamily="34" charset="0"/>
                <a:ea typeface="微软雅黑" panose="020B0503020204020204" pitchFamily="34" charset="-122"/>
                <a:cs typeface="+mn-cs"/>
                <a:sym typeface="Arial" panose="020B0604020202020204" pitchFamily="34" charset="0"/>
              </a:rPr>
              <a:t> A, </a:t>
            </a:r>
            <a:r>
              <a:rPr kumimoji="0" lang="en-US" altLang="zh-CN" sz="900" b="0" i="0" u="none" strike="noStrike" kern="1200" cap="none" spc="0" normalizeH="0" baseline="0" noProof="0" dirty="0" err="1">
                <a:ln>
                  <a:noFill/>
                </a:ln>
                <a:solidFill>
                  <a:srgbClr val="000000"/>
                </a:solidFill>
                <a:effectLst/>
                <a:uLnTx/>
                <a:uFillTx/>
                <a:latin typeface="Arial" panose="020B0604020202020204" pitchFamily="34" charset="0"/>
                <a:ea typeface="微软雅黑" panose="020B0503020204020204" pitchFamily="34" charset="-122"/>
                <a:cs typeface="+mn-cs"/>
                <a:sym typeface="Arial" panose="020B0604020202020204" pitchFamily="34" charset="0"/>
              </a:rPr>
              <a:t>Gaist</a:t>
            </a:r>
            <a:r>
              <a:rPr kumimoji="0" lang="en-US" altLang="zh-CN" sz="900" b="0" i="0" u="none" strike="noStrike" kern="1200" cap="none" spc="0" normalizeH="0" baseline="0" noProof="0" dirty="0">
                <a:ln>
                  <a:noFill/>
                </a:ln>
                <a:solidFill>
                  <a:srgbClr val="000000"/>
                </a:solidFill>
                <a:effectLst/>
                <a:uLnTx/>
                <a:uFillTx/>
                <a:latin typeface="Arial" panose="020B0604020202020204" pitchFamily="34" charset="0"/>
                <a:ea typeface="微软雅黑" panose="020B0503020204020204" pitchFamily="34" charset="-122"/>
                <a:cs typeface="+mn-cs"/>
                <a:sym typeface="Arial" panose="020B0604020202020204" pitchFamily="34" charset="0"/>
              </a:rPr>
              <a:t> D, et al. JAMA neurology, 2024</a:t>
            </a:r>
          </a:p>
          <a:p>
            <a:pPr marL="342797" marR="0" lvl="0" indent="-342797" algn="l" defTabSz="914126" rtl="0" eaLnBrk="1" fontAlgn="auto" latinLnBrk="0" hangingPunct="1">
              <a:lnSpc>
                <a:spcPct val="100000"/>
              </a:lnSpc>
              <a:spcBef>
                <a:spcPts val="0"/>
              </a:spcBef>
              <a:spcAft>
                <a:spcPts val="0"/>
              </a:spcAft>
              <a:buClrTx/>
              <a:buSzTx/>
              <a:buFont typeface="+mj-lt"/>
              <a:buAutoNum type="arabicPeriod"/>
              <a:tabLst/>
              <a:defRPr/>
            </a:pPr>
            <a:r>
              <a:rPr kumimoji="0" lang="en-US" altLang="zh-CN" sz="900" b="0" i="0" u="none" strike="noStrike" kern="1200" cap="none" spc="0" normalizeH="0" baseline="0" noProof="0" dirty="0">
                <a:ln>
                  <a:noFill/>
                </a:ln>
                <a:solidFill>
                  <a:srgbClr val="000000"/>
                </a:solidFill>
                <a:effectLst/>
                <a:uLnTx/>
                <a:uFillTx/>
                <a:latin typeface="Arial" panose="020B0604020202020204" pitchFamily="34" charset="0"/>
                <a:ea typeface="微软雅黑" panose="020B0503020204020204" pitchFamily="34" charset="-122"/>
                <a:cs typeface="+mn-cs"/>
                <a:sym typeface="Arial" panose="020B0604020202020204" pitchFamily="34" charset="0"/>
              </a:rPr>
              <a:t>Chu Y H, Jiang G H, Zhang H, et al</a:t>
            </a:r>
            <a:r>
              <a:rPr kumimoji="0" lang="zh-CN" altLang="en-US" sz="900" b="0" i="0" u="none" strike="noStrike" kern="1200" cap="none" spc="0" normalizeH="0" baseline="0" noProof="0" dirty="0">
                <a:ln>
                  <a:noFill/>
                </a:ln>
                <a:solidFill>
                  <a:srgbClr val="000000"/>
                </a:solidFill>
                <a:effectLst/>
                <a:uLnTx/>
                <a:uFillTx/>
                <a:latin typeface="Arial" panose="020B0604020202020204" pitchFamily="34" charset="0"/>
                <a:ea typeface="微软雅黑" panose="020B0503020204020204" pitchFamily="34" charset="-122"/>
                <a:cs typeface="+mn-cs"/>
                <a:sym typeface="Arial" panose="020B0604020202020204" pitchFamily="34" charset="0"/>
              </a:rPr>
              <a:t>。</a:t>
            </a:r>
            <a:r>
              <a:rPr kumimoji="0" lang="en-US" altLang="zh-CN" sz="900" b="0" i="0" u="none" strike="noStrike" kern="1200" cap="none" spc="0" normalizeH="0" baseline="0" noProof="0" dirty="0">
                <a:ln>
                  <a:noFill/>
                </a:ln>
                <a:solidFill>
                  <a:srgbClr val="000000"/>
                </a:solidFill>
                <a:effectLst/>
                <a:uLnTx/>
                <a:uFillTx/>
                <a:latin typeface="Arial" panose="020B0604020202020204" pitchFamily="34" charset="0"/>
                <a:ea typeface="微软雅黑" panose="020B0503020204020204" pitchFamily="34" charset="-122"/>
                <a:cs typeface="+mn-cs"/>
                <a:sym typeface="Arial" panose="020B0604020202020204" pitchFamily="34" charset="0"/>
              </a:rPr>
              <a:t>Cost Effectiveness and Resource Allocation, 2022, 20(1): 8</a:t>
            </a:r>
          </a:p>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en-US" altLang="zh-CN" sz="900" b="0" i="0" u="none" strike="noStrike" kern="1200" cap="none" spc="0" normalizeH="0" baseline="0" noProof="0" dirty="0">
              <a:ln>
                <a:noFill/>
              </a:ln>
              <a:solidFill>
                <a:srgbClr val="000000"/>
              </a:solidFill>
              <a:effectLst/>
              <a:uLnTx/>
              <a:uFillTx/>
              <a:latin typeface="Arial" panose="020B0604020202020204" pitchFamily="34" charset="0"/>
              <a:ea typeface="微软雅黑" panose="020B0503020204020204" pitchFamily="34" charset="-122"/>
              <a:cs typeface="+mn-cs"/>
              <a:sym typeface="Arial" panose="020B0604020202020204" pitchFamily="34" charset="0"/>
            </a:endParaRPr>
          </a:p>
          <a:p>
            <a:pPr marL="342797" marR="0" lvl="0" indent="-342797" algn="l" defTabSz="914126" rtl="0" eaLnBrk="1" fontAlgn="auto" latinLnBrk="0" hangingPunct="1">
              <a:lnSpc>
                <a:spcPct val="100000"/>
              </a:lnSpc>
              <a:spcBef>
                <a:spcPts val="0"/>
              </a:spcBef>
              <a:spcAft>
                <a:spcPts val="0"/>
              </a:spcAft>
              <a:buClrTx/>
              <a:buSzTx/>
              <a:buFont typeface="+mj-lt"/>
              <a:buAutoNum type="arabicPeriod"/>
              <a:tabLst/>
              <a:defRPr/>
            </a:pPr>
            <a:endParaRPr kumimoji="0" lang="en-US" altLang="zh-CN" sz="900" b="0" i="0" u="none" strike="noStrike" kern="1200" cap="none" spc="0" normalizeH="0" baseline="0" noProof="0" dirty="0">
              <a:ln>
                <a:noFill/>
              </a:ln>
              <a:solidFill>
                <a:srgbClr val="000000"/>
              </a:solidFill>
              <a:effectLst/>
              <a:uLnTx/>
              <a:uFillTx/>
              <a:latin typeface="Arial" panose="020B0604020202020204" pitchFamily="34" charset="0"/>
              <a:ea typeface="微软雅黑" panose="020B0503020204020204" pitchFamily="34" charset="-122"/>
              <a:cs typeface="+mn-cs"/>
              <a:sym typeface="Arial" panose="020B0604020202020204" pitchFamily="34" charset="0"/>
            </a:endParaRPr>
          </a:p>
          <a:p>
            <a:pPr marL="342797" marR="0" lvl="0" indent="-342797" algn="l" defTabSz="914126" rtl="0" eaLnBrk="1" fontAlgn="auto" latinLnBrk="0" hangingPunct="1">
              <a:lnSpc>
                <a:spcPct val="100000"/>
              </a:lnSpc>
              <a:spcBef>
                <a:spcPts val="0"/>
              </a:spcBef>
              <a:spcAft>
                <a:spcPts val="0"/>
              </a:spcAft>
              <a:buClrTx/>
              <a:buSzTx/>
              <a:buFont typeface="+mj-lt"/>
              <a:buAutoNum type="arabicPeriod"/>
              <a:tabLst/>
              <a:defRPr/>
            </a:pPr>
            <a:endParaRPr kumimoji="0" lang="en-US" altLang="zh-CN" sz="900" b="0" i="0" u="none" strike="noStrike" kern="1200" cap="none" spc="0" normalizeH="0" baseline="0" noProof="0" dirty="0">
              <a:ln>
                <a:noFill/>
              </a:ln>
              <a:solidFill>
                <a:srgbClr val="000000"/>
              </a:solidFill>
              <a:effectLst/>
              <a:uLnTx/>
              <a:uFillTx/>
              <a:latin typeface="Arial" panose="020B0604020202020204" pitchFamily="34" charset="0"/>
              <a:ea typeface="微软雅黑" panose="020B0503020204020204" pitchFamily="34" charset="-122"/>
              <a:cs typeface="+mn-cs"/>
              <a:sym typeface="Arial" panose="020B0604020202020204" pitchFamily="34" charset="0"/>
            </a:endParaRPr>
          </a:p>
          <a:p>
            <a:pPr marL="342797" marR="0" lvl="0" indent="-342797" algn="l" defTabSz="914126" rtl="0" eaLnBrk="1" fontAlgn="auto" latinLnBrk="0" hangingPunct="1">
              <a:lnSpc>
                <a:spcPct val="100000"/>
              </a:lnSpc>
              <a:spcBef>
                <a:spcPts val="0"/>
              </a:spcBef>
              <a:spcAft>
                <a:spcPts val="0"/>
              </a:spcAft>
              <a:buClrTx/>
              <a:buSzTx/>
              <a:buFont typeface="+mj-lt"/>
              <a:buAutoNum type="arabicPeriod"/>
              <a:tabLst/>
              <a:defRPr/>
            </a:pPr>
            <a:endParaRPr kumimoji="0" lang="en-US" altLang="zh-CN" sz="900" b="0" i="0" u="none" strike="noStrike" kern="1200" cap="none" spc="0" normalizeH="0" baseline="0" noProof="0" dirty="0">
              <a:ln>
                <a:noFill/>
              </a:ln>
              <a:solidFill>
                <a:srgbClr val="000000"/>
              </a:solidFill>
              <a:effectLst/>
              <a:uLnTx/>
              <a:uFillTx/>
              <a:latin typeface="Arial" panose="020B0604020202020204" pitchFamily="34" charset="0"/>
              <a:ea typeface="微软雅黑" panose="020B0503020204020204" pitchFamily="34" charset="-122"/>
              <a:cs typeface="+mn-cs"/>
              <a:sym typeface="Arial" panose="020B0604020202020204" pitchFamily="34" charset="0"/>
            </a:endParaRPr>
          </a:p>
          <a:p>
            <a:pPr marL="342797" marR="0" lvl="0" indent="-342797" algn="l" defTabSz="914126" rtl="0" eaLnBrk="1" fontAlgn="auto" latinLnBrk="0" hangingPunct="1">
              <a:lnSpc>
                <a:spcPct val="100000"/>
              </a:lnSpc>
              <a:spcBef>
                <a:spcPts val="0"/>
              </a:spcBef>
              <a:spcAft>
                <a:spcPts val="0"/>
              </a:spcAft>
              <a:buClrTx/>
              <a:buSzTx/>
              <a:buFont typeface="+mj-lt"/>
              <a:buAutoNum type="arabicPeriod"/>
              <a:tabLst/>
              <a:defRPr/>
            </a:pPr>
            <a:endParaRPr kumimoji="0" lang="en-US" altLang="zh-CN" sz="900" b="0" i="0" u="none" strike="noStrike" kern="1200" cap="none" spc="0" normalizeH="0" baseline="0" noProof="0" dirty="0">
              <a:ln>
                <a:noFill/>
              </a:ln>
              <a:solidFill>
                <a:srgbClr val="000000"/>
              </a:solidFill>
              <a:effectLst/>
              <a:uLnTx/>
              <a:uFillTx/>
              <a:latin typeface="Arial" panose="020B0604020202020204" pitchFamily="34" charset="0"/>
              <a:ea typeface="微软雅黑" panose="020B0503020204020204" pitchFamily="34" charset="-122"/>
              <a:cs typeface="+mn-cs"/>
              <a:sym typeface="Arial" panose="020B0604020202020204" pitchFamily="34" charset="0"/>
            </a:endParaRPr>
          </a:p>
          <a:p>
            <a:pPr marL="342797" marR="0" lvl="0" indent="-342797" algn="l" defTabSz="914126" rtl="0" eaLnBrk="1" fontAlgn="auto" latinLnBrk="0" hangingPunct="1">
              <a:lnSpc>
                <a:spcPct val="100000"/>
              </a:lnSpc>
              <a:spcBef>
                <a:spcPts val="0"/>
              </a:spcBef>
              <a:spcAft>
                <a:spcPts val="0"/>
              </a:spcAft>
              <a:buClrTx/>
              <a:buSzTx/>
              <a:buFont typeface="+mj-lt"/>
              <a:buAutoNum type="arabicPeriod"/>
              <a:tabLst/>
              <a:defRPr/>
            </a:pPr>
            <a:endParaRPr kumimoji="0" lang="en-US" altLang="zh-CN" sz="900" b="0" i="0" u="none" strike="noStrike" kern="1200" cap="none" spc="0" normalizeH="0" baseline="0" noProof="0" dirty="0">
              <a:ln>
                <a:noFill/>
              </a:ln>
              <a:solidFill>
                <a:srgbClr val="000000"/>
              </a:solidFill>
              <a:effectLst/>
              <a:uLnTx/>
              <a:uFillTx/>
              <a:latin typeface="Arial" panose="020B0604020202020204"/>
              <a:ea typeface="微软雅黑" panose="020B0503020204020204" pitchFamily="34" charset="-122"/>
              <a:cs typeface="+mn-cs"/>
            </a:endParaRPr>
          </a:p>
          <a:p>
            <a:pPr marL="342797" marR="0" lvl="0" indent="-342797" algn="l" defTabSz="914126" rtl="0" eaLnBrk="1" fontAlgn="auto" latinLnBrk="0" hangingPunct="1">
              <a:lnSpc>
                <a:spcPct val="100000"/>
              </a:lnSpc>
              <a:spcBef>
                <a:spcPts val="0"/>
              </a:spcBef>
              <a:spcAft>
                <a:spcPts val="0"/>
              </a:spcAft>
              <a:buClrTx/>
              <a:buSzTx/>
              <a:buFont typeface="+mj-lt"/>
              <a:buAutoNum type="arabicPeriod"/>
              <a:tabLst/>
              <a:defRPr/>
            </a:pPr>
            <a:endParaRPr kumimoji="0" lang="en-US" altLang="zh-CN" sz="900" b="0" i="0" u="none" strike="noStrike" kern="1200" cap="none" spc="0" normalizeH="0" baseline="0" noProof="0" dirty="0">
              <a:ln>
                <a:noFill/>
              </a:ln>
              <a:solidFill>
                <a:srgbClr val="000000"/>
              </a:solidFill>
              <a:effectLst/>
              <a:uLnTx/>
              <a:uFillTx/>
              <a:latin typeface="Arial" panose="020B0604020202020204"/>
              <a:ea typeface="微软雅黑" panose="020B0503020204020204" pitchFamily="34" charset="-122"/>
              <a:cs typeface="+mn-cs"/>
            </a:endParaRPr>
          </a:p>
        </p:txBody>
      </p:sp>
      <p:sp>
        <p:nvSpPr>
          <p:cNvPr id="4" name="矩形 3">
            <a:extLst>
              <a:ext uri="{FF2B5EF4-FFF2-40B4-BE49-F238E27FC236}">
                <a16:creationId xmlns:a16="http://schemas.microsoft.com/office/drawing/2014/main" id="{9CFC8F77-E04A-31E0-5D22-F9D461A6784B}"/>
              </a:ext>
            </a:extLst>
          </p:cNvPr>
          <p:cNvSpPr/>
          <p:nvPr/>
        </p:nvSpPr>
        <p:spPr bwMode="gray">
          <a:xfrm>
            <a:off x="9794813" y="-1"/>
            <a:ext cx="2395601" cy="446253"/>
          </a:xfrm>
          <a:prstGeom prst="rect">
            <a:avLst/>
          </a:prstGeom>
          <a:solidFill>
            <a:schemeClr val="bg1">
              <a:lumMod val="95000"/>
            </a:schemeClr>
          </a:solidFill>
          <a:ln w="28575" cap="flat" cmpd="sng" algn="ctr">
            <a:noFill/>
            <a:prstDash val="solid"/>
            <a:miter lim="800000"/>
            <a:headEnd type="none" w="med" len="med"/>
            <a:tailEnd type="none" w="med" len="med"/>
          </a:ln>
          <a:effectLst/>
        </p:spPr>
        <p:txBody>
          <a:bodyPr vert="horz" wrap="square" lIns="91429" tIns="45715" rIns="91429" bIns="45715" numCol="1" rtlCol="0" anchor="ctr" anchorCtr="0" compatLnSpc="1">
            <a:prstTxWarp prst="textNoShape">
              <a:avLst/>
            </a:prstTxWarp>
            <a:noAutofit/>
          </a:bodyPr>
          <a:lstStyle/>
          <a:p>
            <a:pPr marL="0" marR="0" lvl="0" indent="0" algn="ctr" defTabSz="914400" rtl="0" eaLnBrk="1" fontAlgn="base" latinLnBrk="0" hangingPunct="1">
              <a:lnSpc>
                <a:spcPct val="90000"/>
              </a:lnSpc>
              <a:spcBef>
                <a:spcPts val="0"/>
              </a:spcBef>
              <a:spcAft>
                <a:spcPct val="0"/>
              </a:spcAft>
              <a:buClr>
                <a:srgbClr val="0095FF"/>
              </a:buClr>
              <a:buSzPct val="90000"/>
              <a:buFontTx/>
              <a:buNone/>
              <a:tabLst/>
              <a:defRPr/>
            </a:pPr>
            <a:r>
              <a:rPr kumimoji="0" lang="zh-CN" altLang="en-US" sz="1600" b="1" i="0" u="none" strike="noStrike" kern="1200" cap="none" spc="0"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cs typeface="+mn-cs"/>
              </a:rPr>
              <a:t>硫酸</a:t>
            </a:r>
            <a:r>
              <a:rPr kumimoji="0" lang="zh-CN" altLang="en-US" sz="2000" b="1" i="0" u="none" strike="noStrike" kern="1200" cap="none" spc="0" normalizeH="0" baseline="0" noProof="0" dirty="0">
                <a:ln>
                  <a:noFill/>
                </a:ln>
                <a:solidFill>
                  <a:srgbClr val="0000C9"/>
                </a:solidFill>
                <a:effectLst/>
                <a:uLnTx/>
                <a:uFillTx/>
                <a:latin typeface="微软雅黑" panose="020B0503020204020204" pitchFamily="34" charset="-122"/>
                <a:ea typeface="微软雅黑" panose="020B0503020204020204" pitchFamily="34" charset="-122"/>
                <a:cs typeface="+mn-cs"/>
              </a:rPr>
              <a:t>瑞美吉泮</a:t>
            </a:r>
            <a:r>
              <a:rPr kumimoji="0" lang="zh-CN" altLang="en-US" sz="1600" b="1" i="0" u="none" strike="noStrike" kern="1200" cap="none" spc="0"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cs typeface="+mn-cs"/>
              </a:rPr>
              <a:t>口崩片</a:t>
            </a:r>
            <a:endParaRPr kumimoji="0" lang="zh-CN" altLang="en-US" sz="2000" b="1" i="0" u="none" strike="noStrike" kern="1200" cap="none" spc="0"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cs typeface="+mn-cs"/>
            </a:endParaRPr>
          </a:p>
        </p:txBody>
      </p:sp>
    </p:spTree>
    <p:extLst>
      <p:ext uri="{BB962C8B-B14F-4D97-AF65-F5344CB8AC3E}">
        <p14:creationId xmlns:p14="http://schemas.microsoft.com/office/powerpoint/2010/main" val="362029144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 name="直接连接符 1">
            <a:extLst>
              <a:ext uri="{FF2B5EF4-FFF2-40B4-BE49-F238E27FC236}">
                <a16:creationId xmlns:a16="http://schemas.microsoft.com/office/drawing/2014/main" id="{6170EA7F-CE7F-FD31-95C6-19D58EAF10B8}"/>
              </a:ext>
            </a:extLst>
          </p:cNvPr>
          <p:cNvCxnSpPr/>
          <p:nvPr/>
        </p:nvCxnSpPr>
        <p:spPr bwMode="gray">
          <a:xfrm>
            <a:off x="0" y="0"/>
            <a:ext cx="914400" cy="0"/>
          </a:xfrm>
          <a:prstGeom prst="line">
            <a:avLst/>
          </a:prstGeom>
          <a:noFill/>
          <a:ln w="0" cap="rnd" cmpd="sng" algn="ctr">
            <a:solidFill>
              <a:srgbClr val="FBFFFF"/>
            </a:solidFill>
            <a:prstDash val="solid"/>
            <a:round/>
            <a:headEnd type="none" w="med" len="med"/>
            <a:tailEnd type="none" w="med" len="med"/>
          </a:ln>
          <a:effectLst/>
          <a:extLst>
            <a:ext uri="{AF507438-7753-43E0-B8FC-AC1667EBCBE1}">
              <a14:hiddenEffects xmlns:a14="http://schemas.microsoft.com/office/drawing/2010/main">
                <a:effectLst>
                  <a:outerShdw blurRad="63500" rotWithShape="0">
                    <a:scrgbClr r="0" g="0" b="0"/>
                  </a:outerShdw>
                </a:effectLst>
              </a14:hiddenEffects>
            </a:ext>
          </a:extLst>
        </p:spPr>
      </p:cxnSp>
      <p:graphicFrame>
        <p:nvGraphicFramePr>
          <p:cNvPr id="3" name="对象 2" hidden="1">
            <a:extLst>
              <a:ext uri="{FF2B5EF4-FFF2-40B4-BE49-F238E27FC236}">
                <a16:creationId xmlns:a16="http://schemas.microsoft.com/office/drawing/2014/main" id="{1F550D4A-B18C-4553-821D-CE5B83651676}"/>
              </a:ext>
            </a:extLst>
          </p:cNvPr>
          <p:cNvGraphicFramePr>
            <a:graphicFrameLocks noChangeAspect="1"/>
          </p:cNvGraphicFramePr>
          <p:nvPr>
            <p:custDataLst>
              <p:tags r:id="rId1"/>
            </p:custDataLst>
            <p:extLst>
              <p:ext uri="{D42A27DB-BD31-4B8C-83A1-F6EECF244321}">
                <p14:modId xmlns:p14="http://schemas.microsoft.com/office/powerpoint/2010/main" val="2302697024"/>
              </p:ext>
            </p:extLst>
          </p:nvPr>
        </p:nvGraphicFramePr>
        <p:xfrm>
          <a:off x="4762" y="2480"/>
          <a:ext cx="1588" cy="1588"/>
        </p:xfrm>
        <a:graphic>
          <a:graphicData uri="http://schemas.openxmlformats.org/presentationml/2006/ole">
            <mc:AlternateContent xmlns:mc="http://schemas.openxmlformats.org/markup-compatibility/2006">
              <mc:Choice xmlns:v="urn:schemas-microsoft-com:vml" Requires="v">
                <p:oleObj name="think-cell 幻灯片" r:id="rId4" imgW="415" imgH="416" progId="TCLayout.ActiveDocument.1">
                  <p:embed/>
                </p:oleObj>
              </mc:Choice>
              <mc:Fallback>
                <p:oleObj name="think-cell 幻灯片" r:id="rId4" imgW="415" imgH="416" progId="TCLayout.ActiveDocument.1">
                  <p:embed/>
                  <p:pic>
                    <p:nvPicPr>
                      <p:cNvPr id="3" name="对象 2" hidden="1">
                        <a:extLst>
                          <a:ext uri="{FF2B5EF4-FFF2-40B4-BE49-F238E27FC236}">
                            <a16:creationId xmlns:a16="http://schemas.microsoft.com/office/drawing/2014/main" id="{1F550D4A-B18C-4553-821D-CE5B83651676}"/>
                          </a:ext>
                        </a:extLst>
                      </p:cNvPr>
                      <p:cNvPicPr/>
                      <p:nvPr/>
                    </p:nvPicPr>
                    <p:blipFill>
                      <a:blip r:embed="rId5"/>
                      <a:stretch>
                        <a:fillRect/>
                      </a:stretch>
                    </p:blipFill>
                    <p:spPr>
                      <a:xfrm>
                        <a:off x="4762" y="2480"/>
                        <a:ext cx="1588" cy="1588"/>
                      </a:xfrm>
                      <a:prstGeom prst="rect">
                        <a:avLst/>
                      </a:prstGeom>
                    </p:spPr>
                  </p:pic>
                </p:oleObj>
              </mc:Fallback>
            </mc:AlternateContent>
          </a:graphicData>
        </a:graphic>
      </p:graphicFrame>
      <p:sp>
        <p:nvSpPr>
          <p:cNvPr id="5" name="标题 4">
            <a:extLst>
              <a:ext uri="{FF2B5EF4-FFF2-40B4-BE49-F238E27FC236}">
                <a16:creationId xmlns:a16="http://schemas.microsoft.com/office/drawing/2014/main" id="{61BBAB6D-3331-4E8F-8A24-45B62E2C6A9C}"/>
              </a:ext>
            </a:extLst>
          </p:cNvPr>
          <p:cNvSpPr>
            <a:spLocks noGrp="1"/>
          </p:cNvSpPr>
          <p:nvPr>
            <p:ph type="title"/>
          </p:nvPr>
        </p:nvSpPr>
        <p:spPr>
          <a:xfrm>
            <a:off x="448386" y="574388"/>
            <a:ext cx="11292840" cy="850392"/>
          </a:xfrm>
        </p:spPr>
        <p:txBody>
          <a:bodyPr vert="horz"/>
          <a:lstStyle/>
          <a:p>
            <a:r>
              <a:rPr lang="zh-CN" altLang="en-US" sz="2799" dirty="0">
                <a:latin typeface="微软雅黑" panose="020B0503020204020204" pitchFamily="34" charset="-122"/>
                <a:ea typeface="微软雅黑" panose="020B0503020204020204" pitchFamily="34" charset="-122"/>
              </a:rPr>
              <a:t>目录</a:t>
            </a:r>
          </a:p>
        </p:txBody>
      </p:sp>
      <p:sp>
        <p:nvSpPr>
          <p:cNvPr id="11" name="文本框 10">
            <a:extLst>
              <a:ext uri="{FF2B5EF4-FFF2-40B4-BE49-F238E27FC236}">
                <a16:creationId xmlns:a16="http://schemas.microsoft.com/office/drawing/2014/main" id="{7366781F-AE36-48EE-AEA2-E0883BE851B9}"/>
              </a:ext>
            </a:extLst>
          </p:cNvPr>
          <p:cNvSpPr txBox="1"/>
          <p:nvPr/>
        </p:nvSpPr>
        <p:spPr bwMode="gray">
          <a:xfrm>
            <a:off x="2870852" y="1089039"/>
            <a:ext cx="6352374" cy="700769"/>
          </a:xfrm>
          <a:prstGeom prst="rect">
            <a:avLst/>
          </a:prstGeom>
          <a:noFill/>
        </p:spPr>
        <p:txBody>
          <a:bodyPr wrap="square">
            <a:spAutoFit/>
          </a:bodyPr>
          <a:lstStyle/>
          <a:p>
            <a:pPr marL="0" marR="0" lvl="0" indent="0" algn="ctr" defTabSz="914126" rtl="0" eaLnBrk="1" fontAlgn="auto" latinLnBrk="0" hangingPunct="1">
              <a:lnSpc>
                <a:spcPct val="120000"/>
              </a:lnSpc>
              <a:spcBef>
                <a:spcPts val="600"/>
              </a:spcBef>
              <a:spcAft>
                <a:spcPts val="600"/>
              </a:spcAft>
              <a:buClrTx/>
              <a:buSzTx/>
              <a:buFontTx/>
              <a:buNone/>
              <a:tabLst/>
              <a:defRPr/>
            </a:pPr>
            <a:r>
              <a:rPr kumimoji="0" lang="zh-CN" altLang="en-US" sz="2800" b="1" i="0" u="none" strike="noStrike" kern="1200" cap="none" spc="0"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cs typeface="+mn-cs"/>
              </a:rPr>
              <a:t>硫酸</a:t>
            </a:r>
            <a:r>
              <a:rPr kumimoji="0" lang="zh-CN" altLang="en-US" sz="3600" b="1" i="0" u="none" strike="noStrike" kern="1200" cap="none" spc="0" normalizeH="0" baseline="0" noProof="0" dirty="0">
                <a:ln>
                  <a:noFill/>
                </a:ln>
                <a:solidFill>
                  <a:srgbClr val="0095FF"/>
                </a:solidFill>
                <a:effectLst/>
                <a:uLnTx/>
                <a:uFillTx/>
                <a:latin typeface="微软雅黑" panose="020B0503020204020204" pitchFamily="34" charset="-122"/>
                <a:ea typeface="微软雅黑" panose="020B0503020204020204" pitchFamily="34" charset="-122"/>
                <a:cs typeface="+mn-cs"/>
              </a:rPr>
              <a:t>瑞美吉泮</a:t>
            </a:r>
            <a:r>
              <a:rPr kumimoji="0" lang="zh-CN" altLang="en-US" sz="2800" b="1" i="0" u="none" strike="noStrike" kern="1200" cap="none" spc="0"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cs typeface="+mn-cs"/>
              </a:rPr>
              <a:t>口崩片</a:t>
            </a:r>
            <a:endParaRPr kumimoji="0" lang="zh-CN" altLang="en-US" sz="2400" b="0" i="0" u="none" strike="noStrike" kern="1200" cap="none" spc="0"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cs typeface="+mn-cs"/>
            </a:endParaRPr>
          </a:p>
        </p:txBody>
      </p:sp>
      <p:pic>
        <p:nvPicPr>
          <p:cNvPr id="20" name="图片 19">
            <a:extLst>
              <a:ext uri="{FF2B5EF4-FFF2-40B4-BE49-F238E27FC236}">
                <a16:creationId xmlns:a16="http://schemas.microsoft.com/office/drawing/2014/main" id="{3528491C-9970-8BA7-EEBC-95ED0C91A4E1}"/>
              </a:ext>
            </a:extLst>
          </p:cNvPr>
          <p:cNvPicPr>
            <a:picLocks noChangeAspect="1"/>
          </p:cNvPicPr>
          <p:nvPr/>
        </p:nvPicPr>
        <p:blipFill>
          <a:blip r:embed="rId6"/>
          <a:stretch>
            <a:fillRect/>
          </a:stretch>
        </p:blipFill>
        <p:spPr>
          <a:xfrm>
            <a:off x="10799571" y="9851"/>
            <a:ext cx="1390843" cy="633513"/>
          </a:xfrm>
          <a:prstGeom prst="rect">
            <a:avLst/>
          </a:prstGeom>
        </p:spPr>
      </p:pic>
      <p:sp>
        <p:nvSpPr>
          <p:cNvPr id="6" name="椭圆 5">
            <a:extLst>
              <a:ext uri="{FF2B5EF4-FFF2-40B4-BE49-F238E27FC236}">
                <a16:creationId xmlns:a16="http://schemas.microsoft.com/office/drawing/2014/main" id="{DBC96995-9F1B-73AE-A481-BAC3EAEC6C88}"/>
              </a:ext>
            </a:extLst>
          </p:cNvPr>
          <p:cNvSpPr/>
          <p:nvPr/>
        </p:nvSpPr>
        <p:spPr bwMode="gray">
          <a:xfrm>
            <a:off x="1388915" y="2296058"/>
            <a:ext cx="468000" cy="468000"/>
          </a:xfrm>
          <a:prstGeom prst="ellipse">
            <a:avLst/>
          </a:prstGeom>
          <a:solidFill>
            <a:srgbClr val="E0F5FF"/>
          </a:solidFill>
          <a:ln w="28575" cap="flat" cmpd="sng" algn="ctr">
            <a:solidFill>
              <a:srgbClr val="E0F5FF"/>
            </a:solidFill>
            <a:prstDash val="solid"/>
            <a:miter lim="800000"/>
            <a:headEnd type="none" w="med" len="med"/>
            <a:tailEnd type="none" w="med" len="med"/>
          </a:ln>
          <a:effectLst/>
        </p:spPr>
        <p:txBody>
          <a:bodyPr vert="horz" wrap="square" lIns="91429" tIns="45715" rIns="91429" bIns="45715" numCol="1" rtlCol="0" anchor="ctr" anchorCtr="0" compatLnSpc="1">
            <a:prstTxWarp prst="textNoShape">
              <a:avLst/>
            </a:prstTxWarp>
            <a:noAutofit/>
          </a:bodyPr>
          <a:lstStyle/>
          <a:p>
            <a:pPr marL="0" marR="0" lvl="0" indent="0" algn="ctr" defTabSz="914400" rtl="0" eaLnBrk="1" fontAlgn="base" latinLnBrk="0" hangingPunct="1">
              <a:lnSpc>
                <a:spcPct val="90000"/>
              </a:lnSpc>
              <a:spcBef>
                <a:spcPts val="0"/>
              </a:spcBef>
              <a:spcAft>
                <a:spcPct val="0"/>
              </a:spcAft>
              <a:buClr>
                <a:srgbClr val="0095FF"/>
              </a:buClr>
              <a:buSzPct val="90000"/>
              <a:buFontTx/>
              <a:buNone/>
              <a:tabLst/>
              <a:defRPr/>
            </a:pPr>
            <a:r>
              <a:rPr kumimoji="0" lang="en-US" altLang="zh-CN" sz="1800" b="1" i="0" u="none" strike="noStrike" kern="1200" cap="none" spc="0" normalizeH="0" baseline="0" noProof="0" dirty="0">
                <a:ln>
                  <a:noFill/>
                </a:ln>
                <a:solidFill>
                  <a:srgbClr val="0000C9"/>
                </a:solidFill>
                <a:effectLst/>
                <a:uLnTx/>
                <a:uFillTx/>
                <a:latin typeface="Arial" panose="020B0604020202020204"/>
                <a:ea typeface="黑体" panose="02010609060101010101" pitchFamily="49" charset="-122"/>
                <a:cs typeface="+mn-cs"/>
              </a:rPr>
              <a:t>1</a:t>
            </a:r>
            <a:endParaRPr kumimoji="0" lang="zh-CN" altLang="en-US" sz="1800" b="1" i="0" u="none" strike="noStrike" kern="1200" cap="none" spc="0" normalizeH="0" baseline="0" noProof="0" dirty="0">
              <a:ln>
                <a:noFill/>
              </a:ln>
              <a:solidFill>
                <a:srgbClr val="0000C9"/>
              </a:solidFill>
              <a:effectLst/>
              <a:uLnTx/>
              <a:uFillTx/>
              <a:latin typeface="Arial" panose="020B0604020202020204"/>
              <a:ea typeface="黑体" panose="02010609060101010101" pitchFamily="49" charset="-122"/>
              <a:cs typeface="+mn-cs"/>
            </a:endParaRPr>
          </a:p>
        </p:txBody>
      </p:sp>
      <p:sp>
        <p:nvSpPr>
          <p:cNvPr id="7" name="矩形: 圆角 6">
            <a:extLst>
              <a:ext uri="{FF2B5EF4-FFF2-40B4-BE49-F238E27FC236}">
                <a16:creationId xmlns:a16="http://schemas.microsoft.com/office/drawing/2014/main" id="{90864D61-FF8D-31FC-B071-7AD5D1A649AC}"/>
              </a:ext>
            </a:extLst>
          </p:cNvPr>
          <p:cNvSpPr/>
          <p:nvPr/>
        </p:nvSpPr>
        <p:spPr bwMode="gray">
          <a:xfrm>
            <a:off x="2170408" y="2296058"/>
            <a:ext cx="1944000" cy="468000"/>
          </a:xfrm>
          <a:prstGeom prst="roundRect">
            <a:avLst/>
          </a:prstGeom>
          <a:solidFill>
            <a:srgbClr val="E0F5FF"/>
          </a:solidFill>
          <a:ln w="28575" cap="flat" cmpd="sng" algn="ctr">
            <a:solidFill>
              <a:srgbClr val="E0F5FF"/>
            </a:solidFill>
            <a:prstDash val="solid"/>
            <a:miter lim="800000"/>
            <a:headEnd type="none" w="med" len="med"/>
            <a:tailEnd type="none" w="med" len="med"/>
          </a:ln>
          <a:effectLst/>
        </p:spPr>
        <p:txBody>
          <a:bodyPr vert="horz" wrap="square" lIns="91429" tIns="45715" rIns="91429" bIns="45715" numCol="1" rtlCol="0" anchor="ctr" anchorCtr="0" compatLnSpc="1">
            <a:prstTxWarp prst="textNoShape">
              <a:avLst/>
            </a:prstTxWarp>
            <a:noAutofit/>
          </a:bodyPr>
          <a:lstStyle/>
          <a:p>
            <a:pPr marL="0" marR="0" lvl="0" indent="0" algn="ctr" defTabSz="914400" rtl="0" eaLnBrk="1" fontAlgn="base" latinLnBrk="0" hangingPunct="1">
              <a:lnSpc>
                <a:spcPct val="90000"/>
              </a:lnSpc>
              <a:spcBef>
                <a:spcPts val="0"/>
              </a:spcBef>
              <a:spcAft>
                <a:spcPct val="0"/>
              </a:spcAft>
              <a:buClr>
                <a:srgbClr val="0095FF"/>
              </a:buClr>
              <a:buSzPct val="90000"/>
              <a:buFontTx/>
              <a:buNone/>
              <a:tabLst/>
              <a:defRPr/>
            </a:pPr>
            <a:r>
              <a:rPr kumimoji="0" lang="zh-CN" altLang="en-US" sz="1800" b="1" i="0" u="none" strike="noStrike" kern="1200" cap="none" spc="0" normalizeH="0" baseline="0" noProof="0" dirty="0">
                <a:ln>
                  <a:noFill/>
                </a:ln>
                <a:solidFill>
                  <a:srgbClr val="0000C9"/>
                </a:solidFill>
                <a:effectLst/>
                <a:uLnTx/>
                <a:uFillTx/>
                <a:latin typeface="微软雅黑" panose="020B0503020204020204" pitchFamily="34" charset="-122"/>
                <a:ea typeface="微软雅黑" panose="020B0503020204020204" pitchFamily="34" charset="-122"/>
                <a:cs typeface="+mn-cs"/>
              </a:rPr>
              <a:t>基本信息</a:t>
            </a:r>
          </a:p>
        </p:txBody>
      </p:sp>
      <p:sp>
        <p:nvSpPr>
          <p:cNvPr id="10" name="椭圆 9">
            <a:extLst>
              <a:ext uri="{FF2B5EF4-FFF2-40B4-BE49-F238E27FC236}">
                <a16:creationId xmlns:a16="http://schemas.microsoft.com/office/drawing/2014/main" id="{3D448A89-56D2-3BC1-E536-32865B862E96}"/>
              </a:ext>
            </a:extLst>
          </p:cNvPr>
          <p:cNvSpPr/>
          <p:nvPr/>
        </p:nvSpPr>
        <p:spPr bwMode="gray">
          <a:xfrm>
            <a:off x="1388915" y="2918485"/>
            <a:ext cx="468000" cy="468000"/>
          </a:xfrm>
          <a:prstGeom prst="ellipse">
            <a:avLst/>
          </a:prstGeom>
          <a:solidFill>
            <a:srgbClr val="E0F5FF"/>
          </a:solidFill>
          <a:ln w="28575" cap="flat" cmpd="sng" algn="ctr">
            <a:solidFill>
              <a:srgbClr val="E0F5FF"/>
            </a:solidFill>
            <a:prstDash val="solid"/>
            <a:miter lim="800000"/>
            <a:headEnd type="none" w="med" len="med"/>
            <a:tailEnd type="none" w="med" len="med"/>
          </a:ln>
          <a:effectLst/>
        </p:spPr>
        <p:txBody>
          <a:bodyPr vert="horz" wrap="square" lIns="91429" tIns="45715" rIns="91429" bIns="45715" numCol="1" rtlCol="0" anchor="ctr" anchorCtr="0" compatLnSpc="1">
            <a:prstTxWarp prst="textNoShape">
              <a:avLst/>
            </a:prstTxWarp>
            <a:noAutofit/>
          </a:bodyPr>
          <a:lstStyle/>
          <a:p>
            <a:pPr marL="0" marR="0" lvl="0" indent="0" algn="ctr" defTabSz="914400" rtl="0" eaLnBrk="1" fontAlgn="base" latinLnBrk="0" hangingPunct="1">
              <a:lnSpc>
                <a:spcPct val="90000"/>
              </a:lnSpc>
              <a:spcBef>
                <a:spcPts val="0"/>
              </a:spcBef>
              <a:spcAft>
                <a:spcPct val="0"/>
              </a:spcAft>
              <a:buClr>
                <a:srgbClr val="0095FF"/>
              </a:buClr>
              <a:buSzPct val="90000"/>
              <a:buFontTx/>
              <a:buNone/>
              <a:tabLst/>
              <a:defRPr/>
            </a:pPr>
            <a:r>
              <a:rPr kumimoji="0" lang="en-US" altLang="zh-CN" sz="1800" b="1" i="0" u="none" strike="noStrike" kern="1200" cap="none" spc="0" normalizeH="0" baseline="0" noProof="0" dirty="0">
                <a:ln>
                  <a:noFill/>
                </a:ln>
                <a:solidFill>
                  <a:srgbClr val="0000C9"/>
                </a:solidFill>
                <a:effectLst/>
                <a:uLnTx/>
                <a:uFillTx/>
                <a:latin typeface="Arial" panose="020B0604020202020204"/>
                <a:ea typeface="黑体" panose="02010609060101010101" pitchFamily="49" charset="-122"/>
                <a:cs typeface="+mn-cs"/>
              </a:rPr>
              <a:t>2</a:t>
            </a:r>
            <a:endParaRPr kumimoji="0" lang="zh-CN" altLang="en-US" sz="1800" b="1" i="0" u="none" strike="noStrike" kern="1200" cap="none" spc="0" normalizeH="0" baseline="0" noProof="0" dirty="0">
              <a:ln>
                <a:noFill/>
              </a:ln>
              <a:solidFill>
                <a:srgbClr val="0000C9"/>
              </a:solidFill>
              <a:effectLst/>
              <a:uLnTx/>
              <a:uFillTx/>
              <a:latin typeface="Arial" panose="020B0604020202020204"/>
              <a:ea typeface="黑体" panose="02010609060101010101" pitchFamily="49" charset="-122"/>
              <a:cs typeface="+mn-cs"/>
            </a:endParaRPr>
          </a:p>
        </p:txBody>
      </p:sp>
      <p:sp>
        <p:nvSpPr>
          <p:cNvPr id="14" name="矩形: 圆角 13">
            <a:extLst>
              <a:ext uri="{FF2B5EF4-FFF2-40B4-BE49-F238E27FC236}">
                <a16:creationId xmlns:a16="http://schemas.microsoft.com/office/drawing/2014/main" id="{123837AF-80E4-5C1C-6972-AA7D32D9F6F4}"/>
              </a:ext>
            </a:extLst>
          </p:cNvPr>
          <p:cNvSpPr/>
          <p:nvPr/>
        </p:nvSpPr>
        <p:spPr bwMode="gray">
          <a:xfrm>
            <a:off x="2170408" y="2918485"/>
            <a:ext cx="1944000" cy="468000"/>
          </a:xfrm>
          <a:prstGeom prst="roundRect">
            <a:avLst/>
          </a:prstGeom>
          <a:solidFill>
            <a:srgbClr val="E0F5FF"/>
          </a:solidFill>
          <a:ln w="28575" cap="flat" cmpd="sng" algn="ctr">
            <a:solidFill>
              <a:srgbClr val="E0F5FF"/>
            </a:solidFill>
            <a:prstDash val="solid"/>
            <a:miter lim="800000"/>
            <a:headEnd type="none" w="med" len="med"/>
            <a:tailEnd type="none" w="med" len="med"/>
          </a:ln>
          <a:effectLst/>
        </p:spPr>
        <p:txBody>
          <a:bodyPr vert="horz" wrap="square" lIns="91429" tIns="45715" rIns="91429" bIns="45715" numCol="1" rtlCol="0" anchor="ctr" anchorCtr="0" compatLnSpc="1">
            <a:prstTxWarp prst="textNoShape">
              <a:avLst/>
            </a:prstTxWarp>
            <a:noAutofit/>
          </a:bodyPr>
          <a:lstStyle/>
          <a:p>
            <a:pPr marL="0" marR="0" lvl="0" indent="0" algn="ctr" defTabSz="914400" rtl="0" eaLnBrk="1" fontAlgn="base" latinLnBrk="0" hangingPunct="1">
              <a:lnSpc>
                <a:spcPct val="90000"/>
              </a:lnSpc>
              <a:spcBef>
                <a:spcPts val="0"/>
              </a:spcBef>
              <a:spcAft>
                <a:spcPct val="0"/>
              </a:spcAft>
              <a:buClr>
                <a:srgbClr val="0095FF"/>
              </a:buClr>
              <a:buSzPct val="90000"/>
              <a:buFontTx/>
              <a:buNone/>
              <a:tabLst/>
              <a:defRPr/>
            </a:pPr>
            <a:r>
              <a:rPr kumimoji="0" lang="zh-CN" altLang="en-US" sz="1800" b="1" i="0" u="none" strike="noStrike" kern="1200" cap="none" spc="0" normalizeH="0" baseline="0" noProof="0" dirty="0">
                <a:ln>
                  <a:noFill/>
                </a:ln>
                <a:solidFill>
                  <a:srgbClr val="0000C9"/>
                </a:solidFill>
                <a:effectLst/>
                <a:uLnTx/>
                <a:uFillTx/>
                <a:latin typeface="微软雅黑" panose="020B0503020204020204" pitchFamily="34" charset="-122"/>
                <a:ea typeface="微软雅黑" panose="020B0503020204020204" pitchFamily="34" charset="-122"/>
                <a:cs typeface="+mn-cs"/>
              </a:rPr>
              <a:t>有效性</a:t>
            </a:r>
          </a:p>
        </p:txBody>
      </p:sp>
      <p:sp>
        <p:nvSpPr>
          <p:cNvPr id="17" name="椭圆 16">
            <a:extLst>
              <a:ext uri="{FF2B5EF4-FFF2-40B4-BE49-F238E27FC236}">
                <a16:creationId xmlns:a16="http://schemas.microsoft.com/office/drawing/2014/main" id="{ED2ED2EE-A452-058F-87DB-BAFC62D6D59E}"/>
              </a:ext>
            </a:extLst>
          </p:cNvPr>
          <p:cNvSpPr/>
          <p:nvPr/>
        </p:nvSpPr>
        <p:spPr bwMode="gray">
          <a:xfrm>
            <a:off x="1388915" y="3540912"/>
            <a:ext cx="468000" cy="468000"/>
          </a:xfrm>
          <a:prstGeom prst="ellipse">
            <a:avLst/>
          </a:prstGeom>
          <a:solidFill>
            <a:srgbClr val="E0F5FF"/>
          </a:solidFill>
          <a:ln w="28575" cap="flat" cmpd="sng" algn="ctr">
            <a:solidFill>
              <a:srgbClr val="E0F5FF"/>
            </a:solidFill>
            <a:prstDash val="solid"/>
            <a:miter lim="800000"/>
            <a:headEnd type="none" w="med" len="med"/>
            <a:tailEnd type="none" w="med" len="med"/>
          </a:ln>
          <a:effectLst/>
        </p:spPr>
        <p:txBody>
          <a:bodyPr vert="horz" wrap="square" lIns="91429" tIns="45715" rIns="91429" bIns="45715" numCol="1" rtlCol="0" anchor="ctr" anchorCtr="0" compatLnSpc="1">
            <a:prstTxWarp prst="textNoShape">
              <a:avLst/>
            </a:prstTxWarp>
            <a:noAutofit/>
          </a:bodyPr>
          <a:lstStyle/>
          <a:p>
            <a:pPr marL="0" marR="0" lvl="0" indent="0" algn="ctr" defTabSz="914400" rtl="0" eaLnBrk="1" fontAlgn="base" latinLnBrk="0" hangingPunct="1">
              <a:lnSpc>
                <a:spcPct val="90000"/>
              </a:lnSpc>
              <a:spcBef>
                <a:spcPts val="0"/>
              </a:spcBef>
              <a:spcAft>
                <a:spcPct val="0"/>
              </a:spcAft>
              <a:buClr>
                <a:srgbClr val="0095FF"/>
              </a:buClr>
              <a:buSzPct val="90000"/>
              <a:buFontTx/>
              <a:buNone/>
              <a:tabLst/>
              <a:defRPr/>
            </a:pPr>
            <a:r>
              <a:rPr kumimoji="0" lang="en-US" altLang="zh-CN" sz="1800" b="1" i="0" u="none" strike="noStrike" kern="1200" cap="none" spc="0" normalizeH="0" baseline="0" noProof="0" dirty="0">
                <a:ln>
                  <a:noFill/>
                </a:ln>
                <a:solidFill>
                  <a:srgbClr val="0000C9"/>
                </a:solidFill>
                <a:effectLst/>
                <a:uLnTx/>
                <a:uFillTx/>
                <a:latin typeface="Arial" panose="020B0604020202020204"/>
                <a:ea typeface="黑体" panose="02010609060101010101" pitchFamily="49" charset="-122"/>
                <a:cs typeface="+mn-cs"/>
              </a:rPr>
              <a:t>3</a:t>
            </a:r>
            <a:endParaRPr kumimoji="0" lang="zh-CN" altLang="en-US" sz="1800" b="1" i="0" u="none" strike="noStrike" kern="1200" cap="none" spc="0" normalizeH="0" baseline="0" noProof="0" dirty="0">
              <a:ln>
                <a:noFill/>
              </a:ln>
              <a:solidFill>
                <a:srgbClr val="0000C9"/>
              </a:solidFill>
              <a:effectLst/>
              <a:uLnTx/>
              <a:uFillTx/>
              <a:latin typeface="Arial" panose="020B0604020202020204"/>
              <a:ea typeface="黑体" panose="02010609060101010101" pitchFamily="49" charset="-122"/>
              <a:cs typeface="+mn-cs"/>
            </a:endParaRPr>
          </a:p>
        </p:txBody>
      </p:sp>
      <p:sp>
        <p:nvSpPr>
          <p:cNvPr id="21" name="矩形: 圆角 20">
            <a:extLst>
              <a:ext uri="{FF2B5EF4-FFF2-40B4-BE49-F238E27FC236}">
                <a16:creationId xmlns:a16="http://schemas.microsoft.com/office/drawing/2014/main" id="{1B24C212-D588-D6EE-4AD1-40A7F154C85A}"/>
              </a:ext>
            </a:extLst>
          </p:cNvPr>
          <p:cNvSpPr/>
          <p:nvPr/>
        </p:nvSpPr>
        <p:spPr bwMode="gray">
          <a:xfrm>
            <a:off x="2170408" y="3540912"/>
            <a:ext cx="1944000" cy="468000"/>
          </a:xfrm>
          <a:prstGeom prst="roundRect">
            <a:avLst/>
          </a:prstGeom>
          <a:solidFill>
            <a:srgbClr val="E0F5FF"/>
          </a:solidFill>
          <a:ln w="28575" cap="flat" cmpd="sng" algn="ctr">
            <a:solidFill>
              <a:srgbClr val="E0F5FF"/>
            </a:solidFill>
            <a:prstDash val="solid"/>
            <a:miter lim="800000"/>
            <a:headEnd type="none" w="med" len="med"/>
            <a:tailEnd type="none" w="med" len="med"/>
          </a:ln>
          <a:effectLst/>
        </p:spPr>
        <p:txBody>
          <a:bodyPr vert="horz" wrap="square" lIns="91429" tIns="45715" rIns="91429" bIns="45715" numCol="1" rtlCol="0" anchor="ctr" anchorCtr="0" compatLnSpc="1">
            <a:prstTxWarp prst="textNoShape">
              <a:avLst/>
            </a:prstTxWarp>
            <a:noAutofit/>
          </a:bodyPr>
          <a:lstStyle/>
          <a:p>
            <a:pPr marL="0" marR="0" lvl="0" indent="0" algn="ctr" defTabSz="914400" rtl="0" eaLnBrk="1" fontAlgn="base" latinLnBrk="0" hangingPunct="1">
              <a:lnSpc>
                <a:spcPct val="90000"/>
              </a:lnSpc>
              <a:spcBef>
                <a:spcPts val="0"/>
              </a:spcBef>
              <a:spcAft>
                <a:spcPct val="0"/>
              </a:spcAft>
              <a:buClr>
                <a:srgbClr val="0095FF"/>
              </a:buClr>
              <a:buSzPct val="90000"/>
              <a:buFontTx/>
              <a:buNone/>
              <a:tabLst/>
              <a:defRPr/>
            </a:pPr>
            <a:r>
              <a:rPr kumimoji="0" lang="zh-CN" altLang="en-US" sz="1800" b="1" i="0" u="none" strike="noStrike" kern="1200" cap="none" spc="0" normalizeH="0" baseline="0" noProof="0" dirty="0">
                <a:ln>
                  <a:noFill/>
                </a:ln>
                <a:solidFill>
                  <a:srgbClr val="0000C9"/>
                </a:solidFill>
                <a:effectLst/>
                <a:uLnTx/>
                <a:uFillTx/>
                <a:latin typeface="微软雅黑" panose="020B0503020204020204" pitchFamily="34" charset="-122"/>
                <a:ea typeface="微软雅黑" panose="020B0503020204020204" pitchFamily="34" charset="-122"/>
                <a:cs typeface="+mn-cs"/>
              </a:rPr>
              <a:t>安全性</a:t>
            </a:r>
          </a:p>
        </p:txBody>
      </p:sp>
      <p:sp>
        <p:nvSpPr>
          <p:cNvPr id="22" name="椭圆 21">
            <a:extLst>
              <a:ext uri="{FF2B5EF4-FFF2-40B4-BE49-F238E27FC236}">
                <a16:creationId xmlns:a16="http://schemas.microsoft.com/office/drawing/2014/main" id="{2023D9CF-88CF-26E5-F549-2F6769E27C3F}"/>
              </a:ext>
            </a:extLst>
          </p:cNvPr>
          <p:cNvSpPr/>
          <p:nvPr/>
        </p:nvSpPr>
        <p:spPr bwMode="gray">
          <a:xfrm>
            <a:off x="1388915" y="4163339"/>
            <a:ext cx="468000" cy="468000"/>
          </a:xfrm>
          <a:prstGeom prst="ellipse">
            <a:avLst/>
          </a:prstGeom>
          <a:solidFill>
            <a:srgbClr val="E0F5FF"/>
          </a:solidFill>
          <a:ln w="28575" cap="flat" cmpd="sng" algn="ctr">
            <a:solidFill>
              <a:srgbClr val="E0F5FF"/>
            </a:solidFill>
            <a:prstDash val="solid"/>
            <a:miter lim="800000"/>
            <a:headEnd type="none" w="med" len="med"/>
            <a:tailEnd type="none" w="med" len="med"/>
          </a:ln>
          <a:effectLst/>
        </p:spPr>
        <p:txBody>
          <a:bodyPr vert="horz" wrap="square" lIns="91429" tIns="45715" rIns="91429" bIns="45715" numCol="1" rtlCol="0" anchor="ctr" anchorCtr="0" compatLnSpc="1">
            <a:prstTxWarp prst="textNoShape">
              <a:avLst/>
            </a:prstTxWarp>
            <a:noAutofit/>
          </a:bodyPr>
          <a:lstStyle/>
          <a:p>
            <a:pPr marL="0" marR="0" lvl="0" indent="0" algn="ctr" defTabSz="914400" rtl="0" eaLnBrk="1" fontAlgn="base" latinLnBrk="0" hangingPunct="1">
              <a:lnSpc>
                <a:spcPct val="90000"/>
              </a:lnSpc>
              <a:spcBef>
                <a:spcPts val="0"/>
              </a:spcBef>
              <a:spcAft>
                <a:spcPct val="0"/>
              </a:spcAft>
              <a:buClr>
                <a:srgbClr val="0095FF"/>
              </a:buClr>
              <a:buSzPct val="90000"/>
              <a:buFontTx/>
              <a:buNone/>
              <a:tabLst/>
              <a:defRPr/>
            </a:pPr>
            <a:r>
              <a:rPr kumimoji="0" lang="en-US" altLang="zh-CN" sz="1800" b="1" i="0" u="none" strike="noStrike" kern="1200" cap="none" spc="0" normalizeH="0" baseline="0" noProof="0" dirty="0">
                <a:ln>
                  <a:noFill/>
                </a:ln>
                <a:solidFill>
                  <a:srgbClr val="0000C9"/>
                </a:solidFill>
                <a:effectLst/>
                <a:uLnTx/>
                <a:uFillTx/>
                <a:latin typeface="Arial" panose="020B0604020202020204"/>
                <a:ea typeface="黑体" panose="02010609060101010101" pitchFamily="49" charset="-122"/>
                <a:cs typeface="+mn-cs"/>
              </a:rPr>
              <a:t>4</a:t>
            </a:r>
            <a:endParaRPr kumimoji="0" lang="zh-CN" altLang="en-US" sz="1800" b="1" i="0" u="none" strike="noStrike" kern="1200" cap="none" spc="0" normalizeH="0" baseline="0" noProof="0" dirty="0">
              <a:ln>
                <a:noFill/>
              </a:ln>
              <a:solidFill>
                <a:srgbClr val="0000C9"/>
              </a:solidFill>
              <a:effectLst/>
              <a:uLnTx/>
              <a:uFillTx/>
              <a:latin typeface="Arial" panose="020B0604020202020204"/>
              <a:ea typeface="黑体" panose="02010609060101010101" pitchFamily="49" charset="-122"/>
              <a:cs typeface="+mn-cs"/>
            </a:endParaRPr>
          </a:p>
        </p:txBody>
      </p:sp>
      <p:sp>
        <p:nvSpPr>
          <p:cNvPr id="23" name="矩形: 圆角 22">
            <a:extLst>
              <a:ext uri="{FF2B5EF4-FFF2-40B4-BE49-F238E27FC236}">
                <a16:creationId xmlns:a16="http://schemas.microsoft.com/office/drawing/2014/main" id="{DDBA4F20-D457-E5CE-DEB5-D63E637C6E32}"/>
              </a:ext>
            </a:extLst>
          </p:cNvPr>
          <p:cNvSpPr/>
          <p:nvPr/>
        </p:nvSpPr>
        <p:spPr bwMode="gray">
          <a:xfrm>
            <a:off x="2170408" y="4163339"/>
            <a:ext cx="1944000" cy="468000"/>
          </a:xfrm>
          <a:prstGeom prst="roundRect">
            <a:avLst/>
          </a:prstGeom>
          <a:solidFill>
            <a:srgbClr val="E0F5FF"/>
          </a:solidFill>
          <a:ln w="28575" cap="flat" cmpd="sng" algn="ctr">
            <a:solidFill>
              <a:srgbClr val="E0F5FF"/>
            </a:solidFill>
            <a:prstDash val="solid"/>
            <a:miter lim="800000"/>
            <a:headEnd type="none" w="med" len="med"/>
            <a:tailEnd type="none" w="med" len="med"/>
          </a:ln>
          <a:effectLst/>
        </p:spPr>
        <p:txBody>
          <a:bodyPr vert="horz" wrap="square" lIns="91429" tIns="45715" rIns="91429" bIns="45715" numCol="1" rtlCol="0" anchor="ctr" anchorCtr="0" compatLnSpc="1">
            <a:prstTxWarp prst="textNoShape">
              <a:avLst/>
            </a:prstTxWarp>
            <a:noAutofit/>
          </a:bodyPr>
          <a:lstStyle/>
          <a:p>
            <a:pPr marL="0" marR="0" lvl="0" indent="0" algn="ctr" defTabSz="914400" rtl="0" eaLnBrk="1" fontAlgn="base" latinLnBrk="0" hangingPunct="1">
              <a:lnSpc>
                <a:spcPct val="90000"/>
              </a:lnSpc>
              <a:spcBef>
                <a:spcPts val="0"/>
              </a:spcBef>
              <a:spcAft>
                <a:spcPct val="0"/>
              </a:spcAft>
              <a:buClr>
                <a:srgbClr val="0095FF"/>
              </a:buClr>
              <a:buSzPct val="90000"/>
              <a:buFontTx/>
              <a:buNone/>
              <a:tabLst/>
              <a:defRPr/>
            </a:pPr>
            <a:r>
              <a:rPr kumimoji="0" lang="zh-CN" altLang="en-US" sz="1800" b="1" i="0" u="none" strike="noStrike" kern="1200" cap="none" spc="0" normalizeH="0" baseline="0" noProof="0" dirty="0">
                <a:ln>
                  <a:noFill/>
                </a:ln>
                <a:solidFill>
                  <a:srgbClr val="0000C9"/>
                </a:solidFill>
                <a:effectLst/>
                <a:uLnTx/>
                <a:uFillTx/>
                <a:latin typeface="微软雅黑" panose="020B0503020204020204" pitchFamily="34" charset="-122"/>
                <a:ea typeface="微软雅黑" panose="020B0503020204020204" pitchFamily="34" charset="-122"/>
                <a:cs typeface="+mn-cs"/>
              </a:rPr>
              <a:t>创新性</a:t>
            </a:r>
          </a:p>
        </p:txBody>
      </p:sp>
      <p:sp>
        <p:nvSpPr>
          <p:cNvPr id="24" name="椭圆 23">
            <a:extLst>
              <a:ext uri="{FF2B5EF4-FFF2-40B4-BE49-F238E27FC236}">
                <a16:creationId xmlns:a16="http://schemas.microsoft.com/office/drawing/2014/main" id="{F62A5050-C219-9736-2EE4-B1244ACDE71A}"/>
              </a:ext>
            </a:extLst>
          </p:cNvPr>
          <p:cNvSpPr/>
          <p:nvPr/>
        </p:nvSpPr>
        <p:spPr bwMode="gray">
          <a:xfrm>
            <a:off x="1388915" y="4785767"/>
            <a:ext cx="468000" cy="468000"/>
          </a:xfrm>
          <a:prstGeom prst="ellipse">
            <a:avLst/>
          </a:prstGeom>
          <a:solidFill>
            <a:srgbClr val="E0F5FF"/>
          </a:solidFill>
          <a:ln w="28575" cap="flat" cmpd="sng" algn="ctr">
            <a:solidFill>
              <a:srgbClr val="E0F5FF"/>
            </a:solidFill>
            <a:prstDash val="solid"/>
            <a:miter lim="800000"/>
            <a:headEnd type="none" w="med" len="med"/>
            <a:tailEnd type="none" w="med" len="med"/>
          </a:ln>
          <a:effectLst/>
        </p:spPr>
        <p:txBody>
          <a:bodyPr vert="horz" wrap="square" lIns="91429" tIns="45715" rIns="91429" bIns="45715" numCol="1" rtlCol="0" anchor="ctr" anchorCtr="0" compatLnSpc="1">
            <a:prstTxWarp prst="textNoShape">
              <a:avLst/>
            </a:prstTxWarp>
            <a:noAutofit/>
          </a:bodyPr>
          <a:lstStyle/>
          <a:p>
            <a:pPr marL="0" marR="0" lvl="0" indent="0" algn="ctr" defTabSz="914400" rtl="0" eaLnBrk="1" fontAlgn="base" latinLnBrk="0" hangingPunct="1">
              <a:lnSpc>
                <a:spcPct val="90000"/>
              </a:lnSpc>
              <a:spcBef>
                <a:spcPts val="0"/>
              </a:spcBef>
              <a:spcAft>
                <a:spcPct val="0"/>
              </a:spcAft>
              <a:buClr>
                <a:srgbClr val="0095FF"/>
              </a:buClr>
              <a:buSzPct val="90000"/>
              <a:buFontTx/>
              <a:buNone/>
              <a:tabLst/>
              <a:defRPr/>
            </a:pPr>
            <a:r>
              <a:rPr kumimoji="0" lang="en-US" altLang="zh-CN" sz="1800" b="1" i="0" u="none" strike="noStrike" kern="1200" cap="none" spc="0" normalizeH="0" baseline="0" noProof="0" dirty="0">
                <a:ln>
                  <a:noFill/>
                </a:ln>
                <a:solidFill>
                  <a:srgbClr val="0000C9"/>
                </a:solidFill>
                <a:effectLst/>
                <a:uLnTx/>
                <a:uFillTx/>
                <a:latin typeface="Arial" panose="020B0604020202020204"/>
                <a:ea typeface="黑体" panose="02010609060101010101" pitchFamily="49" charset="-122"/>
                <a:cs typeface="+mn-cs"/>
              </a:rPr>
              <a:t>5</a:t>
            </a:r>
            <a:endParaRPr kumimoji="0" lang="zh-CN" altLang="en-US" sz="1800" b="1" i="0" u="none" strike="noStrike" kern="1200" cap="none" spc="0" normalizeH="0" baseline="0" noProof="0" dirty="0">
              <a:ln>
                <a:noFill/>
              </a:ln>
              <a:solidFill>
                <a:srgbClr val="0000C9"/>
              </a:solidFill>
              <a:effectLst/>
              <a:uLnTx/>
              <a:uFillTx/>
              <a:latin typeface="Arial" panose="020B0604020202020204"/>
              <a:ea typeface="黑体" panose="02010609060101010101" pitchFamily="49" charset="-122"/>
              <a:cs typeface="+mn-cs"/>
            </a:endParaRPr>
          </a:p>
        </p:txBody>
      </p:sp>
      <p:sp>
        <p:nvSpPr>
          <p:cNvPr id="25" name="矩形: 圆角 24">
            <a:extLst>
              <a:ext uri="{FF2B5EF4-FFF2-40B4-BE49-F238E27FC236}">
                <a16:creationId xmlns:a16="http://schemas.microsoft.com/office/drawing/2014/main" id="{5990D63B-C03E-3AEC-9E1D-0B841EA4508B}"/>
              </a:ext>
            </a:extLst>
          </p:cNvPr>
          <p:cNvSpPr/>
          <p:nvPr/>
        </p:nvSpPr>
        <p:spPr bwMode="gray">
          <a:xfrm>
            <a:off x="2170408" y="4785767"/>
            <a:ext cx="1944000" cy="468000"/>
          </a:xfrm>
          <a:prstGeom prst="roundRect">
            <a:avLst/>
          </a:prstGeom>
          <a:solidFill>
            <a:srgbClr val="E0F5FF"/>
          </a:solidFill>
          <a:ln w="28575" cap="flat" cmpd="sng" algn="ctr">
            <a:solidFill>
              <a:srgbClr val="E0F5FF"/>
            </a:solidFill>
            <a:prstDash val="solid"/>
            <a:miter lim="800000"/>
            <a:headEnd type="none" w="med" len="med"/>
            <a:tailEnd type="none" w="med" len="med"/>
          </a:ln>
          <a:effectLst/>
        </p:spPr>
        <p:txBody>
          <a:bodyPr vert="horz" wrap="square" lIns="91429" tIns="45715" rIns="91429" bIns="45715" numCol="1" rtlCol="0" anchor="ctr" anchorCtr="0" compatLnSpc="1">
            <a:prstTxWarp prst="textNoShape">
              <a:avLst/>
            </a:prstTxWarp>
            <a:noAutofit/>
          </a:bodyPr>
          <a:lstStyle/>
          <a:p>
            <a:pPr marL="0" marR="0" lvl="0" indent="0" algn="ctr" defTabSz="914400" rtl="0" eaLnBrk="1" fontAlgn="base" latinLnBrk="0" hangingPunct="1">
              <a:lnSpc>
                <a:spcPct val="90000"/>
              </a:lnSpc>
              <a:spcBef>
                <a:spcPts val="0"/>
              </a:spcBef>
              <a:spcAft>
                <a:spcPct val="0"/>
              </a:spcAft>
              <a:buClr>
                <a:srgbClr val="0095FF"/>
              </a:buClr>
              <a:buSzPct val="90000"/>
              <a:buFontTx/>
              <a:buNone/>
              <a:tabLst/>
              <a:defRPr/>
            </a:pPr>
            <a:r>
              <a:rPr kumimoji="0" lang="zh-CN" altLang="en-US" sz="1800" b="1" i="0" u="none" strike="noStrike" kern="1200" cap="none" spc="0" normalizeH="0" baseline="0" noProof="0" dirty="0">
                <a:ln>
                  <a:noFill/>
                </a:ln>
                <a:solidFill>
                  <a:srgbClr val="0000C9"/>
                </a:solidFill>
                <a:effectLst/>
                <a:uLnTx/>
                <a:uFillTx/>
                <a:latin typeface="微软雅黑" panose="020B0503020204020204" pitchFamily="34" charset="-122"/>
                <a:ea typeface="微软雅黑" panose="020B0503020204020204" pitchFamily="34" charset="-122"/>
                <a:cs typeface="+mn-cs"/>
              </a:rPr>
              <a:t>公平性</a:t>
            </a:r>
          </a:p>
        </p:txBody>
      </p:sp>
      <p:sp>
        <p:nvSpPr>
          <p:cNvPr id="26" name="文本框 25">
            <a:extLst>
              <a:ext uri="{FF2B5EF4-FFF2-40B4-BE49-F238E27FC236}">
                <a16:creationId xmlns:a16="http://schemas.microsoft.com/office/drawing/2014/main" id="{9A69895E-3062-25CB-566F-E976640A8E63}"/>
              </a:ext>
            </a:extLst>
          </p:cNvPr>
          <p:cNvSpPr txBox="1"/>
          <p:nvPr/>
        </p:nvSpPr>
        <p:spPr bwMode="gray">
          <a:xfrm>
            <a:off x="4232275" y="2342415"/>
            <a:ext cx="6096000" cy="338554"/>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zh-CN" altLang="en-US" sz="1600" b="1" i="0" u="none" strike="noStrike" kern="1200" cap="none" spc="0" normalizeH="0" baseline="0" noProof="0" dirty="0">
                <a:ln>
                  <a:noFill/>
                </a:ln>
                <a:solidFill>
                  <a:srgbClr val="C00000"/>
                </a:solidFill>
                <a:effectLst/>
                <a:uLnTx/>
                <a:uFillTx/>
                <a:latin typeface="微软雅黑" panose="020B0503020204020204" pitchFamily="34" charset="-122"/>
                <a:ea typeface="微软雅黑" panose="020B0503020204020204" pitchFamily="34" charset="-122"/>
                <a:cs typeface="+mn-cs"/>
              </a:rPr>
              <a:t>全球创新机制</a:t>
            </a:r>
            <a:r>
              <a:rPr kumimoji="0" lang="zh-CN" altLang="en-US" sz="1600" b="1" i="0" u="none" strike="noStrike" kern="1200" cap="none" spc="0"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cs typeface="+mn-cs"/>
              </a:rPr>
              <a:t>的偏头痛急性治疗药物</a:t>
            </a:r>
            <a:endParaRPr kumimoji="0" lang="zh-CN" altLang="en-US" sz="1600" b="1" i="0" u="none" strike="noStrike" kern="1200" cap="none" spc="0" normalizeH="0" baseline="0" noProof="0" dirty="0">
              <a:ln>
                <a:noFill/>
              </a:ln>
              <a:solidFill>
                <a:srgbClr val="000000"/>
              </a:solidFill>
              <a:effectLst/>
              <a:uLnTx/>
              <a:uFillTx/>
              <a:latin typeface="Arial" panose="020B0604020202020204"/>
              <a:ea typeface="黑体" panose="02010609060101010101" pitchFamily="49" charset="-122"/>
              <a:cs typeface="+mn-cs"/>
            </a:endParaRPr>
          </a:p>
        </p:txBody>
      </p:sp>
      <p:sp>
        <p:nvSpPr>
          <p:cNvPr id="27" name="文本框 26">
            <a:extLst>
              <a:ext uri="{FF2B5EF4-FFF2-40B4-BE49-F238E27FC236}">
                <a16:creationId xmlns:a16="http://schemas.microsoft.com/office/drawing/2014/main" id="{0EA6BEBF-CFCE-367D-193A-E06A1FAB19D4}"/>
              </a:ext>
            </a:extLst>
          </p:cNvPr>
          <p:cNvSpPr txBox="1"/>
          <p:nvPr/>
        </p:nvSpPr>
        <p:spPr bwMode="gray">
          <a:xfrm>
            <a:off x="4232275" y="3613421"/>
            <a:ext cx="6646862" cy="338554"/>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zh-CN" altLang="en-US" sz="1600" b="1" i="0" u="none" strike="noStrike" kern="1200" cap="none" spc="0"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cs typeface="+mn-cs"/>
              </a:rPr>
              <a:t>未发现药物过度使用性头痛，不引起心血管风险，</a:t>
            </a:r>
            <a:r>
              <a:rPr kumimoji="0" lang="zh-CN" altLang="en-US" sz="1600" b="1" i="0" u="none" strike="noStrike" kern="1200" cap="none" spc="0" normalizeH="0" baseline="0" noProof="0" dirty="0">
                <a:ln>
                  <a:noFill/>
                </a:ln>
                <a:solidFill>
                  <a:srgbClr val="C00000"/>
                </a:solidFill>
                <a:effectLst/>
                <a:uLnTx/>
                <a:uFillTx/>
                <a:latin typeface="微软雅黑" panose="020B0503020204020204" pitchFamily="34" charset="-122"/>
                <a:ea typeface="微软雅黑" panose="020B0503020204020204" pitchFamily="34" charset="-122"/>
                <a:cs typeface="+mn-cs"/>
              </a:rPr>
              <a:t>安全性与安慰剂相当</a:t>
            </a:r>
            <a:endParaRPr kumimoji="0" lang="zh-CN" altLang="en-US" sz="1600" b="1" i="0" u="none" strike="noStrike" kern="1200" cap="none" spc="0" normalizeH="0" baseline="0" noProof="0" dirty="0">
              <a:ln>
                <a:noFill/>
              </a:ln>
              <a:solidFill>
                <a:srgbClr val="C00000"/>
              </a:solidFill>
              <a:effectLst/>
              <a:uLnTx/>
              <a:uFillTx/>
              <a:latin typeface="Arial" panose="020B0604020202020204"/>
              <a:ea typeface="黑体" panose="02010609060101010101" pitchFamily="49" charset="-122"/>
              <a:cs typeface="+mn-cs"/>
            </a:endParaRPr>
          </a:p>
        </p:txBody>
      </p:sp>
      <p:sp>
        <p:nvSpPr>
          <p:cNvPr id="28" name="文本框 27">
            <a:extLst>
              <a:ext uri="{FF2B5EF4-FFF2-40B4-BE49-F238E27FC236}">
                <a16:creationId xmlns:a16="http://schemas.microsoft.com/office/drawing/2014/main" id="{FF01350F-4B72-DE3F-4CB8-3D6C3930DAF3}"/>
              </a:ext>
            </a:extLst>
          </p:cNvPr>
          <p:cNvSpPr txBox="1"/>
          <p:nvPr/>
        </p:nvSpPr>
        <p:spPr bwMode="gray">
          <a:xfrm>
            <a:off x="4232275" y="2950124"/>
            <a:ext cx="7080325" cy="338554"/>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zh-CN" altLang="en-US" sz="1600" b="1" i="0" u="none" strike="noStrike" kern="1200" cap="none" spc="0" normalizeH="0" baseline="0" noProof="0" dirty="0">
                <a:ln>
                  <a:noFill/>
                </a:ln>
                <a:solidFill>
                  <a:srgbClr val="C00000"/>
                </a:solidFill>
                <a:effectLst/>
                <a:uLnTx/>
                <a:uFillTx/>
                <a:latin typeface="微软雅黑" panose="020B0503020204020204" pitchFamily="34" charset="-122"/>
                <a:ea typeface="微软雅黑" panose="020B0503020204020204" pitchFamily="34" charset="-122"/>
                <a:cs typeface="+mn-cs"/>
              </a:rPr>
              <a:t>快速缓解</a:t>
            </a:r>
            <a:r>
              <a:rPr kumimoji="0" lang="zh-CN" altLang="en-US" sz="1600" b="1" i="0" u="none" strike="noStrike" kern="1200" cap="none" spc="0"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cs typeface="+mn-cs"/>
              </a:rPr>
              <a:t>症状、</a:t>
            </a:r>
            <a:r>
              <a:rPr kumimoji="0" lang="zh-CN" altLang="en-US" sz="1600" b="1" i="0" u="none" strike="noStrike" kern="1200" cap="none" spc="0" normalizeH="0" baseline="0" noProof="0" dirty="0">
                <a:ln>
                  <a:noFill/>
                </a:ln>
                <a:solidFill>
                  <a:srgbClr val="C00000"/>
                </a:solidFill>
                <a:effectLst/>
                <a:uLnTx/>
                <a:uFillTx/>
                <a:latin typeface="微软雅黑" panose="020B0503020204020204" pitchFamily="34" charset="-122"/>
                <a:ea typeface="微软雅黑" panose="020B0503020204020204" pitchFamily="34" charset="-122"/>
                <a:cs typeface="+mn-cs"/>
              </a:rPr>
              <a:t>恢复功能</a:t>
            </a:r>
            <a:r>
              <a:rPr kumimoji="0" lang="zh-CN" altLang="en-US" sz="1600" b="1" i="0" u="none" strike="noStrike" kern="1200" cap="none" spc="0"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cs typeface="+mn-cs"/>
              </a:rPr>
              <a:t>，疗效持续</a:t>
            </a:r>
            <a:r>
              <a:rPr kumimoji="0" lang="en-US" altLang="zh-CN" sz="1600" b="1" i="0" u="none" strike="noStrike" kern="1200" cap="none" spc="0"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cs typeface="+mn-cs"/>
              </a:rPr>
              <a:t>48</a:t>
            </a:r>
            <a:r>
              <a:rPr kumimoji="0" lang="zh-CN" altLang="en-US" sz="1600" b="1" i="0" u="none" strike="noStrike" kern="1200" cap="none" spc="0"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cs typeface="+mn-cs"/>
              </a:rPr>
              <a:t>小时，</a:t>
            </a:r>
            <a:r>
              <a:rPr kumimoji="0" lang="zh-CN" altLang="en-US" sz="1600" b="1" i="0" u="none" strike="noStrike" kern="1200" cap="none" spc="0" normalizeH="0" baseline="0" noProof="0" dirty="0">
                <a:ln>
                  <a:noFill/>
                </a:ln>
                <a:solidFill>
                  <a:srgbClr val="C00000"/>
                </a:solidFill>
                <a:effectLst/>
                <a:uLnTx/>
                <a:uFillTx/>
                <a:latin typeface="微软雅黑" panose="020B0503020204020204" pitchFamily="34" charset="-122"/>
                <a:ea typeface="微软雅黑" panose="020B0503020204020204" pitchFamily="34" charset="-122"/>
                <a:cs typeface="+mn-cs"/>
              </a:rPr>
              <a:t>减少偏头痛发作天数</a:t>
            </a:r>
            <a:endParaRPr kumimoji="0" lang="zh-CN" altLang="en-US" sz="1600" b="1" i="0" u="none" strike="noStrike" kern="1200" cap="none" spc="0" normalizeH="0" baseline="0" noProof="0" dirty="0">
              <a:ln>
                <a:noFill/>
              </a:ln>
              <a:solidFill>
                <a:srgbClr val="C00000"/>
              </a:solidFill>
              <a:effectLst/>
              <a:uLnTx/>
              <a:uFillTx/>
              <a:latin typeface="Arial" panose="020B0604020202020204"/>
              <a:ea typeface="黑体" panose="02010609060101010101" pitchFamily="49" charset="-122"/>
              <a:cs typeface="+mn-cs"/>
            </a:endParaRPr>
          </a:p>
        </p:txBody>
      </p:sp>
      <p:sp>
        <p:nvSpPr>
          <p:cNvPr id="29" name="文本框 28">
            <a:extLst>
              <a:ext uri="{FF2B5EF4-FFF2-40B4-BE49-F238E27FC236}">
                <a16:creationId xmlns:a16="http://schemas.microsoft.com/office/drawing/2014/main" id="{18F4BB20-528A-7FC2-7AB3-39D12E61BFAA}"/>
              </a:ext>
            </a:extLst>
          </p:cNvPr>
          <p:cNvSpPr txBox="1"/>
          <p:nvPr/>
        </p:nvSpPr>
        <p:spPr bwMode="gray">
          <a:xfrm>
            <a:off x="4232275" y="4220906"/>
            <a:ext cx="7666038" cy="338554"/>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CN" sz="1600" b="1" i="0" u="none" strike="noStrike" kern="1200" cap="none" spc="0"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cs typeface="+mn-cs"/>
              </a:rPr>
              <a:t>20</a:t>
            </a:r>
            <a:r>
              <a:rPr kumimoji="0" lang="zh-CN" altLang="en-US" sz="1600" b="1" i="0" u="none" strike="noStrike" kern="1200" cap="none" spc="0"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cs typeface="+mn-cs"/>
              </a:rPr>
              <a:t>年来首个获批偏头痛急性治疗的</a:t>
            </a:r>
            <a:r>
              <a:rPr kumimoji="0" lang="zh-CN" altLang="en-US" sz="1600" b="1" i="0" u="none" strike="noStrike" kern="1200" cap="none" spc="0" normalizeH="0" baseline="0" noProof="0" dirty="0">
                <a:ln>
                  <a:noFill/>
                </a:ln>
                <a:solidFill>
                  <a:srgbClr val="C00000"/>
                </a:solidFill>
                <a:effectLst/>
                <a:uLnTx/>
                <a:uFillTx/>
                <a:latin typeface="微软雅黑" panose="020B0503020204020204" pitchFamily="34" charset="-122"/>
                <a:ea typeface="微软雅黑" panose="020B0503020204020204" pitchFamily="34" charset="-122"/>
                <a:cs typeface="+mn-cs"/>
              </a:rPr>
              <a:t>突破性靶向创新药物</a:t>
            </a:r>
            <a:r>
              <a:rPr kumimoji="0" lang="zh-CN" altLang="en-US" sz="1600" b="1" i="0" u="none" strike="noStrike" kern="1200" cap="none" spc="0"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cs typeface="+mn-cs"/>
              </a:rPr>
              <a:t>，对因治疗偏头痛</a:t>
            </a:r>
            <a:endParaRPr kumimoji="0" lang="zh-CN" altLang="en-US" sz="1600" b="1" i="0" u="none" strike="noStrike" kern="1200" cap="none" spc="0" normalizeH="0" baseline="0" noProof="0" dirty="0">
              <a:ln>
                <a:noFill/>
              </a:ln>
              <a:solidFill>
                <a:srgbClr val="000000"/>
              </a:solidFill>
              <a:effectLst/>
              <a:uLnTx/>
              <a:uFillTx/>
              <a:latin typeface="Arial" panose="020B0604020202020204"/>
              <a:ea typeface="黑体" panose="02010609060101010101" pitchFamily="49" charset="-122"/>
              <a:cs typeface="+mn-cs"/>
            </a:endParaRPr>
          </a:p>
        </p:txBody>
      </p:sp>
      <p:sp>
        <p:nvSpPr>
          <p:cNvPr id="31" name="文本框 30">
            <a:extLst>
              <a:ext uri="{FF2B5EF4-FFF2-40B4-BE49-F238E27FC236}">
                <a16:creationId xmlns:a16="http://schemas.microsoft.com/office/drawing/2014/main" id="{EC31B351-D5A8-13FE-0776-E8D8669ED780}"/>
              </a:ext>
            </a:extLst>
          </p:cNvPr>
          <p:cNvSpPr txBox="1"/>
          <p:nvPr/>
        </p:nvSpPr>
        <p:spPr bwMode="gray">
          <a:xfrm>
            <a:off x="4232275" y="4844800"/>
            <a:ext cx="7413818" cy="338554"/>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zh-CN" altLang="en-US" sz="1600" b="1" i="0" u="none" strike="noStrike" kern="1200" cap="none" spc="0"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cs typeface="+mn-cs"/>
              </a:rPr>
              <a:t>偏头痛疾病严重，</a:t>
            </a:r>
            <a:r>
              <a:rPr lang="zh-CN" altLang="en-US" sz="1600" b="1" dirty="0">
                <a:solidFill>
                  <a:srgbClr val="000000"/>
                </a:solidFill>
                <a:latin typeface="微软雅黑" panose="020B0503020204020204" pitchFamily="34" charset="-122"/>
                <a:ea typeface="微软雅黑" panose="020B0503020204020204" pitchFamily="34" charset="-122"/>
              </a:rPr>
              <a:t>瑞美吉泮</a:t>
            </a:r>
            <a:r>
              <a:rPr kumimoji="0" lang="zh-CN" altLang="en-US" sz="1600" b="1" i="0" u="none" strike="noStrike" kern="1200" cap="none" spc="0"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cs typeface="+mn-cs"/>
              </a:rPr>
              <a:t>可弥补治疗短板；临床易管理；治疗费用可控 </a:t>
            </a:r>
            <a:endParaRPr kumimoji="0" lang="zh-CN" altLang="en-US" sz="1600" b="1" i="0" u="none" strike="noStrike" kern="1200" cap="none" spc="0" normalizeH="0" baseline="0" noProof="0" dirty="0">
              <a:ln>
                <a:noFill/>
              </a:ln>
              <a:solidFill>
                <a:srgbClr val="000000"/>
              </a:solidFill>
              <a:effectLst/>
              <a:uLnTx/>
              <a:uFillTx/>
              <a:latin typeface="Arial" panose="020B0604020202020204"/>
              <a:ea typeface="黑体" panose="02010609060101010101" pitchFamily="49" charset="-122"/>
              <a:cs typeface="+mn-cs"/>
            </a:endParaRPr>
          </a:p>
        </p:txBody>
      </p:sp>
    </p:spTree>
    <p:extLst>
      <p:ext uri="{BB962C8B-B14F-4D97-AF65-F5344CB8AC3E}">
        <p14:creationId xmlns:p14="http://schemas.microsoft.com/office/powerpoint/2010/main" val="149257060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4" name="直接连接符 13">
            <a:extLst>
              <a:ext uri="{FF2B5EF4-FFF2-40B4-BE49-F238E27FC236}">
                <a16:creationId xmlns:a16="http://schemas.microsoft.com/office/drawing/2014/main" id="{72256E24-5E6C-2E0C-088E-2BA1140A4783}"/>
              </a:ext>
            </a:extLst>
          </p:cNvPr>
          <p:cNvCxnSpPr/>
          <p:nvPr/>
        </p:nvCxnSpPr>
        <p:spPr bwMode="gray">
          <a:xfrm>
            <a:off x="0" y="0"/>
            <a:ext cx="914400" cy="0"/>
          </a:xfrm>
          <a:prstGeom prst="line">
            <a:avLst/>
          </a:prstGeom>
          <a:noFill/>
          <a:ln w="0" cap="rnd" cmpd="sng" algn="ctr">
            <a:solidFill>
              <a:srgbClr val="FBFFFF"/>
            </a:solidFill>
            <a:prstDash val="solid"/>
            <a:round/>
            <a:headEnd type="none" w="med" len="med"/>
            <a:tailEnd type="none" w="med" len="med"/>
          </a:ln>
          <a:effectLst/>
          <a:extLst>
            <a:ext uri="{AF507438-7753-43E0-B8FC-AC1667EBCBE1}">
              <a14:hiddenEffects xmlns:a14="http://schemas.microsoft.com/office/drawing/2010/main">
                <a:effectLst>
                  <a:outerShdw blurRad="63500" rotWithShape="0">
                    <a:scrgbClr r="0" g="0" b="0"/>
                  </a:outerShdw>
                </a:effectLst>
              </a14:hiddenEffects>
            </a:ext>
          </a:extLst>
        </p:spPr>
      </p:cxnSp>
      <p:graphicFrame>
        <p:nvGraphicFramePr>
          <p:cNvPr id="2" name="对象 1" hidden="1">
            <a:extLst>
              <a:ext uri="{FF2B5EF4-FFF2-40B4-BE49-F238E27FC236}">
                <a16:creationId xmlns:a16="http://schemas.microsoft.com/office/drawing/2014/main" id="{BE065BF9-7CCD-4DCB-A8D3-22635E0A0E98}"/>
              </a:ext>
            </a:extLst>
          </p:cNvPr>
          <p:cNvGraphicFramePr>
            <a:graphicFrameLocks noChangeAspect="1"/>
          </p:cNvGraphicFramePr>
          <p:nvPr>
            <p:custDataLst>
              <p:tags r:id="rId1"/>
            </p:custDataLst>
          </p:nvPr>
        </p:nvGraphicFramePr>
        <p:xfrm>
          <a:off x="4762" y="2480"/>
          <a:ext cx="1588" cy="1588"/>
        </p:xfrm>
        <a:graphic>
          <a:graphicData uri="http://schemas.openxmlformats.org/presentationml/2006/ole">
            <mc:AlternateContent xmlns:mc="http://schemas.openxmlformats.org/markup-compatibility/2006">
              <mc:Choice xmlns:v="urn:schemas-microsoft-com:vml" Requires="v">
                <p:oleObj name="think-cell 幻灯片" r:id="rId5" imgW="415" imgH="416" progId="TCLayout.ActiveDocument.1">
                  <p:embed/>
                </p:oleObj>
              </mc:Choice>
              <mc:Fallback>
                <p:oleObj name="think-cell 幻灯片" r:id="rId5" imgW="415" imgH="416" progId="TCLayout.ActiveDocument.1">
                  <p:embed/>
                  <p:pic>
                    <p:nvPicPr>
                      <p:cNvPr id="2" name="对象 1" hidden="1">
                        <a:extLst>
                          <a:ext uri="{FF2B5EF4-FFF2-40B4-BE49-F238E27FC236}">
                            <a16:creationId xmlns:a16="http://schemas.microsoft.com/office/drawing/2014/main" id="{BE065BF9-7CCD-4DCB-A8D3-22635E0A0E98}"/>
                          </a:ext>
                        </a:extLst>
                      </p:cNvPr>
                      <p:cNvPicPr/>
                      <p:nvPr/>
                    </p:nvPicPr>
                    <p:blipFill>
                      <a:blip r:embed="rId6"/>
                      <a:stretch>
                        <a:fillRect/>
                      </a:stretch>
                    </p:blipFill>
                    <p:spPr>
                      <a:xfrm>
                        <a:off x="4762" y="2480"/>
                        <a:ext cx="1588" cy="1588"/>
                      </a:xfrm>
                      <a:prstGeom prst="rect">
                        <a:avLst/>
                      </a:prstGeom>
                    </p:spPr>
                  </p:pic>
                </p:oleObj>
              </mc:Fallback>
            </mc:AlternateContent>
          </a:graphicData>
        </a:graphic>
      </p:graphicFrame>
      <p:sp>
        <p:nvSpPr>
          <p:cNvPr id="5" name="标题 4">
            <a:extLst>
              <a:ext uri="{FF2B5EF4-FFF2-40B4-BE49-F238E27FC236}">
                <a16:creationId xmlns:a16="http://schemas.microsoft.com/office/drawing/2014/main" id="{4E3E6A0F-1D99-426C-98B6-56DF522BA40C}"/>
              </a:ext>
            </a:extLst>
          </p:cNvPr>
          <p:cNvSpPr>
            <a:spLocks noGrp="1"/>
          </p:cNvSpPr>
          <p:nvPr>
            <p:ph type="title"/>
          </p:nvPr>
        </p:nvSpPr>
        <p:spPr>
          <a:xfrm>
            <a:off x="449858" y="582041"/>
            <a:ext cx="9343993" cy="446136"/>
          </a:xfrm>
        </p:spPr>
        <p:txBody>
          <a:bodyPr vert="horz"/>
          <a:lstStyle/>
          <a:p>
            <a:pPr>
              <a:lnSpc>
                <a:spcPct val="100000"/>
              </a:lnSpc>
            </a:pPr>
            <a:r>
              <a:rPr lang="en-US" altLang="zh-CN" sz="2399" dirty="0">
                <a:latin typeface="微软雅黑" panose="020B0503020204020204" pitchFamily="34" charset="-122"/>
                <a:ea typeface="微软雅黑" panose="020B0503020204020204" pitchFamily="34" charset="-122"/>
              </a:rPr>
              <a:t>1. </a:t>
            </a:r>
            <a:r>
              <a:rPr lang="zh-CN" altLang="en-US" sz="2399" dirty="0">
                <a:latin typeface="微软雅黑" panose="020B0503020204020204" pitchFamily="34" charset="-122"/>
                <a:ea typeface="微软雅黑" panose="020B0503020204020204" pitchFamily="34" charset="-122"/>
              </a:rPr>
              <a:t>基本信息</a:t>
            </a:r>
            <a:r>
              <a:rPr lang="en-US" altLang="zh-CN" sz="2399" dirty="0">
                <a:latin typeface="微软雅黑" panose="020B0503020204020204" pitchFamily="34" charset="-122"/>
                <a:ea typeface="微软雅黑" panose="020B0503020204020204" pitchFamily="34" charset="-122"/>
              </a:rPr>
              <a:t>(1/3) </a:t>
            </a:r>
            <a:r>
              <a:rPr lang="zh-CN" altLang="en-US" sz="2399" dirty="0">
                <a:latin typeface="微软雅黑" panose="020B0503020204020204" pitchFamily="34" charset="-122"/>
                <a:ea typeface="微软雅黑" panose="020B0503020204020204" pitchFamily="34" charset="-122"/>
              </a:rPr>
              <a:t>：偏头痛</a:t>
            </a:r>
            <a:r>
              <a:rPr lang="zh-CN" altLang="en-US" sz="2399" dirty="0">
                <a:solidFill>
                  <a:schemeClr val="accent1"/>
                </a:solidFill>
                <a:latin typeface="微软雅黑" panose="020B0503020204020204" pitchFamily="34" charset="-122"/>
                <a:ea typeface="微软雅黑" panose="020B0503020204020204" pitchFamily="34" charset="-122"/>
              </a:rPr>
              <a:t>疾病严重</a:t>
            </a:r>
            <a:r>
              <a:rPr lang="zh-CN" altLang="en-US" sz="2399" dirty="0">
                <a:latin typeface="微软雅黑" panose="020B0503020204020204" pitchFamily="34" charset="-122"/>
                <a:ea typeface="微软雅黑" panose="020B0503020204020204" pitchFamily="34" charset="-122"/>
              </a:rPr>
              <a:t>，增加心脑血管等其他疾病风险</a:t>
            </a:r>
            <a:endParaRPr lang="zh-CN" altLang="en-US" sz="2799" dirty="0">
              <a:solidFill>
                <a:schemeClr val="accent1"/>
              </a:solidFill>
              <a:latin typeface="微软雅黑" panose="020B0503020204020204" pitchFamily="34" charset="-122"/>
              <a:ea typeface="微软雅黑" panose="020B0503020204020204" pitchFamily="34" charset="-122"/>
            </a:endParaRPr>
          </a:p>
        </p:txBody>
      </p:sp>
      <p:sp>
        <p:nvSpPr>
          <p:cNvPr id="31" name="矩形 30">
            <a:extLst>
              <a:ext uri="{FF2B5EF4-FFF2-40B4-BE49-F238E27FC236}">
                <a16:creationId xmlns:a16="http://schemas.microsoft.com/office/drawing/2014/main" id="{B95A6C47-A32D-FBFE-3A6C-72E0B885670C}"/>
              </a:ext>
            </a:extLst>
          </p:cNvPr>
          <p:cNvSpPr/>
          <p:nvPr/>
        </p:nvSpPr>
        <p:spPr bwMode="gray">
          <a:xfrm>
            <a:off x="9793851" y="893"/>
            <a:ext cx="2394977" cy="446137"/>
          </a:xfrm>
          <a:prstGeom prst="rect">
            <a:avLst/>
          </a:prstGeom>
          <a:solidFill>
            <a:schemeClr val="bg1">
              <a:lumMod val="95000"/>
            </a:schemeClr>
          </a:solidFill>
          <a:ln w="28575" cap="flat" cmpd="sng" algn="ctr">
            <a:noFill/>
            <a:prstDash val="solid"/>
            <a:miter lim="800000"/>
            <a:headEnd type="none" w="med" len="med"/>
            <a:tailEnd type="none" w="med" len="med"/>
          </a:ln>
          <a:effectLst/>
        </p:spPr>
        <p:txBody>
          <a:bodyPr vert="horz" wrap="square" lIns="91405" tIns="45703" rIns="91405" bIns="45703" numCol="1" rtlCol="0" anchor="ctr" anchorCtr="0" compatLnSpc="1">
            <a:prstTxWarp prst="textNoShape">
              <a:avLst/>
            </a:prstTxWarp>
            <a:noAutofit/>
          </a:bodyPr>
          <a:lstStyle/>
          <a:p>
            <a:pPr marL="0" marR="0" lvl="0" indent="0" algn="ctr" defTabSz="914400" rtl="0" eaLnBrk="1" fontAlgn="base" latinLnBrk="0" hangingPunct="1">
              <a:lnSpc>
                <a:spcPct val="90000"/>
              </a:lnSpc>
              <a:spcBef>
                <a:spcPts val="0"/>
              </a:spcBef>
              <a:spcAft>
                <a:spcPct val="0"/>
              </a:spcAft>
              <a:buClr>
                <a:srgbClr val="0095FF"/>
              </a:buClr>
              <a:buSzPct val="90000"/>
              <a:buFontTx/>
              <a:buNone/>
              <a:tabLst/>
              <a:defRPr/>
            </a:pPr>
            <a:r>
              <a:rPr kumimoji="0" lang="zh-CN" altLang="en-US" sz="1600" b="1" i="0" u="none" strike="noStrike" kern="1200" cap="none" spc="0"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cs typeface="+mn-cs"/>
              </a:rPr>
              <a:t>硫酸</a:t>
            </a:r>
            <a:r>
              <a:rPr kumimoji="0" lang="zh-CN" altLang="en-US" sz="1999" b="1" i="0" u="none" strike="noStrike" kern="1200" cap="none" spc="0" normalizeH="0" baseline="0" noProof="0" dirty="0">
                <a:ln>
                  <a:noFill/>
                </a:ln>
                <a:solidFill>
                  <a:srgbClr val="0000C9"/>
                </a:solidFill>
                <a:effectLst/>
                <a:uLnTx/>
                <a:uFillTx/>
                <a:latin typeface="微软雅黑" panose="020B0503020204020204" pitchFamily="34" charset="-122"/>
                <a:ea typeface="微软雅黑" panose="020B0503020204020204" pitchFamily="34" charset="-122"/>
                <a:cs typeface="+mn-cs"/>
              </a:rPr>
              <a:t>瑞美吉泮</a:t>
            </a:r>
            <a:r>
              <a:rPr kumimoji="0" lang="zh-CN" altLang="en-US" sz="1600" b="1" i="0" u="none" strike="noStrike" kern="1200" cap="none" spc="0"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cs typeface="+mn-cs"/>
              </a:rPr>
              <a:t>口崩片</a:t>
            </a:r>
            <a:endParaRPr kumimoji="0" lang="zh-CN" altLang="en-US" sz="1999" b="1" i="0" u="none" strike="noStrike" kern="1200" cap="none" spc="0"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cs typeface="+mn-cs"/>
            </a:endParaRPr>
          </a:p>
        </p:txBody>
      </p:sp>
      <p:sp>
        <p:nvSpPr>
          <p:cNvPr id="7" name="矩形 6">
            <a:extLst>
              <a:ext uri="{FF2B5EF4-FFF2-40B4-BE49-F238E27FC236}">
                <a16:creationId xmlns:a16="http://schemas.microsoft.com/office/drawing/2014/main" id="{8B3E49CA-FB80-7ADE-31B3-B54B23AFF0F8}"/>
              </a:ext>
            </a:extLst>
          </p:cNvPr>
          <p:cNvSpPr/>
          <p:nvPr/>
        </p:nvSpPr>
        <p:spPr bwMode="gray">
          <a:xfrm>
            <a:off x="488661" y="1286964"/>
            <a:ext cx="4063590" cy="377763"/>
          </a:xfrm>
          <a:prstGeom prst="rect">
            <a:avLst/>
          </a:prstGeom>
          <a:noFill/>
          <a:ln w="9525" cap="flat" cmpd="sng" algn="ctr">
            <a:noFill/>
            <a:prstDash val="solid"/>
            <a:miter lim="800000"/>
            <a:headEnd type="none" w="med" len="med"/>
            <a:tailEnd type="none" w="med" len="med"/>
          </a:ln>
          <a:effectLst/>
        </p:spPr>
        <p:txBody>
          <a:bodyPr vert="horz" wrap="square" lIns="91405" tIns="45703" rIns="91405" bIns="45703" numCol="1" rtlCol="0" anchor="ctr" anchorCtr="0" compatLnSpc="1">
            <a:prstTxWarp prst="textNoShape">
              <a:avLst/>
            </a:prstTxWarp>
            <a:noAutofit/>
          </a:bodyPr>
          <a:lstStyle/>
          <a:p>
            <a:pPr marL="0" marR="0" lvl="0" indent="0" defTabSz="914400" rtl="0" eaLnBrk="1" fontAlgn="base" latinLnBrk="0" hangingPunct="1">
              <a:lnSpc>
                <a:spcPct val="150000"/>
              </a:lnSpc>
              <a:spcBef>
                <a:spcPts val="0"/>
              </a:spcBef>
              <a:spcAft>
                <a:spcPct val="0"/>
              </a:spcAft>
              <a:buClr>
                <a:srgbClr val="0095FF"/>
              </a:buClr>
              <a:buSzPct val="90000"/>
              <a:buFontTx/>
              <a:buNone/>
              <a:tabLst/>
              <a:defRPr/>
            </a:pPr>
            <a:r>
              <a:rPr kumimoji="0" lang="zh-CN" altLang="en-US" sz="1600" b="1" i="0" u="none" strike="noStrike" kern="1200" cap="none" spc="0" normalizeH="0" baseline="0" noProof="0" dirty="0">
                <a:ln>
                  <a:noFill/>
                </a:ln>
                <a:effectLst/>
                <a:uLnTx/>
                <a:uFillTx/>
                <a:latin typeface="微软雅黑" panose="020B0503020204020204" pitchFamily="34" charset="-122"/>
                <a:ea typeface="微软雅黑" panose="020B0503020204020204" pitchFamily="34" charset="-122"/>
                <a:cs typeface="+mn-cs"/>
              </a:rPr>
              <a:t>偏头痛</a:t>
            </a:r>
            <a:r>
              <a:rPr lang="zh-CN" altLang="en-US" sz="1600" b="1" dirty="0">
                <a:latin typeface="微软雅黑" panose="020B0503020204020204" pitchFamily="34" charset="-122"/>
                <a:ea typeface="微软雅黑" panose="020B0503020204020204" pitchFamily="34" charset="-122"/>
              </a:rPr>
              <a:t>疾</a:t>
            </a:r>
            <a:r>
              <a:rPr kumimoji="0" lang="zh-CN" altLang="en-US" sz="1600" b="1" i="0" u="none" strike="noStrike" kern="1200" cap="none" spc="0" normalizeH="0" baseline="0" noProof="0" dirty="0">
                <a:ln>
                  <a:noFill/>
                </a:ln>
                <a:effectLst/>
                <a:uLnTx/>
                <a:uFillTx/>
                <a:latin typeface="微软雅黑" panose="020B0503020204020204" pitchFamily="34" charset="-122"/>
                <a:ea typeface="微软雅黑" panose="020B0503020204020204" pitchFamily="34" charset="-122"/>
                <a:cs typeface="+mn-cs"/>
              </a:rPr>
              <a:t>病概况</a:t>
            </a:r>
            <a:endParaRPr kumimoji="0" lang="en-US" sz="1600" b="1" i="0" u="none" strike="noStrike" kern="1200" cap="none" spc="0" normalizeH="0" baseline="0" noProof="0" dirty="0">
              <a:ln>
                <a:noFill/>
              </a:ln>
              <a:effectLst/>
              <a:uLnTx/>
              <a:uFillTx/>
              <a:latin typeface="微软雅黑" panose="020B0503020204020204" pitchFamily="34" charset="-122"/>
              <a:ea typeface="微软雅黑" panose="020B0503020204020204" pitchFamily="34" charset="-122"/>
              <a:cs typeface="+mn-cs"/>
            </a:endParaRPr>
          </a:p>
        </p:txBody>
      </p:sp>
      <p:sp>
        <p:nvSpPr>
          <p:cNvPr id="15" name="矩形 14">
            <a:extLst>
              <a:ext uri="{FF2B5EF4-FFF2-40B4-BE49-F238E27FC236}">
                <a16:creationId xmlns:a16="http://schemas.microsoft.com/office/drawing/2014/main" id="{6C66F23D-742F-C86C-BDB6-5FC3918ED2D0}"/>
              </a:ext>
            </a:extLst>
          </p:cNvPr>
          <p:cNvSpPr/>
          <p:nvPr/>
        </p:nvSpPr>
        <p:spPr bwMode="gray">
          <a:xfrm>
            <a:off x="8141157" y="1286964"/>
            <a:ext cx="3622477" cy="377763"/>
          </a:xfrm>
          <a:prstGeom prst="rect">
            <a:avLst/>
          </a:prstGeom>
          <a:noFill/>
          <a:ln w="9525" cap="flat" cmpd="sng" algn="ctr">
            <a:noFill/>
            <a:prstDash val="solid"/>
            <a:miter lim="800000"/>
            <a:headEnd type="none" w="med" len="med"/>
            <a:tailEnd type="none" w="med" len="med"/>
          </a:ln>
          <a:effectLst/>
        </p:spPr>
        <p:txBody>
          <a:bodyPr vert="horz" wrap="square" lIns="91405" tIns="45703" rIns="91405" bIns="45703" numCol="1" rtlCol="0" anchor="ctr" anchorCtr="0" compatLnSpc="1">
            <a:prstTxWarp prst="textNoShape">
              <a:avLst/>
            </a:prstTxWarp>
            <a:noAutofit/>
          </a:bodyPr>
          <a:lstStyle/>
          <a:p>
            <a:pPr fontAlgn="base">
              <a:lnSpc>
                <a:spcPct val="150000"/>
              </a:lnSpc>
              <a:spcAft>
                <a:spcPct val="0"/>
              </a:spcAft>
              <a:buClr>
                <a:srgbClr val="0095FF"/>
              </a:buClr>
              <a:buSzPct val="90000"/>
            </a:pPr>
            <a:r>
              <a:rPr lang="zh-CN" altLang="en-US" sz="1600" b="1" dirty="0">
                <a:latin typeface="微软雅黑" panose="020B0503020204020204" pitchFamily="34" charset="-122"/>
                <a:ea typeface="微软雅黑" panose="020B0503020204020204" pitchFamily="34" charset="-122"/>
              </a:rPr>
              <a:t>药品</a:t>
            </a:r>
            <a:r>
              <a:rPr lang="zh-CN" altLang="en-US" sz="1600" b="1">
                <a:latin typeface="微软雅黑" panose="020B0503020204020204" pitchFamily="34" charset="-122"/>
                <a:ea typeface="微软雅黑" panose="020B0503020204020204" pitchFamily="34" charset="-122"/>
              </a:rPr>
              <a:t>基本信息</a:t>
            </a:r>
            <a:endParaRPr lang="en-US" sz="1600" b="1" dirty="0">
              <a:latin typeface="微软雅黑" panose="020B0503020204020204" pitchFamily="34" charset="-122"/>
              <a:ea typeface="微软雅黑" panose="020B0503020204020204" pitchFamily="34" charset="-122"/>
            </a:endParaRPr>
          </a:p>
        </p:txBody>
      </p:sp>
      <p:sp>
        <p:nvSpPr>
          <p:cNvPr id="16" name="文本框 15">
            <a:extLst>
              <a:ext uri="{FF2B5EF4-FFF2-40B4-BE49-F238E27FC236}">
                <a16:creationId xmlns:a16="http://schemas.microsoft.com/office/drawing/2014/main" id="{637B0C13-5DBF-5BEE-38DA-90E741CAFB59}"/>
              </a:ext>
            </a:extLst>
          </p:cNvPr>
          <p:cNvSpPr txBox="1"/>
          <p:nvPr>
            <p:custDataLst>
              <p:tags r:id="rId2"/>
            </p:custDataLst>
          </p:nvPr>
        </p:nvSpPr>
        <p:spPr>
          <a:xfrm>
            <a:off x="8141158" y="1772022"/>
            <a:ext cx="3622476" cy="4350204"/>
          </a:xfrm>
          <a:prstGeom prst="rect">
            <a:avLst/>
          </a:prstGeom>
          <a:noFill/>
        </p:spPr>
        <p:txBody>
          <a:bodyPr wrap="square">
            <a:noAutofit/>
          </a:bodyPr>
          <a:lstStyle/>
          <a:p>
            <a:pPr marR="0" lvl="0" algn="just" defTabSz="914126" rtl="0" eaLnBrk="1" fontAlgn="base" latinLnBrk="0" hangingPunct="1">
              <a:lnSpc>
                <a:spcPct val="150000"/>
              </a:lnSpc>
              <a:spcBef>
                <a:spcPct val="0"/>
              </a:spcBef>
              <a:spcAft>
                <a:spcPts val="500"/>
              </a:spcAft>
              <a:buClrTx/>
              <a:buSzTx/>
              <a:tabLst/>
              <a:defRPr/>
            </a:pPr>
            <a:r>
              <a:rPr kumimoji="0" lang="zh-CN" altLang="en-US" sz="1200" b="0" i="0" u="none" strike="noStrike" kern="1200" cap="none" spc="0" normalizeH="0" baseline="0" noProof="0" dirty="0">
                <a:ln>
                  <a:noFill/>
                </a:ln>
                <a:solidFill>
                  <a:srgbClr val="000000"/>
                </a:solidFill>
                <a:effectLst/>
                <a:uLnTx/>
                <a:uFillTx/>
                <a:latin typeface="微软雅黑" panose="020B0503020204020204" charset="-122"/>
                <a:ea typeface="微软雅黑" panose="020B0503020204020204" charset="-122"/>
                <a:cs typeface="微软雅黑" panose="020B0503020204020204" charset="-122"/>
                <a:sym typeface="Arial" panose="020B0604020202020204" pitchFamily="34" charset="0"/>
              </a:rPr>
              <a:t>通用名：</a:t>
            </a:r>
            <a:r>
              <a:rPr kumimoji="0" lang="zh-CN" altLang="en-US" sz="1400" b="1" i="0" u="none" strike="noStrike" kern="1200" cap="none" spc="0" normalizeH="0" baseline="0" noProof="0" dirty="0">
                <a:ln>
                  <a:noFill/>
                </a:ln>
                <a:solidFill>
                  <a:srgbClr val="C00000"/>
                </a:solidFill>
                <a:effectLst/>
                <a:uLnTx/>
                <a:uFillTx/>
                <a:latin typeface="微软雅黑" panose="020B0503020204020204" charset="-122"/>
                <a:ea typeface="微软雅黑" panose="020B0503020204020204" charset="-122"/>
                <a:cs typeface="+mn-cs"/>
                <a:sym typeface="Arial" panose="020B0604020202020204" pitchFamily="34" charset="0"/>
              </a:rPr>
              <a:t>硫酸瑞美吉泮口崩片</a:t>
            </a:r>
            <a:r>
              <a:rPr kumimoji="0" lang="en-US" altLang="zh-CN" sz="1400" i="0" u="none" strike="noStrike" kern="1200" cap="none" spc="0" normalizeH="0" baseline="30000" noProof="0" dirty="0">
                <a:ln>
                  <a:noFill/>
                </a:ln>
                <a:effectLst/>
                <a:uLnTx/>
                <a:uFillTx/>
                <a:latin typeface="微软雅黑" panose="020B0503020204020204" charset="-122"/>
                <a:ea typeface="微软雅黑" panose="020B0503020204020204" charset="-122"/>
                <a:cs typeface="+mn-cs"/>
                <a:sym typeface="Arial" panose="020B0604020202020204" pitchFamily="34" charset="0"/>
              </a:rPr>
              <a:t>9</a:t>
            </a:r>
            <a:endParaRPr kumimoji="0" lang="zh-CN" altLang="en-US" sz="1400" i="0" u="none" strike="noStrike" kern="1200" cap="none" spc="0" normalizeH="0" baseline="30000" noProof="0" dirty="0">
              <a:ln>
                <a:noFill/>
              </a:ln>
              <a:effectLst/>
              <a:uLnTx/>
              <a:uFillTx/>
              <a:latin typeface="微软雅黑" panose="020B0503020204020204" charset="-122"/>
              <a:ea typeface="微软雅黑" panose="020B0503020204020204" charset="-122"/>
              <a:cs typeface="+mn-cs"/>
              <a:sym typeface="Arial" panose="020B0604020202020204" pitchFamily="34" charset="0"/>
            </a:endParaRPr>
          </a:p>
          <a:p>
            <a:pPr marR="0" lvl="0" algn="just" defTabSz="914126" rtl="0" eaLnBrk="1" fontAlgn="base" latinLnBrk="0" hangingPunct="1">
              <a:lnSpc>
                <a:spcPct val="150000"/>
              </a:lnSpc>
              <a:spcBef>
                <a:spcPct val="0"/>
              </a:spcBef>
              <a:spcAft>
                <a:spcPts val="500"/>
              </a:spcAft>
              <a:buClrTx/>
              <a:buSzTx/>
              <a:tabLst/>
              <a:defRPr/>
            </a:pPr>
            <a:r>
              <a:rPr kumimoji="0" lang="zh-CN" altLang="en-US" sz="1200" b="0" i="0" u="none" strike="noStrike" kern="1200" cap="none" spc="0" normalizeH="0" baseline="0" noProof="0" dirty="0">
                <a:ln>
                  <a:noFill/>
                </a:ln>
                <a:solidFill>
                  <a:srgbClr val="000000"/>
                </a:solidFill>
                <a:effectLst/>
                <a:uLnTx/>
                <a:uFillTx/>
                <a:latin typeface="微软雅黑" panose="020B0503020204020204" charset="-122"/>
                <a:ea typeface="微软雅黑" panose="020B0503020204020204" charset="-122"/>
                <a:cs typeface="微软雅黑" panose="020B0503020204020204" charset="-122"/>
                <a:sym typeface="Arial" panose="020B0604020202020204" pitchFamily="34" charset="0"/>
              </a:rPr>
              <a:t>适应症：</a:t>
            </a:r>
            <a:r>
              <a:rPr kumimoji="0" lang="zh-CN" altLang="en-US" sz="1200" b="0" i="0" u="none" strike="noStrike" kern="1200" cap="none" spc="0" normalizeH="0" baseline="0" noProof="0" dirty="0">
                <a:ln>
                  <a:noFill/>
                </a:ln>
                <a:solidFill>
                  <a:srgbClr val="000000"/>
                </a:solidFill>
                <a:effectLst/>
                <a:uLnTx/>
                <a:uFillTx/>
                <a:latin typeface="微软雅黑" panose="020B0503020204020204" charset="-122"/>
                <a:ea typeface="微软雅黑" panose="020B0503020204020204" charset="-122"/>
                <a:cs typeface="+mn-cs"/>
                <a:sym typeface="Arial" panose="020B0604020202020204" pitchFamily="34" charset="0"/>
              </a:rPr>
              <a:t>适用于成人有或无先兆偏头痛的急性治疗</a:t>
            </a:r>
            <a:endParaRPr kumimoji="0" lang="en-US" altLang="zh-CN" sz="1200" b="0" i="0" u="none" strike="noStrike" kern="1200" cap="none" spc="0" normalizeH="0" baseline="30000" noProof="0" dirty="0">
              <a:ln>
                <a:noFill/>
              </a:ln>
              <a:solidFill>
                <a:srgbClr val="000000"/>
              </a:solidFill>
              <a:effectLst/>
              <a:uLnTx/>
              <a:uFillTx/>
              <a:latin typeface="微软雅黑" panose="020B0503020204020204" charset="-122"/>
              <a:ea typeface="微软雅黑" panose="020B0503020204020204" charset="-122"/>
              <a:cs typeface="+mn-cs"/>
              <a:sym typeface="Arial" panose="020B0604020202020204" pitchFamily="34" charset="0"/>
            </a:endParaRPr>
          </a:p>
          <a:p>
            <a:pPr marR="0" lvl="0" algn="just" defTabSz="914126" rtl="0" eaLnBrk="1" fontAlgn="base" latinLnBrk="0" hangingPunct="1">
              <a:lnSpc>
                <a:spcPct val="150000"/>
              </a:lnSpc>
              <a:spcBef>
                <a:spcPct val="0"/>
              </a:spcBef>
              <a:spcAft>
                <a:spcPts val="500"/>
              </a:spcAft>
              <a:buClrTx/>
              <a:buSzTx/>
              <a:tabLst/>
              <a:defRPr/>
            </a:pPr>
            <a:r>
              <a:rPr kumimoji="0" lang="zh-CN" altLang="en-US" sz="1200" b="0" i="0" u="none" strike="noStrike" kern="1200" cap="none" spc="0" normalizeH="0" baseline="0" noProof="0" dirty="0">
                <a:ln>
                  <a:noFill/>
                </a:ln>
                <a:solidFill>
                  <a:srgbClr val="000000"/>
                </a:solidFill>
                <a:effectLst/>
                <a:uLnTx/>
                <a:uFillTx/>
                <a:latin typeface="微软雅黑" panose="020B0503020204020204" charset="-122"/>
                <a:ea typeface="微软雅黑" panose="020B0503020204020204" charset="-122"/>
                <a:cs typeface="微软雅黑" panose="020B0503020204020204" charset="-122"/>
                <a:sym typeface="Arial" panose="020B0604020202020204" pitchFamily="34" charset="0"/>
              </a:rPr>
              <a:t>注册规格：</a:t>
            </a:r>
            <a:r>
              <a:rPr kumimoji="0" lang="pt-BR" altLang="zh-CN" sz="1200" b="0" i="0" u="none" strike="noStrike" kern="1200" cap="none" spc="0" normalizeH="0" baseline="0" noProof="0" dirty="0">
                <a:ln>
                  <a:noFill/>
                </a:ln>
                <a:solidFill>
                  <a:srgbClr val="000000"/>
                </a:solidFill>
                <a:effectLst/>
                <a:uLnTx/>
                <a:uFillTx/>
                <a:latin typeface="微软雅黑" panose="020B0503020204020204" charset="-122"/>
                <a:ea typeface="微软雅黑" panose="020B0503020204020204" charset="-122"/>
                <a:cs typeface="微软雅黑" panose="020B0503020204020204" charset="-122"/>
                <a:sym typeface="Arial" panose="020B0604020202020204" pitchFamily="34" charset="0"/>
              </a:rPr>
              <a:t>75mg/</a:t>
            </a:r>
            <a:r>
              <a:rPr kumimoji="0" lang="zh-CN" altLang="en-US" sz="1200" b="0" i="0" u="none" strike="noStrike" kern="1200" cap="none" spc="0" normalizeH="0" baseline="0" noProof="0" dirty="0">
                <a:ln>
                  <a:noFill/>
                </a:ln>
                <a:solidFill>
                  <a:srgbClr val="000000"/>
                </a:solidFill>
                <a:effectLst/>
                <a:uLnTx/>
                <a:uFillTx/>
                <a:latin typeface="微软雅黑" panose="020B0503020204020204" charset="-122"/>
                <a:ea typeface="微软雅黑" panose="020B0503020204020204" charset="-122"/>
                <a:cs typeface="微软雅黑" panose="020B0503020204020204" charset="-122"/>
                <a:sym typeface="Arial" panose="020B0604020202020204" pitchFamily="34" charset="0"/>
              </a:rPr>
              <a:t>片</a:t>
            </a:r>
          </a:p>
          <a:p>
            <a:pPr marR="0" lvl="0" algn="just" defTabSz="914126" rtl="0" eaLnBrk="1" fontAlgn="base" latinLnBrk="0" hangingPunct="1">
              <a:lnSpc>
                <a:spcPct val="150000"/>
              </a:lnSpc>
              <a:spcBef>
                <a:spcPct val="0"/>
              </a:spcBef>
              <a:spcAft>
                <a:spcPts val="500"/>
              </a:spcAft>
              <a:buClrTx/>
              <a:buSzTx/>
              <a:tabLst/>
              <a:defRPr/>
            </a:pPr>
            <a:r>
              <a:rPr kumimoji="0" lang="zh-CN" altLang="en-US" sz="1200" b="0" i="0" u="none" strike="noStrike" kern="1200" cap="none" spc="0" normalizeH="0" baseline="0" noProof="0" dirty="0">
                <a:ln>
                  <a:noFill/>
                </a:ln>
                <a:solidFill>
                  <a:srgbClr val="000000"/>
                </a:solidFill>
                <a:effectLst/>
                <a:uLnTx/>
                <a:uFillTx/>
                <a:latin typeface="微软雅黑" panose="020B0503020204020204" charset="-122"/>
                <a:ea typeface="微软雅黑" panose="020B0503020204020204" charset="-122"/>
                <a:cs typeface="微软雅黑" panose="020B0503020204020204" charset="-122"/>
                <a:sym typeface="Arial" panose="020B0604020202020204" pitchFamily="34" charset="0"/>
              </a:rPr>
              <a:t>大陆首次上市：</a:t>
            </a:r>
            <a:r>
              <a:rPr kumimoji="0" lang="en-US" altLang="zh-CN" sz="1200" b="0" i="0" u="none" strike="noStrike" kern="1200" cap="none" spc="0" normalizeH="0" baseline="0" noProof="0" dirty="0">
                <a:ln>
                  <a:noFill/>
                </a:ln>
                <a:solidFill>
                  <a:srgbClr val="000000"/>
                </a:solidFill>
                <a:effectLst/>
                <a:uLnTx/>
                <a:uFillTx/>
                <a:latin typeface="微软雅黑" panose="020B0503020204020204" charset="-122"/>
                <a:ea typeface="微软雅黑" panose="020B0503020204020204" charset="-122"/>
                <a:cs typeface="+mn-cs"/>
                <a:sym typeface="Arial" panose="020B0604020202020204" pitchFamily="34" charset="0"/>
              </a:rPr>
              <a:t>2024</a:t>
            </a:r>
            <a:r>
              <a:rPr kumimoji="0" lang="zh-CN" altLang="en-US" sz="1200" b="0" i="0" u="none" strike="noStrike" kern="1200" cap="none" spc="0" normalizeH="0" baseline="0" noProof="0" dirty="0">
                <a:ln>
                  <a:noFill/>
                </a:ln>
                <a:solidFill>
                  <a:srgbClr val="000000"/>
                </a:solidFill>
                <a:effectLst/>
                <a:uLnTx/>
                <a:uFillTx/>
                <a:latin typeface="微软雅黑" panose="020B0503020204020204" charset="-122"/>
                <a:ea typeface="微软雅黑" panose="020B0503020204020204" charset="-122"/>
                <a:cs typeface="+mn-cs"/>
                <a:sym typeface="Arial" panose="020B0604020202020204" pitchFamily="34" charset="0"/>
              </a:rPr>
              <a:t>年</a:t>
            </a:r>
            <a:r>
              <a:rPr kumimoji="0" lang="en-US" altLang="zh-CN" sz="1200" b="0" i="0" u="none" strike="noStrike" kern="1200" cap="none" spc="0" normalizeH="0" baseline="0" noProof="0" dirty="0">
                <a:ln>
                  <a:noFill/>
                </a:ln>
                <a:solidFill>
                  <a:srgbClr val="000000"/>
                </a:solidFill>
                <a:effectLst/>
                <a:uLnTx/>
                <a:uFillTx/>
                <a:latin typeface="微软雅黑" panose="020B0503020204020204" charset="-122"/>
                <a:ea typeface="微软雅黑" panose="020B0503020204020204" charset="-122"/>
                <a:cs typeface="+mn-cs"/>
                <a:sym typeface="Arial" panose="020B0604020202020204" pitchFamily="34" charset="0"/>
              </a:rPr>
              <a:t>1</a:t>
            </a:r>
            <a:r>
              <a:rPr kumimoji="0" lang="zh-CN" altLang="en-US" sz="1200" b="0" i="0" u="none" strike="noStrike" kern="1200" cap="none" spc="0" normalizeH="0" baseline="0" noProof="0" dirty="0">
                <a:ln>
                  <a:noFill/>
                </a:ln>
                <a:solidFill>
                  <a:srgbClr val="000000"/>
                </a:solidFill>
                <a:effectLst/>
                <a:uLnTx/>
                <a:uFillTx/>
                <a:latin typeface="微软雅黑" panose="020B0503020204020204" charset="-122"/>
                <a:ea typeface="微软雅黑" panose="020B0503020204020204" charset="-122"/>
                <a:cs typeface="+mn-cs"/>
                <a:sym typeface="Arial" panose="020B0604020202020204" pitchFamily="34" charset="0"/>
              </a:rPr>
              <a:t>月</a:t>
            </a:r>
            <a:r>
              <a:rPr kumimoji="0" lang="en-US" altLang="zh-CN" sz="1200" b="0" i="0" u="none" strike="noStrike" kern="1200" cap="none" spc="0" normalizeH="0" baseline="0" noProof="0" dirty="0">
                <a:ln>
                  <a:noFill/>
                </a:ln>
                <a:solidFill>
                  <a:srgbClr val="000000"/>
                </a:solidFill>
                <a:effectLst/>
                <a:uLnTx/>
                <a:uFillTx/>
                <a:latin typeface="微软雅黑" panose="020B0503020204020204" charset="-122"/>
                <a:ea typeface="微软雅黑" panose="020B0503020204020204" charset="-122"/>
                <a:cs typeface="+mn-cs"/>
                <a:sym typeface="Arial" panose="020B0604020202020204" pitchFamily="34" charset="0"/>
              </a:rPr>
              <a:t>23</a:t>
            </a:r>
            <a:r>
              <a:rPr kumimoji="0" lang="zh-CN" altLang="en-US" sz="1200" b="0" i="0" u="none" strike="noStrike" kern="1200" cap="none" spc="0" normalizeH="0" baseline="0" noProof="0" dirty="0">
                <a:ln>
                  <a:noFill/>
                </a:ln>
                <a:solidFill>
                  <a:srgbClr val="000000"/>
                </a:solidFill>
                <a:effectLst/>
                <a:uLnTx/>
                <a:uFillTx/>
                <a:latin typeface="微软雅黑" panose="020B0503020204020204" charset="-122"/>
                <a:ea typeface="微软雅黑" panose="020B0503020204020204" charset="-122"/>
                <a:cs typeface="+mn-cs"/>
                <a:sym typeface="Arial" panose="020B0604020202020204" pitchFamily="34" charset="0"/>
              </a:rPr>
              <a:t>日</a:t>
            </a:r>
            <a:endParaRPr kumimoji="0" lang="en-US" altLang="zh-CN" sz="1200" b="0" i="0" u="none" strike="noStrike" kern="1200" cap="none" spc="0" normalizeH="0" baseline="0" noProof="0" dirty="0">
              <a:ln>
                <a:noFill/>
              </a:ln>
              <a:solidFill>
                <a:srgbClr val="000000"/>
              </a:solidFill>
              <a:effectLst/>
              <a:uLnTx/>
              <a:uFillTx/>
              <a:latin typeface="微软雅黑" panose="020B0503020204020204" charset="-122"/>
              <a:ea typeface="微软雅黑" panose="020B0503020204020204" charset="-122"/>
              <a:cs typeface="+mn-cs"/>
              <a:sym typeface="Arial" panose="020B0604020202020204" pitchFamily="34" charset="0"/>
            </a:endParaRPr>
          </a:p>
          <a:p>
            <a:pPr marR="0" lvl="0" algn="just" defTabSz="914126" rtl="0" eaLnBrk="1" fontAlgn="base" latinLnBrk="0" hangingPunct="1">
              <a:lnSpc>
                <a:spcPct val="150000"/>
              </a:lnSpc>
              <a:spcBef>
                <a:spcPct val="0"/>
              </a:spcBef>
              <a:spcAft>
                <a:spcPts val="500"/>
              </a:spcAft>
              <a:buClrTx/>
              <a:buSzTx/>
              <a:tabLst/>
              <a:defRPr/>
            </a:pPr>
            <a:r>
              <a:rPr kumimoji="0" lang="zh-CN" altLang="en-US" sz="1200" b="0" i="0" u="none" strike="noStrike" kern="1200" cap="none" spc="0" normalizeH="0" baseline="0" noProof="0" dirty="0">
                <a:ln>
                  <a:noFill/>
                </a:ln>
                <a:solidFill>
                  <a:srgbClr val="000000"/>
                </a:solidFill>
                <a:effectLst/>
                <a:uLnTx/>
                <a:uFillTx/>
                <a:latin typeface="微软雅黑" panose="020B0503020204020204" charset="-122"/>
                <a:ea typeface="微软雅黑" panose="020B0503020204020204" charset="-122"/>
                <a:cs typeface="微软雅黑" panose="020B0503020204020204" charset="-122"/>
                <a:sym typeface="Arial" panose="020B0604020202020204" pitchFamily="34" charset="0"/>
              </a:rPr>
              <a:t>大陆同通用名：</a:t>
            </a:r>
            <a:r>
              <a:rPr kumimoji="0" lang="zh-CN" altLang="en-US" sz="1400" b="1" i="0" u="none" strike="noStrike" kern="1200" cap="none" spc="0" normalizeH="0" baseline="0" noProof="0" dirty="0">
                <a:ln>
                  <a:noFill/>
                </a:ln>
                <a:solidFill>
                  <a:srgbClr val="C00000"/>
                </a:solidFill>
                <a:effectLst/>
                <a:uLnTx/>
                <a:uFillTx/>
                <a:latin typeface="微软雅黑" panose="020B0503020204020204" charset="-122"/>
                <a:ea typeface="微软雅黑" panose="020B0503020204020204" charset="-122"/>
                <a:cs typeface="微软雅黑" panose="020B0503020204020204" charset="-122"/>
                <a:sym typeface="Arial" panose="020B0604020202020204" pitchFamily="34" charset="0"/>
              </a:rPr>
              <a:t>独家，专利至</a:t>
            </a:r>
            <a:r>
              <a:rPr kumimoji="0" lang="en-US" altLang="zh-CN" sz="1400" b="1" i="0" u="none" strike="noStrike" kern="1200" cap="none" spc="0" normalizeH="0" baseline="0" noProof="0" dirty="0">
                <a:ln>
                  <a:noFill/>
                </a:ln>
                <a:solidFill>
                  <a:srgbClr val="C00000"/>
                </a:solidFill>
                <a:effectLst/>
                <a:uLnTx/>
                <a:uFillTx/>
                <a:latin typeface="微软雅黑" panose="020B0503020204020204" charset="-122"/>
                <a:ea typeface="微软雅黑" panose="020B0503020204020204" charset="-122"/>
                <a:cs typeface="微软雅黑" panose="020B0503020204020204" charset="-122"/>
                <a:sym typeface="Arial" panose="020B0604020202020204" pitchFamily="34" charset="0"/>
              </a:rPr>
              <a:t>2030</a:t>
            </a:r>
            <a:r>
              <a:rPr kumimoji="0" lang="zh-CN" altLang="en-US" sz="1400" b="1" i="0" u="none" strike="noStrike" kern="1200" cap="none" spc="0" normalizeH="0" baseline="0" noProof="0" dirty="0">
                <a:ln>
                  <a:noFill/>
                </a:ln>
                <a:solidFill>
                  <a:srgbClr val="C00000"/>
                </a:solidFill>
                <a:effectLst/>
                <a:uLnTx/>
                <a:uFillTx/>
                <a:latin typeface="微软雅黑" panose="020B0503020204020204" charset="-122"/>
                <a:ea typeface="微软雅黑" panose="020B0503020204020204" charset="-122"/>
                <a:cs typeface="微软雅黑" panose="020B0503020204020204" charset="-122"/>
                <a:sym typeface="Arial" panose="020B0604020202020204" pitchFamily="34" charset="0"/>
              </a:rPr>
              <a:t>年</a:t>
            </a:r>
            <a:endParaRPr kumimoji="0" lang="en-US" altLang="zh-CN" sz="1400" b="1" i="0" u="none" strike="noStrike" kern="1200" cap="none" spc="0" normalizeH="0" baseline="0" noProof="0" dirty="0">
              <a:ln>
                <a:noFill/>
              </a:ln>
              <a:solidFill>
                <a:srgbClr val="C00000"/>
              </a:solidFill>
              <a:effectLst/>
              <a:uLnTx/>
              <a:uFillTx/>
              <a:latin typeface="微软雅黑" panose="020B0503020204020204" charset="-122"/>
              <a:ea typeface="微软雅黑" panose="020B0503020204020204" charset="-122"/>
              <a:cs typeface="微软雅黑" panose="020B0503020204020204" charset="-122"/>
              <a:sym typeface="Arial" panose="020B0604020202020204" pitchFamily="34" charset="0"/>
            </a:endParaRPr>
          </a:p>
          <a:p>
            <a:pPr marR="0" lvl="0" algn="just" defTabSz="914126" rtl="0" eaLnBrk="1" fontAlgn="base" latinLnBrk="0" hangingPunct="1">
              <a:lnSpc>
                <a:spcPct val="150000"/>
              </a:lnSpc>
              <a:spcBef>
                <a:spcPct val="0"/>
              </a:spcBef>
              <a:spcAft>
                <a:spcPts val="500"/>
              </a:spcAft>
              <a:buClrTx/>
              <a:buSzTx/>
              <a:tabLst/>
              <a:defRPr/>
            </a:pPr>
            <a:r>
              <a:rPr kumimoji="0" lang="zh-CN" altLang="en-US" sz="1200" b="0" i="0" u="none" strike="noStrike" kern="1200" cap="none" spc="0" normalizeH="0" baseline="0" noProof="0" dirty="0">
                <a:ln>
                  <a:noFill/>
                </a:ln>
                <a:solidFill>
                  <a:srgbClr val="000000"/>
                </a:solidFill>
                <a:effectLst/>
                <a:uLnTx/>
                <a:uFillTx/>
                <a:latin typeface="微软雅黑" panose="020B0503020204020204" charset="-122"/>
                <a:ea typeface="微软雅黑" panose="020B0503020204020204" charset="-122"/>
                <a:cs typeface="微软雅黑" panose="020B0503020204020204" charset="-122"/>
                <a:sym typeface="Arial" panose="020B0604020202020204" pitchFamily="34" charset="0"/>
              </a:rPr>
              <a:t>全球首个上市：</a:t>
            </a:r>
            <a:r>
              <a:rPr kumimoji="0" lang="zh-CN" altLang="en-US" sz="1200" b="0" i="0" u="none" strike="noStrike" kern="1200" cap="none" spc="0" normalizeH="0" baseline="0" noProof="0" dirty="0">
                <a:ln>
                  <a:noFill/>
                </a:ln>
                <a:solidFill>
                  <a:srgbClr val="000000"/>
                </a:solidFill>
                <a:effectLst/>
                <a:uLnTx/>
                <a:uFillTx/>
                <a:latin typeface="微软雅黑" panose="020B0503020204020204" charset="-122"/>
                <a:ea typeface="微软雅黑" panose="020B0503020204020204" charset="-122"/>
                <a:cs typeface="+mn-cs"/>
                <a:sym typeface="Arial" panose="020B0604020202020204" pitchFamily="34" charset="0"/>
              </a:rPr>
              <a:t>美国，</a:t>
            </a:r>
            <a:r>
              <a:rPr kumimoji="0" lang="en-US" altLang="zh-CN" sz="1200" b="0" i="0" u="none" strike="noStrike" kern="1200" cap="none" spc="0" normalizeH="0" baseline="0" noProof="0" dirty="0">
                <a:ln>
                  <a:noFill/>
                </a:ln>
                <a:solidFill>
                  <a:srgbClr val="000000"/>
                </a:solidFill>
                <a:effectLst/>
                <a:uLnTx/>
                <a:uFillTx/>
                <a:latin typeface="微软雅黑" panose="020B0503020204020204" charset="-122"/>
                <a:ea typeface="微软雅黑" panose="020B0503020204020204" charset="-122"/>
                <a:cs typeface="+mn-cs"/>
                <a:sym typeface="Arial" panose="020B0604020202020204" pitchFamily="34" charset="0"/>
              </a:rPr>
              <a:t>2020</a:t>
            </a:r>
            <a:r>
              <a:rPr kumimoji="0" lang="zh-CN" altLang="en-US" sz="1200" b="0" i="0" u="none" strike="noStrike" kern="1200" cap="none" spc="0" normalizeH="0" baseline="0" noProof="0" dirty="0">
                <a:ln>
                  <a:noFill/>
                </a:ln>
                <a:solidFill>
                  <a:srgbClr val="000000"/>
                </a:solidFill>
                <a:effectLst/>
                <a:uLnTx/>
                <a:uFillTx/>
                <a:latin typeface="微软雅黑" panose="020B0503020204020204" charset="-122"/>
                <a:ea typeface="微软雅黑" panose="020B0503020204020204" charset="-122"/>
                <a:cs typeface="+mn-cs"/>
                <a:sym typeface="Arial" panose="020B0604020202020204" pitchFamily="34" charset="0"/>
              </a:rPr>
              <a:t>年</a:t>
            </a:r>
            <a:r>
              <a:rPr kumimoji="0" lang="en-US" altLang="zh-CN" sz="1200" b="0" i="0" u="none" strike="noStrike" kern="1200" cap="none" spc="0" normalizeH="0" baseline="0" noProof="0" dirty="0">
                <a:ln>
                  <a:noFill/>
                </a:ln>
                <a:solidFill>
                  <a:srgbClr val="000000"/>
                </a:solidFill>
                <a:effectLst/>
                <a:uLnTx/>
                <a:uFillTx/>
                <a:latin typeface="微软雅黑" panose="020B0503020204020204" charset="-122"/>
                <a:ea typeface="微软雅黑" panose="020B0503020204020204" charset="-122"/>
                <a:cs typeface="+mn-cs"/>
                <a:sym typeface="Arial" panose="020B0604020202020204" pitchFamily="34" charset="0"/>
              </a:rPr>
              <a:t>2</a:t>
            </a:r>
            <a:r>
              <a:rPr kumimoji="0" lang="zh-CN" altLang="en-US" sz="1200" b="0" i="0" u="none" strike="noStrike" kern="1200" cap="none" spc="0" normalizeH="0" baseline="0" noProof="0" dirty="0">
                <a:ln>
                  <a:noFill/>
                </a:ln>
                <a:solidFill>
                  <a:srgbClr val="000000"/>
                </a:solidFill>
                <a:effectLst/>
                <a:uLnTx/>
                <a:uFillTx/>
                <a:latin typeface="微软雅黑" panose="020B0503020204020204" charset="-122"/>
                <a:ea typeface="微软雅黑" panose="020B0503020204020204" charset="-122"/>
                <a:cs typeface="+mn-cs"/>
                <a:sym typeface="Arial" panose="020B0604020202020204" pitchFamily="34" charset="0"/>
              </a:rPr>
              <a:t>月</a:t>
            </a:r>
          </a:p>
          <a:p>
            <a:pPr marR="0" lvl="0" algn="just" defTabSz="914126" rtl="0" eaLnBrk="1" fontAlgn="base" latinLnBrk="0" hangingPunct="1">
              <a:lnSpc>
                <a:spcPct val="150000"/>
              </a:lnSpc>
              <a:spcBef>
                <a:spcPct val="0"/>
              </a:spcBef>
              <a:spcAft>
                <a:spcPts val="500"/>
              </a:spcAft>
              <a:buClrTx/>
              <a:buSzTx/>
              <a:tabLst/>
              <a:defRPr/>
            </a:pPr>
            <a:r>
              <a:rPr kumimoji="0" lang="zh-CN" altLang="en-US" sz="1200" b="0" i="0" u="none" strike="noStrike" kern="1200" cap="none" spc="0" normalizeH="0" baseline="0" noProof="0" dirty="0">
                <a:ln>
                  <a:noFill/>
                </a:ln>
                <a:solidFill>
                  <a:srgbClr val="000000"/>
                </a:solidFill>
                <a:effectLst/>
                <a:uLnTx/>
                <a:uFillTx/>
                <a:latin typeface="微软雅黑" panose="020B0503020204020204" charset="-122"/>
                <a:ea typeface="微软雅黑" panose="020B0503020204020204" charset="-122"/>
                <a:cs typeface="微软雅黑" panose="020B0503020204020204" charset="-122"/>
                <a:sym typeface="Arial" panose="020B0604020202020204" pitchFamily="34" charset="0"/>
              </a:rPr>
              <a:t>是否为</a:t>
            </a:r>
            <a:r>
              <a:rPr kumimoji="0" lang="en-US" altLang="zh-CN" sz="1200" b="0" i="0" u="none" strike="noStrike" kern="1200" cap="none" spc="0" normalizeH="0" baseline="0" noProof="0" dirty="0">
                <a:ln>
                  <a:noFill/>
                </a:ln>
                <a:solidFill>
                  <a:srgbClr val="000000"/>
                </a:solidFill>
                <a:effectLst/>
                <a:uLnTx/>
                <a:uFillTx/>
                <a:latin typeface="微软雅黑" panose="020B0503020204020204" charset="-122"/>
                <a:ea typeface="微软雅黑" panose="020B0503020204020204" charset="-122"/>
                <a:cs typeface="微软雅黑" panose="020B0503020204020204" charset="-122"/>
                <a:sym typeface="Arial" panose="020B0604020202020204" pitchFamily="34" charset="0"/>
              </a:rPr>
              <a:t>OTC</a:t>
            </a:r>
            <a:r>
              <a:rPr kumimoji="0" lang="zh-CN" altLang="en-US" sz="1200" b="0" i="0" u="none" strike="noStrike" kern="1200" cap="none" spc="0" normalizeH="0" baseline="0" noProof="0" dirty="0">
                <a:ln>
                  <a:noFill/>
                </a:ln>
                <a:solidFill>
                  <a:srgbClr val="000000"/>
                </a:solidFill>
                <a:effectLst/>
                <a:uLnTx/>
                <a:uFillTx/>
                <a:latin typeface="微软雅黑" panose="020B0503020204020204" charset="-122"/>
                <a:ea typeface="微软雅黑" panose="020B0503020204020204" charset="-122"/>
                <a:cs typeface="微软雅黑" panose="020B0503020204020204" charset="-122"/>
                <a:sym typeface="Arial" panose="020B0604020202020204" pitchFamily="34" charset="0"/>
              </a:rPr>
              <a:t>药品：</a:t>
            </a:r>
            <a:r>
              <a:rPr kumimoji="0" lang="zh-CN" altLang="en-US" sz="1200" b="0" i="0" u="none" strike="noStrike" kern="1200" cap="none" spc="0" normalizeH="0" baseline="0" noProof="0" dirty="0">
                <a:ln>
                  <a:noFill/>
                </a:ln>
                <a:solidFill>
                  <a:srgbClr val="000000"/>
                </a:solidFill>
                <a:effectLst/>
                <a:uLnTx/>
                <a:uFillTx/>
                <a:latin typeface="微软雅黑" panose="020B0503020204020204" charset="-122"/>
                <a:ea typeface="微软雅黑" panose="020B0503020204020204" charset="-122"/>
                <a:cs typeface="+mn-cs"/>
                <a:sym typeface="Arial" panose="020B0604020202020204" pitchFamily="34" charset="0"/>
              </a:rPr>
              <a:t>否</a:t>
            </a:r>
            <a:endParaRPr kumimoji="0" lang="en-US" altLang="zh-CN" sz="1200" b="0" i="0" u="none" strike="noStrike" kern="1200" cap="none" spc="0" normalizeH="0" baseline="0" noProof="0" dirty="0">
              <a:ln>
                <a:noFill/>
              </a:ln>
              <a:solidFill>
                <a:srgbClr val="000000"/>
              </a:solidFill>
              <a:effectLst/>
              <a:uLnTx/>
              <a:uFillTx/>
              <a:latin typeface="微软雅黑" panose="020B0503020204020204" charset="-122"/>
              <a:ea typeface="微软雅黑" panose="020B0503020204020204" charset="-122"/>
              <a:cs typeface="+mn-cs"/>
              <a:sym typeface="Arial" panose="020B0604020202020204" pitchFamily="34" charset="0"/>
            </a:endParaRPr>
          </a:p>
          <a:p>
            <a:pPr marR="0" lvl="0" algn="just" defTabSz="914126" rtl="0" eaLnBrk="1" fontAlgn="base" latinLnBrk="0" hangingPunct="1">
              <a:lnSpc>
                <a:spcPct val="150000"/>
              </a:lnSpc>
              <a:spcBef>
                <a:spcPct val="0"/>
              </a:spcBef>
              <a:spcAft>
                <a:spcPts val="500"/>
              </a:spcAft>
              <a:buClrTx/>
              <a:buSzTx/>
              <a:tabLst/>
              <a:defRPr/>
            </a:pPr>
            <a:r>
              <a:rPr kumimoji="0" lang="zh-CN" altLang="en-US" sz="1200" b="1" i="0" u="none" strike="noStrike" kern="1200" cap="none" spc="0" normalizeH="0" baseline="0" noProof="0" dirty="0">
                <a:ln>
                  <a:noFill/>
                </a:ln>
                <a:solidFill>
                  <a:srgbClr val="000000"/>
                </a:solidFill>
                <a:effectLst/>
                <a:uLnTx/>
                <a:uFillTx/>
                <a:latin typeface="微软雅黑" panose="020B0503020204020204" charset="-122"/>
                <a:ea typeface="微软雅黑" panose="020B0503020204020204" charset="-122"/>
                <a:cs typeface="微软雅黑" panose="020B0503020204020204" charset="-122"/>
                <a:sym typeface="Arial" panose="020B0604020202020204" pitchFamily="34" charset="0"/>
              </a:rPr>
              <a:t>用法用量</a:t>
            </a:r>
            <a:r>
              <a:rPr kumimoji="0" lang="zh-CN" altLang="en-US" sz="1200" b="0" i="0" u="none" strike="noStrike" kern="1200" cap="none" spc="0" normalizeH="0" baseline="0" noProof="0" dirty="0">
                <a:ln>
                  <a:noFill/>
                </a:ln>
                <a:solidFill>
                  <a:srgbClr val="000000"/>
                </a:solidFill>
                <a:effectLst/>
                <a:uLnTx/>
                <a:uFillTx/>
                <a:latin typeface="微软雅黑" panose="020B0503020204020204" charset="-122"/>
                <a:ea typeface="微软雅黑" panose="020B0503020204020204" charset="-122"/>
                <a:cs typeface="微软雅黑" panose="020B0503020204020204" charset="-122"/>
                <a:sym typeface="Arial" panose="020B0604020202020204" pitchFamily="34" charset="0"/>
              </a:rPr>
              <a:t>：</a:t>
            </a:r>
            <a:endParaRPr kumimoji="0" lang="en-US" altLang="zh-CN" sz="1200" b="0" i="0" u="none" strike="noStrike" kern="1200" cap="none" spc="0" normalizeH="0" baseline="0" noProof="0" dirty="0">
              <a:ln>
                <a:noFill/>
              </a:ln>
              <a:solidFill>
                <a:srgbClr val="000000"/>
              </a:solidFill>
              <a:effectLst/>
              <a:uLnTx/>
              <a:uFillTx/>
              <a:latin typeface="微软雅黑" panose="020B0503020204020204" charset="-122"/>
              <a:ea typeface="微软雅黑" panose="020B0503020204020204" charset="-122"/>
              <a:cs typeface="微软雅黑" panose="020B0503020204020204" charset="-122"/>
              <a:sym typeface="Arial" panose="020B0604020202020204" pitchFamily="34" charset="0"/>
            </a:endParaRPr>
          </a:p>
          <a:p>
            <a:pPr marL="0" marR="0" lvl="0" indent="0" algn="l" defTabSz="914126" rtl="0" eaLnBrk="1" fontAlgn="auto" latinLnBrk="0" hangingPunct="1">
              <a:lnSpc>
                <a:spcPct val="110000"/>
              </a:lnSpc>
              <a:spcBef>
                <a:spcPts val="600"/>
              </a:spcBef>
              <a:spcAft>
                <a:spcPts val="0"/>
              </a:spcAft>
              <a:buClrTx/>
              <a:buSzTx/>
              <a:buFontTx/>
              <a:buNone/>
              <a:tabLst/>
              <a:defRPr/>
            </a:pPr>
            <a:r>
              <a:rPr kumimoji="0" lang="en-US" altLang="zh-CN" sz="1200" b="0" i="0" u="none" strike="noStrike" kern="1200" cap="none" spc="0"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cs typeface="+mn-cs"/>
              </a:rPr>
              <a:t>【</a:t>
            </a:r>
            <a:r>
              <a:rPr kumimoji="0" lang="zh-CN" altLang="en-US" sz="1200" b="1" i="0" u="none" strike="noStrike" kern="1200" cap="none" spc="0"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cs typeface="+mn-cs"/>
              </a:rPr>
              <a:t>说明书</a:t>
            </a:r>
            <a:r>
              <a:rPr kumimoji="0" lang="en-US" altLang="zh-CN" sz="1200" b="0" i="0" u="none" strike="noStrike" kern="1200" cap="none" spc="0"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cs typeface="+mn-cs"/>
              </a:rPr>
              <a:t>】</a:t>
            </a:r>
          </a:p>
          <a:p>
            <a:pPr marL="0" marR="0" lvl="0" indent="0" algn="l" defTabSz="914126" rtl="0" eaLnBrk="1" fontAlgn="auto" latinLnBrk="0" hangingPunct="1">
              <a:lnSpc>
                <a:spcPct val="110000"/>
              </a:lnSpc>
              <a:spcBef>
                <a:spcPts val="600"/>
              </a:spcBef>
              <a:spcAft>
                <a:spcPts val="0"/>
              </a:spcAft>
              <a:buClrTx/>
              <a:buSzTx/>
              <a:buFontTx/>
              <a:buNone/>
              <a:tabLst/>
              <a:defRPr/>
            </a:pPr>
            <a:r>
              <a:rPr kumimoji="0" lang="zh-CN" altLang="en-US" sz="1200" b="0" i="0" u="none" strike="noStrike" kern="1200" cap="none" spc="0"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cs typeface="+mn-cs"/>
              </a:rPr>
              <a:t>推荐剂量为每次口服</a:t>
            </a:r>
            <a:r>
              <a:rPr kumimoji="0" lang="en-US" altLang="zh-CN" sz="1200" b="0" i="0" u="none" strike="noStrike" kern="1200" cap="none" spc="0"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cs typeface="+mn-cs"/>
              </a:rPr>
              <a:t>75 mg</a:t>
            </a:r>
            <a:r>
              <a:rPr kumimoji="0" lang="zh-CN" altLang="en-US" sz="1200" b="0" i="0" u="none" strike="noStrike" kern="1200" cap="none" spc="0"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cs typeface="+mn-cs"/>
              </a:rPr>
              <a:t>， 按需服药，每日不超过一次。</a:t>
            </a:r>
            <a:endParaRPr kumimoji="0" lang="en-US" altLang="zh-CN" sz="1200" b="0" i="0" u="none" strike="noStrike" kern="1200" cap="none" spc="0"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cs typeface="+mn-cs"/>
            </a:endParaRPr>
          </a:p>
          <a:p>
            <a:pPr marL="0" marR="0" lvl="0" indent="0" algn="l" defTabSz="914126" rtl="0" eaLnBrk="1" fontAlgn="auto" latinLnBrk="0" hangingPunct="1">
              <a:lnSpc>
                <a:spcPct val="110000"/>
              </a:lnSpc>
              <a:spcBef>
                <a:spcPts val="600"/>
              </a:spcBef>
              <a:spcAft>
                <a:spcPts val="0"/>
              </a:spcAft>
              <a:buClrTx/>
              <a:buSzTx/>
              <a:buFontTx/>
              <a:buNone/>
              <a:tabLst/>
              <a:defRPr/>
            </a:pPr>
            <a:r>
              <a:rPr kumimoji="0" lang="en-US" altLang="zh-CN" sz="1200" b="0" i="0" u="none" strike="noStrike" kern="1200" cap="none" spc="0"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cs typeface="+mn-cs"/>
              </a:rPr>
              <a:t>【</a:t>
            </a:r>
            <a:r>
              <a:rPr kumimoji="0" lang="zh-CN" altLang="en-US" sz="1200" b="1" i="0" u="none" strike="noStrike" kern="1200" cap="none" spc="0"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cs typeface="+mn-cs"/>
              </a:rPr>
              <a:t>中国和全球三期临床试验</a:t>
            </a:r>
            <a:r>
              <a:rPr kumimoji="0" lang="en-US" altLang="zh-CN" sz="1200" b="0" i="0" u="none" strike="noStrike" kern="1200" cap="none" spc="0"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cs typeface="+mn-cs"/>
              </a:rPr>
              <a:t>】</a:t>
            </a:r>
          </a:p>
          <a:p>
            <a:pPr marL="0" marR="0" lvl="0" indent="0" algn="l" defTabSz="914126" rtl="0" eaLnBrk="1" fontAlgn="auto" latinLnBrk="0" hangingPunct="1">
              <a:lnSpc>
                <a:spcPct val="110000"/>
              </a:lnSpc>
              <a:spcBef>
                <a:spcPts val="600"/>
              </a:spcBef>
              <a:spcAft>
                <a:spcPts val="0"/>
              </a:spcAft>
              <a:buClrTx/>
              <a:buSzTx/>
              <a:buFontTx/>
              <a:buNone/>
              <a:tabLst/>
              <a:defRPr/>
            </a:pPr>
            <a:r>
              <a:rPr kumimoji="0" lang="zh-CN" altLang="en-US" sz="1400" b="1" i="0" u="none" strike="noStrike" kern="1200" cap="none" spc="0" normalizeH="0" baseline="0" noProof="0" dirty="0">
                <a:ln>
                  <a:noFill/>
                </a:ln>
                <a:solidFill>
                  <a:srgbClr val="C00000"/>
                </a:solidFill>
                <a:effectLst/>
                <a:uLnTx/>
                <a:uFillTx/>
                <a:latin typeface="微软雅黑" panose="020B0503020204020204" pitchFamily="34" charset="-122"/>
                <a:ea typeface="微软雅黑" panose="020B0503020204020204" pitchFamily="34" charset="-122"/>
                <a:cs typeface="+mn-cs"/>
              </a:rPr>
              <a:t>每次发作仅服用</a:t>
            </a:r>
            <a:r>
              <a:rPr kumimoji="0" lang="en-US" altLang="zh-CN" sz="1400" b="1" i="0" u="none" strike="noStrike" kern="1200" cap="none" spc="0" normalizeH="0" baseline="0" noProof="0" dirty="0">
                <a:ln>
                  <a:noFill/>
                </a:ln>
                <a:solidFill>
                  <a:srgbClr val="C00000"/>
                </a:solidFill>
                <a:effectLst/>
                <a:uLnTx/>
                <a:uFillTx/>
                <a:latin typeface="微软雅黑" panose="020B0503020204020204" pitchFamily="34" charset="-122"/>
                <a:ea typeface="微软雅黑" panose="020B0503020204020204" pitchFamily="34" charset="-122"/>
                <a:cs typeface="+mn-cs"/>
              </a:rPr>
              <a:t>1</a:t>
            </a:r>
            <a:r>
              <a:rPr kumimoji="0" lang="zh-CN" altLang="en-US" sz="1400" b="1" i="0" u="none" strike="noStrike" kern="1200" cap="none" spc="0" normalizeH="0" baseline="0" noProof="0" dirty="0">
                <a:ln>
                  <a:noFill/>
                </a:ln>
                <a:solidFill>
                  <a:srgbClr val="C00000"/>
                </a:solidFill>
                <a:effectLst/>
                <a:uLnTx/>
                <a:uFillTx/>
                <a:latin typeface="微软雅黑" panose="020B0503020204020204" pitchFamily="34" charset="-122"/>
                <a:ea typeface="微软雅黑" panose="020B0503020204020204" pitchFamily="34" charset="-122"/>
                <a:cs typeface="+mn-cs"/>
              </a:rPr>
              <a:t>片，疗效持续</a:t>
            </a:r>
            <a:r>
              <a:rPr kumimoji="0" lang="en-US" altLang="zh-CN" sz="1400" b="1" i="0" u="none" strike="noStrike" kern="1200" cap="none" spc="0" normalizeH="0" baseline="0" noProof="0" dirty="0">
                <a:ln>
                  <a:noFill/>
                </a:ln>
                <a:solidFill>
                  <a:srgbClr val="C00000"/>
                </a:solidFill>
                <a:effectLst/>
                <a:uLnTx/>
                <a:uFillTx/>
                <a:latin typeface="微软雅黑" panose="020B0503020204020204" pitchFamily="34" charset="-122"/>
                <a:ea typeface="微软雅黑" panose="020B0503020204020204" pitchFamily="34" charset="-122"/>
                <a:cs typeface="+mn-cs"/>
              </a:rPr>
              <a:t>48</a:t>
            </a:r>
            <a:r>
              <a:rPr kumimoji="0" lang="zh-CN" altLang="en-US" sz="1400" b="1" i="0" u="none" strike="noStrike" kern="1200" cap="none" spc="0" normalizeH="0" baseline="0" noProof="0" dirty="0">
                <a:ln>
                  <a:noFill/>
                </a:ln>
                <a:solidFill>
                  <a:srgbClr val="C00000"/>
                </a:solidFill>
                <a:effectLst/>
                <a:uLnTx/>
                <a:uFillTx/>
                <a:latin typeface="微软雅黑" panose="020B0503020204020204" pitchFamily="34" charset="-122"/>
                <a:ea typeface="微软雅黑" panose="020B0503020204020204" pitchFamily="34" charset="-122"/>
                <a:cs typeface="+mn-cs"/>
              </a:rPr>
              <a:t>小时</a:t>
            </a:r>
            <a:r>
              <a:rPr lang="en-US" altLang="zh-CN" sz="1400" baseline="30000" dirty="0">
                <a:latin typeface="微软雅黑" panose="020B0503020204020204" pitchFamily="34" charset="-122"/>
                <a:ea typeface="微软雅黑" panose="020B0503020204020204" pitchFamily="34" charset="-122"/>
              </a:rPr>
              <a:t>10</a:t>
            </a:r>
          </a:p>
        </p:txBody>
      </p:sp>
      <p:sp>
        <p:nvSpPr>
          <p:cNvPr id="18" name="矩形 17">
            <a:extLst>
              <a:ext uri="{FF2B5EF4-FFF2-40B4-BE49-F238E27FC236}">
                <a16:creationId xmlns:a16="http://schemas.microsoft.com/office/drawing/2014/main" id="{D6048010-99BA-955C-4CB6-A178A6DC291C}"/>
              </a:ext>
            </a:extLst>
          </p:cNvPr>
          <p:cNvSpPr/>
          <p:nvPr/>
        </p:nvSpPr>
        <p:spPr bwMode="gray">
          <a:xfrm>
            <a:off x="617728" y="4253217"/>
            <a:ext cx="4063591" cy="936371"/>
          </a:xfrm>
          <a:prstGeom prst="rect">
            <a:avLst/>
          </a:prstGeom>
          <a:noFill/>
          <a:ln w="9525" cap="flat" cmpd="sng" algn="ctr">
            <a:solidFill>
              <a:schemeClr val="bg1"/>
            </a:solidFill>
            <a:prstDash val="solid"/>
            <a:miter lim="800000"/>
            <a:headEnd type="none" w="med" len="med"/>
            <a:tailEnd type="none" w="med" len="med"/>
          </a:ln>
          <a:effectLst/>
        </p:spPr>
        <p:txBody>
          <a:bodyPr vert="horz" wrap="square" lIns="91429" tIns="45715" rIns="91429" bIns="45715" numCol="1" rtlCol="0" anchor="ctr" anchorCtr="0" compatLnSpc="1">
            <a:prstTxWarp prst="textNoShape">
              <a:avLst/>
            </a:prstTxWarp>
            <a:noAutofit/>
          </a:bodyPr>
          <a:lstStyle/>
          <a:p>
            <a:pPr marL="216000" indent="-216000">
              <a:lnSpc>
                <a:spcPct val="130000"/>
              </a:lnSpc>
              <a:spcBef>
                <a:spcPts val="600"/>
              </a:spcBef>
              <a:buFont typeface="Arial" panose="020B0604020202020204" pitchFamily="34" charset="0"/>
              <a:buChar char="•"/>
            </a:pPr>
            <a:r>
              <a:rPr kumimoji="0" lang="zh-CN" altLang="en-US" sz="1200" b="0" u="none" strike="noStrike" kern="1200" cap="none" spc="0" normalizeH="0" baseline="0" noProof="0" dirty="0">
                <a:ln>
                  <a:noFill/>
                </a:ln>
                <a:effectLst/>
                <a:uLnTx/>
                <a:uFillTx/>
                <a:latin typeface="微软雅黑" panose="020B0503020204020204" pitchFamily="34" charset="-122"/>
                <a:ea typeface="微软雅黑" panose="020B0503020204020204" pitchFamily="34" charset="-122"/>
                <a:cs typeface="+mn-cs"/>
              </a:rPr>
              <a:t>偏头痛</a:t>
            </a:r>
            <a:r>
              <a:rPr lang="zh-CN" altLang="en-US" sz="1200" b="1" dirty="0">
                <a:latin typeface="微软雅黑" panose="020B0503020204020204" pitchFamily="34" charset="-122"/>
                <a:ea typeface="微软雅黑" panose="020B0503020204020204" pitchFamily="34" charset="-122"/>
              </a:rPr>
              <a:t>增加</a:t>
            </a:r>
            <a:r>
              <a:rPr kumimoji="0" lang="zh-CN" altLang="en-US" sz="1200" b="1" u="none" strike="noStrike" kern="1200" cap="none" spc="0" normalizeH="0" baseline="0" noProof="0" dirty="0">
                <a:ln>
                  <a:noFill/>
                </a:ln>
                <a:effectLst/>
                <a:uLnTx/>
                <a:uFillTx/>
                <a:latin typeface="微软雅黑" panose="020B0503020204020204" pitchFamily="34" charset="-122"/>
                <a:ea typeface="微软雅黑" panose="020B0503020204020204" pitchFamily="34" charset="-122"/>
                <a:cs typeface="+mn-cs"/>
              </a:rPr>
              <a:t>心肌梗死、卒中、</a:t>
            </a:r>
            <a:r>
              <a:rPr lang="zh-CN" altLang="en-US" sz="1200" b="1" dirty="0">
                <a:solidFill>
                  <a:srgbClr val="C00000"/>
                </a:solidFill>
                <a:latin typeface="微软雅黑" panose="020B0503020204020204" pitchFamily="34" charset="-122"/>
                <a:ea typeface="微软雅黑" panose="020B0503020204020204" pitchFamily="34" charset="-122"/>
              </a:rPr>
              <a:t>心血管疾病</a:t>
            </a:r>
            <a:r>
              <a:rPr lang="zh-CN" altLang="en-US" sz="1200" b="1" dirty="0">
                <a:latin typeface="微软雅黑" panose="020B0503020204020204" pitchFamily="34" charset="-122"/>
                <a:ea typeface="微软雅黑" panose="020B0503020204020204" pitchFamily="34" charset="-122"/>
              </a:rPr>
              <a:t>死亡</a:t>
            </a:r>
            <a:r>
              <a:rPr lang="zh-CN" altLang="en-US" sz="1200" dirty="0">
                <a:latin typeface="微软雅黑" panose="020B0503020204020204" pitchFamily="34" charset="-122"/>
                <a:ea typeface="微软雅黑" panose="020B0503020204020204" pitchFamily="34" charset="-122"/>
              </a:rPr>
              <a:t>和</a:t>
            </a:r>
            <a:r>
              <a:rPr lang="zh-CN" altLang="en-US" sz="1200" b="1" dirty="0">
                <a:solidFill>
                  <a:srgbClr val="C00000"/>
                </a:solidFill>
                <a:latin typeface="微软雅黑" panose="020B0503020204020204" pitchFamily="34" charset="-122"/>
                <a:ea typeface="微软雅黑" panose="020B0503020204020204" pitchFamily="34" charset="-122"/>
              </a:rPr>
              <a:t>全因死亡风险</a:t>
            </a:r>
            <a:r>
              <a:rPr lang="en-US" altLang="zh-CN" sz="1200" baseline="30000" dirty="0">
                <a:latin typeface="微软雅黑" panose="020B0503020204020204" pitchFamily="34" charset="-122"/>
                <a:ea typeface="微软雅黑" panose="020B0503020204020204" pitchFamily="34" charset="-122"/>
              </a:rPr>
              <a:t>4-5</a:t>
            </a:r>
            <a:endParaRPr kumimoji="0" lang="en-US" altLang="zh-CN" sz="1200" u="none" strike="noStrike" kern="1200" cap="none" spc="0" normalizeH="0" baseline="0" noProof="0" dirty="0">
              <a:ln>
                <a:noFill/>
              </a:ln>
              <a:effectLst/>
              <a:uLnTx/>
              <a:uFillTx/>
              <a:latin typeface="微软雅黑" panose="020B0503020204020204" pitchFamily="34" charset="-122"/>
              <a:ea typeface="微软雅黑" panose="020B0503020204020204" pitchFamily="34" charset="-122"/>
              <a:cs typeface="+mn-cs"/>
            </a:endParaRPr>
          </a:p>
          <a:p>
            <a:pPr marL="216000" indent="-216000">
              <a:lnSpc>
                <a:spcPct val="130000"/>
              </a:lnSpc>
              <a:spcBef>
                <a:spcPts val="600"/>
              </a:spcBef>
              <a:buFont typeface="Arial" panose="020B0604020202020204" pitchFamily="34" charset="0"/>
              <a:buChar char="•"/>
            </a:pPr>
            <a:r>
              <a:rPr kumimoji="0" lang="zh-CN" altLang="en-US" sz="1200" b="0" u="none" strike="noStrike" kern="1200" cap="none" spc="0" normalizeH="0" baseline="0" noProof="0" dirty="0">
                <a:ln>
                  <a:noFill/>
                </a:ln>
                <a:effectLst/>
                <a:uLnTx/>
                <a:uFillTx/>
                <a:latin typeface="微软雅黑" panose="020B0503020204020204" pitchFamily="34" charset="-122"/>
                <a:ea typeface="微软雅黑" panose="020B0503020204020204" pitchFamily="34" charset="-122"/>
                <a:cs typeface="+mn-cs"/>
              </a:rPr>
              <a:t>增加</a:t>
            </a:r>
            <a:r>
              <a:rPr kumimoji="0" lang="zh-CN" altLang="en-US" sz="1200" b="1" u="none" strike="noStrike" kern="1200" cap="none" spc="0" normalizeH="0" baseline="0" noProof="0" dirty="0">
                <a:ln>
                  <a:noFill/>
                </a:ln>
                <a:solidFill>
                  <a:srgbClr val="C00000"/>
                </a:solidFill>
                <a:effectLst/>
                <a:uLnTx/>
                <a:uFillTx/>
                <a:latin typeface="微软雅黑" panose="020B0503020204020204" pitchFamily="34" charset="-122"/>
                <a:ea typeface="微软雅黑" panose="020B0503020204020204" pitchFamily="34" charset="-122"/>
                <a:cs typeface="+mn-cs"/>
              </a:rPr>
              <a:t>癫痫</a:t>
            </a:r>
            <a:r>
              <a:rPr kumimoji="0" lang="zh-CN" altLang="en-US" sz="1200" b="1" u="none" strike="noStrike" kern="1200" cap="none" spc="0" normalizeH="0" baseline="0" noProof="0" dirty="0">
                <a:ln>
                  <a:noFill/>
                </a:ln>
                <a:effectLst/>
                <a:uLnTx/>
                <a:uFillTx/>
                <a:latin typeface="微软雅黑" panose="020B0503020204020204" pitchFamily="34" charset="-122"/>
                <a:ea typeface="微软雅黑" panose="020B0503020204020204" pitchFamily="34" charset="-122"/>
                <a:cs typeface="+mn-cs"/>
              </a:rPr>
              <a:t>风险</a:t>
            </a:r>
            <a:r>
              <a:rPr kumimoji="0" lang="en-US" altLang="zh-CN" sz="1200" b="1" u="none" strike="noStrike" kern="1200" cap="none" spc="0" normalizeH="0" baseline="0" noProof="0" dirty="0">
                <a:ln>
                  <a:noFill/>
                </a:ln>
                <a:effectLst/>
                <a:uLnTx/>
                <a:uFillTx/>
                <a:latin typeface="微软雅黑" panose="020B0503020204020204" pitchFamily="34" charset="-122"/>
                <a:ea typeface="微软雅黑" panose="020B0503020204020204" pitchFamily="34" charset="-122"/>
                <a:cs typeface="+mn-cs"/>
              </a:rPr>
              <a:t>6</a:t>
            </a:r>
            <a:r>
              <a:rPr kumimoji="0" lang="zh-CN" altLang="en-US" sz="1200" b="1" u="none" strike="noStrike" kern="1200" cap="none" spc="0" normalizeH="0" baseline="0" noProof="0" dirty="0">
                <a:ln>
                  <a:noFill/>
                </a:ln>
                <a:effectLst/>
                <a:uLnTx/>
                <a:uFillTx/>
                <a:latin typeface="微软雅黑" panose="020B0503020204020204" pitchFamily="34" charset="-122"/>
                <a:ea typeface="微软雅黑" panose="020B0503020204020204" pitchFamily="34" charset="-122"/>
                <a:cs typeface="+mn-cs"/>
              </a:rPr>
              <a:t>倍、增加</a:t>
            </a:r>
            <a:r>
              <a:rPr kumimoji="0" lang="zh-CN" altLang="en-US" sz="1200" b="1" u="none" strike="noStrike" kern="1200" cap="none" spc="0" normalizeH="0" baseline="0" noProof="0" dirty="0">
                <a:ln>
                  <a:noFill/>
                </a:ln>
                <a:solidFill>
                  <a:srgbClr val="C00000"/>
                </a:solidFill>
                <a:effectLst/>
                <a:uLnTx/>
                <a:uFillTx/>
                <a:latin typeface="微软雅黑" panose="020B0503020204020204" pitchFamily="34" charset="-122"/>
                <a:ea typeface="微软雅黑" panose="020B0503020204020204" pitchFamily="34" charset="-122"/>
                <a:cs typeface="+mn-cs"/>
              </a:rPr>
              <a:t>抑郁</a:t>
            </a:r>
            <a:r>
              <a:rPr kumimoji="0" lang="zh-CN" altLang="en-US" sz="1200" b="0" u="none" strike="noStrike" kern="1200" cap="none" spc="0" normalizeH="0" baseline="0" noProof="0" dirty="0">
                <a:ln>
                  <a:noFill/>
                </a:ln>
                <a:effectLst/>
                <a:uLnTx/>
                <a:uFillTx/>
                <a:latin typeface="微软雅黑" panose="020B0503020204020204" pitchFamily="34" charset="-122"/>
                <a:ea typeface="微软雅黑" panose="020B0503020204020204" pitchFamily="34" charset="-122"/>
                <a:cs typeface="+mn-cs"/>
              </a:rPr>
              <a:t>风险</a:t>
            </a:r>
            <a:r>
              <a:rPr kumimoji="0" lang="en-US" altLang="zh-CN" sz="1200" b="1" u="none" strike="noStrike" kern="1200" cap="none" spc="0" normalizeH="0" baseline="0" noProof="0" dirty="0">
                <a:ln>
                  <a:noFill/>
                </a:ln>
                <a:effectLst/>
                <a:uLnTx/>
                <a:uFillTx/>
                <a:latin typeface="微软雅黑" panose="020B0503020204020204" pitchFamily="34" charset="-122"/>
                <a:ea typeface="微软雅黑" panose="020B0503020204020204" pitchFamily="34" charset="-122"/>
                <a:cs typeface="+mn-cs"/>
              </a:rPr>
              <a:t>2-4</a:t>
            </a:r>
            <a:r>
              <a:rPr kumimoji="0" lang="zh-CN" altLang="en-US" sz="1200" b="1" u="none" strike="noStrike" kern="1200" cap="none" spc="0" normalizeH="0" baseline="0" noProof="0" dirty="0">
                <a:ln>
                  <a:noFill/>
                </a:ln>
                <a:effectLst/>
                <a:uLnTx/>
                <a:uFillTx/>
                <a:latin typeface="微软雅黑" panose="020B0503020204020204" pitchFamily="34" charset="-122"/>
                <a:ea typeface="微软雅黑" panose="020B0503020204020204" pitchFamily="34" charset="-122"/>
                <a:cs typeface="+mn-cs"/>
              </a:rPr>
              <a:t>倍</a:t>
            </a:r>
            <a:r>
              <a:rPr kumimoji="0" lang="en-US" altLang="zh-CN" sz="1200" u="none" strike="noStrike" kern="1200" cap="none" spc="0" normalizeH="0" baseline="30000" noProof="0" dirty="0">
                <a:ln>
                  <a:noFill/>
                </a:ln>
                <a:effectLst/>
                <a:uLnTx/>
                <a:uFillTx/>
                <a:latin typeface="微软雅黑" panose="020B0503020204020204" pitchFamily="34" charset="-122"/>
                <a:ea typeface="微软雅黑" panose="020B0503020204020204" pitchFamily="34" charset="-122"/>
                <a:cs typeface="+mn-cs"/>
              </a:rPr>
              <a:t>6</a:t>
            </a:r>
            <a:r>
              <a:rPr lang="en-US" altLang="zh-CN" sz="1200" baseline="30000" dirty="0">
                <a:latin typeface="微软雅黑" panose="020B0503020204020204" pitchFamily="34" charset="-122"/>
                <a:ea typeface="微软雅黑" panose="020B0503020204020204" pitchFamily="34" charset="-122"/>
              </a:rPr>
              <a:t>-7</a:t>
            </a:r>
            <a:endParaRPr kumimoji="0" lang="en-US" altLang="zh-CN" sz="1200" u="none" strike="noStrike" kern="1200" cap="none" spc="0" normalizeH="0" baseline="30000" noProof="0" dirty="0">
              <a:ln>
                <a:noFill/>
              </a:ln>
              <a:effectLst/>
              <a:uLnTx/>
              <a:uFillTx/>
              <a:latin typeface="微软雅黑" panose="020B0503020204020204" pitchFamily="34" charset="-122"/>
              <a:ea typeface="微软雅黑" panose="020B0503020204020204" pitchFamily="34" charset="-122"/>
              <a:cs typeface="+mn-cs"/>
            </a:endParaRPr>
          </a:p>
        </p:txBody>
      </p:sp>
      <p:sp>
        <p:nvSpPr>
          <p:cNvPr id="19" name="矩形 18">
            <a:extLst>
              <a:ext uri="{FF2B5EF4-FFF2-40B4-BE49-F238E27FC236}">
                <a16:creationId xmlns:a16="http://schemas.microsoft.com/office/drawing/2014/main" id="{B9442EE7-5BB4-3E5B-649D-F35E777A7438}"/>
              </a:ext>
            </a:extLst>
          </p:cNvPr>
          <p:cNvSpPr/>
          <p:nvPr/>
        </p:nvSpPr>
        <p:spPr bwMode="gray">
          <a:xfrm>
            <a:off x="913841" y="1865402"/>
            <a:ext cx="2722273" cy="324000"/>
          </a:xfrm>
          <a:prstGeom prst="rect">
            <a:avLst/>
          </a:prstGeom>
          <a:solidFill>
            <a:schemeClr val="accent2">
              <a:lumMod val="20000"/>
              <a:lumOff val="80000"/>
            </a:schemeClr>
          </a:solidFill>
          <a:ln w="28575" cap="flat" cmpd="sng" algn="ctr">
            <a:noFill/>
            <a:prstDash val="solid"/>
            <a:miter lim="800000"/>
            <a:headEnd type="none" w="med" len="med"/>
            <a:tailEnd type="none" w="med" len="med"/>
          </a:ln>
          <a:effectLst/>
        </p:spPr>
        <p:txBody>
          <a:bodyPr vert="horz" wrap="square" lIns="91429" tIns="45715" rIns="91429" bIns="45715" numCol="1" rtlCol="0" anchor="ctr" anchorCtr="0" compatLnSpc="1">
            <a:prstTxWarp prst="textNoShape">
              <a:avLst/>
            </a:prstTxWarp>
            <a:noAutofit/>
          </a:bodyPr>
          <a:lstStyle/>
          <a:p>
            <a:pPr marL="72000" fontAlgn="base">
              <a:lnSpc>
                <a:spcPct val="90000"/>
              </a:lnSpc>
              <a:spcAft>
                <a:spcPct val="0"/>
              </a:spcAft>
              <a:buClr>
                <a:schemeClr val="accent2"/>
              </a:buClr>
              <a:buSzPct val="90000"/>
            </a:pPr>
            <a:r>
              <a:rPr lang="zh-CN" altLang="en-US" sz="1400" b="1" dirty="0">
                <a:latin typeface="微软雅黑" panose="020B0503020204020204" pitchFamily="34" charset="-122"/>
                <a:ea typeface="微软雅黑" panose="020B0503020204020204" pitchFamily="34" charset="-122"/>
              </a:rPr>
              <a:t>诊断明确，伴随症状明显</a:t>
            </a:r>
          </a:p>
        </p:txBody>
      </p:sp>
      <p:sp>
        <p:nvSpPr>
          <p:cNvPr id="20" name="矩形 19">
            <a:extLst>
              <a:ext uri="{FF2B5EF4-FFF2-40B4-BE49-F238E27FC236}">
                <a16:creationId xmlns:a16="http://schemas.microsoft.com/office/drawing/2014/main" id="{EB4E9041-D20A-CD5E-EE6F-71F37EB5CD6C}"/>
              </a:ext>
            </a:extLst>
          </p:cNvPr>
          <p:cNvSpPr/>
          <p:nvPr/>
        </p:nvSpPr>
        <p:spPr bwMode="gray">
          <a:xfrm>
            <a:off x="913841" y="2921571"/>
            <a:ext cx="2722273" cy="324000"/>
          </a:xfrm>
          <a:prstGeom prst="rect">
            <a:avLst/>
          </a:prstGeom>
          <a:solidFill>
            <a:schemeClr val="accent2">
              <a:lumMod val="20000"/>
              <a:lumOff val="80000"/>
            </a:schemeClr>
          </a:solidFill>
          <a:ln w="28575" cap="flat" cmpd="sng" algn="ctr">
            <a:noFill/>
            <a:prstDash val="solid"/>
            <a:miter lim="800000"/>
            <a:headEnd type="none" w="med" len="med"/>
            <a:tailEnd type="none" w="med" len="med"/>
          </a:ln>
          <a:effectLst/>
        </p:spPr>
        <p:txBody>
          <a:bodyPr vert="horz" wrap="square" lIns="91429" tIns="45715" rIns="91429" bIns="45715" numCol="1" rtlCol="0" anchor="ctr" anchorCtr="0" compatLnSpc="1">
            <a:prstTxWarp prst="textNoShape">
              <a:avLst/>
            </a:prstTxWarp>
            <a:noAutofit/>
          </a:bodyPr>
          <a:lstStyle/>
          <a:p>
            <a:pPr marL="72000" fontAlgn="base">
              <a:lnSpc>
                <a:spcPct val="90000"/>
              </a:lnSpc>
              <a:spcAft>
                <a:spcPct val="0"/>
              </a:spcAft>
              <a:buClr>
                <a:schemeClr val="accent2"/>
              </a:buClr>
              <a:buSzPct val="90000"/>
            </a:pPr>
            <a:r>
              <a:rPr lang="zh-CN" altLang="en-US" sz="1400" b="1" dirty="0">
                <a:latin typeface="微软雅黑" panose="020B0503020204020204" pitchFamily="34" charset="-122"/>
                <a:ea typeface="微软雅黑" panose="020B0503020204020204" pitchFamily="34" charset="-122"/>
              </a:rPr>
              <a:t>导致工作和生活失能</a:t>
            </a:r>
          </a:p>
        </p:txBody>
      </p:sp>
      <p:sp>
        <p:nvSpPr>
          <p:cNvPr id="21" name="文本框 20">
            <a:extLst>
              <a:ext uri="{FF2B5EF4-FFF2-40B4-BE49-F238E27FC236}">
                <a16:creationId xmlns:a16="http://schemas.microsoft.com/office/drawing/2014/main" id="{4D94E824-B495-5D38-8ECD-17B1A2638F31}"/>
              </a:ext>
            </a:extLst>
          </p:cNvPr>
          <p:cNvSpPr txBox="1"/>
          <p:nvPr/>
        </p:nvSpPr>
        <p:spPr bwMode="gray">
          <a:xfrm>
            <a:off x="617728" y="2182647"/>
            <a:ext cx="3942820" cy="549061"/>
          </a:xfrm>
          <a:prstGeom prst="rect">
            <a:avLst/>
          </a:prstGeom>
          <a:noFill/>
        </p:spPr>
        <p:txBody>
          <a:bodyPr wrap="square">
            <a:spAutoFit/>
          </a:bodyPr>
          <a:lstStyle/>
          <a:p>
            <a:pPr marL="216000" indent="-216000">
              <a:lnSpc>
                <a:spcPct val="130000"/>
              </a:lnSpc>
              <a:spcBef>
                <a:spcPts val="600"/>
              </a:spcBef>
              <a:buFont typeface="Arial" panose="020B0604020202020204" pitchFamily="34" charset="0"/>
              <a:buChar char="•"/>
            </a:pPr>
            <a:r>
              <a:rPr lang="zh-CN" altLang="en-US" sz="1200" b="1" dirty="0">
                <a:latin typeface="微软雅黑" panose="020B0503020204020204" pitchFamily="34" charset="-122"/>
                <a:ea typeface="微软雅黑" panose="020B0503020204020204" pitchFamily="34" charset="-122"/>
              </a:rPr>
              <a:t>原发性、搏动性</a:t>
            </a:r>
            <a:r>
              <a:rPr lang="zh-CN" altLang="en-US" sz="1200" b="1" dirty="0">
                <a:solidFill>
                  <a:srgbClr val="C00000"/>
                </a:solidFill>
                <a:latin typeface="微软雅黑" panose="020B0503020204020204" pitchFamily="34" charset="-122"/>
                <a:ea typeface="微软雅黑" panose="020B0503020204020204" pitchFamily="34" charset="-122"/>
              </a:rPr>
              <a:t>中重度头痛</a:t>
            </a:r>
            <a:r>
              <a:rPr lang="en-US" altLang="zh-CN" sz="1200" baseline="30000" dirty="0">
                <a:latin typeface="微软雅黑" panose="020B0503020204020204" pitchFamily="34" charset="-122"/>
                <a:ea typeface="微软雅黑" panose="020B0503020204020204" pitchFamily="34" charset="-122"/>
              </a:rPr>
              <a:t>1</a:t>
            </a:r>
            <a:r>
              <a:rPr lang="zh-CN" altLang="en-US" sz="1200" dirty="0">
                <a:latin typeface="微软雅黑" panose="020B0503020204020204" pitchFamily="34" charset="-122"/>
                <a:ea typeface="微软雅黑" panose="020B0503020204020204" pitchFamily="34" charset="-122"/>
              </a:rPr>
              <a:t>，伴</a:t>
            </a:r>
            <a:r>
              <a:rPr lang="zh-CN" altLang="en-US" sz="1200" b="1" dirty="0">
                <a:solidFill>
                  <a:srgbClr val="C00000"/>
                </a:solidFill>
                <a:latin typeface="微软雅黑" panose="020B0503020204020204" pitchFamily="34" charset="-122"/>
                <a:ea typeface="微软雅黑" panose="020B0503020204020204" pitchFamily="34" charset="-122"/>
              </a:rPr>
              <a:t>恶心</a:t>
            </a:r>
            <a:r>
              <a:rPr lang="en-US" altLang="zh-CN" sz="1200" dirty="0">
                <a:latin typeface="微软雅黑" panose="020B0503020204020204" pitchFamily="34" charset="-122"/>
                <a:ea typeface="微软雅黑" panose="020B0503020204020204" pitchFamily="34" charset="-122"/>
              </a:rPr>
              <a:t>(79.9%)</a:t>
            </a:r>
            <a:r>
              <a:rPr lang="zh-CN" altLang="en-US" sz="1200" dirty="0">
                <a:latin typeface="微软雅黑" panose="020B0503020204020204" pitchFamily="34" charset="-122"/>
                <a:ea typeface="微软雅黑" panose="020B0503020204020204" pitchFamily="34" charset="-122"/>
              </a:rPr>
              <a:t>、</a:t>
            </a:r>
            <a:r>
              <a:rPr lang="zh-CN" altLang="en-US" sz="1200" b="1" dirty="0">
                <a:latin typeface="微软雅黑" panose="020B0503020204020204" pitchFamily="34" charset="-122"/>
                <a:ea typeface="微软雅黑" panose="020B0503020204020204" pitchFamily="34" charset="-122"/>
              </a:rPr>
              <a:t>呕吐</a:t>
            </a:r>
            <a:r>
              <a:rPr lang="en-US" altLang="zh-CN" sz="1200" dirty="0">
                <a:latin typeface="微软雅黑" panose="020B0503020204020204" pitchFamily="34" charset="-122"/>
                <a:ea typeface="微软雅黑" panose="020B0503020204020204" pitchFamily="34" charset="-122"/>
              </a:rPr>
              <a:t>(29%)</a:t>
            </a:r>
            <a:r>
              <a:rPr lang="zh-CN" altLang="en-US" sz="1200" dirty="0">
                <a:latin typeface="微软雅黑" panose="020B0503020204020204" pitchFamily="34" charset="-122"/>
                <a:ea typeface="微软雅黑" panose="020B0503020204020204" pitchFamily="34" charset="-122"/>
              </a:rPr>
              <a:t> 、</a:t>
            </a:r>
            <a:r>
              <a:rPr lang="zh-CN" altLang="en-US" sz="1200" b="1" dirty="0">
                <a:latin typeface="微软雅黑" panose="020B0503020204020204" pitchFamily="34" charset="-122"/>
                <a:ea typeface="微软雅黑" panose="020B0503020204020204" pitchFamily="34" charset="-122"/>
              </a:rPr>
              <a:t>畏光</a:t>
            </a:r>
            <a:r>
              <a:rPr lang="en-US" altLang="zh-CN" sz="1200" dirty="0">
                <a:latin typeface="微软雅黑" panose="020B0503020204020204" pitchFamily="34" charset="-122"/>
                <a:ea typeface="微软雅黑" panose="020B0503020204020204" pitchFamily="34" charset="-122"/>
              </a:rPr>
              <a:t>(53.8%)</a:t>
            </a:r>
            <a:r>
              <a:rPr lang="zh-CN" altLang="en-US" sz="1200" dirty="0">
                <a:latin typeface="微软雅黑" panose="020B0503020204020204" pitchFamily="34" charset="-122"/>
                <a:ea typeface="微软雅黑" panose="020B0503020204020204" pitchFamily="34" charset="-122"/>
              </a:rPr>
              <a:t> 、</a:t>
            </a:r>
            <a:r>
              <a:rPr lang="zh-CN" altLang="en-US" sz="1200" b="1" dirty="0">
                <a:latin typeface="微软雅黑" panose="020B0503020204020204" pitchFamily="34" charset="-122"/>
                <a:ea typeface="微软雅黑" panose="020B0503020204020204" pitchFamily="34" charset="-122"/>
              </a:rPr>
              <a:t>畏声</a:t>
            </a:r>
            <a:r>
              <a:rPr lang="en-US" altLang="zh-CN" sz="1200" dirty="0">
                <a:latin typeface="微软雅黑" panose="020B0503020204020204" pitchFamily="34" charset="-122"/>
                <a:ea typeface="微软雅黑" panose="020B0503020204020204" pitchFamily="34" charset="-122"/>
              </a:rPr>
              <a:t>(54.5%)</a:t>
            </a:r>
            <a:r>
              <a:rPr lang="en-US" altLang="zh-CN" sz="1200" baseline="30000" dirty="0">
                <a:latin typeface="微软雅黑" panose="020B0503020204020204" pitchFamily="34" charset="-122"/>
                <a:ea typeface="微软雅黑" panose="020B0503020204020204" pitchFamily="34" charset="-122"/>
              </a:rPr>
              <a:t>2 </a:t>
            </a:r>
          </a:p>
        </p:txBody>
      </p:sp>
      <p:sp>
        <p:nvSpPr>
          <p:cNvPr id="22" name="文本框 21">
            <a:extLst>
              <a:ext uri="{FF2B5EF4-FFF2-40B4-BE49-F238E27FC236}">
                <a16:creationId xmlns:a16="http://schemas.microsoft.com/office/drawing/2014/main" id="{25B5B74E-FDD5-5985-A65B-D883C52642DC}"/>
              </a:ext>
            </a:extLst>
          </p:cNvPr>
          <p:cNvSpPr txBox="1"/>
          <p:nvPr/>
        </p:nvSpPr>
        <p:spPr bwMode="gray">
          <a:xfrm>
            <a:off x="617727" y="3224881"/>
            <a:ext cx="4143605" cy="549061"/>
          </a:xfrm>
          <a:prstGeom prst="rect">
            <a:avLst/>
          </a:prstGeom>
          <a:noFill/>
        </p:spPr>
        <p:txBody>
          <a:bodyPr wrap="square">
            <a:spAutoFit/>
          </a:bodyPr>
          <a:lstStyle/>
          <a:p>
            <a:pPr marL="216000" indent="-216000">
              <a:lnSpc>
                <a:spcPct val="130000"/>
              </a:lnSpc>
              <a:spcBef>
                <a:spcPts val="600"/>
              </a:spcBef>
              <a:buFont typeface="Arial" panose="020B0604020202020204" pitchFamily="34" charset="0"/>
              <a:buChar char="•"/>
            </a:pPr>
            <a:r>
              <a:rPr lang="en-US" altLang="zh-CN" sz="1200" dirty="0">
                <a:latin typeface="微软雅黑" panose="020B0503020204020204" pitchFamily="34" charset="-122"/>
                <a:ea typeface="微软雅黑" panose="020B0503020204020204" pitchFamily="34" charset="-122"/>
              </a:rPr>
              <a:t>15-49</a:t>
            </a:r>
            <a:r>
              <a:rPr lang="zh-CN" altLang="en-US" sz="1200" dirty="0">
                <a:latin typeface="微软雅黑" panose="020B0503020204020204" pitchFamily="34" charset="-122"/>
                <a:ea typeface="微软雅黑" panose="020B0503020204020204" pitchFamily="34" charset="-122"/>
              </a:rPr>
              <a:t>岁</a:t>
            </a:r>
            <a:r>
              <a:rPr lang="zh-CN" altLang="en-US" sz="1200" b="1" dirty="0">
                <a:solidFill>
                  <a:srgbClr val="C00000"/>
                </a:solidFill>
                <a:latin typeface="微软雅黑" panose="020B0503020204020204" pitchFamily="34" charset="-122"/>
                <a:ea typeface="微软雅黑" panose="020B0503020204020204" pitchFamily="34" charset="-122"/>
              </a:rPr>
              <a:t>女性</a:t>
            </a:r>
            <a:r>
              <a:rPr lang="zh-CN" altLang="en-US" sz="1200" b="1" dirty="0">
                <a:latin typeface="微软雅黑" panose="020B0503020204020204" pitchFamily="34" charset="-122"/>
                <a:ea typeface="微软雅黑" panose="020B0503020204020204" pitchFamily="34" charset="-122"/>
              </a:rPr>
              <a:t>高发</a:t>
            </a:r>
            <a:r>
              <a:rPr lang="en-US" altLang="zh-CN" sz="1200" baseline="30000" dirty="0">
                <a:latin typeface="微软雅黑" panose="020B0503020204020204" pitchFamily="34" charset="-122"/>
                <a:ea typeface="微软雅黑" panose="020B0503020204020204" pitchFamily="34" charset="-122"/>
              </a:rPr>
              <a:t>1</a:t>
            </a:r>
            <a:r>
              <a:rPr lang="zh-CN" altLang="en-US" sz="1200" dirty="0">
                <a:latin typeface="微软雅黑" panose="020B0503020204020204" pitchFamily="34" charset="-122"/>
                <a:ea typeface="微软雅黑" panose="020B0503020204020204" pitchFamily="34" charset="-122"/>
              </a:rPr>
              <a:t>，发作时</a:t>
            </a:r>
            <a:r>
              <a:rPr lang="zh-CN" altLang="en-US" sz="1200" b="1" dirty="0">
                <a:latin typeface="微软雅黑" panose="020B0503020204020204" pitchFamily="34" charset="-122"/>
                <a:ea typeface="微软雅黑" panose="020B0503020204020204" pitchFamily="34" charset="-122"/>
              </a:rPr>
              <a:t>导致</a:t>
            </a:r>
            <a:r>
              <a:rPr lang="zh-CN" altLang="en-US" sz="1200" b="1" dirty="0">
                <a:solidFill>
                  <a:srgbClr val="C00000"/>
                </a:solidFill>
                <a:latin typeface="微软雅黑" panose="020B0503020204020204" pitchFamily="34" charset="-122"/>
                <a:ea typeface="微软雅黑" panose="020B0503020204020204" pitchFamily="34" charset="-122"/>
              </a:rPr>
              <a:t>失能</a:t>
            </a:r>
            <a:r>
              <a:rPr lang="zh-CN" altLang="en-US" sz="1200" dirty="0">
                <a:latin typeface="微软雅黑" panose="020B0503020204020204" pitchFamily="34" charset="-122"/>
                <a:ea typeface="微软雅黑" panose="020B0503020204020204" pitchFamily="34" charset="-122"/>
              </a:rPr>
              <a:t>，患者</a:t>
            </a:r>
            <a:r>
              <a:rPr lang="zh-CN" altLang="en-US" sz="1200" b="1" dirty="0">
                <a:latin typeface="微软雅黑" panose="020B0503020204020204" pitchFamily="34" charset="-122"/>
                <a:ea typeface="微软雅黑" panose="020B0503020204020204" pitchFamily="34" charset="-122"/>
              </a:rPr>
              <a:t>工作和生活受到</a:t>
            </a:r>
            <a:r>
              <a:rPr lang="zh-CN" altLang="en-US" sz="1200" b="1" dirty="0">
                <a:solidFill>
                  <a:srgbClr val="C00000"/>
                </a:solidFill>
                <a:latin typeface="微软雅黑" panose="020B0503020204020204" pitchFamily="34" charset="-122"/>
                <a:ea typeface="微软雅黑" panose="020B0503020204020204" pitchFamily="34" charset="-122"/>
              </a:rPr>
              <a:t>严重影响</a:t>
            </a:r>
            <a:r>
              <a:rPr lang="en-US" altLang="zh-CN" sz="1200" baseline="30000" dirty="0">
                <a:latin typeface="微软雅黑" panose="020B0503020204020204" pitchFamily="34" charset="-122"/>
                <a:ea typeface="微软雅黑" panose="020B0503020204020204" pitchFamily="34" charset="-122"/>
              </a:rPr>
              <a:t>3</a:t>
            </a:r>
          </a:p>
        </p:txBody>
      </p:sp>
      <p:sp>
        <p:nvSpPr>
          <p:cNvPr id="24" name="矩形 23">
            <a:extLst>
              <a:ext uri="{FF2B5EF4-FFF2-40B4-BE49-F238E27FC236}">
                <a16:creationId xmlns:a16="http://schemas.microsoft.com/office/drawing/2014/main" id="{E66BEB18-FF52-34E8-C6CB-AE7E30FF0689}"/>
              </a:ext>
            </a:extLst>
          </p:cNvPr>
          <p:cNvSpPr/>
          <p:nvPr/>
        </p:nvSpPr>
        <p:spPr bwMode="gray">
          <a:xfrm>
            <a:off x="913841" y="3972130"/>
            <a:ext cx="2722273" cy="324000"/>
          </a:xfrm>
          <a:prstGeom prst="rect">
            <a:avLst/>
          </a:prstGeom>
          <a:solidFill>
            <a:schemeClr val="accent2">
              <a:lumMod val="20000"/>
              <a:lumOff val="80000"/>
            </a:schemeClr>
          </a:solidFill>
          <a:ln w="28575" cap="flat" cmpd="sng" algn="ctr">
            <a:noFill/>
            <a:prstDash val="solid"/>
            <a:miter lim="800000"/>
            <a:headEnd type="none" w="med" len="med"/>
            <a:tailEnd type="none" w="med" len="med"/>
          </a:ln>
          <a:effectLst/>
        </p:spPr>
        <p:txBody>
          <a:bodyPr vert="horz" wrap="square" lIns="91429" tIns="45715" rIns="91429" bIns="45715" numCol="1" rtlCol="0" anchor="ctr" anchorCtr="0" compatLnSpc="1">
            <a:prstTxWarp prst="textNoShape">
              <a:avLst/>
            </a:prstTxWarp>
            <a:noAutofit/>
          </a:bodyPr>
          <a:lstStyle/>
          <a:p>
            <a:pPr marL="72000" fontAlgn="base">
              <a:lnSpc>
                <a:spcPct val="90000"/>
              </a:lnSpc>
              <a:spcAft>
                <a:spcPct val="0"/>
              </a:spcAft>
              <a:buClr>
                <a:schemeClr val="accent2"/>
              </a:buClr>
              <a:buSzPct val="90000"/>
            </a:pPr>
            <a:r>
              <a:rPr lang="zh-CN" altLang="en-US" sz="1400" b="1" dirty="0">
                <a:latin typeface="微软雅黑" panose="020B0503020204020204" pitchFamily="34" charset="-122"/>
                <a:ea typeface="微软雅黑" panose="020B0503020204020204" pitchFamily="34" charset="-122"/>
              </a:rPr>
              <a:t>增加心脑血管患病和死亡风险</a:t>
            </a:r>
          </a:p>
        </p:txBody>
      </p:sp>
      <p:sp>
        <p:nvSpPr>
          <p:cNvPr id="25" name="文本框 24">
            <a:extLst>
              <a:ext uri="{FF2B5EF4-FFF2-40B4-BE49-F238E27FC236}">
                <a16:creationId xmlns:a16="http://schemas.microsoft.com/office/drawing/2014/main" id="{94297365-B1FD-4F46-6C55-732C1C0ABB6A}"/>
              </a:ext>
            </a:extLst>
          </p:cNvPr>
          <p:cNvSpPr txBox="1"/>
          <p:nvPr/>
        </p:nvSpPr>
        <p:spPr bwMode="gray">
          <a:xfrm>
            <a:off x="617728" y="5628495"/>
            <a:ext cx="4143604" cy="549061"/>
          </a:xfrm>
          <a:prstGeom prst="rect">
            <a:avLst/>
          </a:prstGeom>
          <a:noFill/>
        </p:spPr>
        <p:txBody>
          <a:bodyPr wrap="square">
            <a:spAutoFit/>
          </a:bodyPr>
          <a:lstStyle/>
          <a:p>
            <a:pPr marL="216000" indent="-216000">
              <a:lnSpc>
                <a:spcPct val="130000"/>
              </a:lnSpc>
              <a:spcBef>
                <a:spcPts val="600"/>
              </a:spcBef>
              <a:buFont typeface="Arial" panose="020B0604020202020204" pitchFamily="34" charset="0"/>
              <a:buChar char="•"/>
              <a:defRPr/>
            </a:pPr>
            <a:r>
              <a:rPr lang="zh-CN" altLang="en-US" sz="1200" dirty="0">
                <a:latin typeface="微软雅黑" panose="020B0503020204020204" pitchFamily="34" charset="-122"/>
                <a:ea typeface="微软雅黑" panose="020B0503020204020204" pitchFamily="34" charset="-122"/>
              </a:rPr>
              <a:t>患病率</a:t>
            </a:r>
            <a:r>
              <a:rPr lang="en-US" altLang="zh-CN" sz="1200" dirty="0">
                <a:latin typeface="微软雅黑" panose="020B0503020204020204" pitchFamily="34" charset="-122"/>
                <a:ea typeface="微软雅黑" panose="020B0503020204020204" pitchFamily="34" charset="-122"/>
              </a:rPr>
              <a:t>9.3%</a:t>
            </a:r>
            <a:r>
              <a:rPr lang="zh-CN" altLang="en-US" sz="1200" dirty="0">
                <a:latin typeface="微软雅黑" panose="020B0503020204020204" pitchFamily="34" charset="-122"/>
                <a:ea typeface="微软雅黑" panose="020B0503020204020204" pitchFamily="34" charset="-122"/>
              </a:rPr>
              <a:t>，就诊率</a:t>
            </a:r>
            <a:r>
              <a:rPr lang="en-US" altLang="zh-CN" sz="1200" dirty="0">
                <a:latin typeface="微软雅黑" panose="020B0503020204020204" pitchFamily="34" charset="-122"/>
                <a:ea typeface="微软雅黑" panose="020B0503020204020204" pitchFamily="34" charset="-122"/>
              </a:rPr>
              <a:t>52.9%</a:t>
            </a:r>
            <a:r>
              <a:rPr lang="zh-CN" altLang="en-US" sz="1200" dirty="0">
                <a:latin typeface="微软雅黑" panose="020B0503020204020204" pitchFamily="34" charset="-122"/>
                <a:ea typeface="微软雅黑" panose="020B0503020204020204" pitchFamily="34" charset="-122"/>
              </a:rPr>
              <a:t>、诊断率</a:t>
            </a:r>
            <a:r>
              <a:rPr lang="en-US" altLang="zh-CN" sz="1200" dirty="0">
                <a:latin typeface="微软雅黑" panose="020B0503020204020204" pitchFamily="34" charset="-122"/>
                <a:ea typeface="微软雅黑" panose="020B0503020204020204" pitchFamily="34" charset="-122"/>
              </a:rPr>
              <a:t>13.8%</a:t>
            </a:r>
            <a:r>
              <a:rPr lang="en-US" altLang="zh-CN" sz="1200" baseline="30000" dirty="0">
                <a:latin typeface="微软雅黑" panose="020B0503020204020204" pitchFamily="34" charset="-122"/>
                <a:ea typeface="微软雅黑" panose="020B0503020204020204" pitchFamily="34" charset="-122"/>
              </a:rPr>
              <a:t>1</a:t>
            </a:r>
            <a:r>
              <a:rPr lang="zh-CN" altLang="en-US" sz="1200" dirty="0">
                <a:latin typeface="微软雅黑" panose="020B0503020204020204" pitchFamily="34" charset="-122"/>
                <a:ea typeface="微软雅黑" panose="020B0503020204020204" pitchFamily="34" charset="-122"/>
              </a:rPr>
              <a:t>，</a:t>
            </a:r>
            <a:r>
              <a:rPr kumimoji="0" lang="zh-CN" altLang="en-US" sz="1200" b="0" i="0" u="none" strike="noStrike" kern="1200" cap="none" spc="0"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cs typeface="+mn-cs"/>
              </a:rPr>
              <a:t>使用急性药物治疗患者不足</a:t>
            </a:r>
            <a:r>
              <a:rPr kumimoji="0" lang="en-US" altLang="zh-CN" sz="1200" b="0" i="0" u="none" strike="noStrike" kern="1200" cap="none" spc="0"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cs typeface="+mn-cs"/>
              </a:rPr>
              <a:t>1/3</a:t>
            </a:r>
            <a:r>
              <a:rPr kumimoji="0" lang="en-US" altLang="zh-CN" sz="1200" b="0" i="0" u="none" strike="noStrike" kern="1200" cap="none" spc="0" normalizeH="0" baseline="30000" noProof="0" dirty="0">
                <a:ln>
                  <a:noFill/>
                </a:ln>
                <a:solidFill>
                  <a:srgbClr val="000000"/>
                </a:solidFill>
                <a:effectLst/>
                <a:uLnTx/>
                <a:uFillTx/>
                <a:latin typeface="微软雅黑" panose="020B0503020204020204" pitchFamily="34" charset="-122"/>
                <a:ea typeface="微软雅黑" panose="020B0503020204020204" pitchFamily="34" charset="-122"/>
                <a:cs typeface="+mn-cs"/>
              </a:rPr>
              <a:t>8</a:t>
            </a:r>
            <a:r>
              <a:rPr kumimoji="0" lang="zh-CN" altLang="en-US" sz="1200" b="0" i="0" u="none" strike="noStrike" kern="1200" cap="none" spc="0" normalizeH="0" noProof="0" dirty="0">
                <a:ln>
                  <a:noFill/>
                </a:ln>
                <a:solidFill>
                  <a:srgbClr val="000000"/>
                </a:solidFill>
                <a:effectLst/>
                <a:uLnTx/>
                <a:uFillTx/>
                <a:latin typeface="微软雅黑" panose="020B0503020204020204" pitchFamily="34" charset="-122"/>
                <a:ea typeface="微软雅黑" panose="020B0503020204020204" pitchFamily="34" charset="-122"/>
                <a:cs typeface="+mn-cs"/>
              </a:rPr>
              <a:t> ，其中使用特异性药物</a:t>
            </a:r>
            <a:r>
              <a:rPr lang="zh-CN" altLang="en-US" sz="1200" dirty="0">
                <a:solidFill>
                  <a:srgbClr val="000000"/>
                </a:solidFill>
                <a:latin typeface="微软雅黑" panose="020B0503020204020204" pitchFamily="34" charset="-122"/>
                <a:ea typeface="微软雅黑" panose="020B0503020204020204" pitchFamily="34" charset="-122"/>
              </a:rPr>
              <a:t>比例</a:t>
            </a:r>
            <a:r>
              <a:rPr kumimoji="0" lang="zh-CN" altLang="en-US" sz="1200" b="0" i="0" u="none" strike="noStrike" kern="1200" cap="none" spc="0" normalizeH="0" noProof="0" dirty="0">
                <a:ln>
                  <a:noFill/>
                </a:ln>
                <a:solidFill>
                  <a:srgbClr val="000000"/>
                </a:solidFill>
                <a:effectLst/>
                <a:uLnTx/>
                <a:uFillTx/>
                <a:latin typeface="微软雅黑" panose="020B0503020204020204" pitchFamily="34" charset="-122"/>
                <a:ea typeface="微软雅黑" panose="020B0503020204020204" pitchFamily="34" charset="-122"/>
                <a:cs typeface="+mn-cs"/>
              </a:rPr>
              <a:t>更低</a:t>
            </a:r>
            <a:endParaRPr lang="en-US" altLang="zh-CN" sz="1200" baseline="30000" dirty="0">
              <a:latin typeface="微软雅黑" panose="020B0503020204020204" pitchFamily="34" charset="-122"/>
              <a:ea typeface="微软雅黑" panose="020B0503020204020204" pitchFamily="34" charset="-122"/>
            </a:endParaRPr>
          </a:p>
        </p:txBody>
      </p:sp>
      <p:sp>
        <p:nvSpPr>
          <p:cNvPr id="26" name="矩形 25">
            <a:extLst>
              <a:ext uri="{FF2B5EF4-FFF2-40B4-BE49-F238E27FC236}">
                <a16:creationId xmlns:a16="http://schemas.microsoft.com/office/drawing/2014/main" id="{43FFAFB8-43D9-2B70-3AF8-27233CB08FC9}"/>
              </a:ext>
            </a:extLst>
          </p:cNvPr>
          <p:cNvSpPr/>
          <p:nvPr/>
        </p:nvSpPr>
        <p:spPr bwMode="gray">
          <a:xfrm>
            <a:off x="913841" y="5295433"/>
            <a:ext cx="2722273" cy="324000"/>
          </a:xfrm>
          <a:prstGeom prst="rect">
            <a:avLst/>
          </a:prstGeom>
          <a:solidFill>
            <a:schemeClr val="accent2">
              <a:lumMod val="20000"/>
              <a:lumOff val="80000"/>
            </a:schemeClr>
          </a:solidFill>
          <a:ln w="28575" cap="flat" cmpd="sng" algn="ctr">
            <a:noFill/>
            <a:prstDash val="solid"/>
            <a:miter lim="800000"/>
            <a:headEnd type="none" w="med" len="med"/>
            <a:tailEnd type="none" w="med" len="med"/>
          </a:ln>
          <a:effectLst/>
        </p:spPr>
        <p:txBody>
          <a:bodyPr vert="horz" wrap="square" lIns="91429" tIns="45715" rIns="91429" bIns="45715" numCol="1" rtlCol="0" anchor="ctr" anchorCtr="0" compatLnSpc="1">
            <a:prstTxWarp prst="textNoShape">
              <a:avLst/>
            </a:prstTxWarp>
            <a:noAutofit/>
          </a:bodyPr>
          <a:lstStyle/>
          <a:p>
            <a:pPr marL="72000" fontAlgn="base">
              <a:lnSpc>
                <a:spcPct val="90000"/>
              </a:lnSpc>
              <a:spcAft>
                <a:spcPct val="0"/>
              </a:spcAft>
              <a:buClr>
                <a:schemeClr val="accent2"/>
              </a:buClr>
              <a:buSzPct val="90000"/>
            </a:pPr>
            <a:r>
              <a:rPr lang="zh-CN" altLang="en-US" sz="1400" b="1" dirty="0">
                <a:latin typeface="微软雅黑" panose="020B0503020204020204" pitchFamily="34" charset="-122"/>
                <a:ea typeface="微软雅黑" panose="020B0503020204020204" pitchFamily="34" charset="-122"/>
              </a:rPr>
              <a:t>发病率及发病人数</a:t>
            </a:r>
          </a:p>
        </p:txBody>
      </p:sp>
      <p:sp>
        <p:nvSpPr>
          <p:cNvPr id="27" name="矩形 26">
            <a:extLst>
              <a:ext uri="{FF2B5EF4-FFF2-40B4-BE49-F238E27FC236}">
                <a16:creationId xmlns:a16="http://schemas.microsoft.com/office/drawing/2014/main" id="{3C3974B7-BA1C-BFAE-C560-B88DFB55D55B}"/>
              </a:ext>
            </a:extLst>
          </p:cNvPr>
          <p:cNvSpPr/>
          <p:nvPr/>
        </p:nvSpPr>
        <p:spPr bwMode="gray">
          <a:xfrm>
            <a:off x="531791" y="1865402"/>
            <a:ext cx="324000" cy="324000"/>
          </a:xfrm>
          <a:prstGeom prst="rect">
            <a:avLst/>
          </a:prstGeom>
          <a:solidFill>
            <a:schemeClr val="accent2">
              <a:lumMod val="20000"/>
              <a:lumOff val="80000"/>
            </a:schemeClr>
          </a:solidFill>
          <a:ln w="28575" cap="flat" cmpd="sng" algn="ctr">
            <a:noFill/>
            <a:prstDash val="solid"/>
            <a:miter lim="800000"/>
            <a:headEnd type="none" w="med" len="med"/>
            <a:tailEnd type="none" w="med" len="med"/>
          </a:ln>
          <a:effectLst/>
        </p:spPr>
        <p:txBody>
          <a:bodyPr vert="horz" wrap="square" lIns="91429" tIns="45715" rIns="91429" bIns="45715" numCol="1" rtlCol="0" anchor="ctr" anchorCtr="0" compatLnSpc="1">
            <a:prstTxWarp prst="textNoShape">
              <a:avLst/>
            </a:prstTxWarp>
            <a:noAutofit/>
          </a:bodyPr>
          <a:lstStyle/>
          <a:p>
            <a:pPr algn="ctr" fontAlgn="base">
              <a:lnSpc>
                <a:spcPct val="90000"/>
              </a:lnSpc>
              <a:spcAft>
                <a:spcPct val="0"/>
              </a:spcAft>
              <a:buClr>
                <a:schemeClr val="accent2"/>
              </a:buClr>
              <a:buSzPct val="90000"/>
            </a:pPr>
            <a:r>
              <a:rPr lang="en-US" altLang="zh-CN" sz="1400" dirty="0">
                <a:latin typeface="微软雅黑" panose="020B0503020204020204" pitchFamily="34" charset="-122"/>
                <a:ea typeface="微软雅黑" panose="020B0503020204020204" pitchFamily="34" charset="-122"/>
              </a:rPr>
              <a:t>1</a:t>
            </a:r>
            <a:endParaRPr lang="zh-CN" altLang="en-US" sz="1400" dirty="0">
              <a:latin typeface="微软雅黑" panose="020B0503020204020204" pitchFamily="34" charset="-122"/>
              <a:ea typeface="微软雅黑" panose="020B0503020204020204" pitchFamily="34" charset="-122"/>
            </a:endParaRPr>
          </a:p>
        </p:txBody>
      </p:sp>
      <p:sp>
        <p:nvSpPr>
          <p:cNvPr id="28" name="矩形 27">
            <a:extLst>
              <a:ext uri="{FF2B5EF4-FFF2-40B4-BE49-F238E27FC236}">
                <a16:creationId xmlns:a16="http://schemas.microsoft.com/office/drawing/2014/main" id="{20398E85-499A-3AF5-07FA-0D17DF6BA965}"/>
              </a:ext>
            </a:extLst>
          </p:cNvPr>
          <p:cNvSpPr/>
          <p:nvPr/>
        </p:nvSpPr>
        <p:spPr bwMode="gray">
          <a:xfrm>
            <a:off x="531791" y="2921571"/>
            <a:ext cx="324000" cy="324000"/>
          </a:xfrm>
          <a:prstGeom prst="rect">
            <a:avLst/>
          </a:prstGeom>
          <a:solidFill>
            <a:schemeClr val="accent2">
              <a:lumMod val="20000"/>
              <a:lumOff val="80000"/>
            </a:schemeClr>
          </a:solidFill>
          <a:ln w="28575" cap="flat" cmpd="sng" algn="ctr">
            <a:noFill/>
            <a:prstDash val="solid"/>
            <a:miter lim="800000"/>
            <a:headEnd type="none" w="med" len="med"/>
            <a:tailEnd type="none" w="med" len="med"/>
          </a:ln>
          <a:effectLst/>
        </p:spPr>
        <p:txBody>
          <a:bodyPr vert="horz" wrap="square" lIns="91429" tIns="45715" rIns="91429" bIns="45715" numCol="1" rtlCol="0" anchor="ctr" anchorCtr="0" compatLnSpc="1">
            <a:prstTxWarp prst="textNoShape">
              <a:avLst/>
            </a:prstTxWarp>
            <a:noAutofit/>
          </a:bodyPr>
          <a:lstStyle/>
          <a:p>
            <a:pPr algn="ctr" fontAlgn="base">
              <a:lnSpc>
                <a:spcPct val="90000"/>
              </a:lnSpc>
              <a:spcAft>
                <a:spcPct val="0"/>
              </a:spcAft>
              <a:buClr>
                <a:schemeClr val="accent2"/>
              </a:buClr>
              <a:buSzPct val="90000"/>
            </a:pPr>
            <a:r>
              <a:rPr lang="en-US" altLang="zh-CN" sz="1400" dirty="0">
                <a:latin typeface="微软雅黑" panose="020B0503020204020204" pitchFamily="34" charset="-122"/>
                <a:ea typeface="微软雅黑" panose="020B0503020204020204" pitchFamily="34" charset="-122"/>
              </a:rPr>
              <a:t>2</a:t>
            </a:r>
            <a:endParaRPr lang="zh-CN" altLang="en-US" sz="1400" dirty="0">
              <a:latin typeface="微软雅黑" panose="020B0503020204020204" pitchFamily="34" charset="-122"/>
              <a:ea typeface="微软雅黑" panose="020B0503020204020204" pitchFamily="34" charset="-122"/>
            </a:endParaRPr>
          </a:p>
        </p:txBody>
      </p:sp>
      <p:sp>
        <p:nvSpPr>
          <p:cNvPr id="29" name="矩形 28">
            <a:extLst>
              <a:ext uri="{FF2B5EF4-FFF2-40B4-BE49-F238E27FC236}">
                <a16:creationId xmlns:a16="http://schemas.microsoft.com/office/drawing/2014/main" id="{E42DC06D-B362-A046-B9A3-2724075E449D}"/>
              </a:ext>
            </a:extLst>
          </p:cNvPr>
          <p:cNvSpPr/>
          <p:nvPr/>
        </p:nvSpPr>
        <p:spPr bwMode="gray">
          <a:xfrm>
            <a:off x="531791" y="3972130"/>
            <a:ext cx="324000" cy="324000"/>
          </a:xfrm>
          <a:prstGeom prst="rect">
            <a:avLst/>
          </a:prstGeom>
          <a:solidFill>
            <a:schemeClr val="accent2">
              <a:lumMod val="20000"/>
              <a:lumOff val="80000"/>
            </a:schemeClr>
          </a:solidFill>
          <a:ln w="28575" cap="flat" cmpd="sng" algn="ctr">
            <a:noFill/>
            <a:prstDash val="solid"/>
            <a:miter lim="800000"/>
            <a:headEnd type="none" w="med" len="med"/>
            <a:tailEnd type="none" w="med" len="med"/>
          </a:ln>
          <a:effectLst/>
        </p:spPr>
        <p:txBody>
          <a:bodyPr vert="horz" wrap="square" lIns="91429" tIns="45715" rIns="91429" bIns="45715" numCol="1" rtlCol="0" anchor="ctr" anchorCtr="0" compatLnSpc="1">
            <a:prstTxWarp prst="textNoShape">
              <a:avLst/>
            </a:prstTxWarp>
            <a:noAutofit/>
          </a:bodyPr>
          <a:lstStyle/>
          <a:p>
            <a:pPr algn="ctr" fontAlgn="base">
              <a:lnSpc>
                <a:spcPct val="90000"/>
              </a:lnSpc>
              <a:spcAft>
                <a:spcPct val="0"/>
              </a:spcAft>
              <a:buClr>
                <a:schemeClr val="accent2"/>
              </a:buClr>
              <a:buSzPct val="90000"/>
            </a:pPr>
            <a:r>
              <a:rPr lang="en-US" altLang="zh-CN" sz="1400" dirty="0">
                <a:latin typeface="微软雅黑" panose="020B0503020204020204" pitchFamily="34" charset="-122"/>
                <a:ea typeface="微软雅黑" panose="020B0503020204020204" pitchFamily="34" charset="-122"/>
              </a:rPr>
              <a:t>3</a:t>
            </a:r>
            <a:endParaRPr lang="zh-CN" altLang="en-US" sz="1400" dirty="0">
              <a:latin typeface="微软雅黑" panose="020B0503020204020204" pitchFamily="34" charset="-122"/>
              <a:ea typeface="微软雅黑" panose="020B0503020204020204" pitchFamily="34" charset="-122"/>
            </a:endParaRPr>
          </a:p>
        </p:txBody>
      </p:sp>
      <p:sp>
        <p:nvSpPr>
          <p:cNvPr id="30" name="矩形 29">
            <a:extLst>
              <a:ext uri="{FF2B5EF4-FFF2-40B4-BE49-F238E27FC236}">
                <a16:creationId xmlns:a16="http://schemas.microsoft.com/office/drawing/2014/main" id="{63F37CE9-0660-D8C1-A6B1-658AFB57867B}"/>
              </a:ext>
            </a:extLst>
          </p:cNvPr>
          <p:cNvSpPr/>
          <p:nvPr/>
        </p:nvSpPr>
        <p:spPr bwMode="gray">
          <a:xfrm>
            <a:off x="531791" y="5295433"/>
            <a:ext cx="324000" cy="324000"/>
          </a:xfrm>
          <a:prstGeom prst="rect">
            <a:avLst/>
          </a:prstGeom>
          <a:solidFill>
            <a:schemeClr val="accent2">
              <a:lumMod val="20000"/>
              <a:lumOff val="80000"/>
            </a:schemeClr>
          </a:solidFill>
          <a:ln w="28575" cap="flat" cmpd="sng" algn="ctr">
            <a:noFill/>
            <a:prstDash val="solid"/>
            <a:miter lim="800000"/>
            <a:headEnd type="none" w="med" len="med"/>
            <a:tailEnd type="none" w="med" len="med"/>
          </a:ln>
          <a:effectLst/>
        </p:spPr>
        <p:txBody>
          <a:bodyPr vert="horz" wrap="square" lIns="91429" tIns="45715" rIns="91429" bIns="45715" numCol="1" rtlCol="0" anchor="ctr" anchorCtr="0" compatLnSpc="1">
            <a:prstTxWarp prst="textNoShape">
              <a:avLst/>
            </a:prstTxWarp>
            <a:noAutofit/>
          </a:bodyPr>
          <a:lstStyle/>
          <a:p>
            <a:pPr algn="ctr" fontAlgn="base">
              <a:lnSpc>
                <a:spcPct val="90000"/>
              </a:lnSpc>
              <a:spcAft>
                <a:spcPct val="0"/>
              </a:spcAft>
              <a:buClr>
                <a:schemeClr val="accent2"/>
              </a:buClr>
              <a:buSzPct val="90000"/>
            </a:pPr>
            <a:r>
              <a:rPr lang="en-US" altLang="zh-CN" sz="1400" dirty="0">
                <a:latin typeface="微软雅黑" panose="020B0503020204020204" pitchFamily="34" charset="-122"/>
                <a:ea typeface="微软雅黑" panose="020B0503020204020204" pitchFamily="34" charset="-122"/>
              </a:rPr>
              <a:t>4</a:t>
            </a:r>
            <a:endParaRPr lang="zh-CN" altLang="en-US" sz="1400" dirty="0">
              <a:latin typeface="微软雅黑" panose="020B0503020204020204" pitchFamily="34" charset="-122"/>
              <a:ea typeface="微软雅黑" panose="020B0503020204020204" pitchFamily="34" charset="-122"/>
            </a:endParaRPr>
          </a:p>
        </p:txBody>
      </p:sp>
      <p:cxnSp>
        <p:nvCxnSpPr>
          <p:cNvPr id="32" name="直接连接符 31">
            <a:extLst>
              <a:ext uri="{FF2B5EF4-FFF2-40B4-BE49-F238E27FC236}">
                <a16:creationId xmlns:a16="http://schemas.microsoft.com/office/drawing/2014/main" id="{96E956A4-85E0-D337-8E97-45FB7933E85A}"/>
              </a:ext>
            </a:extLst>
          </p:cNvPr>
          <p:cNvCxnSpPr>
            <a:cxnSpLocks/>
          </p:cNvCxnSpPr>
          <p:nvPr/>
        </p:nvCxnSpPr>
        <p:spPr bwMode="gray">
          <a:xfrm>
            <a:off x="531791" y="1688579"/>
            <a:ext cx="3953943" cy="0"/>
          </a:xfrm>
          <a:prstGeom prst="line">
            <a:avLst/>
          </a:prstGeom>
          <a:ln>
            <a:headEnd/>
            <a:tailEnd/>
          </a:ln>
        </p:spPr>
        <p:style>
          <a:lnRef idx="1">
            <a:schemeClr val="dk1"/>
          </a:lnRef>
          <a:fillRef idx="0">
            <a:schemeClr val="dk1"/>
          </a:fillRef>
          <a:effectRef idx="0">
            <a:schemeClr val="dk1"/>
          </a:effectRef>
          <a:fontRef idx="minor">
            <a:schemeClr val="tx1"/>
          </a:fontRef>
        </p:style>
      </p:cxnSp>
      <p:cxnSp>
        <p:nvCxnSpPr>
          <p:cNvPr id="33" name="直接连接符 32">
            <a:extLst>
              <a:ext uri="{FF2B5EF4-FFF2-40B4-BE49-F238E27FC236}">
                <a16:creationId xmlns:a16="http://schemas.microsoft.com/office/drawing/2014/main" id="{08B0E2EF-0009-644B-E56D-17B0A3971AC5}"/>
              </a:ext>
            </a:extLst>
          </p:cNvPr>
          <p:cNvCxnSpPr>
            <a:cxnSpLocks/>
          </p:cNvCxnSpPr>
          <p:nvPr/>
        </p:nvCxnSpPr>
        <p:spPr bwMode="gray">
          <a:xfrm>
            <a:off x="8141157" y="1688579"/>
            <a:ext cx="3531303" cy="0"/>
          </a:xfrm>
          <a:prstGeom prst="line">
            <a:avLst/>
          </a:prstGeom>
          <a:ln>
            <a:headEnd/>
            <a:tailEnd/>
          </a:ln>
        </p:spPr>
        <p:style>
          <a:lnRef idx="1">
            <a:schemeClr val="dk1"/>
          </a:lnRef>
          <a:fillRef idx="0">
            <a:schemeClr val="dk1"/>
          </a:fillRef>
          <a:effectRef idx="0">
            <a:schemeClr val="dk1"/>
          </a:effectRef>
          <a:fontRef idx="minor">
            <a:schemeClr val="tx1"/>
          </a:fontRef>
        </p:style>
      </p:cxnSp>
      <p:pic>
        <p:nvPicPr>
          <p:cNvPr id="6" name="图片 5">
            <a:extLst>
              <a:ext uri="{FF2B5EF4-FFF2-40B4-BE49-F238E27FC236}">
                <a16:creationId xmlns:a16="http://schemas.microsoft.com/office/drawing/2014/main" id="{D20AF0FF-57B6-715F-21F4-EE6E550478A5}"/>
              </a:ext>
            </a:extLst>
          </p:cNvPr>
          <p:cNvPicPr>
            <a:picLocks noChangeAspect="1"/>
          </p:cNvPicPr>
          <p:nvPr/>
        </p:nvPicPr>
        <p:blipFill>
          <a:blip r:embed="rId7"/>
          <a:stretch>
            <a:fillRect/>
          </a:stretch>
        </p:blipFill>
        <p:spPr>
          <a:xfrm>
            <a:off x="4813390" y="1361782"/>
            <a:ext cx="3100057" cy="4760444"/>
          </a:xfrm>
          <a:prstGeom prst="rect">
            <a:avLst/>
          </a:prstGeom>
        </p:spPr>
      </p:pic>
    </p:spTree>
    <p:extLst>
      <p:ext uri="{BB962C8B-B14F-4D97-AF65-F5344CB8AC3E}">
        <p14:creationId xmlns:p14="http://schemas.microsoft.com/office/powerpoint/2010/main" val="407884071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4" name="直接连接符 13">
            <a:extLst>
              <a:ext uri="{FF2B5EF4-FFF2-40B4-BE49-F238E27FC236}">
                <a16:creationId xmlns:a16="http://schemas.microsoft.com/office/drawing/2014/main" id="{72256E24-5E6C-2E0C-088E-2BA1140A4783}"/>
              </a:ext>
            </a:extLst>
          </p:cNvPr>
          <p:cNvCxnSpPr/>
          <p:nvPr/>
        </p:nvCxnSpPr>
        <p:spPr bwMode="gray">
          <a:xfrm>
            <a:off x="0" y="0"/>
            <a:ext cx="914400" cy="0"/>
          </a:xfrm>
          <a:prstGeom prst="line">
            <a:avLst/>
          </a:prstGeom>
          <a:noFill/>
          <a:ln w="0" cap="rnd" cmpd="sng" algn="ctr">
            <a:solidFill>
              <a:srgbClr val="FBFFFF"/>
            </a:solidFill>
            <a:prstDash val="solid"/>
            <a:round/>
            <a:headEnd type="none" w="med" len="med"/>
            <a:tailEnd type="none" w="med" len="med"/>
          </a:ln>
          <a:effectLst/>
          <a:extLst>
            <a:ext uri="{AF507438-7753-43E0-B8FC-AC1667EBCBE1}">
              <a14:hiddenEffects xmlns:a14="http://schemas.microsoft.com/office/drawing/2010/main">
                <a:effectLst>
                  <a:outerShdw blurRad="63500" rotWithShape="0">
                    <a:scrgbClr r="0" g="0" b="0"/>
                  </a:outerShdw>
                </a:effectLst>
              </a14:hiddenEffects>
            </a:ext>
          </a:extLst>
        </p:spPr>
      </p:cxnSp>
      <p:sp>
        <p:nvSpPr>
          <p:cNvPr id="12" name="矩形 11">
            <a:extLst>
              <a:ext uri="{FF2B5EF4-FFF2-40B4-BE49-F238E27FC236}">
                <a16:creationId xmlns:a16="http://schemas.microsoft.com/office/drawing/2014/main" id="{46E6C2BB-6D85-33BE-467E-3B54FA37DC99}"/>
              </a:ext>
            </a:extLst>
          </p:cNvPr>
          <p:cNvSpPr/>
          <p:nvPr/>
        </p:nvSpPr>
        <p:spPr bwMode="gray">
          <a:xfrm>
            <a:off x="735165" y="3143871"/>
            <a:ext cx="10721670" cy="3007547"/>
          </a:xfrm>
          <a:prstGeom prst="rect">
            <a:avLst/>
          </a:prstGeom>
          <a:solidFill>
            <a:schemeClr val="bg1"/>
          </a:solidFill>
          <a:ln w="12700" cap="flat" cmpd="sng" algn="ctr">
            <a:solidFill>
              <a:schemeClr val="bg1">
                <a:lumMod val="85000"/>
              </a:schemeClr>
            </a:solidFill>
            <a:prstDash val="solid"/>
            <a:miter lim="800000"/>
            <a:headEnd type="none" w="med" len="med"/>
            <a:tailEnd type="none" w="med" len="med"/>
          </a:ln>
          <a:effectLst/>
        </p:spPr>
        <p:txBody>
          <a:bodyPr vert="horz" wrap="square" lIns="91405" tIns="45703" rIns="91405" bIns="45703" numCol="1" rtlCol="0" anchor="ctr" anchorCtr="0" compatLnSpc="1">
            <a:prstTxWarp prst="textNoShape">
              <a:avLst/>
            </a:prstTxWarp>
            <a:noAutofit/>
          </a:bodyPr>
          <a:lstStyle/>
          <a:p>
            <a:pPr marL="0" marR="0" lvl="0" indent="0" algn="ctr" defTabSz="914400" rtl="0" eaLnBrk="1" fontAlgn="base" latinLnBrk="0" hangingPunct="1">
              <a:lnSpc>
                <a:spcPct val="90000"/>
              </a:lnSpc>
              <a:spcBef>
                <a:spcPts val="0"/>
              </a:spcBef>
              <a:spcAft>
                <a:spcPct val="0"/>
              </a:spcAft>
              <a:buClr>
                <a:srgbClr val="0095FF"/>
              </a:buClr>
              <a:buSzPct val="90000"/>
              <a:buFontTx/>
              <a:buNone/>
              <a:tabLst/>
              <a:defRPr/>
            </a:pPr>
            <a:endParaRPr kumimoji="0" lang="en-US" sz="1600" b="1" i="0" u="none" strike="noStrike" kern="1200" cap="none" spc="0" normalizeH="0" baseline="0" noProof="0" dirty="0">
              <a:ln>
                <a:noFill/>
              </a:ln>
              <a:solidFill>
                <a:srgbClr val="FFFFFF"/>
              </a:solidFill>
              <a:effectLst/>
              <a:uLnTx/>
              <a:uFillTx/>
              <a:latin typeface="微软雅黑" panose="020B0503020204020204" pitchFamily="34" charset="-122"/>
              <a:ea typeface="微软雅黑" panose="020B0503020204020204" pitchFamily="34" charset="-122"/>
              <a:cs typeface="+mn-cs"/>
            </a:endParaRPr>
          </a:p>
        </p:txBody>
      </p:sp>
      <p:graphicFrame>
        <p:nvGraphicFramePr>
          <p:cNvPr id="2" name="对象 1" hidden="1">
            <a:extLst>
              <a:ext uri="{FF2B5EF4-FFF2-40B4-BE49-F238E27FC236}">
                <a16:creationId xmlns:a16="http://schemas.microsoft.com/office/drawing/2014/main" id="{BE065BF9-7CCD-4DCB-A8D3-22635E0A0E98}"/>
              </a:ext>
            </a:extLst>
          </p:cNvPr>
          <p:cNvGraphicFramePr>
            <a:graphicFrameLocks noChangeAspect="1"/>
          </p:cNvGraphicFramePr>
          <p:nvPr>
            <p:custDataLst>
              <p:tags r:id="rId1"/>
            </p:custDataLst>
            <p:extLst>
              <p:ext uri="{D42A27DB-BD31-4B8C-83A1-F6EECF244321}">
                <p14:modId xmlns:p14="http://schemas.microsoft.com/office/powerpoint/2010/main" val="1879284232"/>
              </p:ext>
            </p:extLst>
          </p:nvPr>
        </p:nvGraphicFramePr>
        <p:xfrm>
          <a:off x="4762" y="2480"/>
          <a:ext cx="1588" cy="1588"/>
        </p:xfrm>
        <a:graphic>
          <a:graphicData uri="http://schemas.openxmlformats.org/presentationml/2006/ole">
            <mc:AlternateContent xmlns:mc="http://schemas.openxmlformats.org/markup-compatibility/2006">
              <mc:Choice xmlns:v="urn:schemas-microsoft-com:vml" Requires="v">
                <p:oleObj name="think-cell 幻灯片" r:id="rId4" imgW="415" imgH="416" progId="TCLayout.ActiveDocument.1">
                  <p:embed/>
                </p:oleObj>
              </mc:Choice>
              <mc:Fallback>
                <p:oleObj name="think-cell 幻灯片" r:id="rId4" imgW="415" imgH="416" progId="TCLayout.ActiveDocument.1">
                  <p:embed/>
                  <p:pic>
                    <p:nvPicPr>
                      <p:cNvPr id="2" name="对象 1" hidden="1">
                        <a:extLst>
                          <a:ext uri="{FF2B5EF4-FFF2-40B4-BE49-F238E27FC236}">
                            <a16:creationId xmlns:a16="http://schemas.microsoft.com/office/drawing/2014/main" id="{BE065BF9-7CCD-4DCB-A8D3-22635E0A0E98}"/>
                          </a:ext>
                        </a:extLst>
                      </p:cNvPr>
                      <p:cNvPicPr/>
                      <p:nvPr/>
                    </p:nvPicPr>
                    <p:blipFill>
                      <a:blip r:embed="rId5"/>
                      <a:stretch>
                        <a:fillRect/>
                      </a:stretch>
                    </p:blipFill>
                    <p:spPr>
                      <a:xfrm>
                        <a:off x="4762" y="2480"/>
                        <a:ext cx="1588" cy="1588"/>
                      </a:xfrm>
                      <a:prstGeom prst="rect">
                        <a:avLst/>
                      </a:prstGeom>
                    </p:spPr>
                  </p:pic>
                </p:oleObj>
              </mc:Fallback>
            </mc:AlternateContent>
          </a:graphicData>
        </a:graphic>
      </p:graphicFrame>
      <p:sp>
        <p:nvSpPr>
          <p:cNvPr id="5" name="标题 4">
            <a:extLst>
              <a:ext uri="{FF2B5EF4-FFF2-40B4-BE49-F238E27FC236}">
                <a16:creationId xmlns:a16="http://schemas.microsoft.com/office/drawing/2014/main" id="{4E3E6A0F-1D99-426C-98B6-56DF522BA40C}"/>
              </a:ext>
            </a:extLst>
          </p:cNvPr>
          <p:cNvSpPr>
            <a:spLocks noGrp="1"/>
          </p:cNvSpPr>
          <p:nvPr>
            <p:ph type="title"/>
          </p:nvPr>
        </p:nvSpPr>
        <p:spPr>
          <a:xfrm>
            <a:off x="449858" y="582041"/>
            <a:ext cx="12040316" cy="446136"/>
          </a:xfrm>
        </p:spPr>
        <p:txBody>
          <a:bodyPr vert="horz"/>
          <a:lstStyle/>
          <a:p>
            <a:pPr>
              <a:lnSpc>
                <a:spcPct val="100000"/>
              </a:lnSpc>
            </a:pPr>
            <a:r>
              <a:rPr lang="en-US" altLang="zh-CN" sz="2399" dirty="0">
                <a:latin typeface="微软雅黑" panose="020B0503020204020204" pitchFamily="34" charset="-122"/>
                <a:ea typeface="微软雅黑" panose="020B0503020204020204" pitchFamily="34" charset="-122"/>
              </a:rPr>
              <a:t>1. </a:t>
            </a:r>
            <a:r>
              <a:rPr lang="zh-CN" altLang="en-US" sz="2399" dirty="0">
                <a:latin typeface="微软雅黑" panose="020B0503020204020204" pitchFamily="34" charset="-122"/>
                <a:ea typeface="微软雅黑" panose="020B0503020204020204" pitchFamily="34" charset="-122"/>
              </a:rPr>
              <a:t>基本信息</a:t>
            </a:r>
            <a:r>
              <a:rPr lang="en-US" altLang="zh-CN" sz="2399" dirty="0">
                <a:latin typeface="微软雅黑" panose="020B0503020204020204" pitchFamily="34" charset="-122"/>
                <a:ea typeface="微软雅黑" panose="020B0503020204020204" pitchFamily="34" charset="-122"/>
              </a:rPr>
              <a:t>(2/3) </a:t>
            </a:r>
            <a:r>
              <a:rPr lang="zh-CN" altLang="en-US" sz="2399" dirty="0">
                <a:latin typeface="微软雅黑" panose="020B0503020204020204" pitchFamily="34" charset="-122"/>
                <a:ea typeface="微软雅黑" panose="020B0503020204020204" pitchFamily="34" charset="-122"/>
              </a:rPr>
              <a:t>：现有急性治疗方案</a:t>
            </a:r>
            <a:r>
              <a:rPr lang="zh-CN" altLang="en-US" sz="2399" dirty="0">
                <a:solidFill>
                  <a:schemeClr val="accent1"/>
                </a:solidFill>
                <a:latin typeface="微软雅黑" panose="020B0503020204020204" pitchFamily="34" charset="-122"/>
                <a:ea typeface="微软雅黑" panose="020B0503020204020204" pitchFamily="34" charset="-122"/>
              </a:rPr>
              <a:t>有效性不足、存在安全性风险</a:t>
            </a:r>
            <a:endParaRPr lang="zh-CN" altLang="en-US" sz="2799" dirty="0">
              <a:solidFill>
                <a:schemeClr val="accent1"/>
              </a:solidFill>
              <a:latin typeface="微软雅黑" panose="020B0503020204020204" pitchFamily="34" charset="-122"/>
              <a:ea typeface="微软雅黑" panose="020B0503020204020204" pitchFamily="34" charset="-122"/>
            </a:endParaRPr>
          </a:p>
        </p:txBody>
      </p:sp>
      <p:sp>
        <p:nvSpPr>
          <p:cNvPr id="3" name="文本框 2">
            <a:extLst>
              <a:ext uri="{FF2B5EF4-FFF2-40B4-BE49-F238E27FC236}">
                <a16:creationId xmlns:a16="http://schemas.microsoft.com/office/drawing/2014/main" id="{A0B2826A-88C3-E3D6-CF92-93EBB02BB09A}"/>
              </a:ext>
            </a:extLst>
          </p:cNvPr>
          <p:cNvSpPr txBox="1"/>
          <p:nvPr/>
        </p:nvSpPr>
        <p:spPr bwMode="gray">
          <a:xfrm>
            <a:off x="3433862" y="507507"/>
            <a:ext cx="8054399" cy="420087"/>
          </a:xfrm>
          <a:prstGeom prst="rect">
            <a:avLst/>
          </a:prstGeom>
        </p:spPr>
        <p:txBody>
          <a:bodyPr wrap="square" lIns="45708" tIns="45708" rIns="45708" bIns="45708" rtlCol="0">
            <a:noAutofit/>
          </a:bodyPr>
          <a:lstStyle/>
          <a:p>
            <a:pPr marL="0" marR="0" lvl="0" indent="0" algn="l" defTabSz="914400" rtl="0" eaLnBrk="1" fontAlgn="auto" latinLnBrk="0" hangingPunct="1">
              <a:lnSpc>
                <a:spcPct val="90000"/>
              </a:lnSpc>
              <a:spcBef>
                <a:spcPts val="1000"/>
              </a:spcBef>
              <a:spcAft>
                <a:spcPts val="0"/>
              </a:spcAft>
              <a:buClrTx/>
              <a:buSzTx/>
              <a:buFontTx/>
              <a:buNone/>
              <a:tabLst/>
              <a:defRPr/>
            </a:pPr>
            <a:endParaRPr kumimoji="0" lang="zh-CN" altLang="en-US" sz="1999" b="1" i="0" u="none" strike="noStrike" kern="1200" cap="none" spc="0" normalizeH="0" baseline="0" noProof="0" dirty="0">
              <a:ln>
                <a:noFill/>
              </a:ln>
              <a:solidFill>
                <a:srgbClr val="C00000"/>
              </a:solidFill>
              <a:effectLst/>
              <a:uLnTx/>
              <a:uFillTx/>
              <a:latin typeface="微软雅黑" panose="020B0503020204020204" pitchFamily="34" charset="-122"/>
              <a:ea typeface="微软雅黑" panose="020B0503020204020204" pitchFamily="34" charset="-122"/>
              <a:cs typeface="+mn-cs"/>
            </a:endParaRPr>
          </a:p>
        </p:txBody>
      </p:sp>
      <p:sp>
        <p:nvSpPr>
          <p:cNvPr id="31" name="矩形 30">
            <a:extLst>
              <a:ext uri="{FF2B5EF4-FFF2-40B4-BE49-F238E27FC236}">
                <a16:creationId xmlns:a16="http://schemas.microsoft.com/office/drawing/2014/main" id="{B95A6C47-A32D-FBFE-3A6C-72E0B885670C}"/>
              </a:ext>
            </a:extLst>
          </p:cNvPr>
          <p:cNvSpPr/>
          <p:nvPr/>
        </p:nvSpPr>
        <p:spPr bwMode="gray">
          <a:xfrm>
            <a:off x="9793851" y="893"/>
            <a:ext cx="2394977" cy="446137"/>
          </a:xfrm>
          <a:prstGeom prst="rect">
            <a:avLst/>
          </a:prstGeom>
          <a:solidFill>
            <a:schemeClr val="bg1">
              <a:lumMod val="95000"/>
            </a:schemeClr>
          </a:solidFill>
          <a:ln w="28575" cap="flat" cmpd="sng" algn="ctr">
            <a:noFill/>
            <a:prstDash val="solid"/>
            <a:miter lim="800000"/>
            <a:headEnd type="none" w="med" len="med"/>
            <a:tailEnd type="none" w="med" len="med"/>
          </a:ln>
          <a:effectLst/>
        </p:spPr>
        <p:txBody>
          <a:bodyPr vert="horz" wrap="square" lIns="91405" tIns="45703" rIns="91405" bIns="45703" numCol="1" rtlCol="0" anchor="ctr" anchorCtr="0" compatLnSpc="1">
            <a:prstTxWarp prst="textNoShape">
              <a:avLst/>
            </a:prstTxWarp>
            <a:noAutofit/>
          </a:bodyPr>
          <a:lstStyle/>
          <a:p>
            <a:pPr marL="0" marR="0" lvl="0" indent="0" algn="ctr" defTabSz="914400" rtl="0" eaLnBrk="1" fontAlgn="base" latinLnBrk="0" hangingPunct="1">
              <a:lnSpc>
                <a:spcPct val="90000"/>
              </a:lnSpc>
              <a:spcBef>
                <a:spcPts val="0"/>
              </a:spcBef>
              <a:spcAft>
                <a:spcPct val="0"/>
              </a:spcAft>
              <a:buClr>
                <a:srgbClr val="0095FF"/>
              </a:buClr>
              <a:buSzPct val="90000"/>
              <a:buFontTx/>
              <a:buNone/>
              <a:tabLst/>
              <a:defRPr/>
            </a:pPr>
            <a:r>
              <a:rPr kumimoji="0" lang="zh-CN" altLang="en-US" sz="1600" b="1" i="0" u="none" strike="noStrike" kern="1200" cap="none" spc="0"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cs typeface="+mn-cs"/>
              </a:rPr>
              <a:t>硫酸</a:t>
            </a:r>
            <a:r>
              <a:rPr kumimoji="0" lang="zh-CN" altLang="en-US" sz="1999" b="1" i="0" u="none" strike="noStrike" kern="1200" cap="none" spc="0" normalizeH="0" baseline="0" noProof="0" dirty="0">
                <a:ln>
                  <a:noFill/>
                </a:ln>
                <a:solidFill>
                  <a:srgbClr val="0000C9"/>
                </a:solidFill>
                <a:effectLst/>
                <a:uLnTx/>
                <a:uFillTx/>
                <a:latin typeface="微软雅黑" panose="020B0503020204020204" pitchFamily="34" charset="-122"/>
                <a:ea typeface="微软雅黑" panose="020B0503020204020204" pitchFamily="34" charset="-122"/>
                <a:cs typeface="+mn-cs"/>
              </a:rPr>
              <a:t>瑞美吉泮</a:t>
            </a:r>
            <a:r>
              <a:rPr kumimoji="0" lang="zh-CN" altLang="en-US" sz="1600" b="1" i="0" u="none" strike="noStrike" kern="1200" cap="none" spc="0"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cs typeface="+mn-cs"/>
              </a:rPr>
              <a:t>口崩片</a:t>
            </a:r>
            <a:endParaRPr kumimoji="0" lang="zh-CN" altLang="en-US" sz="1999" b="1" i="0" u="none" strike="noStrike" kern="1200" cap="none" spc="0"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cs typeface="+mn-cs"/>
            </a:endParaRPr>
          </a:p>
        </p:txBody>
      </p:sp>
      <p:sp>
        <p:nvSpPr>
          <p:cNvPr id="23" name="矩形 22">
            <a:extLst>
              <a:ext uri="{FF2B5EF4-FFF2-40B4-BE49-F238E27FC236}">
                <a16:creationId xmlns:a16="http://schemas.microsoft.com/office/drawing/2014/main" id="{598FD1DB-2BE5-E4A6-392D-BE73AE53E7C6}"/>
              </a:ext>
            </a:extLst>
          </p:cNvPr>
          <p:cNvSpPr/>
          <p:nvPr/>
        </p:nvSpPr>
        <p:spPr bwMode="gray">
          <a:xfrm>
            <a:off x="735165" y="1770113"/>
            <a:ext cx="10721670" cy="752457"/>
          </a:xfrm>
          <a:prstGeom prst="rect">
            <a:avLst/>
          </a:prstGeom>
          <a:solidFill>
            <a:schemeClr val="bg1"/>
          </a:solidFill>
          <a:ln w="12700" cap="flat" cmpd="sng" algn="ctr">
            <a:solidFill>
              <a:schemeClr val="bg1">
                <a:lumMod val="85000"/>
              </a:schemeClr>
            </a:solidFill>
            <a:prstDash val="solid"/>
            <a:miter lim="800000"/>
            <a:headEnd type="none" w="med" len="med"/>
            <a:tailEnd type="none" w="med" len="med"/>
          </a:ln>
          <a:effectLst/>
        </p:spPr>
        <p:txBody>
          <a:bodyPr vert="horz" wrap="square" lIns="91405" tIns="45703" rIns="91405" bIns="45703" numCol="1" rtlCol="0" anchor="ctr" anchorCtr="0" compatLnSpc="1">
            <a:prstTxWarp prst="textNoShape">
              <a:avLst/>
            </a:prstTxWarp>
            <a:noAutofit/>
          </a:bodyPr>
          <a:lstStyle/>
          <a:p>
            <a:pPr marL="216000" marR="0" lvl="0" indent="-216000" algn="l" defTabSz="914400" rtl="0" eaLnBrk="1" fontAlgn="auto" latinLnBrk="0" hangingPunct="1">
              <a:lnSpc>
                <a:spcPct val="130000"/>
              </a:lnSpc>
              <a:spcBef>
                <a:spcPts val="300"/>
              </a:spcBef>
              <a:spcAft>
                <a:spcPts val="0"/>
              </a:spcAft>
              <a:buClrTx/>
              <a:buSzTx/>
              <a:buFont typeface="Arial" panose="020B0604020202020204" pitchFamily="34" charset="0"/>
              <a:buChar char="•"/>
              <a:tabLst/>
              <a:defRPr/>
            </a:pPr>
            <a:r>
              <a:rPr kumimoji="0" lang="zh-CN" altLang="en-US" sz="1400" b="1" i="0" u="none" strike="noStrike" kern="1200" cap="none" spc="0" normalizeH="0" baseline="0" noProof="0" dirty="0">
                <a:ln>
                  <a:noFill/>
                </a:ln>
                <a:solidFill>
                  <a:srgbClr val="C00000"/>
                </a:solidFill>
                <a:effectLst/>
                <a:uLnTx/>
                <a:uFillTx/>
                <a:latin typeface="微软雅黑" panose="020B0503020204020204" pitchFamily="34" charset="-122"/>
                <a:ea typeface="微软雅黑" panose="020B0503020204020204" pitchFamily="34" charset="-122"/>
                <a:cs typeface="+mn-cs"/>
              </a:rPr>
              <a:t>医保目录内</a:t>
            </a:r>
            <a:r>
              <a:rPr kumimoji="0" lang="zh-CN" altLang="en-US" sz="1400" b="1" i="0" u="none" strike="noStrike" kern="1200" cap="none" spc="0" normalizeH="0" baseline="0" noProof="0" dirty="0">
                <a:ln>
                  <a:noFill/>
                </a:ln>
                <a:solidFill>
                  <a:srgbClr val="0000C9"/>
                </a:solidFill>
                <a:effectLst/>
                <a:uLnTx/>
                <a:uFillTx/>
                <a:latin typeface="微软雅黑" panose="020B0503020204020204" pitchFamily="34" charset="-122"/>
                <a:ea typeface="微软雅黑" panose="020B0503020204020204" pitchFamily="34" charset="-122"/>
                <a:cs typeface="+mn-cs"/>
              </a:rPr>
              <a:t>唯一“抗偏头痛类”药物：曲普坦类</a:t>
            </a:r>
            <a:r>
              <a:rPr kumimoji="0" lang="zh-CN" altLang="en-US" sz="1200" b="0" i="0" u="none" strike="noStrike" kern="1200" cap="none" spc="0"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cs typeface="+mn-cs"/>
              </a:rPr>
              <a:t>（利扎曲普坦等，</a:t>
            </a:r>
            <a:r>
              <a:rPr kumimoji="0" lang="en-US" altLang="zh-CN" sz="1200" b="0" i="0" u="none" strike="noStrike" kern="1200" cap="none" spc="0"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cs typeface="+mn-cs"/>
              </a:rPr>
              <a:t>2001</a:t>
            </a:r>
            <a:r>
              <a:rPr kumimoji="0" lang="zh-CN" altLang="en-US" sz="1200" b="0" i="0" u="none" strike="noStrike" kern="1200" cap="none" spc="0"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cs typeface="+mn-cs"/>
              </a:rPr>
              <a:t>年左右上市）</a:t>
            </a:r>
            <a:endParaRPr kumimoji="0" lang="en-US" altLang="zh-CN" sz="1200" b="0" i="0" u="none" strike="noStrike" kern="1200" cap="none" spc="0"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cs typeface="+mn-cs"/>
            </a:endParaRPr>
          </a:p>
          <a:p>
            <a:pPr marL="216000" marR="0" lvl="0" indent="-216000" algn="l" defTabSz="914400" rtl="0" eaLnBrk="1" fontAlgn="auto" latinLnBrk="0" hangingPunct="1">
              <a:lnSpc>
                <a:spcPct val="130000"/>
              </a:lnSpc>
              <a:spcBef>
                <a:spcPts val="300"/>
              </a:spcBef>
              <a:spcAft>
                <a:spcPts val="0"/>
              </a:spcAft>
              <a:buClrTx/>
              <a:buSzTx/>
              <a:buFont typeface="Arial" panose="020B0604020202020204" pitchFamily="34" charset="0"/>
              <a:buChar char="•"/>
              <a:tabLst/>
              <a:defRPr/>
            </a:pPr>
            <a:r>
              <a:rPr kumimoji="0" lang="zh-CN" altLang="en-US" sz="1400" b="0" i="0" u="none" strike="noStrike" kern="1200" cap="none" spc="0"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cs typeface="+mn-cs"/>
              </a:rPr>
              <a:t>解热镇痛类药：包括非甾体抗炎药、对乙酰氨基酚、含咖啡因的复合制剂，均在</a:t>
            </a:r>
            <a:r>
              <a:rPr kumimoji="0" lang="en-US" altLang="zh-CN" sz="1400" b="0" i="0" u="none" strike="noStrike" kern="1200" cap="none" spc="0"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cs typeface="+mn-cs"/>
              </a:rPr>
              <a:t>2001</a:t>
            </a:r>
            <a:r>
              <a:rPr kumimoji="0" lang="zh-CN" altLang="en-US" sz="1400" b="0" i="0" u="none" strike="noStrike" kern="1200" cap="none" spc="0"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cs typeface="+mn-cs"/>
              </a:rPr>
              <a:t>年之前上市</a:t>
            </a:r>
            <a:endParaRPr kumimoji="0" lang="en-US" altLang="zh-CN" sz="1400" b="0" i="0" u="none" strike="noStrike" kern="1200" cap="none" spc="0"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cs typeface="+mn-cs"/>
            </a:endParaRPr>
          </a:p>
        </p:txBody>
      </p:sp>
      <p:sp>
        <p:nvSpPr>
          <p:cNvPr id="4" name="矩形 3">
            <a:extLst>
              <a:ext uri="{FF2B5EF4-FFF2-40B4-BE49-F238E27FC236}">
                <a16:creationId xmlns:a16="http://schemas.microsoft.com/office/drawing/2014/main" id="{BED1B1FF-439E-553A-DF83-647E98BB07B2}"/>
              </a:ext>
            </a:extLst>
          </p:cNvPr>
          <p:cNvSpPr/>
          <p:nvPr/>
        </p:nvSpPr>
        <p:spPr bwMode="gray">
          <a:xfrm>
            <a:off x="735165" y="1293634"/>
            <a:ext cx="10721670" cy="432000"/>
          </a:xfrm>
          <a:prstGeom prst="rect">
            <a:avLst/>
          </a:prstGeom>
          <a:solidFill>
            <a:srgbClr val="E0F5FF"/>
          </a:solidFill>
          <a:ln w="9525" cap="flat" cmpd="sng" algn="ctr">
            <a:solidFill>
              <a:srgbClr val="E0F5FF"/>
            </a:solidFill>
            <a:prstDash val="solid"/>
            <a:miter lim="800000"/>
            <a:headEnd type="none" w="med" len="med"/>
            <a:tailEnd type="none" w="med" len="med"/>
          </a:ln>
          <a:effectLst/>
        </p:spPr>
        <p:txBody>
          <a:bodyPr vert="horz" wrap="square" lIns="91405" tIns="45703" rIns="91405" bIns="45703" numCol="1" rtlCol="0" anchor="ctr" anchorCtr="0" compatLnSpc="1">
            <a:prstTxWarp prst="textNoShape">
              <a:avLst/>
            </a:prstTxWarp>
            <a:noAutofit/>
          </a:bodyPr>
          <a:lstStyle/>
          <a:p>
            <a:pPr marL="0" marR="0" lvl="0" indent="0" algn="ctr" defTabSz="914400" rtl="0" eaLnBrk="1" fontAlgn="base" latinLnBrk="0" hangingPunct="1">
              <a:spcBef>
                <a:spcPts val="0"/>
              </a:spcBef>
              <a:spcAft>
                <a:spcPct val="0"/>
              </a:spcAft>
              <a:buClr>
                <a:srgbClr val="0095FF"/>
              </a:buClr>
              <a:buSzPct val="90000"/>
              <a:buFontTx/>
              <a:buNone/>
              <a:tabLst/>
              <a:defRPr/>
            </a:pPr>
            <a:r>
              <a:rPr kumimoji="0" lang="zh-CN" altLang="en-US" sz="1600" b="1" i="0" u="none" strike="noStrike" kern="1200" cap="none" spc="0" normalizeH="0" baseline="0" noProof="0" dirty="0">
                <a:ln>
                  <a:noFill/>
                </a:ln>
                <a:solidFill>
                  <a:srgbClr val="0000C9"/>
                </a:solidFill>
                <a:effectLst/>
                <a:uLnTx/>
                <a:uFillTx/>
                <a:latin typeface="微软雅黑" panose="020B0503020204020204" pitchFamily="34" charset="-122"/>
                <a:ea typeface="微软雅黑" panose="020B0503020204020204" pitchFamily="34" charset="-122"/>
                <a:cs typeface="+mn-cs"/>
              </a:rPr>
              <a:t>现有急性治疗药物</a:t>
            </a:r>
            <a:endParaRPr kumimoji="0" lang="en-US" sz="1600" b="1" i="0" u="none" strike="noStrike" kern="1200" cap="none" spc="0" normalizeH="0" baseline="0" noProof="0" dirty="0">
              <a:ln>
                <a:noFill/>
              </a:ln>
              <a:solidFill>
                <a:srgbClr val="0000C9"/>
              </a:solidFill>
              <a:effectLst/>
              <a:uLnTx/>
              <a:uFillTx/>
              <a:latin typeface="微软雅黑" panose="020B0503020204020204" pitchFamily="34" charset="-122"/>
              <a:ea typeface="微软雅黑" panose="020B0503020204020204" pitchFamily="34" charset="-122"/>
              <a:cs typeface="+mn-cs"/>
            </a:endParaRPr>
          </a:p>
        </p:txBody>
      </p:sp>
      <p:sp>
        <p:nvSpPr>
          <p:cNvPr id="6" name="矩形 5">
            <a:extLst>
              <a:ext uri="{FF2B5EF4-FFF2-40B4-BE49-F238E27FC236}">
                <a16:creationId xmlns:a16="http://schemas.microsoft.com/office/drawing/2014/main" id="{B5D3A151-4A6D-04E7-1544-0A0FE29650F3}"/>
              </a:ext>
            </a:extLst>
          </p:cNvPr>
          <p:cNvSpPr/>
          <p:nvPr/>
        </p:nvSpPr>
        <p:spPr bwMode="gray">
          <a:xfrm>
            <a:off x="735165" y="2686337"/>
            <a:ext cx="10721670" cy="432000"/>
          </a:xfrm>
          <a:prstGeom prst="rect">
            <a:avLst/>
          </a:prstGeom>
          <a:solidFill>
            <a:srgbClr val="E0F5FF"/>
          </a:solidFill>
          <a:ln w="9525" cap="flat" cmpd="sng" algn="ctr">
            <a:solidFill>
              <a:srgbClr val="E0F5FF"/>
            </a:solidFill>
            <a:prstDash val="solid"/>
            <a:miter lim="800000"/>
            <a:headEnd type="none" w="med" len="med"/>
            <a:tailEnd type="none" w="med" len="med"/>
          </a:ln>
          <a:effectLst/>
        </p:spPr>
        <p:txBody>
          <a:bodyPr vert="horz" wrap="square" lIns="91405" tIns="45703" rIns="91405" bIns="45703" numCol="1" rtlCol="0" anchor="ctr" anchorCtr="0" compatLnSpc="1">
            <a:prstTxWarp prst="textNoShape">
              <a:avLst/>
            </a:prstTxWarp>
            <a:noAutofit/>
          </a:bodyPr>
          <a:lstStyle/>
          <a:p>
            <a:pPr marL="0" marR="0" lvl="0" indent="0" algn="ctr" defTabSz="914400" rtl="0" eaLnBrk="1" fontAlgn="base" latinLnBrk="0" hangingPunct="1">
              <a:spcBef>
                <a:spcPts val="0"/>
              </a:spcBef>
              <a:spcAft>
                <a:spcPct val="0"/>
              </a:spcAft>
              <a:buClr>
                <a:srgbClr val="0095FF"/>
              </a:buClr>
              <a:buSzPct val="90000"/>
              <a:buFontTx/>
              <a:buNone/>
              <a:tabLst/>
              <a:defRPr/>
            </a:pPr>
            <a:r>
              <a:rPr kumimoji="0" lang="zh-CN" altLang="en-US" sz="1600" b="1" i="0" u="none" strike="noStrike" kern="1200" cap="none" spc="0" normalizeH="0" baseline="0" noProof="0" dirty="0">
                <a:ln>
                  <a:noFill/>
                </a:ln>
                <a:solidFill>
                  <a:srgbClr val="0000C9"/>
                </a:solidFill>
                <a:effectLst/>
                <a:uLnTx/>
                <a:uFillTx/>
                <a:latin typeface="微软雅黑" panose="020B0503020204020204" pitchFamily="34" charset="-122"/>
                <a:ea typeface="微软雅黑" panose="020B0503020204020204" pitchFamily="34" charset="-122"/>
                <a:cs typeface="+mn-cs"/>
              </a:rPr>
              <a:t>现有治疗下的临床未满足需求</a:t>
            </a:r>
            <a:endParaRPr kumimoji="0" lang="en-US" sz="1600" b="1" i="0" u="none" strike="noStrike" kern="1200" cap="none" spc="0" normalizeH="0" baseline="0" noProof="0" dirty="0">
              <a:ln>
                <a:noFill/>
              </a:ln>
              <a:solidFill>
                <a:srgbClr val="0000C9"/>
              </a:solidFill>
              <a:effectLst/>
              <a:uLnTx/>
              <a:uFillTx/>
              <a:latin typeface="微软雅黑" panose="020B0503020204020204" pitchFamily="34" charset="-122"/>
              <a:ea typeface="微软雅黑" panose="020B0503020204020204" pitchFamily="34" charset="-122"/>
              <a:cs typeface="+mn-cs"/>
            </a:endParaRPr>
          </a:p>
        </p:txBody>
      </p:sp>
      <p:sp>
        <p:nvSpPr>
          <p:cNvPr id="34" name="文本框 33">
            <a:extLst>
              <a:ext uri="{FF2B5EF4-FFF2-40B4-BE49-F238E27FC236}">
                <a16:creationId xmlns:a16="http://schemas.microsoft.com/office/drawing/2014/main" id="{B1774C01-E9B8-CF77-5256-803A0A0C5914}"/>
              </a:ext>
            </a:extLst>
          </p:cNvPr>
          <p:cNvSpPr txBox="1"/>
          <p:nvPr/>
        </p:nvSpPr>
        <p:spPr bwMode="gray">
          <a:xfrm>
            <a:off x="2522658" y="3230896"/>
            <a:ext cx="1552033" cy="269537"/>
          </a:xfrm>
          <a:prstGeom prst="rect">
            <a:avLst/>
          </a:prstGeom>
        </p:spPr>
        <p:txBody>
          <a:bodyPr wrap="square" lIns="45708" tIns="45708" rIns="45708" bIns="45708" rtlCol="0">
            <a:noAutofit/>
          </a:bodyPr>
          <a:lstStyle/>
          <a:p>
            <a:pPr marL="0" marR="0" lvl="0" indent="0" algn="ctr" defTabSz="914400" rtl="0" eaLnBrk="1" fontAlgn="auto" latinLnBrk="0" hangingPunct="1">
              <a:lnSpc>
                <a:spcPct val="90000"/>
              </a:lnSpc>
              <a:spcBef>
                <a:spcPts val="1000"/>
              </a:spcBef>
              <a:spcAft>
                <a:spcPts val="0"/>
              </a:spcAft>
              <a:buClrTx/>
              <a:buSzTx/>
              <a:buFontTx/>
              <a:buNone/>
              <a:tabLst/>
              <a:defRPr/>
            </a:pPr>
            <a:r>
              <a:rPr kumimoji="0" lang="zh-CN" altLang="en-US" sz="1600" b="1" i="0" u="none" strike="noStrike" kern="1200" cap="none" spc="0" normalizeH="0" baseline="0" noProof="0" dirty="0">
                <a:ln>
                  <a:noFill/>
                </a:ln>
                <a:solidFill>
                  <a:srgbClr val="C00000"/>
                </a:solidFill>
                <a:effectLst/>
                <a:uLnTx/>
                <a:uFillTx/>
                <a:latin typeface="微软雅黑" panose="020B0503020204020204" pitchFamily="34" charset="-122"/>
                <a:ea typeface="微软雅黑" panose="020B0503020204020204" pitchFamily="34" charset="-122"/>
                <a:cs typeface="+mn-cs"/>
              </a:rPr>
              <a:t>有效性不足</a:t>
            </a:r>
          </a:p>
        </p:txBody>
      </p:sp>
      <p:sp>
        <p:nvSpPr>
          <p:cNvPr id="9" name="文本框 8">
            <a:extLst>
              <a:ext uri="{FF2B5EF4-FFF2-40B4-BE49-F238E27FC236}">
                <a16:creationId xmlns:a16="http://schemas.microsoft.com/office/drawing/2014/main" id="{96963E56-DC37-79D0-9826-870426A3C311}"/>
              </a:ext>
            </a:extLst>
          </p:cNvPr>
          <p:cNvSpPr txBox="1"/>
          <p:nvPr/>
        </p:nvSpPr>
        <p:spPr bwMode="gray">
          <a:xfrm>
            <a:off x="800001" y="3708671"/>
            <a:ext cx="4997346" cy="2377254"/>
          </a:xfrm>
          <a:prstGeom prst="rect">
            <a:avLst/>
          </a:prstGeom>
          <a:noFill/>
        </p:spPr>
        <p:txBody>
          <a:bodyPr wrap="square">
            <a:spAutoFit/>
          </a:bodyPr>
          <a:lstStyle/>
          <a:p>
            <a:pPr marL="287914" marR="0" lvl="0" indent="-287914" algn="l" defTabSz="1216295" rtl="0" eaLnBrk="1" fontAlgn="auto" latinLnBrk="0" hangingPunct="1">
              <a:lnSpc>
                <a:spcPct val="120000"/>
              </a:lnSpc>
              <a:spcBef>
                <a:spcPts val="600"/>
              </a:spcBef>
              <a:spcAft>
                <a:spcPts val="0"/>
              </a:spcAft>
              <a:buClrTx/>
              <a:buSzTx/>
              <a:buFont typeface="+mj-ea"/>
              <a:buAutoNum type="circleNumDbPlain"/>
              <a:tabLst/>
              <a:defRPr/>
            </a:pPr>
            <a:r>
              <a:rPr kumimoji="0" lang="zh-CN" altLang="en-US" sz="1600" b="1" i="0" u="none" strike="noStrike" kern="1200" cap="none" spc="0" normalizeH="0" baseline="0" noProof="0" dirty="0">
                <a:ln>
                  <a:noFill/>
                </a:ln>
                <a:solidFill>
                  <a:srgbClr val="0000C9"/>
                </a:solidFill>
                <a:effectLst/>
                <a:uLnTx/>
                <a:uFillTx/>
                <a:latin typeface="微软雅黑" panose="020B0503020204020204" pitchFamily="34" charset="-122"/>
                <a:ea typeface="微软雅黑" panose="020B0503020204020204" pitchFamily="34" charset="-122"/>
                <a:cs typeface="+mn-cs"/>
              </a:rPr>
              <a:t>超</a:t>
            </a:r>
            <a:r>
              <a:rPr kumimoji="0" lang="en-US" altLang="zh-CN" sz="1600" b="1" i="0" u="none" strike="noStrike" kern="1200" cap="none" spc="0" normalizeH="0" baseline="0" noProof="0" dirty="0">
                <a:ln>
                  <a:noFill/>
                </a:ln>
                <a:solidFill>
                  <a:srgbClr val="0000C9"/>
                </a:solidFill>
                <a:effectLst/>
                <a:uLnTx/>
                <a:uFillTx/>
                <a:latin typeface="微软雅黑" panose="020B0503020204020204" pitchFamily="34" charset="-122"/>
                <a:ea typeface="微软雅黑" panose="020B0503020204020204" pitchFamily="34" charset="-122"/>
                <a:cs typeface="+mn-cs"/>
              </a:rPr>
              <a:t>40%</a:t>
            </a:r>
            <a:r>
              <a:rPr kumimoji="0" lang="zh-CN" altLang="en-US" sz="1600" b="1" i="0" u="none" strike="noStrike" kern="1200" cap="none" spc="0" normalizeH="0" baseline="0" noProof="0" dirty="0">
                <a:ln>
                  <a:noFill/>
                </a:ln>
                <a:solidFill>
                  <a:srgbClr val="0000C9"/>
                </a:solidFill>
                <a:effectLst/>
                <a:uLnTx/>
                <a:uFillTx/>
                <a:latin typeface="微软雅黑" panose="020B0503020204020204" pitchFamily="34" charset="-122"/>
                <a:ea typeface="微软雅黑" panose="020B0503020204020204" pitchFamily="34" charset="-122"/>
                <a:cs typeface="+mn-cs"/>
              </a:rPr>
              <a:t>患者响应不佳，超</a:t>
            </a:r>
            <a:r>
              <a:rPr kumimoji="0" lang="en-US" altLang="zh-CN" sz="1600" b="1" i="0" u="none" strike="noStrike" kern="1200" cap="none" spc="0" normalizeH="0" baseline="0" noProof="0" dirty="0">
                <a:ln>
                  <a:noFill/>
                </a:ln>
                <a:solidFill>
                  <a:srgbClr val="0000C9"/>
                </a:solidFill>
                <a:effectLst/>
                <a:uLnTx/>
                <a:uFillTx/>
                <a:latin typeface="微软雅黑" panose="020B0503020204020204" pitchFamily="34" charset="-122"/>
                <a:ea typeface="微软雅黑" panose="020B0503020204020204" pitchFamily="34" charset="-122"/>
                <a:cs typeface="+mn-cs"/>
              </a:rPr>
              <a:t>60%</a:t>
            </a:r>
            <a:r>
              <a:rPr kumimoji="0" lang="zh-CN" altLang="en-US" sz="1600" b="1" i="0" u="none" strike="noStrike" kern="1200" cap="none" spc="0" normalizeH="0" baseline="0" noProof="0" dirty="0">
                <a:ln>
                  <a:noFill/>
                </a:ln>
                <a:solidFill>
                  <a:srgbClr val="0000C9"/>
                </a:solidFill>
                <a:effectLst/>
                <a:uLnTx/>
                <a:uFillTx/>
                <a:latin typeface="微软雅黑" panose="020B0503020204020204" pitchFamily="34" charset="-122"/>
                <a:ea typeface="微软雅黑" panose="020B0503020204020204" pitchFamily="34" charset="-122"/>
                <a:cs typeface="+mn-cs"/>
              </a:rPr>
              <a:t>症状缓解不足</a:t>
            </a:r>
            <a:endParaRPr kumimoji="0" lang="en-US" altLang="zh-CN" sz="1600" i="0" u="none" strike="noStrike" kern="1200" cap="none" spc="0" normalizeH="0" baseline="30000" noProof="0" dirty="0">
              <a:ln>
                <a:noFill/>
              </a:ln>
              <a:effectLst/>
              <a:uLnTx/>
              <a:uFillTx/>
              <a:latin typeface="微软雅黑" panose="020B0503020204020204" pitchFamily="34" charset="-122"/>
              <a:ea typeface="微软雅黑" panose="020B0503020204020204" pitchFamily="34" charset="-122"/>
              <a:cs typeface="+mn-cs"/>
            </a:endParaRPr>
          </a:p>
          <a:p>
            <a:pPr marL="534988" lvl="1" indent="-192088" defTabSz="1216295">
              <a:lnSpc>
                <a:spcPct val="130000"/>
              </a:lnSpc>
              <a:spcBef>
                <a:spcPts val="600"/>
              </a:spcBef>
              <a:buFont typeface="Arial" panose="020B0604020202020204" pitchFamily="34" charset="0"/>
              <a:buChar char="•"/>
              <a:defRPr/>
            </a:pPr>
            <a:r>
              <a:rPr kumimoji="0" lang="en-US" altLang="zh-CN" sz="1200" b="0" i="0" u="none" strike="noStrike" kern="1200" cap="none" spc="0"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cs typeface="+mn-cs"/>
              </a:rPr>
              <a:t>1113</a:t>
            </a:r>
            <a:r>
              <a:rPr kumimoji="0" lang="zh-CN" altLang="en-US" sz="1200" b="0" i="0" u="none" strike="noStrike" kern="1200" cap="none" spc="0"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cs typeface="+mn-cs"/>
              </a:rPr>
              <a:t>例中国患者调研反馈，</a:t>
            </a:r>
            <a:r>
              <a:rPr kumimoji="0" lang="en-US" altLang="zh-CN" sz="1200" b="0" i="0" u="none" strike="noStrike" kern="1200" cap="none" spc="0"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cs typeface="+mn-cs"/>
              </a:rPr>
              <a:t>42.5%</a:t>
            </a:r>
            <a:r>
              <a:rPr kumimoji="0" lang="zh-CN" altLang="en-US" sz="1200" b="0" i="0" u="none" strike="noStrike" kern="1200" cap="none" spc="0"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cs typeface="+mn-cs"/>
              </a:rPr>
              <a:t>患者头痛缓解响应不足</a:t>
            </a:r>
            <a:r>
              <a:rPr lang="en-US" altLang="zh-CN" sz="1200" baseline="30000" dirty="0">
                <a:latin typeface="微软雅黑" panose="020B0503020204020204" pitchFamily="34" charset="-122"/>
                <a:ea typeface="微软雅黑" panose="020B0503020204020204" pitchFamily="34" charset="-122"/>
              </a:rPr>
              <a:t>11</a:t>
            </a:r>
            <a:endParaRPr kumimoji="0" lang="en-US" altLang="zh-CN" sz="1200" b="0" i="0" u="none" strike="noStrike" kern="1200" cap="none" spc="0" normalizeH="0" baseline="30000" noProof="0" dirty="0">
              <a:ln>
                <a:noFill/>
              </a:ln>
              <a:solidFill>
                <a:srgbClr val="000000"/>
              </a:solidFill>
              <a:effectLst/>
              <a:uLnTx/>
              <a:uFillTx/>
              <a:latin typeface="微软雅黑" panose="020B0503020204020204" pitchFamily="34" charset="-122"/>
              <a:ea typeface="微软雅黑" panose="020B0503020204020204" pitchFamily="34" charset="-122"/>
              <a:cs typeface="+mn-cs"/>
            </a:endParaRPr>
          </a:p>
          <a:p>
            <a:pPr marL="534988" marR="0" lvl="1" indent="-192088" algn="l" defTabSz="1216295" rtl="0" eaLnBrk="1" fontAlgn="auto" latinLnBrk="0" hangingPunct="1">
              <a:lnSpc>
                <a:spcPct val="130000"/>
              </a:lnSpc>
              <a:spcBef>
                <a:spcPts val="600"/>
              </a:spcBef>
              <a:spcAft>
                <a:spcPts val="0"/>
              </a:spcAft>
              <a:buClrTx/>
              <a:buSzTx/>
              <a:buFont typeface="Arial" panose="020B0604020202020204" pitchFamily="34" charset="0"/>
              <a:buChar char="•"/>
              <a:tabLst/>
              <a:defRPr/>
            </a:pPr>
            <a:r>
              <a:rPr kumimoji="0" lang="zh-CN" altLang="en-US" sz="1200" b="0" i="0" u="none" strike="noStrike" kern="1200" cap="none" spc="0"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cs typeface="+mn-cs"/>
              </a:rPr>
              <a:t>超</a:t>
            </a:r>
            <a:r>
              <a:rPr kumimoji="0" lang="en-US" altLang="zh-CN" sz="1200" b="0" i="0" u="none" strike="noStrike" kern="1200" cap="none" spc="0"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cs typeface="+mn-cs"/>
              </a:rPr>
              <a:t>60%</a:t>
            </a:r>
            <a:r>
              <a:rPr kumimoji="0" lang="zh-CN" altLang="en-US" sz="1200" b="0" i="0" u="none" strike="noStrike" kern="1200" cap="none" spc="0"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cs typeface="+mn-cs"/>
              </a:rPr>
              <a:t>患者使用曲普坦类对恶心、畏光、畏声等症状控制不佳</a:t>
            </a:r>
            <a:r>
              <a:rPr kumimoji="0" lang="en-US" altLang="zh-CN" sz="1200" b="0" i="0" u="none" strike="noStrike" kern="1200" cap="none" spc="0" normalizeH="0" baseline="30000" noProof="0" dirty="0">
                <a:ln>
                  <a:noFill/>
                </a:ln>
                <a:solidFill>
                  <a:srgbClr val="000000"/>
                </a:solidFill>
                <a:effectLst/>
                <a:uLnTx/>
                <a:uFillTx/>
                <a:latin typeface="微软雅黑" panose="020B0503020204020204" pitchFamily="34" charset="-122"/>
                <a:ea typeface="微软雅黑" panose="020B0503020204020204" pitchFamily="34" charset="-122"/>
                <a:cs typeface="+mn-cs"/>
              </a:rPr>
              <a:t>11</a:t>
            </a:r>
          </a:p>
          <a:p>
            <a:pPr marL="287914" marR="0" lvl="0" indent="-287914" algn="l" defTabSz="1216295" rtl="0" eaLnBrk="1" fontAlgn="auto" latinLnBrk="0" hangingPunct="1">
              <a:lnSpc>
                <a:spcPct val="120000"/>
              </a:lnSpc>
              <a:spcBef>
                <a:spcPts val="600"/>
              </a:spcBef>
              <a:spcAft>
                <a:spcPts val="0"/>
              </a:spcAft>
              <a:buClrTx/>
              <a:buSzTx/>
              <a:buFont typeface="+mj-ea"/>
              <a:buAutoNum type="circleNumDbPlain"/>
              <a:tabLst/>
              <a:defRPr/>
            </a:pPr>
            <a:r>
              <a:rPr kumimoji="0" lang="en-US" altLang="zh-CN" sz="1600" b="1" i="0" u="none" strike="noStrike" kern="1200" cap="none" spc="0" normalizeH="0" baseline="0" noProof="0" dirty="0">
                <a:ln>
                  <a:noFill/>
                </a:ln>
                <a:solidFill>
                  <a:srgbClr val="0000C9"/>
                </a:solidFill>
                <a:effectLst/>
                <a:uLnTx/>
                <a:uFillTx/>
                <a:latin typeface="微软雅黑" panose="020B0503020204020204" pitchFamily="34" charset="-122"/>
                <a:ea typeface="微软雅黑" panose="020B0503020204020204" pitchFamily="34" charset="-122"/>
                <a:cs typeface="+mn-cs"/>
              </a:rPr>
              <a:t>24</a:t>
            </a:r>
            <a:r>
              <a:rPr kumimoji="0" lang="zh-CN" altLang="en-US" sz="1600" b="1" i="0" u="none" strike="noStrike" kern="1200" cap="none" spc="0" normalizeH="0" baseline="0" noProof="0" dirty="0">
                <a:ln>
                  <a:noFill/>
                </a:ln>
                <a:solidFill>
                  <a:srgbClr val="0000C9"/>
                </a:solidFill>
                <a:effectLst/>
                <a:uLnTx/>
                <a:uFillTx/>
                <a:latin typeface="微软雅黑" panose="020B0503020204020204" pitchFamily="34" charset="-122"/>
                <a:ea typeface="微软雅黑" panose="020B0503020204020204" pitchFamily="34" charset="-122"/>
                <a:cs typeface="+mn-cs"/>
              </a:rPr>
              <a:t>小时内复发和补药率高</a:t>
            </a:r>
            <a:endParaRPr kumimoji="0" lang="en-US" altLang="zh-CN" sz="1600" b="1" i="0" u="none" strike="noStrike" kern="1200" cap="none" spc="0"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cs typeface="+mn-cs"/>
            </a:endParaRPr>
          </a:p>
          <a:p>
            <a:pPr marL="534988" marR="0" lvl="1" indent="-192088" algn="l" defTabSz="1216295" rtl="0" eaLnBrk="1" fontAlgn="auto" latinLnBrk="0" hangingPunct="1">
              <a:lnSpc>
                <a:spcPct val="130000"/>
              </a:lnSpc>
              <a:spcBef>
                <a:spcPts val="600"/>
              </a:spcBef>
              <a:spcAft>
                <a:spcPts val="0"/>
              </a:spcAft>
              <a:buClrTx/>
              <a:buSzTx/>
              <a:buFont typeface="Arial" panose="020B0604020202020204" pitchFamily="34" charset="0"/>
              <a:buChar char="•"/>
              <a:tabLst/>
              <a:defRPr/>
            </a:pPr>
            <a:r>
              <a:rPr kumimoji="0" lang="zh-CN" altLang="en-US" sz="1200" b="0" i="0" u="none" strike="noStrike" kern="1200" cap="none" spc="0"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cs typeface="+mn-cs"/>
              </a:rPr>
              <a:t>根据利扎曲普坦</a:t>
            </a:r>
            <a:r>
              <a:rPr kumimoji="0" lang="en-US" altLang="zh-CN" sz="1200" b="0" i="0" u="none" strike="noStrike" kern="1200" cap="none" spc="0"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cs typeface="+mn-cs"/>
              </a:rPr>
              <a:t>FDA</a:t>
            </a:r>
            <a:r>
              <a:rPr kumimoji="0" lang="zh-CN" altLang="en-US" sz="1200" b="0" i="0" u="none" strike="noStrike" kern="1200" cap="none" spc="0"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cs typeface="+mn-cs"/>
              </a:rPr>
              <a:t>说明书，超</a:t>
            </a:r>
            <a:r>
              <a:rPr kumimoji="0" lang="en-US" altLang="zh-CN" sz="1200" b="0" i="0" u="none" strike="noStrike" kern="1200" cap="none" spc="0"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cs typeface="+mn-cs"/>
              </a:rPr>
              <a:t>55%</a:t>
            </a:r>
            <a:r>
              <a:rPr kumimoji="0" lang="zh-CN" altLang="en-US" sz="1200" b="0" i="0" u="none" strike="noStrike" kern="1200" cap="none" spc="0"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cs typeface="+mn-cs"/>
              </a:rPr>
              <a:t>患者</a:t>
            </a:r>
            <a:r>
              <a:rPr kumimoji="0" lang="en-US" altLang="zh-CN" sz="1200" b="0" i="0" u="none" strike="noStrike" kern="1200" cap="none" spc="0"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cs typeface="+mn-cs"/>
              </a:rPr>
              <a:t>24</a:t>
            </a:r>
            <a:r>
              <a:rPr kumimoji="0" lang="zh-CN" altLang="en-US" sz="1200" b="0" i="0" u="none" strike="noStrike" kern="1200" cap="none" spc="0"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cs typeface="+mn-cs"/>
              </a:rPr>
              <a:t>小时内需补药</a:t>
            </a:r>
            <a:r>
              <a:rPr kumimoji="0" lang="en-US" altLang="zh-CN" sz="1200" b="0" i="0" u="none" strike="noStrike" kern="1200" cap="none" spc="0" normalizeH="0" baseline="30000" noProof="0" dirty="0">
                <a:ln>
                  <a:noFill/>
                </a:ln>
                <a:solidFill>
                  <a:srgbClr val="000000"/>
                </a:solidFill>
                <a:effectLst/>
                <a:uLnTx/>
                <a:uFillTx/>
                <a:latin typeface="微软雅黑" panose="020B0503020204020204" pitchFamily="34" charset="-122"/>
                <a:ea typeface="微软雅黑" panose="020B0503020204020204" pitchFamily="34" charset="-122"/>
                <a:cs typeface="+mn-cs"/>
              </a:rPr>
              <a:t>12</a:t>
            </a:r>
          </a:p>
          <a:p>
            <a:pPr marL="287914" marR="0" lvl="0" indent="-287914" algn="l" defTabSz="1216295" rtl="0" eaLnBrk="1" fontAlgn="auto" latinLnBrk="0" hangingPunct="1">
              <a:lnSpc>
                <a:spcPct val="120000"/>
              </a:lnSpc>
              <a:spcBef>
                <a:spcPts val="600"/>
              </a:spcBef>
              <a:spcAft>
                <a:spcPts val="0"/>
              </a:spcAft>
              <a:buClrTx/>
              <a:buSzTx/>
              <a:buFont typeface="+mj-ea"/>
              <a:buAutoNum type="circleNumDbPlain"/>
              <a:tabLst/>
              <a:defRPr/>
            </a:pPr>
            <a:r>
              <a:rPr kumimoji="0" lang="zh-CN" altLang="en-US" sz="1600" b="1" i="0" u="none" strike="noStrike" kern="1200" cap="none" spc="0" normalizeH="0" baseline="0" noProof="0" dirty="0">
                <a:ln>
                  <a:noFill/>
                </a:ln>
                <a:solidFill>
                  <a:srgbClr val="0000C9"/>
                </a:solidFill>
                <a:effectLst/>
                <a:uLnTx/>
                <a:uFillTx/>
                <a:latin typeface="微软雅黑" panose="020B0503020204020204" pitchFamily="34" charset="-122"/>
                <a:ea typeface="微软雅黑" panose="020B0503020204020204" pitchFamily="34" charset="-122"/>
                <a:cs typeface="+mn-cs"/>
              </a:rPr>
              <a:t>不能减少偏头痛发作天数</a:t>
            </a:r>
            <a:endParaRPr kumimoji="0" lang="en-US" altLang="zh-CN" sz="1600" b="0" i="0" u="none" strike="noStrike" kern="1200" cap="none" spc="0" normalizeH="0" baseline="0" noProof="0" dirty="0">
              <a:ln>
                <a:noFill/>
              </a:ln>
              <a:solidFill>
                <a:srgbClr val="0000C9"/>
              </a:solidFill>
              <a:effectLst/>
              <a:uLnTx/>
              <a:uFillTx/>
              <a:latin typeface="微软雅黑" panose="020B0503020204020204" pitchFamily="34" charset="-122"/>
              <a:ea typeface="微软雅黑" panose="020B0503020204020204" pitchFamily="34" charset="-122"/>
              <a:cs typeface="+mn-cs"/>
            </a:endParaRPr>
          </a:p>
          <a:p>
            <a:pPr marL="534988" marR="0" lvl="1" indent="-192088" algn="l" defTabSz="1216295" rtl="0" eaLnBrk="1" fontAlgn="auto" latinLnBrk="0" hangingPunct="1">
              <a:lnSpc>
                <a:spcPct val="130000"/>
              </a:lnSpc>
              <a:spcBef>
                <a:spcPts val="600"/>
              </a:spcBef>
              <a:spcAft>
                <a:spcPts val="0"/>
              </a:spcAft>
              <a:buClrTx/>
              <a:buSzTx/>
              <a:buFont typeface="Arial" panose="020B0604020202020204" pitchFamily="34" charset="0"/>
              <a:buChar char="•"/>
              <a:tabLst/>
              <a:defRPr/>
            </a:pPr>
            <a:r>
              <a:rPr kumimoji="0" lang="zh-CN" altLang="en-US" sz="1200" b="0" i="0" u="none" strike="noStrike" kern="1200" cap="none" spc="0"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cs typeface="+mn-cs"/>
              </a:rPr>
              <a:t>曲普坦和解热镇痛药均不能减少发作天数</a:t>
            </a:r>
            <a:endParaRPr kumimoji="0" lang="en-US" sz="1200" b="0" i="0" u="none" strike="noStrike" kern="1200" cap="none" spc="0"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cs typeface="+mn-cs"/>
            </a:endParaRPr>
          </a:p>
        </p:txBody>
      </p:sp>
      <p:cxnSp>
        <p:nvCxnSpPr>
          <p:cNvPr id="11" name="直接连接符 10">
            <a:extLst>
              <a:ext uri="{FF2B5EF4-FFF2-40B4-BE49-F238E27FC236}">
                <a16:creationId xmlns:a16="http://schemas.microsoft.com/office/drawing/2014/main" id="{DD31C5E3-1DCA-B85D-F05B-DAAE2FCF69E0}"/>
              </a:ext>
            </a:extLst>
          </p:cNvPr>
          <p:cNvCxnSpPr>
            <a:cxnSpLocks/>
          </p:cNvCxnSpPr>
          <p:nvPr/>
        </p:nvCxnSpPr>
        <p:spPr bwMode="gray">
          <a:xfrm>
            <a:off x="889592" y="3562156"/>
            <a:ext cx="4715617" cy="0"/>
          </a:xfrm>
          <a:prstGeom prst="line">
            <a:avLst/>
          </a:prstGeom>
          <a:ln>
            <a:solidFill>
              <a:schemeClr val="bg1">
                <a:lumMod val="65000"/>
              </a:schemeClr>
            </a:solidFill>
            <a:headEnd/>
            <a:tailEnd/>
          </a:ln>
        </p:spPr>
        <p:style>
          <a:lnRef idx="1">
            <a:schemeClr val="dk1"/>
          </a:lnRef>
          <a:fillRef idx="0">
            <a:schemeClr val="dk1"/>
          </a:fillRef>
          <a:effectRef idx="0">
            <a:schemeClr val="dk1"/>
          </a:effectRef>
          <a:fontRef idx="minor">
            <a:schemeClr val="tx1"/>
          </a:fontRef>
        </p:style>
      </p:cxnSp>
      <p:sp>
        <p:nvSpPr>
          <p:cNvPr id="72" name="矩形 71">
            <a:extLst>
              <a:ext uri="{FF2B5EF4-FFF2-40B4-BE49-F238E27FC236}">
                <a16:creationId xmlns:a16="http://schemas.microsoft.com/office/drawing/2014/main" id="{47E5978A-354D-FEE0-A09C-6B52E4AA059B}"/>
              </a:ext>
            </a:extLst>
          </p:cNvPr>
          <p:cNvSpPr/>
          <p:nvPr/>
        </p:nvSpPr>
        <p:spPr bwMode="gray">
          <a:xfrm>
            <a:off x="6101008" y="3708670"/>
            <a:ext cx="5328000" cy="2377253"/>
          </a:xfrm>
          <a:prstGeom prst="rect">
            <a:avLst/>
          </a:prstGeom>
          <a:noFill/>
          <a:ln w="28575" cap="flat" cmpd="sng" algn="ctr">
            <a:noFill/>
            <a:prstDash val="solid"/>
            <a:miter lim="800000"/>
            <a:headEnd type="none" w="med" len="med"/>
            <a:tailEnd type="none" w="med" len="med"/>
          </a:ln>
          <a:effectLst/>
        </p:spPr>
        <p:txBody>
          <a:bodyPr vert="horz" wrap="square" lIns="91405" tIns="45703" rIns="91405" bIns="45703" numCol="1" rtlCol="0" anchor="ctr" anchorCtr="0" compatLnSpc="1">
            <a:prstTxWarp prst="textNoShape">
              <a:avLst/>
            </a:prstTxWarp>
            <a:noAutofit/>
          </a:bodyPr>
          <a:lstStyle/>
          <a:p>
            <a:pPr marL="287914" marR="0" lvl="0" indent="-287914" algn="l" defTabSz="1216295" rtl="0" eaLnBrk="1" fontAlgn="auto" latinLnBrk="0" hangingPunct="1">
              <a:lnSpc>
                <a:spcPct val="120000"/>
              </a:lnSpc>
              <a:spcBef>
                <a:spcPts val="600"/>
              </a:spcBef>
              <a:spcAft>
                <a:spcPts val="0"/>
              </a:spcAft>
              <a:buClrTx/>
              <a:buSzTx/>
              <a:buFont typeface="+mj-ea"/>
              <a:buAutoNum type="circleNumDbPlain"/>
              <a:tabLst/>
              <a:defRPr/>
            </a:pPr>
            <a:r>
              <a:rPr kumimoji="0" lang="zh-CN" altLang="en-US" sz="1600" b="1" i="0" u="none" strike="noStrike" kern="1200" cap="none" spc="0" normalizeH="0" baseline="0" noProof="0" dirty="0">
                <a:ln>
                  <a:noFill/>
                </a:ln>
                <a:solidFill>
                  <a:srgbClr val="0000C9"/>
                </a:solidFill>
                <a:effectLst/>
                <a:uLnTx/>
                <a:uFillTx/>
                <a:latin typeface="Noto Sans" panose="020B0502040504020204" pitchFamily="34"/>
                <a:ea typeface="思源黑体 Normal" panose="020B0400000000000000" pitchFamily="34" charset="-122"/>
                <a:cs typeface="+mn-cs"/>
                <a:sym typeface="Noto Sans" panose="020B0502040504020204" pitchFamily="34"/>
              </a:rPr>
              <a:t>药物过度使用性头痛（</a:t>
            </a:r>
            <a:r>
              <a:rPr kumimoji="0" lang="en-US" altLang="zh-CN" sz="1600" b="1" i="0" u="none" strike="noStrike" kern="1200" cap="none" spc="0" normalizeH="0" baseline="0" noProof="0" dirty="0">
                <a:ln>
                  <a:noFill/>
                </a:ln>
                <a:solidFill>
                  <a:srgbClr val="0000C9"/>
                </a:solidFill>
                <a:effectLst/>
                <a:uLnTx/>
                <a:uFillTx/>
                <a:latin typeface="Noto Sans" panose="020B0502040504020204" pitchFamily="34"/>
                <a:ea typeface="思源黑体 Normal" panose="020B0400000000000000" pitchFamily="34" charset="-122"/>
                <a:cs typeface="+mn-cs"/>
                <a:sym typeface="Noto Sans" panose="020B0502040504020204" pitchFamily="34"/>
              </a:rPr>
              <a:t>MOH</a:t>
            </a:r>
            <a:r>
              <a:rPr kumimoji="0" lang="zh-CN" altLang="en-US" sz="1600" b="1" i="0" u="none" strike="noStrike" kern="1200" cap="none" spc="0" normalizeH="0" baseline="0" noProof="0" dirty="0">
                <a:ln>
                  <a:noFill/>
                </a:ln>
                <a:solidFill>
                  <a:srgbClr val="0000C9"/>
                </a:solidFill>
                <a:effectLst/>
                <a:uLnTx/>
                <a:uFillTx/>
                <a:latin typeface="Noto Sans" panose="020B0502040504020204" pitchFamily="34"/>
                <a:ea typeface="思源黑体 Normal" panose="020B0400000000000000" pitchFamily="34" charset="-122"/>
                <a:cs typeface="+mn-cs"/>
                <a:sym typeface="Noto Sans" panose="020B0502040504020204" pitchFamily="34"/>
              </a:rPr>
              <a:t>）</a:t>
            </a:r>
            <a:endParaRPr kumimoji="0" lang="en-US" altLang="zh-CN" sz="1600" b="0" i="0" u="none" strike="noStrike" kern="1200" cap="none" spc="0" normalizeH="0" baseline="0" noProof="0" dirty="0">
              <a:ln>
                <a:noFill/>
              </a:ln>
              <a:solidFill>
                <a:srgbClr val="0000C9"/>
              </a:solidFill>
              <a:effectLst/>
              <a:uLnTx/>
              <a:uFillTx/>
              <a:latin typeface="微软雅黑" panose="020B0503020204020204" pitchFamily="34" charset="-122"/>
              <a:ea typeface="微软雅黑" panose="020B0503020204020204" pitchFamily="34" charset="-122"/>
              <a:cs typeface="+mn-cs"/>
              <a:sym typeface="Noto Sans" panose="020B0502040504020204" pitchFamily="34"/>
            </a:endParaRPr>
          </a:p>
          <a:p>
            <a:pPr marL="447675" marR="0" lvl="1" indent="-192088" algn="l" defTabSz="1216295" rtl="0" eaLnBrk="1" fontAlgn="auto" latinLnBrk="0" hangingPunct="1">
              <a:lnSpc>
                <a:spcPct val="130000"/>
              </a:lnSpc>
              <a:spcBef>
                <a:spcPts val="600"/>
              </a:spcBef>
              <a:spcAft>
                <a:spcPts val="0"/>
              </a:spcAft>
              <a:buClrTx/>
              <a:buSzTx/>
              <a:buFont typeface="Arial" panose="020B0604020202020204" pitchFamily="34" charset="0"/>
              <a:buChar char="•"/>
              <a:tabLst/>
              <a:defRPr/>
            </a:pPr>
            <a:r>
              <a:rPr kumimoji="0" lang="zh-CN" altLang="en-US" sz="1200" b="0" i="0" u="none" strike="noStrike" kern="1200" cap="none" spc="0"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cs typeface="+mn-cs"/>
                <a:sym typeface="Noto Sans" panose="020B0502040504020204" pitchFamily="34"/>
              </a:rPr>
              <a:t>指南指出，</a:t>
            </a:r>
            <a:r>
              <a:rPr kumimoji="0" lang="zh-CN" altLang="en-US" sz="1200" b="0" i="0" u="none" strike="noStrike" kern="1200" cap="none" spc="0"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cs typeface="+mn-cs"/>
              </a:rPr>
              <a:t>过度使用曲普坦类和非甾体抗炎类药物</a:t>
            </a:r>
            <a:r>
              <a:rPr lang="zh-CN" altLang="en-US" sz="1200" dirty="0">
                <a:solidFill>
                  <a:srgbClr val="000000"/>
                </a:solidFill>
                <a:latin typeface="微软雅黑" panose="020B0503020204020204" pitchFamily="34" charset="-122"/>
                <a:ea typeface="微软雅黑" panose="020B0503020204020204" pitchFamily="34" charset="-122"/>
              </a:rPr>
              <a:t>易</a:t>
            </a:r>
            <a:r>
              <a:rPr kumimoji="0" lang="zh-CN" altLang="en-US" sz="1200" b="0" i="0" u="none" strike="noStrike" kern="1200" cap="none" spc="0"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cs typeface="+mn-cs"/>
              </a:rPr>
              <a:t>引发</a:t>
            </a:r>
            <a:r>
              <a:rPr kumimoji="0" lang="en-US" altLang="zh-CN" sz="1200" b="0" i="0" u="none" strike="noStrike" kern="1200" cap="none" spc="0"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cs typeface="+mn-cs"/>
              </a:rPr>
              <a:t>MOH</a:t>
            </a:r>
          </a:p>
          <a:p>
            <a:pPr marL="447675" marR="0" lvl="1" indent="-192088" algn="l" defTabSz="1216295" rtl="0" eaLnBrk="1" fontAlgn="auto" latinLnBrk="0" hangingPunct="1">
              <a:lnSpc>
                <a:spcPct val="130000"/>
              </a:lnSpc>
              <a:spcBef>
                <a:spcPts val="600"/>
              </a:spcBef>
              <a:spcAft>
                <a:spcPts val="0"/>
              </a:spcAft>
              <a:buClrTx/>
              <a:buSzTx/>
              <a:buFont typeface="Arial" panose="020B0604020202020204" pitchFamily="34" charset="0"/>
              <a:buChar char="•"/>
              <a:tabLst/>
              <a:defRPr/>
            </a:pPr>
            <a:r>
              <a:rPr kumimoji="0" lang="en-US" altLang="zh-CN" sz="1200" b="0" i="0" u="none" strike="noStrike" kern="1200" cap="none" spc="0"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cs typeface="+mn-cs"/>
              </a:rPr>
              <a:t>15%</a:t>
            </a:r>
            <a:r>
              <a:rPr kumimoji="0" lang="zh-CN" altLang="en-US" sz="1200" b="0" i="0" u="none" strike="noStrike" kern="1200" cap="none" spc="0"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cs typeface="+mn-cs"/>
              </a:rPr>
              <a:t>患者发生药物过度使用</a:t>
            </a:r>
            <a:r>
              <a:rPr kumimoji="0" lang="en-US" altLang="zh-CN" sz="1200" b="0" i="0" u="none" strike="noStrike" kern="1200" cap="none" spc="0" normalizeH="0" baseline="30000" noProof="0" dirty="0">
                <a:ln>
                  <a:noFill/>
                </a:ln>
                <a:solidFill>
                  <a:srgbClr val="000000"/>
                </a:solidFill>
                <a:effectLst/>
                <a:uLnTx/>
                <a:uFillTx/>
                <a:latin typeface="微软雅黑" panose="020B0503020204020204" pitchFamily="34" charset="-122"/>
                <a:ea typeface="微软雅黑" panose="020B0503020204020204" pitchFamily="34" charset="-122"/>
                <a:cs typeface="+mn-cs"/>
              </a:rPr>
              <a:t>13</a:t>
            </a:r>
          </a:p>
          <a:p>
            <a:pPr marL="287914" marR="0" lvl="0" indent="-287914" algn="l" defTabSz="1216295" rtl="0" eaLnBrk="1" fontAlgn="auto" latinLnBrk="0" hangingPunct="1">
              <a:lnSpc>
                <a:spcPct val="120000"/>
              </a:lnSpc>
              <a:spcBef>
                <a:spcPts val="600"/>
              </a:spcBef>
              <a:spcAft>
                <a:spcPts val="0"/>
              </a:spcAft>
              <a:buClrTx/>
              <a:buSzTx/>
              <a:buFont typeface="+mj-ea"/>
              <a:buAutoNum type="circleNumDbPlain"/>
              <a:tabLst/>
              <a:defRPr/>
            </a:pPr>
            <a:r>
              <a:rPr kumimoji="0" lang="zh-CN" altLang="en-US" sz="1600" b="1" i="0" u="none" strike="noStrike" kern="1200" cap="none" spc="0" normalizeH="0" baseline="0" noProof="0" dirty="0">
                <a:ln>
                  <a:noFill/>
                </a:ln>
                <a:solidFill>
                  <a:srgbClr val="0000C9"/>
                </a:solidFill>
                <a:effectLst/>
                <a:uLnTx/>
                <a:uFillTx/>
                <a:latin typeface="微软雅黑" panose="020B0503020204020204" pitchFamily="34" charset="-122"/>
                <a:ea typeface="微软雅黑" panose="020B0503020204020204" pitchFamily="34" charset="-122"/>
                <a:cs typeface="+mn-cs"/>
              </a:rPr>
              <a:t>心脑血管疾病患者禁用曲普坦类药物</a:t>
            </a:r>
            <a:endParaRPr kumimoji="0" lang="en-US" altLang="zh-CN" sz="1600" b="0" i="0" u="none" strike="noStrike" kern="1200" cap="none" spc="0" normalizeH="0" baseline="0" noProof="0" dirty="0">
              <a:ln>
                <a:noFill/>
              </a:ln>
              <a:solidFill>
                <a:srgbClr val="0000C9"/>
              </a:solidFill>
              <a:effectLst/>
              <a:uLnTx/>
              <a:uFillTx/>
              <a:latin typeface="微软雅黑" panose="020B0503020204020204" pitchFamily="34" charset="-122"/>
              <a:ea typeface="微软雅黑" panose="020B0503020204020204" pitchFamily="34" charset="-122"/>
              <a:cs typeface="+mn-cs"/>
            </a:endParaRPr>
          </a:p>
          <a:p>
            <a:pPr marL="447675" marR="0" lvl="1" indent="-192088" algn="l" defTabSz="1216295" rtl="0" eaLnBrk="1" fontAlgn="auto" latinLnBrk="0" hangingPunct="1">
              <a:lnSpc>
                <a:spcPct val="130000"/>
              </a:lnSpc>
              <a:spcBef>
                <a:spcPts val="600"/>
              </a:spcBef>
              <a:spcAft>
                <a:spcPts val="0"/>
              </a:spcAft>
              <a:buClrTx/>
              <a:buSzTx/>
              <a:buFont typeface="Arial" panose="020B0604020202020204" pitchFamily="34" charset="0"/>
              <a:buChar char="•"/>
              <a:tabLst/>
              <a:defRPr/>
            </a:pPr>
            <a:r>
              <a:rPr kumimoji="0" lang="zh-CN" altLang="en-US" sz="1200" b="0" i="0" u="none" strike="noStrike" kern="1200" cap="none" spc="0"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cs typeface="+mn-cs"/>
              </a:rPr>
              <a:t>指南和说明书均强调：＞</a:t>
            </a:r>
            <a:r>
              <a:rPr kumimoji="0" lang="en-US" altLang="zh-CN" sz="1200" b="0" i="0" u="none" strike="noStrike" kern="1200" cap="none" spc="0"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cs typeface="+mn-cs"/>
              </a:rPr>
              <a:t>20%</a:t>
            </a:r>
            <a:r>
              <a:rPr kumimoji="0" lang="zh-CN" altLang="en-US" sz="1200" b="0" i="0" u="none" strike="noStrike" kern="1200" cap="none" spc="0"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cs typeface="+mn-cs"/>
              </a:rPr>
              <a:t>的患者因心脑血管疾病禁用曲普坦类</a:t>
            </a:r>
            <a:r>
              <a:rPr kumimoji="0" lang="en-US" altLang="zh-CN" sz="1200" b="0" i="0" u="none" strike="noStrike" kern="1200" cap="none" spc="0" normalizeH="0" baseline="30000" noProof="0" dirty="0">
                <a:ln>
                  <a:noFill/>
                </a:ln>
                <a:solidFill>
                  <a:srgbClr val="000000"/>
                </a:solidFill>
                <a:effectLst/>
                <a:uLnTx/>
                <a:uFillTx/>
                <a:latin typeface="微软雅黑" panose="020B0503020204020204" pitchFamily="34" charset="-122"/>
                <a:ea typeface="微软雅黑" panose="020B0503020204020204" pitchFamily="34" charset="-122"/>
                <a:cs typeface="+mn-cs"/>
              </a:rPr>
              <a:t>14</a:t>
            </a:r>
          </a:p>
          <a:p>
            <a:pPr marL="287914" marR="0" lvl="0" indent="-287914" algn="l" defTabSz="1216295" rtl="0" eaLnBrk="1" fontAlgn="auto" latinLnBrk="0" hangingPunct="1">
              <a:lnSpc>
                <a:spcPct val="120000"/>
              </a:lnSpc>
              <a:spcBef>
                <a:spcPts val="600"/>
              </a:spcBef>
              <a:spcAft>
                <a:spcPts val="0"/>
              </a:spcAft>
              <a:buClrTx/>
              <a:buSzTx/>
              <a:buFont typeface="+mj-ea"/>
              <a:buAutoNum type="circleNumDbPlain"/>
              <a:tabLst/>
              <a:defRPr/>
            </a:pPr>
            <a:r>
              <a:rPr kumimoji="0" lang="zh-CN" altLang="en-US" sz="1600" b="1" i="0" u="none" strike="noStrike" kern="1200" cap="none" spc="0" normalizeH="0" baseline="0" noProof="0" dirty="0">
                <a:ln>
                  <a:noFill/>
                </a:ln>
                <a:solidFill>
                  <a:srgbClr val="0000C9"/>
                </a:solidFill>
                <a:effectLst/>
                <a:uLnTx/>
                <a:uFillTx/>
                <a:latin typeface="Noto Sans" panose="020B0502040504020204" pitchFamily="34"/>
                <a:ea typeface="思源黑体 Normal" panose="020B0400000000000000" pitchFamily="34" charset="-122"/>
                <a:cs typeface="+mn-cs"/>
                <a:sym typeface="Noto Sans" panose="020B0502040504020204" pitchFamily="34"/>
              </a:rPr>
              <a:t>不良反应多</a:t>
            </a:r>
            <a:endParaRPr kumimoji="0" lang="en-US" altLang="zh-CN" sz="1600" b="0" i="0" u="none" strike="noStrike" kern="1200" cap="none" spc="0" normalizeH="0" baseline="0" noProof="0" dirty="0">
              <a:ln>
                <a:noFill/>
              </a:ln>
              <a:solidFill>
                <a:srgbClr val="0000C9"/>
              </a:solidFill>
              <a:effectLst/>
              <a:uLnTx/>
              <a:uFillTx/>
              <a:latin typeface="微软雅黑" panose="020B0503020204020204" pitchFamily="34" charset="-122"/>
              <a:ea typeface="微软雅黑" panose="020B0503020204020204" pitchFamily="34" charset="-122"/>
              <a:cs typeface="+mn-cs"/>
              <a:sym typeface="Noto Sans" panose="020B0502040504020204" pitchFamily="34"/>
            </a:endParaRPr>
          </a:p>
          <a:p>
            <a:pPr marL="447675" marR="0" lvl="1" indent="-192088" algn="l" defTabSz="1216295" rtl="0" eaLnBrk="1" fontAlgn="auto" latinLnBrk="0" hangingPunct="1">
              <a:lnSpc>
                <a:spcPct val="110000"/>
              </a:lnSpc>
              <a:spcBef>
                <a:spcPts val="600"/>
              </a:spcBef>
              <a:spcAft>
                <a:spcPts val="0"/>
              </a:spcAft>
              <a:buClrTx/>
              <a:buSzTx/>
              <a:buFont typeface="Arial" panose="020B0604020202020204" pitchFamily="34" charset="0"/>
              <a:buChar char="•"/>
              <a:tabLst/>
              <a:defRPr/>
            </a:pPr>
            <a:r>
              <a:rPr kumimoji="0" lang="zh-CN" altLang="en-US" sz="1200" b="0" i="0" u="none" strike="noStrike" kern="1200" cap="none" spc="0"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cs typeface="+mn-cs"/>
                <a:sym typeface="Noto Sans" panose="020B0502040504020204" pitchFamily="34"/>
              </a:rPr>
              <a:t>曲普坦说明书中重要不良事件报告包括心脑血管疾病、癫痫发作等</a:t>
            </a:r>
            <a:r>
              <a:rPr lang="en-US" altLang="zh-CN" sz="1200" baseline="30000" dirty="0">
                <a:solidFill>
                  <a:srgbClr val="000000"/>
                </a:solidFill>
                <a:latin typeface="微软雅黑" panose="020B0503020204020204" pitchFamily="34" charset="-122"/>
                <a:ea typeface="微软雅黑" panose="020B0503020204020204" pitchFamily="34" charset="-122"/>
                <a:sym typeface="Noto Sans" panose="020B0502040504020204" pitchFamily="34"/>
              </a:rPr>
              <a:t>15</a:t>
            </a:r>
            <a:endParaRPr kumimoji="0" lang="en-US" altLang="zh-CN" sz="1200" b="0" i="0" u="none" strike="noStrike" kern="1200" cap="none" spc="0" normalizeH="0" baseline="30000" noProof="0" dirty="0">
              <a:ln>
                <a:noFill/>
              </a:ln>
              <a:solidFill>
                <a:srgbClr val="000000"/>
              </a:solidFill>
              <a:effectLst/>
              <a:uLnTx/>
              <a:uFillTx/>
              <a:latin typeface="微软雅黑" panose="020B0503020204020204" pitchFamily="34" charset="-122"/>
              <a:ea typeface="微软雅黑" panose="020B0503020204020204" pitchFamily="34" charset="-122"/>
              <a:cs typeface="+mn-cs"/>
              <a:sym typeface="Noto Sans" panose="020B0502040504020204" pitchFamily="34"/>
            </a:endParaRPr>
          </a:p>
        </p:txBody>
      </p:sp>
      <p:sp>
        <p:nvSpPr>
          <p:cNvPr id="35" name="文本框 34">
            <a:extLst>
              <a:ext uri="{FF2B5EF4-FFF2-40B4-BE49-F238E27FC236}">
                <a16:creationId xmlns:a16="http://schemas.microsoft.com/office/drawing/2014/main" id="{474696A2-A6A6-AD2F-50A5-C4B52F80A405}"/>
              </a:ext>
            </a:extLst>
          </p:cNvPr>
          <p:cNvSpPr txBox="1"/>
          <p:nvPr/>
        </p:nvSpPr>
        <p:spPr bwMode="gray">
          <a:xfrm>
            <a:off x="7988992" y="3230896"/>
            <a:ext cx="1552033" cy="269537"/>
          </a:xfrm>
          <a:prstGeom prst="rect">
            <a:avLst/>
          </a:prstGeom>
        </p:spPr>
        <p:txBody>
          <a:bodyPr wrap="square" lIns="45708" tIns="45708" rIns="45708" bIns="45708" rtlCol="0">
            <a:noAutofit/>
          </a:bodyPr>
          <a:lstStyle/>
          <a:p>
            <a:pPr marL="0" marR="0" lvl="0" indent="0" algn="ctr" defTabSz="914400" rtl="0" eaLnBrk="1" fontAlgn="auto" latinLnBrk="0" hangingPunct="1">
              <a:lnSpc>
                <a:spcPct val="90000"/>
              </a:lnSpc>
              <a:spcBef>
                <a:spcPts val="300"/>
              </a:spcBef>
              <a:spcAft>
                <a:spcPts val="0"/>
              </a:spcAft>
              <a:buClrTx/>
              <a:buSzTx/>
              <a:buFontTx/>
              <a:buNone/>
              <a:tabLst/>
              <a:defRPr/>
            </a:pPr>
            <a:r>
              <a:rPr kumimoji="0" lang="zh-CN" altLang="en-US" sz="1600" b="1" i="0" u="none" strike="noStrike" kern="1200" cap="none" spc="0" normalizeH="0" baseline="0" noProof="0" dirty="0">
                <a:ln>
                  <a:noFill/>
                </a:ln>
                <a:solidFill>
                  <a:srgbClr val="C00000"/>
                </a:solidFill>
                <a:effectLst/>
                <a:uLnTx/>
                <a:uFillTx/>
                <a:latin typeface="微软雅黑" panose="020B0503020204020204" pitchFamily="34" charset="-122"/>
                <a:ea typeface="微软雅黑" panose="020B0503020204020204" pitchFamily="34" charset="-122"/>
                <a:cs typeface="+mn-cs"/>
              </a:rPr>
              <a:t>安全性风险</a:t>
            </a:r>
          </a:p>
        </p:txBody>
      </p:sp>
      <p:cxnSp>
        <p:nvCxnSpPr>
          <p:cNvPr id="13" name="直接连接符 12">
            <a:extLst>
              <a:ext uri="{FF2B5EF4-FFF2-40B4-BE49-F238E27FC236}">
                <a16:creationId xmlns:a16="http://schemas.microsoft.com/office/drawing/2014/main" id="{51D4D992-E1E5-E7DE-E94D-CEC9E79DF1C3}"/>
              </a:ext>
            </a:extLst>
          </p:cNvPr>
          <p:cNvCxnSpPr>
            <a:cxnSpLocks/>
          </p:cNvCxnSpPr>
          <p:nvPr/>
        </p:nvCxnSpPr>
        <p:spPr bwMode="gray">
          <a:xfrm>
            <a:off x="6101008" y="3562156"/>
            <a:ext cx="5180538" cy="0"/>
          </a:xfrm>
          <a:prstGeom prst="line">
            <a:avLst/>
          </a:prstGeom>
          <a:ln>
            <a:solidFill>
              <a:schemeClr val="bg1">
                <a:lumMod val="65000"/>
              </a:schemeClr>
            </a:solidFill>
            <a:headEnd/>
            <a:tailEnd/>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195536740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9" name="直接连接符 8">
            <a:extLst>
              <a:ext uri="{FF2B5EF4-FFF2-40B4-BE49-F238E27FC236}">
                <a16:creationId xmlns:a16="http://schemas.microsoft.com/office/drawing/2014/main" id="{8A9D526F-19D7-A814-8C79-A1DA02CE6FB4}"/>
              </a:ext>
            </a:extLst>
          </p:cNvPr>
          <p:cNvCxnSpPr/>
          <p:nvPr/>
        </p:nvCxnSpPr>
        <p:spPr bwMode="gray">
          <a:xfrm>
            <a:off x="0" y="0"/>
            <a:ext cx="914400" cy="0"/>
          </a:xfrm>
          <a:prstGeom prst="line">
            <a:avLst/>
          </a:prstGeom>
          <a:noFill/>
          <a:ln w="0" cap="rnd" cmpd="sng" algn="ctr">
            <a:solidFill>
              <a:srgbClr val="FBFFFF"/>
            </a:solidFill>
            <a:prstDash val="solid"/>
            <a:round/>
            <a:headEnd type="none" w="med" len="med"/>
            <a:tailEnd type="none" w="med" len="med"/>
          </a:ln>
          <a:effectLst/>
          <a:extLst>
            <a:ext uri="{AF507438-7753-43E0-B8FC-AC1667EBCBE1}">
              <a14:hiddenEffects xmlns:a14="http://schemas.microsoft.com/office/drawing/2010/main">
                <a:effectLst>
                  <a:outerShdw blurRad="63500" rotWithShape="0">
                    <a:scrgbClr r="0" g="0" b="0"/>
                  </a:outerShdw>
                </a:effectLst>
              </a14:hiddenEffects>
            </a:ext>
          </a:extLst>
        </p:spPr>
      </p:cxnSp>
      <p:graphicFrame>
        <p:nvGraphicFramePr>
          <p:cNvPr id="2" name="对象 1" hidden="1">
            <a:extLst>
              <a:ext uri="{FF2B5EF4-FFF2-40B4-BE49-F238E27FC236}">
                <a16:creationId xmlns:a16="http://schemas.microsoft.com/office/drawing/2014/main" id="{BE065BF9-7CCD-4DCB-A8D3-22635E0A0E98}"/>
              </a:ext>
            </a:extLst>
          </p:cNvPr>
          <p:cNvGraphicFramePr>
            <a:graphicFrameLocks noChangeAspect="1"/>
          </p:cNvGraphicFramePr>
          <p:nvPr>
            <p:custDataLst>
              <p:tags r:id="rId1"/>
            </p:custDataLst>
          </p:nvPr>
        </p:nvGraphicFramePr>
        <p:xfrm>
          <a:off x="4762" y="2480"/>
          <a:ext cx="1588" cy="1588"/>
        </p:xfrm>
        <a:graphic>
          <a:graphicData uri="http://schemas.openxmlformats.org/presentationml/2006/ole">
            <mc:AlternateContent xmlns:mc="http://schemas.openxmlformats.org/markup-compatibility/2006">
              <mc:Choice xmlns:v="urn:schemas-microsoft-com:vml" Requires="v">
                <p:oleObj name="think-cell 幻灯片" r:id="rId4" imgW="415" imgH="416" progId="TCLayout.ActiveDocument.1">
                  <p:embed/>
                </p:oleObj>
              </mc:Choice>
              <mc:Fallback>
                <p:oleObj name="think-cell 幻灯片" r:id="rId4" imgW="415" imgH="416" progId="TCLayout.ActiveDocument.1">
                  <p:embed/>
                  <p:pic>
                    <p:nvPicPr>
                      <p:cNvPr id="2" name="对象 1" hidden="1">
                        <a:extLst>
                          <a:ext uri="{FF2B5EF4-FFF2-40B4-BE49-F238E27FC236}">
                            <a16:creationId xmlns:a16="http://schemas.microsoft.com/office/drawing/2014/main" id="{BE065BF9-7CCD-4DCB-A8D3-22635E0A0E98}"/>
                          </a:ext>
                        </a:extLst>
                      </p:cNvPr>
                      <p:cNvPicPr/>
                      <p:nvPr/>
                    </p:nvPicPr>
                    <p:blipFill>
                      <a:blip r:embed="rId5"/>
                      <a:stretch>
                        <a:fillRect/>
                      </a:stretch>
                    </p:blipFill>
                    <p:spPr>
                      <a:xfrm>
                        <a:off x="4762" y="2480"/>
                        <a:ext cx="1588" cy="1588"/>
                      </a:xfrm>
                      <a:prstGeom prst="rect">
                        <a:avLst/>
                      </a:prstGeom>
                    </p:spPr>
                  </p:pic>
                </p:oleObj>
              </mc:Fallback>
            </mc:AlternateContent>
          </a:graphicData>
        </a:graphic>
      </p:graphicFrame>
      <p:sp>
        <p:nvSpPr>
          <p:cNvPr id="8" name="文本框 7">
            <a:extLst>
              <a:ext uri="{FF2B5EF4-FFF2-40B4-BE49-F238E27FC236}">
                <a16:creationId xmlns:a16="http://schemas.microsoft.com/office/drawing/2014/main" id="{D27C9B23-0740-DF00-8E3E-B520A0B442AE}"/>
              </a:ext>
            </a:extLst>
          </p:cNvPr>
          <p:cNvSpPr txBox="1"/>
          <p:nvPr/>
        </p:nvSpPr>
        <p:spPr bwMode="gray">
          <a:xfrm>
            <a:off x="3415579" y="563744"/>
            <a:ext cx="8054399" cy="556114"/>
          </a:xfrm>
          <a:prstGeom prst="rect">
            <a:avLst/>
          </a:prstGeom>
        </p:spPr>
        <p:txBody>
          <a:bodyPr wrap="square" lIns="45708" tIns="45708" rIns="45708" bIns="45708" rtlCol="0">
            <a:noAutofit/>
          </a:bodyPr>
          <a:lstStyle/>
          <a:p>
            <a:pPr marL="0" marR="0" lvl="0" indent="0" algn="l" defTabSz="914126" rtl="0" eaLnBrk="1" fontAlgn="auto" latinLnBrk="0" hangingPunct="1">
              <a:lnSpc>
                <a:spcPct val="90000"/>
              </a:lnSpc>
              <a:spcBef>
                <a:spcPts val="1000"/>
              </a:spcBef>
              <a:spcAft>
                <a:spcPts val="0"/>
              </a:spcAft>
              <a:buClrTx/>
              <a:buSzTx/>
              <a:buFontTx/>
              <a:buNone/>
              <a:tabLst/>
              <a:defRPr/>
            </a:pPr>
            <a:endParaRPr kumimoji="0" lang="zh-CN" altLang="en-US" sz="1999" b="1" i="0" u="none" strike="noStrike" kern="1200" cap="none" spc="0" normalizeH="0" baseline="0" noProof="0" dirty="0">
              <a:ln>
                <a:noFill/>
              </a:ln>
              <a:solidFill>
                <a:srgbClr val="C00000"/>
              </a:solidFill>
              <a:effectLst/>
              <a:uLnTx/>
              <a:uFillTx/>
              <a:latin typeface="微软雅黑" panose="020B0503020204020204" pitchFamily="34" charset="-122"/>
              <a:ea typeface="微软雅黑" panose="020B0503020204020204" pitchFamily="34" charset="-122"/>
              <a:cs typeface="+mn-cs"/>
            </a:endParaRPr>
          </a:p>
        </p:txBody>
      </p:sp>
      <p:sp>
        <p:nvSpPr>
          <p:cNvPr id="10" name="矩形 9">
            <a:extLst>
              <a:ext uri="{FF2B5EF4-FFF2-40B4-BE49-F238E27FC236}">
                <a16:creationId xmlns:a16="http://schemas.microsoft.com/office/drawing/2014/main" id="{D777334F-7123-8616-3D2A-66298DEAA605}"/>
              </a:ext>
            </a:extLst>
          </p:cNvPr>
          <p:cNvSpPr/>
          <p:nvPr/>
        </p:nvSpPr>
        <p:spPr>
          <a:xfrm>
            <a:off x="845981" y="1278306"/>
            <a:ext cx="10623997" cy="556114"/>
          </a:xfrm>
          <a:prstGeom prst="rect">
            <a:avLst/>
          </a:prstGeom>
          <a:solidFill>
            <a:srgbClr val="E0F5FF"/>
          </a:solidFill>
          <a:ln w="12700" cap="flat" cmpd="sng" algn="ctr">
            <a:solidFill>
              <a:srgbClr val="E0F5FF"/>
            </a:solidFill>
            <a:prstDash val="solid"/>
            <a:miter lim="800000"/>
          </a:ln>
          <a:effectLst/>
        </p:spPr>
        <p:txBody>
          <a:bodyPr rtlCol="0" anchor="ctr"/>
          <a:lstStyle/>
          <a:p>
            <a:pPr marL="0" marR="0" lvl="0" indent="0" algn="ctr" defTabSz="914126" rtl="0" eaLnBrk="1" fontAlgn="auto" latinLnBrk="0" hangingPunct="1">
              <a:lnSpc>
                <a:spcPct val="100000"/>
              </a:lnSpc>
              <a:spcBef>
                <a:spcPts val="0"/>
              </a:spcBef>
              <a:spcAft>
                <a:spcPts val="0"/>
              </a:spcAft>
              <a:buClrTx/>
              <a:buSzTx/>
              <a:buFontTx/>
              <a:buNone/>
              <a:tabLst/>
              <a:defRPr/>
            </a:pPr>
            <a:r>
              <a:rPr kumimoji="0" lang="zh-CN" altLang="en-US" sz="2000" b="1" i="0" u="none" strike="noStrike" kern="0" cap="none" spc="0" normalizeH="0" baseline="0" noProof="0" dirty="0">
                <a:ln>
                  <a:noFill/>
                </a:ln>
                <a:effectLst/>
                <a:uLnTx/>
                <a:uFillTx/>
                <a:latin typeface="微软雅黑"/>
                <a:ea typeface="微软雅黑"/>
                <a:cs typeface="+mn-cs"/>
              </a:rPr>
              <a:t>建议参照药物：</a:t>
            </a:r>
            <a:r>
              <a:rPr kumimoji="0" lang="zh-CN" altLang="en-US" sz="2400" b="1" i="0" u="none" strike="noStrike" kern="0" cap="none" spc="0" normalizeH="0" baseline="0" noProof="0" dirty="0">
                <a:ln>
                  <a:noFill/>
                </a:ln>
                <a:solidFill>
                  <a:srgbClr val="0000C9"/>
                </a:solidFill>
                <a:effectLst/>
                <a:uLnTx/>
                <a:uFillTx/>
                <a:latin typeface="微软雅黑"/>
                <a:ea typeface="微软雅黑"/>
                <a:cs typeface="+mn-cs"/>
              </a:rPr>
              <a:t>利扎曲普坦</a:t>
            </a:r>
            <a:endParaRPr kumimoji="0" lang="en-US" altLang="zh-CN" sz="2000" b="1" i="0" u="none" strike="noStrike" kern="0" cap="none" spc="0" normalizeH="0" baseline="0" noProof="0" dirty="0">
              <a:ln>
                <a:noFill/>
              </a:ln>
              <a:solidFill>
                <a:srgbClr val="0000C9"/>
              </a:solidFill>
              <a:effectLst/>
              <a:uLnTx/>
              <a:uFillTx/>
              <a:latin typeface="微软雅黑"/>
              <a:ea typeface="微软雅黑"/>
              <a:cs typeface="+mn-cs"/>
            </a:endParaRPr>
          </a:p>
        </p:txBody>
      </p:sp>
      <p:graphicFrame>
        <p:nvGraphicFramePr>
          <p:cNvPr id="11" name="表格 10">
            <a:extLst>
              <a:ext uri="{FF2B5EF4-FFF2-40B4-BE49-F238E27FC236}">
                <a16:creationId xmlns:a16="http://schemas.microsoft.com/office/drawing/2014/main" id="{FD7A242E-3FAA-74EA-C508-0CBDAB831F8D}"/>
              </a:ext>
            </a:extLst>
          </p:cNvPr>
          <p:cNvGraphicFramePr>
            <a:graphicFrameLocks noGrp="1"/>
          </p:cNvGraphicFramePr>
          <p:nvPr>
            <p:extLst>
              <p:ext uri="{D42A27DB-BD31-4B8C-83A1-F6EECF244321}">
                <p14:modId xmlns:p14="http://schemas.microsoft.com/office/powerpoint/2010/main" val="1877170084"/>
              </p:ext>
            </p:extLst>
          </p:nvPr>
        </p:nvGraphicFramePr>
        <p:xfrm>
          <a:off x="845980" y="1927123"/>
          <a:ext cx="10623998" cy="4286582"/>
        </p:xfrm>
        <a:graphic>
          <a:graphicData uri="http://schemas.openxmlformats.org/drawingml/2006/table">
            <a:tbl>
              <a:tblPr firstRow="1" bandRow="1"/>
              <a:tblGrid>
                <a:gridCol w="1454768">
                  <a:extLst>
                    <a:ext uri="{9D8B030D-6E8A-4147-A177-3AD203B41FA5}">
                      <a16:colId xmlns:a16="http://schemas.microsoft.com/office/drawing/2014/main" val="20000"/>
                    </a:ext>
                  </a:extLst>
                </a:gridCol>
                <a:gridCol w="9169230">
                  <a:extLst>
                    <a:ext uri="{9D8B030D-6E8A-4147-A177-3AD203B41FA5}">
                      <a16:colId xmlns:a16="http://schemas.microsoft.com/office/drawing/2014/main" val="20001"/>
                    </a:ext>
                  </a:extLst>
                </a:gridCol>
              </a:tblGrid>
              <a:tr h="393494">
                <a:tc rowSpan="3">
                  <a:txBody>
                    <a:bodyPr/>
                    <a:lstStyle>
                      <a:defPPr>
                        <a:defRPr lang="zh-CN" b="1">
                          <a:solidFill>
                            <a:schemeClr val="lt1"/>
                          </a:solidFill>
                        </a:defRPr>
                      </a:defPPr>
                      <a:lvl1pPr marL="0" algn="l" defTabSz="914400" rtl="0" eaLnBrk="1" latinLnBrk="0" hangingPunct="1">
                        <a:defRPr sz="1800" b="1" kern="1200">
                          <a:solidFill>
                            <a:schemeClr val="lt1"/>
                          </a:solidFill>
                          <a:latin typeface="+mn-lt"/>
                          <a:ea typeface="+mn-ea"/>
                          <a:cs typeface="+mn-cs"/>
                        </a:defRPr>
                      </a:lvl1pPr>
                      <a:lvl2pPr marL="457200" algn="l" defTabSz="914400" rtl="0" eaLnBrk="1" latinLnBrk="0" hangingPunct="1">
                        <a:defRPr sz="1800" b="1" kern="1200">
                          <a:solidFill>
                            <a:schemeClr val="lt1"/>
                          </a:solidFill>
                          <a:latin typeface="+mn-lt"/>
                          <a:ea typeface="+mn-ea"/>
                          <a:cs typeface="+mn-cs"/>
                        </a:defRPr>
                      </a:lvl2pPr>
                      <a:lvl3pPr marL="914400" algn="l" defTabSz="914400" rtl="0" eaLnBrk="1" latinLnBrk="0" hangingPunct="1">
                        <a:defRPr sz="1800" b="1" kern="1200">
                          <a:solidFill>
                            <a:schemeClr val="lt1"/>
                          </a:solidFill>
                          <a:latin typeface="+mn-lt"/>
                          <a:ea typeface="+mn-ea"/>
                          <a:cs typeface="+mn-cs"/>
                        </a:defRPr>
                      </a:lvl3pPr>
                      <a:lvl4pPr marL="1371600" algn="l" defTabSz="914400" rtl="0" eaLnBrk="1" latinLnBrk="0" hangingPunct="1">
                        <a:defRPr sz="1800" b="1" kern="1200">
                          <a:solidFill>
                            <a:schemeClr val="lt1"/>
                          </a:solidFill>
                          <a:latin typeface="+mn-lt"/>
                          <a:ea typeface="+mn-ea"/>
                          <a:cs typeface="+mn-cs"/>
                        </a:defRPr>
                      </a:lvl4pPr>
                      <a:lvl5pPr marL="1828800" algn="l" defTabSz="914400" rtl="0" eaLnBrk="1" latinLnBrk="0" hangingPunct="1">
                        <a:defRPr sz="1800" b="1" kern="1200">
                          <a:solidFill>
                            <a:schemeClr val="lt1"/>
                          </a:solidFill>
                          <a:latin typeface="+mn-lt"/>
                          <a:ea typeface="+mn-ea"/>
                          <a:cs typeface="+mn-cs"/>
                        </a:defRPr>
                      </a:lvl5pPr>
                      <a:lvl6pPr marL="2286000" algn="l" defTabSz="914400" rtl="0" eaLnBrk="1" latinLnBrk="0" hangingPunct="1">
                        <a:defRPr sz="1800" b="1" kern="1200">
                          <a:solidFill>
                            <a:schemeClr val="lt1"/>
                          </a:solidFill>
                          <a:latin typeface="+mn-lt"/>
                          <a:ea typeface="+mn-ea"/>
                          <a:cs typeface="+mn-cs"/>
                        </a:defRPr>
                      </a:lvl6pPr>
                      <a:lvl7pPr marL="2743200" algn="l" defTabSz="914400" rtl="0" eaLnBrk="1" latinLnBrk="0" hangingPunct="1">
                        <a:defRPr sz="1800" b="1" kern="1200">
                          <a:solidFill>
                            <a:schemeClr val="lt1"/>
                          </a:solidFill>
                          <a:latin typeface="+mn-lt"/>
                          <a:ea typeface="+mn-ea"/>
                          <a:cs typeface="+mn-cs"/>
                        </a:defRPr>
                      </a:lvl7pPr>
                      <a:lvl8pPr marL="3200400" algn="l" defTabSz="914400" rtl="0" eaLnBrk="1" latinLnBrk="0" hangingPunct="1">
                        <a:defRPr sz="1800" b="1" kern="1200">
                          <a:solidFill>
                            <a:schemeClr val="lt1"/>
                          </a:solidFill>
                          <a:latin typeface="+mn-lt"/>
                          <a:ea typeface="+mn-ea"/>
                          <a:cs typeface="+mn-cs"/>
                        </a:defRPr>
                      </a:lvl8pPr>
                      <a:lvl9pPr marL="3657600" algn="l" defTabSz="914400" rtl="0" eaLnBrk="1" latinLnBrk="0" hangingPunct="1">
                        <a:defRPr sz="1800" b="1" kern="1200">
                          <a:solidFill>
                            <a:schemeClr val="lt1"/>
                          </a:solidFill>
                          <a:latin typeface="+mn-lt"/>
                          <a:ea typeface="+mn-ea"/>
                          <a:cs typeface="+mn-cs"/>
                        </a:defRPr>
                      </a:lvl9pPr>
                    </a:lstStyle>
                    <a:p>
                      <a:pPr algn="ctr">
                        <a:lnSpc>
                          <a:spcPct val="100000"/>
                        </a:lnSpc>
                      </a:pPr>
                      <a:r>
                        <a:rPr lang="zh-CN" altLang="en-US" sz="1800" b="1" dirty="0">
                          <a:solidFill>
                            <a:schemeClr val="accent1"/>
                          </a:solidFill>
                          <a:effectLst/>
                          <a:latin typeface="微软雅黑" panose="020B0503020204020204" charset="-122"/>
                          <a:ea typeface="微软雅黑" panose="020B0503020204020204" charset="-122"/>
                        </a:rPr>
                        <a:t>相似性高</a:t>
                      </a:r>
                    </a:p>
                  </a:txBody>
                  <a:tcPr marL="91416" marR="91416" marT="45708" marB="45708" anchor="ctr">
                    <a:lnL w="12700" cap="flat" cmpd="sng" algn="ctr">
                      <a:noFill/>
                      <a:prstDash val="solid"/>
                      <a:round/>
                      <a:headEnd type="none" w="med" len="med"/>
                      <a:tailEnd type="none" w="med" len="med"/>
                    </a:lnL>
                    <a:lnR w="6350" cap="flat" cmpd="sng" algn="ctr">
                      <a:solidFill>
                        <a:schemeClr val="bg1">
                          <a:lumMod val="50000"/>
                        </a:schemeClr>
                      </a:solidFill>
                      <a:prstDash val="lgDash"/>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chemeClr val="bg1">
                          <a:lumMod val="50000"/>
                        </a:schemeClr>
                      </a:solidFill>
                      <a:prstDash val="lgDash"/>
                      <a:round/>
                      <a:headEnd type="none" w="med" len="med"/>
                      <a:tailEnd type="none" w="med" len="med"/>
                    </a:lnB>
                    <a:lnTlToBr w="12700" cmpd="sng">
                      <a:noFill/>
                      <a:prstDash val="solid"/>
                    </a:lnTlToBr>
                    <a:lnBlToTr w="12700" cmpd="sng">
                      <a:noFill/>
                      <a:prstDash val="solid"/>
                    </a:lnBlToTr>
                    <a:noFill/>
                  </a:tcPr>
                </a:tc>
                <a:tc>
                  <a:txBody>
                    <a:bodyPr/>
                    <a:lstStyle>
                      <a:defPPr>
                        <a:defRPr lang="zh-CN" b="1">
                          <a:solidFill>
                            <a:schemeClr val="lt1"/>
                          </a:solidFill>
                        </a:defRPr>
                      </a:defPPr>
                      <a:lvl1pPr marL="0" algn="l" defTabSz="914400" rtl="0" eaLnBrk="1" latinLnBrk="0" hangingPunct="1">
                        <a:defRPr sz="1800" b="1" kern="1200">
                          <a:solidFill>
                            <a:schemeClr val="lt1"/>
                          </a:solidFill>
                          <a:latin typeface="+mn-lt"/>
                          <a:ea typeface="+mn-ea"/>
                          <a:cs typeface="+mn-cs"/>
                        </a:defRPr>
                      </a:lvl1pPr>
                      <a:lvl2pPr marL="457200" algn="l" defTabSz="914400" rtl="0" eaLnBrk="1" latinLnBrk="0" hangingPunct="1">
                        <a:defRPr sz="1800" b="1" kern="1200">
                          <a:solidFill>
                            <a:schemeClr val="lt1"/>
                          </a:solidFill>
                          <a:latin typeface="+mn-lt"/>
                          <a:ea typeface="+mn-ea"/>
                          <a:cs typeface="+mn-cs"/>
                        </a:defRPr>
                      </a:lvl2pPr>
                      <a:lvl3pPr marL="914400" algn="l" defTabSz="914400" rtl="0" eaLnBrk="1" latinLnBrk="0" hangingPunct="1">
                        <a:defRPr sz="1800" b="1" kern="1200">
                          <a:solidFill>
                            <a:schemeClr val="lt1"/>
                          </a:solidFill>
                          <a:latin typeface="+mn-lt"/>
                          <a:ea typeface="+mn-ea"/>
                          <a:cs typeface="+mn-cs"/>
                        </a:defRPr>
                      </a:lvl3pPr>
                      <a:lvl4pPr marL="1371600" algn="l" defTabSz="914400" rtl="0" eaLnBrk="1" latinLnBrk="0" hangingPunct="1">
                        <a:defRPr sz="1800" b="1" kern="1200">
                          <a:solidFill>
                            <a:schemeClr val="lt1"/>
                          </a:solidFill>
                          <a:latin typeface="+mn-lt"/>
                          <a:ea typeface="+mn-ea"/>
                          <a:cs typeface="+mn-cs"/>
                        </a:defRPr>
                      </a:lvl4pPr>
                      <a:lvl5pPr marL="1828800" algn="l" defTabSz="914400" rtl="0" eaLnBrk="1" latinLnBrk="0" hangingPunct="1">
                        <a:defRPr sz="1800" b="1" kern="1200">
                          <a:solidFill>
                            <a:schemeClr val="lt1"/>
                          </a:solidFill>
                          <a:latin typeface="+mn-lt"/>
                          <a:ea typeface="+mn-ea"/>
                          <a:cs typeface="+mn-cs"/>
                        </a:defRPr>
                      </a:lvl5pPr>
                      <a:lvl6pPr marL="2286000" algn="l" defTabSz="914400" rtl="0" eaLnBrk="1" latinLnBrk="0" hangingPunct="1">
                        <a:defRPr sz="1800" b="1" kern="1200">
                          <a:solidFill>
                            <a:schemeClr val="lt1"/>
                          </a:solidFill>
                          <a:latin typeface="+mn-lt"/>
                          <a:ea typeface="+mn-ea"/>
                          <a:cs typeface="+mn-cs"/>
                        </a:defRPr>
                      </a:lvl6pPr>
                      <a:lvl7pPr marL="2743200" algn="l" defTabSz="914400" rtl="0" eaLnBrk="1" latinLnBrk="0" hangingPunct="1">
                        <a:defRPr sz="1800" b="1" kern="1200">
                          <a:solidFill>
                            <a:schemeClr val="lt1"/>
                          </a:solidFill>
                          <a:latin typeface="+mn-lt"/>
                          <a:ea typeface="+mn-ea"/>
                          <a:cs typeface="+mn-cs"/>
                        </a:defRPr>
                      </a:lvl7pPr>
                      <a:lvl8pPr marL="3200400" algn="l" defTabSz="914400" rtl="0" eaLnBrk="1" latinLnBrk="0" hangingPunct="1">
                        <a:defRPr sz="1800" b="1" kern="1200">
                          <a:solidFill>
                            <a:schemeClr val="lt1"/>
                          </a:solidFill>
                          <a:latin typeface="+mn-lt"/>
                          <a:ea typeface="+mn-ea"/>
                          <a:cs typeface="+mn-cs"/>
                        </a:defRPr>
                      </a:lvl8pPr>
                      <a:lvl9pPr marL="3657600" algn="l" defTabSz="914400" rtl="0" eaLnBrk="1" latinLnBrk="0" hangingPunct="1">
                        <a:defRPr sz="1800" b="1" kern="1200">
                          <a:solidFill>
                            <a:schemeClr val="lt1"/>
                          </a:solidFill>
                          <a:latin typeface="+mn-lt"/>
                          <a:ea typeface="+mn-ea"/>
                          <a:cs typeface="+mn-cs"/>
                        </a:defRPr>
                      </a:lvl9pPr>
                    </a:lstStyle>
                    <a:p>
                      <a:pPr marL="285750" indent="-285750" algn="just">
                        <a:lnSpc>
                          <a:spcPct val="100000"/>
                        </a:lnSpc>
                        <a:buFont typeface="Arial" panose="020B0604020202020204" pitchFamily="34" charset="0"/>
                        <a:buChar char="•"/>
                      </a:pPr>
                      <a:r>
                        <a:rPr lang="zh-CN" altLang="en-US" sz="1600" b="1" kern="1200" dirty="0">
                          <a:solidFill>
                            <a:srgbClr val="C00000"/>
                          </a:solidFill>
                          <a:latin typeface="微软雅黑" panose="020B0503020204020204" pitchFamily="34" charset="-122"/>
                          <a:ea typeface="微软雅黑" panose="020B0503020204020204" pitchFamily="34" charset="-122"/>
                          <a:cs typeface="+mn-cs"/>
                        </a:rPr>
                        <a:t>适应症相同</a:t>
                      </a:r>
                      <a:r>
                        <a:rPr lang="zh-CN" altLang="en-US" sz="1600" b="1" kern="1200" dirty="0">
                          <a:solidFill>
                            <a:schemeClr val="tx1"/>
                          </a:solidFill>
                          <a:latin typeface="微软雅黑" panose="020B0503020204020204" pitchFamily="34" charset="-122"/>
                          <a:ea typeface="微软雅黑" panose="020B0503020204020204" pitchFamily="34" charset="-122"/>
                          <a:cs typeface="+mn-cs"/>
                        </a:rPr>
                        <a:t>：</a:t>
                      </a:r>
                      <a:r>
                        <a:rPr lang="zh-CN" altLang="en-US" sz="1600" b="0" dirty="0">
                          <a:solidFill>
                            <a:schemeClr val="tx1"/>
                          </a:solidFill>
                          <a:latin typeface="微软雅黑" panose="020B0503020204020204" charset="-122"/>
                          <a:ea typeface="微软雅黑" panose="020B0503020204020204" charset="-122"/>
                        </a:rPr>
                        <a:t>有或无先兆偏头痛发作的急性治疗</a:t>
                      </a:r>
                      <a:r>
                        <a:rPr lang="en-US" altLang="zh-CN" sz="1600" b="0" baseline="30000" dirty="0">
                          <a:solidFill>
                            <a:schemeClr val="tx1"/>
                          </a:solidFill>
                          <a:latin typeface="微软雅黑" panose="020B0503020204020204" charset="-122"/>
                          <a:ea typeface="微软雅黑" panose="020B0503020204020204" charset="-122"/>
                        </a:rPr>
                        <a:t>9,15</a:t>
                      </a:r>
                    </a:p>
                  </a:txBody>
                  <a:tcPr marL="91416" marR="91416" marT="45708" marB="45708" anchor="ctr">
                    <a:lnL w="6350" cap="flat" cmpd="sng" algn="ctr">
                      <a:solidFill>
                        <a:schemeClr val="bg1">
                          <a:lumMod val="50000"/>
                        </a:schemeClr>
                      </a:solidFill>
                      <a:prstDash val="lgDash"/>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chemeClr val="bg1">
                          <a:lumMod val="50000"/>
                        </a:schemeClr>
                      </a:solidFill>
                      <a:prstDash val="lgDash"/>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r h="393494">
                <a:tc vMerge="1">
                  <a:txBody>
                    <a:bodyPr/>
                    <a:lstStyle/>
                    <a:p>
                      <a:endParaRPr lang="zh-CN"/>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rgbClr val="4472C4"/>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lumMod val="95000"/>
                      </a:schemeClr>
                    </a:solidFill>
                  </a:tcPr>
                </a:tc>
                <a:tc>
                  <a:txBody>
                    <a:bodyPr/>
                    <a:lstStyle>
                      <a:defPPr>
                        <a:defRPr lang="zh-CN">
                          <a:solidFill>
                            <a:schemeClr val="dk1"/>
                          </a:solidFill>
                        </a:defRPr>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marL="285750" indent="-285750" algn="just">
                        <a:lnSpc>
                          <a:spcPct val="100000"/>
                        </a:lnSpc>
                        <a:buFont typeface="Arial" panose="020B0604020202020204" pitchFamily="34" charset="0"/>
                        <a:buChar char="•"/>
                      </a:pPr>
                      <a:r>
                        <a:rPr lang="zh-CN" altLang="en-US" sz="1600" b="1" kern="1200" dirty="0">
                          <a:solidFill>
                            <a:srgbClr val="C00000"/>
                          </a:solidFill>
                          <a:latin typeface="微软雅黑" panose="020B0503020204020204" pitchFamily="34" charset="-122"/>
                          <a:ea typeface="微软雅黑" panose="020B0503020204020204" pitchFamily="34" charset="-122"/>
                          <a:cs typeface="+mn-cs"/>
                        </a:rPr>
                        <a:t>给药途径一致</a:t>
                      </a:r>
                      <a:r>
                        <a:rPr lang="zh-CN" altLang="en-US" sz="1600" b="1" kern="1200" dirty="0">
                          <a:solidFill>
                            <a:schemeClr val="tx1"/>
                          </a:solidFill>
                          <a:latin typeface="微软雅黑" panose="020B0503020204020204" pitchFamily="34" charset="-122"/>
                          <a:ea typeface="微软雅黑" panose="020B0503020204020204" pitchFamily="34" charset="-122"/>
                          <a:cs typeface="+mn-cs"/>
                        </a:rPr>
                        <a:t>：</a:t>
                      </a:r>
                      <a:r>
                        <a:rPr lang="zh-CN" altLang="en-US" sz="1600" b="0" dirty="0">
                          <a:solidFill>
                            <a:schemeClr val="tx1"/>
                          </a:solidFill>
                          <a:latin typeface="微软雅黑" panose="020B0503020204020204" charset="-122"/>
                          <a:ea typeface="微软雅黑" panose="020B0503020204020204" charset="-122"/>
                        </a:rPr>
                        <a:t>口服给药</a:t>
                      </a:r>
                    </a:p>
                  </a:txBody>
                  <a:tcPr marL="91416" marR="91416" marT="45708" marB="45708" anchor="ctr">
                    <a:lnL w="6350" cap="flat" cmpd="sng" algn="ctr">
                      <a:solidFill>
                        <a:schemeClr val="bg1">
                          <a:lumMod val="50000"/>
                        </a:schemeClr>
                      </a:solidFill>
                      <a:prstDash val="lgDash"/>
                      <a:round/>
                      <a:headEnd type="none" w="med" len="med"/>
                      <a:tailEnd type="none" w="med" len="med"/>
                    </a:lnL>
                    <a:lnR w="12700" cap="flat" cmpd="sng" algn="ctr">
                      <a:noFill/>
                      <a:prstDash val="solid"/>
                      <a:round/>
                      <a:headEnd type="none" w="med" len="med"/>
                      <a:tailEnd type="none" w="med" len="med"/>
                    </a:lnR>
                    <a:lnT w="6350" cap="flat" cmpd="sng" algn="ctr">
                      <a:solidFill>
                        <a:schemeClr val="bg1">
                          <a:lumMod val="50000"/>
                        </a:schemeClr>
                      </a:solidFill>
                      <a:prstDash val="lgDash"/>
                      <a:round/>
                      <a:headEnd type="none" w="med" len="med"/>
                      <a:tailEnd type="none" w="med" len="med"/>
                    </a:lnT>
                    <a:lnB w="6350" cap="flat" cmpd="sng" algn="ctr">
                      <a:solidFill>
                        <a:schemeClr val="bg1">
                          <a:lumMod val="50000"/>
                        </a:schemeClr>
                      </a:solidFill>
                      <a:prstDash val="lgDash"/>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r h="2614992">
                <a:tc vMerge="1">
                  <a:txBody>
                    <a:bodyPr/>
                    <a:lstStyle/>
                    <a:p>
                      <a:endParaRPr lang="zh-CN"/>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lumMod val="95000"/>
                      </a:schemeClr>
                    </a:solidFill>
                  </a:tcPr>
                </a:tc>
                <a:tc>
                  <a:txBody>
                    <a:bodyPr/>
                    <a:lstStyle>
                      <a:defPPr>
                        <a:defRPr lang="zh-CN">
                          <a:solidFill>
                            <a:schemeClr val="dk1"/>
                          </a:solidFill>
                        </a:defRPr>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zh-CN" altLang="en-US" sz="1600" b="1" kern="1200" dirty="0">
                        <a:solidFill>
                          <a:srgbClr val="C00000"/>
                        </a:solidFill>
                        <a:latin typeface="微软雅黑" panose="020B0503020204020204" charset="-122"/>
                        <a:ea typeface="微软雅黑" panose="020B0503020204020204" charset="-122"/>
                        <a:cs typeface="+mn-cs"/>
                      </a:endParaRPr>
                    </a:p>
                  </a:txBody>
                  <a:tcPr marL="91416" marR="91416" marT="45708" marB="45708">
                    <a:lnL w="6350" cap="flat" cmpd="sng" algn="ctr">
                      <a:solidFill>
                        <a:schemeClr val="bg1">
                          <a:lumMod val="50000"/>
                        </a:schemeClr>
                      </a:solidFill>
                      <a:prstDash val="lgDash"/>
                      <a:round/>
                      <a:headEnd type="none" w="med" len="med"/>
                      <a:tailEnd type="none" w="med" len="med"/>
                    </a:lnL>
                    <a:lnR w="12700" cap="flat" cmpd="sng" algn="ctr">
                      <a:noFill/>
                      <a:prstDash val="solid"/>
                      <a:round/>
                      <a:headEnd type="none" w="med" len="med"/>
                      <a:tailEnd type="none" w="med" len="med"/>
                    </a:lnR>
                    <a:lnT w="6350" cap="flat" cmpd="sng" algn="ctr">
                      <a:solidFill>
                        <a:schemeClr val="bg1">
                          <a:lumMod val="50000"/>
                        </a:schemeClr>
                      </a:solidFill>
                      <a:prstDash val="lgDash"/>
                      <a:round/>
                      <a:headEnd type="none" w="med" len="med"/>
                      <a:tailEnd type="none" w="med" len="med"/>
                    </a:lnT>
                    <a:lnB w="6350" cap="flat" cmpd="sng" algn="ctr">
                      <a:solidFill>
                        <a:schemeClr val="bg1">
                          <a:lumMod val="50000"/>
                        </a:schemeClr>
                      </a:solidFill>
                      <a:prstDash val="lgDash"/>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r h="442301">
                <a:tc>
                  <a:txBody>
                    <a:bodyPr/>
                    <a:lstStyle>
                      <a:defPPr>
                        <a:defRPr lang="zh-CN">
                          <a:solidFill>
                            <a:schemeClr val="dk1"/>
                          </a:solidFill>
                        </a:defRPr>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algn="ctr">
                        <a:lnSpc>
                          <a:spcPct val="100000"/>
                        </a:lnSpc>
                      </a:pPr>
                      <a:r>
                        <a:rPr lang="zh-CN" altLang="en-US" sz="1800" b="1" dirty="0">
                          <a:solidFill>
                            <a:schemeClr val="accent1"/>
                          </a:solidFill>
                          <a:effectLst/>
                          <a:latin typeface="微软雅黑" panose="020B0503020204020204" charset="-122"/>
                          <a:ea typeface="微软雅黑" panose="020B0503020204020204" charset="-122"/>
                        </a:rPr>
                        <a:t>应用广泛</a:t>
                      </a:r>
                    </a:p>
                  </a:txBody>
                  <a:tcPr marL="91416" marR="91416" marT="45708" marB="45708" anchor="ctr">
                    <a:lnL w="12700" cap="flat" cmpd="sng" algn="ctr">
                      <a:noFill/>
                      <a:prstDash val="solid"/>
                      <a:round/>
                      <a:headEnd type="none" w="med" len="med"/>
                      <a:tailEnd type="none" w="med" len="med"/>
                    </a:lnL>
                    <a:lnR w="6350" cap="flat" cmpd="sng" algn="ctr">
                      <a:solidFill>
                        <a:schemeClr val="bg1">
                          <a:lumMod val="50000"/>
                        </a:schemeClr>
                      </a:solidFill>
                      <a:prstDash val="lgDash"/>
                      <a:round/>
                      <a:headEnd type="none" w="med" len="med"/>
                      <a:tailEnd type="none" w="med" len="med"/>
                    </a:lnR>
                    <a:lnT w="6350" cap="flat" cmpd="sng" algn="ctr">
                      <a:solidFill>
                        <a:schemeClr val="bg1">
                          <a:lumMod val="50000"/>
                        </a:schemeClr>
                      </a:solidFill>
                      <a:prstDash val="lgDash"/>
                      <a:round/>
                      <a:headEnd type="none" w="med" len="med"/>
                      <a:tailEnd type="none" w="med" len="med"/>
                    </a:lnT>
                    <a:lnB w="6350" cap="flat" cmpd="sng" algn="ctr">
                      <a:solidFill>
                        <a:schemeClr val="bg1">
                          <a:lumMod val="50000"/>
                        </a:schemeClr>
                      </a:solidFill>
                      <a:prstDash val="lgDash"/>
                      <a:round/>
                      <a:headEnd type="none" w="med" len="med"/>
                      <a:tailEnd type="none" w="med" len="med"/>
                    </a:lnB>
                    <a:lnTlToBr w="12700" cmpd="sng">
                      <a:noFill/>
                      <a:prstDash val="solid"/>
                    </a:lnTlToBr>
                    <a:lnBlToTr w="12700" cmpd="sng">
                      <a:noFill/>
                      <a:prstDash val="solid"/>
                    </a:lnBlToTr>
                    <a:noFill/>
                  </a:tcPr>
                </a:tc>
                <a:tc>
                  <a:txBody>
                    <a:bodyPr/>
                    <a:lstStyle>
                      <a:defPPr>
                        <a:defRPr lang="zh-CN">
                          <a:solidFill>
                            <a:schemeClr val="dk1"/>
                          </a:solidFill>
                        </a:defRPr>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marL="285750" indent="-285750" algn="just">
                        <a:lnSpc>
                          <a:spcPct val="100000"/>
                        </a:lnSpc>
                        <a:buFont typeface="Arial" panose="020B0604020202020204" pitchFamily="34" charset="0"/>
                        <a:buChar char="•"/>
                      </a:pPr>
                      <a:r>
                        <a:rPr lang="zh-CN" altLang="en-US" sz="1600" b="0" dirty="0">
                          <a:solidFill>
                            <a:schemeClr val="tx1"/>
                          </a:solidFill>
                          <a:latin typeface="微软雅黑" panose="020B0503020204020204" charset="-122"/>
                          <a:ea typeface="微软雅黑" panose="020B0503020204020204" charset="-122"/>
                        </a:rPr>
                        <a:t>利扎曲普坦在曲普坦类药物中临床</a:t>
                      </a:r>
                      <a:r>
                        <a:rPr lang="zh-CN" altLang="en-US" sz="1600" b="1" dirty="0">
                          <a:solidFill>
                            <a:srgbClr val="C00000"/>
                          </a:solidFill>
                          <a:latin typeface="微软雅黑" panose="020B0503020204020204" charset="-122"/>
                          <a:ea typeface="微软雅黑" panose="020B0503020204020204" charset="-122"/>
                        </a:rPr>
                        <a:t>应用最广泛</a:t>
                      </a:r>
                      <a:r>
                        <a:rPr lang="zh-CN" altLang="en-US" sz="1600" b="0" dirty="0">
                          <a:solidFill>
                            <a:schemeClr val="tx1"/>
                          </a:solidFill>
                          <a:latin typeface="微软雅黑" panose="020B0503020204020204" charset="-122"/>
                          <a:ea typeface="微软雅黑" panose="020B0503020204020204" charset="-122"/>
                        </a:rPr>
                        <a:t>，药智网数据显示其</a:t>
                      </a:r>
                      <a:r>
                        <a:rPr lang="zh-CN" altLang="en-US" sz="1600" b="1" dirty="0">
                          <a:solidFill>
                            <a:srgbClr val="C00000"/>
                          </a:solidFill>
                          <a:latin typeface="微软雅黑" panose="020B0503020204020204" charset="-122"/>
                          <a:ea typeface="微软雅黑" panose="020B0503020204020204" charset="-122"/>
                        </a:rPr>
                        <a:t>市场份额</a:t>
                      </a:r>
                      <a:r>
                        <a:rPr lang="en-US" altLang="zh-CN" sz="1600" b="1" dirty="0">
                          <a:solidFill>
                            <a:srgbClr val="C00000"/>
                          </a:solidFill>
                          <a:latin typeface="微软雅黑" panose="020B0503020204020204" charset="-122"/>
                          <a:ea typeface="微软雅黑" panose="020B0503020204020204" charset="-122"/>
                        </a:rPr>
                        <a:t>88% </a:t>
                      </a:r>
                      <a:r>
                        <a:rPr lang="en-US" altLang="zh-CN" sz="1600" b="0" baseline="30000" dirty="0">
                          <a:solidFill>
                            <a:schemeClr val="tx1"/>
                          </a:solidFill>
                          <a:latin typeface="微软雅黑" panose="020B0503020204020204" charset="-122"/>
                          <a:ea typeface="微软雅黑" panose="020B0503020204020204" charset="-122"/>
                        </a:rPr>
                        <a:t>17</a:t>
                      </a:r>
                      <a:endParaRPr lang="zh-CN" altLang="en-US" sz="1600" b="1" kern="1200" baseline="30000" dirty="0">
                        <a:solidFill>
                          <a:schemeClr val="tx1"/>
                        </a:solidFill>
                        <a:latin typeface="微软雅黑" panose="020B0503020204020204" charset="-122"/>
                        <a:ea typeface="微软雅黑" panose="020B0503020204020204" charset="-122"/>
                        <a:cs typeface="+mn-cs"/>
                      </a:endParaRPr>
                    </a:p>
                  </a:txBody>
                  <a:tcPr marL="91416" marR="91416" marT="45708" marB="45708" anchor="ctr">
                    <a:lnL w="6350" cap="flat" cmpd="sng" algn="ctr">
                      <a:solidFill>
                        <a:schemeClr val="bg1">
                          <a:lumMod val="50000"/>
                        </a:schemeClr>
                      </a:solidFill>
                      <a:prstDash val="lgDash"/>
                      <a:round/>
                      <a:headEnd type="none" w="med" len="med"/>
                      <a:tailEnd type="none" w="med" len="med"/>
                    </a:lnL>
                    <a:lnR w="12700" cap="flat" cmpd="sng" algn="ctr">
                      <a:noFill/>
                      <a:prstDash val="solid"/>
                      <a:round/>
                      <a:headEnd type="none" w="med" len="med"/>
                      <a:tailEnd type="none" w="med" len="med"/>
                    </a:lnR>
                    <a:lnT w="6350" cap="flat" cmpd="sng" algn="ctr">
                      <a:solidFill>
                        <a:schemeClr val="bg1">
                          <a:lumMod val="50000"/>
                        </a:schemeClr>
                      </a:solidFill>
                      <a:prstDash val="lgDash"/>
                      <a:round/>
                      <a:headEnd type="none" w="med" len="med"/>
                      <a:tailEnd type="none" w="med" len="med"/>
                    </a:lnT>
                    <a:lnB w="6350" cap="flat" cmpd="sng" algn="ctr">
                      <a:solidFill>
                        <a:schemeClr val="bg1">
                          <a:lumMod val="50000"/>
                        </a:schemeClr>
                      </a:solidFill>
                      <a:prstDash val="lgDash"/>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3"/>
                  </a:ext>
                </a:extLst>
              </a:tr>
              <a:tr h="442301">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marL="0" marR="0" lvl="0" indent="0" algn="ctr" defTabSz="914400" rtl="0" eaLnBrk="1" fontAlgn="auto" latinLnBrk="0" hangingPunct="1">
                        <a:lnSpc>
                          <a:spcPct val="100000"/>
                        </a:lnSpc>
                        <a:spcBef>
                          <a:spcPts val="0"/>
                        </a:spcBef>
                        <a:spcAft>
                          <a:spcPts val="0"/>
                        </a:spcAft>
                        <a:buClrTx/>
                        <a:buSzTx/>
                        <a:buFontTx/>
                        <a:buNone/>
                        <a:defRPr/>
                      </a:pPr>
                      <a:r>
                        <a:rPr lang="zh-CN" altLang="en-US" sz="1800" b="1" dirty="0">
                          <a:solidFill>
                            <a:schemeClr val="accent1"/>
                          </a:solidFill>
                          <a:effectLst/>
                          <a:latin typeface="微软雅黑" panose="020B0503020204020204" charset="-122"/>
                          <a:ea typeface="微软雅黑" panose="020B0503020204020204" charset="-122"/>
                        </a:rPr>
                        <a:t>指南推荐</a:t>
                      </a:r>
                      <a:endParaRPr lang="zh-CN" altLang="en-US" sz="1800" b="0" baseline="30000" dirty="0">
                        <a:solidFill>
                          <a:schemeClr val="accent1"/>
                        </a:solidFill>
                        <a:effectLst/>
                        <a:latin typeface="微软雅黑" panose="020B0503020204020204" charset="-122"/>
                        <a:ea typeface="微软雅黑" panose="020B0503020204020204" charset="-122"/>
                      </a:endParaRPr>
                    </a:p>
                  </a:txBody>
                  <a:tcPr marL="91416" marR="91416" marT="45708" marB="45708" anchor="ctr">
                    <a:lnL w="12700" cap="flat" cmpd="sng" algn="ctr">
                      <a:noFill/>
                      <a:prstDash val="solid"/>
                      <a:round/>
                      <a:headEnd type="none" w="med" len="med"/>
                      <a:tailEnd type="none" w="med" len="med"/>
                    </a:lnL>
                    <a:lnR w="6350" cap="flat" cmpd="sng" algn="ctr">
                      <a:solidFill>
                        <a:schemeClr val="bg1">
                          <a:lumMod val="50000"/>
                        </a:schemeClr>
                      </a:solidFill>
                      <a:prstDash val="lgDash"/>
                      <a:round/>
                      <a:headEnd type="none" w="med" len="med"/>
                      <a:tailEnd type="none" w="med" len="med"/>
                    </a:lnR>
                    <a:lnT w="6350" cap="flat" cmpd="sng" algn="ctr">
                      <a:solidFill>
                        <a:schemeClr val="bg1">
                          <a:lumMod val="50000"/>
                        </a:schemeClr>
                      </a:solidFill>
                      <a:prstDash val="lgDash"/>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marL="285750" indent="-285750" algn="just">
                        <a:lnSpc>
                          <a:spcPct val="100000"/>
                        </a:lnSpc>
                        <a:buFont typeface="Arial" panose="020B0604020202020204" pitchFamily="34" charset="0"/>
                        <a:buChar char="•"/>
                      </a:pPr>
                      <a:r>
                        <a:rPr lang="zh-CN" altLang="en-US" sz="1600" b="0" dirty="0">
                          <a:solidFill>
                            <a:schemeClr val="tx1"/>
                          </a:solidFill>
                          <a:latin typeface="微软雅黑" panose="020B0503020204020204" charset="-122"/>
                          <a:ea typeface="微软雅黑" panose="020B0503020204020204" charset="-122"/>
                        </a:rPr>
                        <a:t>吉泮类和曲普坦类在中国偏头痛指南中均为“</a:t>
                      </a:r>
                      <a:r>
                        <a:rPr lang="zh-CN" altLang="en-US" sz="1600" b="1" dirty="0">
                          <a:solidFill>
                            <a:srgbClr val="C00000"/>
                          </a:solidFill>
                          <a:latin typeface="微软雅黑" panose="020B0503020204020204" charset="-122"/>
                          <a:ea typeface="微软雅黑" panose="020B0503020204020204" charset="-122"/>
                        </a:rPr>
                        <a:t>特异性药物</a:t>
                      </a:r>
                      <a:r>
                        <a:rPr lang="zh-CN" altLang="en-US" sz="1600" b="0" dirty="0">
                          <a:solidFill>
                            <a:schemeClr val="tx1"/>
                          </a:solidFill>
                          <a:latin typeface="微软雅黑" panose="020B0503020204020204" charset="-122"/>
                          <a:ea typeface="微软雅黑" panose="020B0503020204020204" charset="-122"/>
                        </a:rPr>
                        <a:t>”</a:t>
                      </a:r>
                      <a:r>
                        <a:rPr lang="en-US" altLang="zh-CN" sz="1600" b="0" baseline="30000" dirty="0">
                          <a:solidFill>
                            <a:schemeClr val="tx1"/>
                          </a:solidFill>
                          <a:latin typeface="微软雅黑" panose="020B0503020204020204" charset="-122"/>
                          <a:ea typeface="微软雅黑" panose="020B0503020204020204" charset="-122"/>
                        </a:rPr>
                        <a:t> 1</a:t>
                      </a:r>
                      <a:r>
                        <a:rPr lang="zh-CN" altLang="en-US" sz="1600" b="0" dirty="0">
                          <a:solidFill>
                            <a:schemeClr val="tx1"/>
                          </a:solidFill>
                          <a:latin typeface="微软雅黑" panose="020B0503020204020204" charset="-122"/>
                          <a:ea typeface="微软雅黑" panose="020B0503020204020204" charset="-122"/>
                        </a:rPr>
                        <a:t>，且推荐等级高</a:t>
                      </a:r>
                    </a:p>
                  </a:txBody>
                  <a:tcPr marL="91416" marR="91416" marT="45708" marB="45708" anchor="ctr">
                    <a:lnL w="6350" cap="flat" cmpd="sng" algn="ctr">
                      <a:solidFill>
                        <a:schemeClr val="bg1">
                          <a:lumMod val="50000"/>
                        </a:schemeClr>
                      </a:solidFill>
                      <a:prstDash val="lgDash"/>
                      <a:round/>
                      <a:headEnd type="none" w="med" len="med"/>
                      <a:tailEnd type="none" w="med" len="med"/>
                    </a:lnL>
                    <a:lnR w="12700" cap="flat" cmpd="sng" algn="ctr">
                      <a:noFill/>
                      <a:prstDash val="solid"/>
                      <a:round/>
                      <a:headEnd type="none" w="med" len="med"/>
                      <a:tailEnd type="none" w="med" len="med"/>
                    </a:lnR>
                    <a:lnT w="6350" cap="flat" cmpd="sng" algn="ctr">
                      <a:solidFill>
                        <a:schemeClr val="bg1">
                          <a:lumMod val="50000"/>
                        </a:schemeClr>
                      </a:solidFill>
                      <a:prstDash val="lgDash"/>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5"/>
                  </a:ext>
                </a:extLst>
              </a:tr>
            </a:tbl>
          </a:graphicData>
        </a:graphic>
      </p:graphicFrame>
      <p:sp>
        <p:nvSpPr>
          <p:cNvPr id="3" name="标题 4">
            <a:extLst>
              <a:ext uri="{FF2B5EF4-FFF2-40B4-BE49-F238E27FC236}">
                <a16:creationId xmlns:a16="http://schemas.microsoft.com/office/drawing/2014/main" id="{A5FA6EF9-AE45-D843-624C-23570BE19855}"/>
              </a:ext>
            </a:extLst>
          </p:cNvPr>
          <p:cNvSpPr>
            <a:spLocks noGrp="1"/>
          </p:cNvSpPr>
          <p:nvPr>
            <p:ph type="title"/>
          </p:nvPr>
        </p:nvSpPr>
        <p:spPr>
          <a:xfrm>
            <a:off x="449858" y="582041"/>
            <a:ext cx="11543721" cy="446136"/>
          </a:xfrm>
        </p:spPr>
        <p:txBody>
          <a:bodyPr vert="horz"/>
          <a:lstStyle/>
          <a:p>
            <a:pPr>
              <a:lnSpc>
                <a:spcPct val="100000"/>
              </a:lnSpc>
            </a:pPr>
            <a:r>
              <a:rPr lang="en-US" altLang="zh-CN" sz="2399" dirty="0">
                <a:latin typeface="微软雅黑" panose="020B0503020204020204" pitchFamily="34" charset="-122"/>
                <a:ea typeface="微软雅黑" panose="020B0503020204020204" pitchFamily="34" charset="-122"/>
              </a:rPr>
              <a:t>1. </a:t>
            </a:r>
            <a:r>
              <a:rPr lang="zh-CN" altLang="en-US" sz="2399" dirty="0">
                <a:latin typeface="微软雅黑" panose="020B0503020204020204" pitchFamily="34" charset="-122"/>
                <a:ea typeface="微软雅黑" panose="020B0503020204020204" pitchFamily="34" charset="-122"/>
              </a:rPr>
              <a:t>基本信息</a:t>
            </a:r>
            <a:r>
              <a:rPr lang="en-US" altLang="zh-CN" sz="2399" dirty="0">
                <a:latin typeface="微软雅黑" panose="020B0503020204020204" pitchFamily="34" charset="-122"/>
                <a:ea typeface="微软雅黑" panose="020B0503020204020204" pitchFamily="34" charset="-122"/>
              </a:rPr>
              <a:t>(3/3) </a:t>
            </a:r>
            <a:r>
              <a:rPr lang="zh-CN" altLang="en-US" sz="2399" dirty="0">
                <a:latin typeface="微软雅黑" panose="020B0503020204020204" pitchFamily="34" charset="-122"/>
                <a:ea typeface="微软雅黑" panose="020B0503020204020204" pitchFamily="34" charset="-122"/>
              </a:rPr>
              <a:t>：建议参照药：利扎曲普坦</a:t>
            </a:r>
            <a:endParaRPr lang="zh-CN" altLang="en-US" sz="2799" dirty="0">
              <a:solidFill>
                <a:schemeClr val="accent1"/>
              </a:solidFill>
              <a:latin typeface="微软雅黑" panose="020B0503020204020204" pitchFamily="34" charset="-122"/>
              <a:ea typeface="微软雅黑" panose="020B0503020204020204" pitchFamily="34" charset="-122"/>
            </a:endParaRPr>
          </a:p>
        </p:txBody>
      </p:sp>
      <p:sp>
        <p:nvSpPr>
          <p:cNvPr id="6" name="矩形 5">
            <a:extLst>
              <a:ext uri="{FF2B5EF4-FFF2-40B4-BE49-F238E27FC236}">
                <a16:creationId xmlns:a16="http://schemas.microsoft.com/office/drawing/2014/main" id="{E29FB776-D737-764D-E9C2-923D78129B17}"/>
              </a:ext>
            </a:extLst>
          </p:cNvPr>
          <p:cNvSpPr/>
          <p:nvPr/>
        </p:nvSpPr>
        <p:spPr bwMode="gray">
          <a:xfrm>
            <a:off x="9793851" y="893"/>
            <a:ext cx="2394977" cy="446137"/>
          </a:xfrm>
          <a:prstGeom prst="rect">
            <a:avLst/>
          </a:prstGeom>
          <a:solidFill>
            <a:schemeClr val="bg1">
              <a:lumMod val="95000"/>
            </a:schemeClr>
          </a:solidFill>
          <a:ln w="28575" cap="flat" cmpd="sng" algn="ctr">
            <a:noFill/>
            <a:prstDash val="solid"/>
            <a:miter lim="800000"/>
            <a:headEnd type="none" w="med" len="med"/>
            <a:tailEnd type="none" w="med" len="med"/>
          </a:ln>
          <a:effectLst/>
        </p:spPr>
        <p:txBody>
          <a:bodyPr vert="horz" wrap="square" lIns="91405" tIns="45703" rIns="91405" bIns="45703" numCol="1" rtlCol="0" anchor="ctr" anchorCtr="0" compatLnSpc="1">
            <a:prstTxWarp prst="textNoShape">
              <a:avLst/>
            </a:prstTxWarp>
            <a:noAutofit/>
          </a:bodyPr>
          <a:lstStyle/>
          <a:p>
            <a:pPr marL="0" marR="0" lvl="0" indent="0" algn="ctr" defTabSz="914400" rtl="0" eaLnBrk="1" fontAlgn="base" latinLnBrk="0" hangingPunct="1">
              <a:lnSpc>
                <a:spcPct val="90000"/>
              </a:lnSpc>
              <a:spcBef>
                <a:spcPts val="0"/>
              </a:spcBef>
              <a:spcAft>
                <a:spcPct val="0"/>
              </a:spcAft>
              <a:buClr>
                <a:srgbClr val="0095FF"/>
              </a:buClr>
              <a:buSzPct val="90000"/>
              <a:buFontTx/>
              <a:buNone/>
              <a:tabLst/>
              <a:defRPr/>
            </a:pPr>
            <a:r>
              <a:rPr kumimoji="0" lang="zh-CN" altLang="en-US" sz="1600" b="1" i="0" u="none" strike="noStrike" kern="1200" cap="none" spc="0"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cs typeface="+mn-cs"/>
              </a:rPr>
              <a:t>硫酸</a:t>
            </a:r>
            <a:r>
              <a:rPr kumimoji="0" lang="zh-CN" altLang="en-US" sz="1999" b="1" i="0" u="none" strike="noStrike" kern="1200" cap="none" spc="0" normalizeH="0" baseline="0" noProof="0" dirty="0">
                <a:ln>
                  <a:noFill/>
                </a:ln>
                <a:solidFill>
                  <a:srgbClr val="0000C9"/>
                </a:solidFill>
                <a:effectLst/>
                <a:uLnTx/>
                <a:uFillTx/>
                <a:latin typeface="微软雅黑" panose="020B0503020204020204" pitchFamily="34" charset="-122"/>
                <a:ea typeface="微软雅黑" panose="020B0503020204020204" pitchFamily="34" charset="-122"/>
                <a:cs typeface="+mn-cs"/>
              </a:rPr>
              <a:t>瑞美吉泮</a:t>
            </a:r>
            <a:r>
              <a:rPr kumimoji="0" lang="zh-CN" altLang="en-US" sz="1600" b="1" i="0" u="none" strike="noStrike" kern="1200" cap="none" spc="0"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cs typeface="+mn-cs"/>
              </a:rPr>
              <a:t>口崩片</a:t>
            </a:r>
            <a:endParaRPr kumimoji="0" lang="zh-CN" altLang="en-US" sz="1999" b="1" i="0" u="none" strike="noStrike" kern="1200" cap="none" spc="0"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cs typeface="+mn-cs"/>
            </a:endParaRPr>
          </a:p>
        </p:txBody>
      </p:sp>
      <p:sp>
        <p:nvSpPr>
          <p:cNvPr id="13" name="文本框 12">
            <a:extLst>
              <a:ext uri="{FF2B5EF4-FFF2-40B4-BE49-F238E27FC236}">
                <a16:creationId xmlns:a16="http://schemas.microsoft.com/office/drawing/2014/main" id="{3DF0BD0C-9DB1-81FD-2677-C972F0472A72}"/>
              </a:ext>
            </a:extLst>
          </p:cNvPr>
          <p:cNvSpPr txBox="1"/>
          <p:nvPr/>
        </p:nvSpPr>
        <p:spPr bwMode="gray">
          <a:xfrm>
            <a:off x="6867764" y="2798065"/>
            <a:ext cx="4281212" cy="338554"/>
          </a:xfrm>
          <a:prstGeom prst="rect">
            <a:avLst/>
          </a:prstGeom>
          <a:noFill/>
        </p:spPr>
        <p:txBody>
          <a:bodyPr wrap="square">
            <a:spAutoFit/>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altLang="zh-CN" sz="1600" b="1" i="0" u="none" strike="noStrike" kern="1200" cap="none" spc="0" normalizeH="0" baseline="0" noProof="0" dirty="0">
                <a:ln>
                  <a:noFill/>
                </a:ln>
                <a:solidFill>
                  <a:srgbClr val="C00000"/>
                </a:solidFill>
                <a:effectLst/>
                <a:uLnTx/>
                <a:uFillTx/>
                <a:latin typeface="微软雅黑" panose="020B0503020204020204" pitchFamily="34" charset="-122"/>
                <a:ea typeface="微软雅黑" panose="020B0503020204020204" pitchFamily="34" charset="-122"/>
                <a:cs typeface="+mn-cs"/>
              </a:rPr>
              <a:t>ATC</a:t>
            </a:r>
            <a:r>
              <a:rPr kumimoji="0" lang="zh-CN" altLang="en-US" sz="1600" b="1" i="0" u="none" strike="noStrike" kern="1200" cap="none" spc="0" normalizeH="0" baseline="0" noProof="0" dirty="0">
                <a:ln>
                  <a:noFill/>
                </a:ln>
                <a:solidFill>
                  <a:srgbClr val="C00000"/>
                </a:solidFill>
                <a:effectLst/>
                <a:uLnTx/>
                <a:uFillTx/>
                <a:latin typeface="微软雅黑" panose="020B0503020204020204" pitchFamily="34" charset="-122"/>
                <a:ea typeface="微软雅黑" panose="020B0503020204020204" pitchFamily="34" charset="-122"/>
                <a:cs typeface="+mn-cs"/>
              </a:rPr>
              <a:t>分类一致</a:t>
            </a:r>
            <a:r>
              <a:rPr kumimoji="0" lang="en-US" altLang="zh-CN" sz="1600" i="0" u="none" strike="noStrike" kern="1200" cap="none" spc="0" normalizeH="0" baseline="30000" noProof="0" dirty="0">
                <a:ln>
                  <a:noFill/>
                </a:ln>
                <a:effectLst/>
                <a:uLnTx/>
                <a:uFillTx/>
                <a:latin typeface="微软雅黑" panose="020B0503020204020204" pitchFamily="34" charset="-122"/>
                <a:ea typeface="微软雅黑" panose="020B0503020204020204" pitchFamily="34" charset="-122"/>
                <a:cs typeface="+mn-cs"/>
              </a:rPr>
              <a:t>1</a:t>
            </a:r>
            <a:r>
              <a:rPr kumimoji="0" lang="en-US" altLang="zh-CN" sz="1600" b="0" i="0" u="none" strike="noStrike" kern="1200" cap="none" spc="0" normalizeH="0" baseline="30000" noProof="0" dirty="0">
                <a:ln>
                  <a:noFill/>
                </a:ln>
                <a:solidFill>
                  <a:srgbClr val="000000"/>
                </a:solidFill>
                <a:effectLst/>
                <a:uLnTx/>
                <a:uFillTx/>
                <a:latin typeface="微软雅黑" panose="020B0503020204020204" charset="-122"/>
                <a:ea typeface="微软雅黑" panose="020B0503020204020204" charset="-122"/>
                <a:cs typeface="+mn-cs"/>
              </a:rPr>
              <a:t>6</a:t>
            </a:r>
            <a:r>
              <a:rPr kumimoji="0" lang="zh-CN" altLang="en-US" sz="1600" b="1" i="0" u="none" strike="noStrike" kern="1200" cap="none" spc="0"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cs typeface="+mn-cs"/>
              </a:rPr>
              <a:t>：</a:t>
            </a:r>
            <a:r>
              <a:rPr kumimoji="0" lang="zh-CN" altLang="en-US" sz="1600" b="0" i="0" u="none" strike="noStrike" kern="1200" cap="none" spc="0"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cs typeface="+mn-cs"/>
              </a:rPr>
              <a:t>“抗偏头痛药”类</a:t>
            </a:r>
            <a:endParaRPr kumimoji="0" lang="en-US" altLang="zh-CN" sz="1600" b="0" i="0" u="none" strike="noStrike" kern="1200" cap="none" spc="0"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cs typeface="+mn-cs"/>
            </a:endParaRPr>
          </a:p>
        </p:txBody>
      </p:sp>
      <p:grpSp>
        <p:nvGrpSpPr>
          <p:cNvPr id="21" name="组合 20">
            <a:extLst>
              <a:ext uri="{FF2B5EF4-FFF2-40B4-BE49-F238E27FC236}">
                <a16:creationId xmlns:a16="http://schemas.microsoft.com/office/drawing/2014/main" id="{0C0E7EDA-3AD4-C261-1082-2A5DDC33DF2B}"/>
              </a:ext>
            </a:extLst>
          </p:cNvPr>
          <p:cNvGrpSpPr/>
          <p:nvPr/>
        </p:nvGrpSpPr>
        <p:grpSpPr>
          <a:xfrm>
            <a:off x="6846891" y="3221025"/>
            <a:ext cx="4618447" cy="1911096"/>
            <a:chOff x="6964875" y="3253683"/>
            <a:chExt cx="4618447" cy="1911096"/>
          </a:xfrm>
        </p:grpSpPr>
        <p:pic>
          <p:nvPicPr>
            <p:cNvPr id="12" name="图片 11">
              <a:extLst>
                <a:ext uri="{FF2B5EF4-FFF2-40B4-BE49-F238E27FC236}">
                  <a16:creationId xmlns:a16="http://schemas.microsoft.com/office/drawing/2014/main" id="{3AF0D535-AB9A-88D8-1BA8-6A19868D1D7B}"/>
                </a:ext>
              </a:extLst>
            </p:cNvPr>
            <p:cNvPicPr>
              <a:picLocks noChangeAspect="1"/>
            </p:cNvPicPr>
            <p:nvPr/>
          </p:nvPicPr>
          <p:blipFill rotWithShape="1">
            <a:blip r:embed="rId6">
              <a:extLst>
                <a:ext uri="{28A0092B-C50C-407E-A947-70E740481C1C}">
                  <a14:useLocalDpi xmlns:a14="http://schemas.microsoft.com/office/drawing/2010/main" val="0"/>
                </a:ext>
              </a:extLst>
            </a:blip>
            <a:srcRect t="6484" b="21096"/>
            <a:stretch/>
          </p:blipFill>
          <p:spPr>
            <a:xfrm>
              <a:off x="6964875" y="3253683"/>
              <a:ext cx="4281212" cy="1911096"/>
            </a:xfrm>
            <a:prstGeom prst="rect">
              <a:avLst/>
            </a:prstGeom>
          </p:spPr>
        </p:pic>
        <p:sp>
          <p:nvSpPr>
            <p:cNvPr id="16" name="文本框 15">
              <a:extLst>
                <a:ext uri="{FF2B5EF4-FFF2-40B4-BE49-F238E27FC236}">
                  <a16:creationId xmlns:a16="http://schemas.microsoft.com/office/drawing/2014/main" id="{3E5BCF06-5DF2-1922-D63D-EEF7C0A9C260}"/>
                </a:ext>
              </a:extLst>
            </p:cNvPr>
            <p:cNvSpPr txBox="1"/>
            <p:nvPr/>
          </p:nvSpPr>
          <p:spPr bwMode="gray">
            <a:xfrm>
              <a:off x="10061062" y="4377797"/>
              <a:ext cx="1522259" cy="288000"/>
            </a:xfrm>
            <a:prstGeom prst="rect">
              <a:avLst/>
            </a:prstGeom>
          </p:spPr>
          <p:txBody>
            <a:bodyPr wrap="square" lIns="45708" tIns="45708" rIns="45708" bIns="45708" rtlCol="0" anchor="ctr">
              <a:noAutofit/>
            </a:bodyPr>
            <a:lstStyle/>
            <a:p>
              <a:pPr marL="288000" marR="0" lvl="0" indent="-216000" defTabSz="914126" rtl="0" eaLnBrk="1" fontAlgn="auto" latinLnBrk="0" hangingPunct="1">
                <a:lnSpc>
                  <a:spcPct val="100000"/>
                </a:lnSpc>
                <a:spcBef>
                  <a:spcPts val="1000"/>
                </a:spcBef>
                <a:spcAft>
                  <a:spcPts val="0"/>
                </a:spcAft>
                <a:buClrTx/>
                <a:buSzTx/>
                <a:buFont typeface="Wingdings" panose="05000000000000000000" pitchFamily="2" charset="2"/>
                <a:buChar char="Ø"/>
                <a:tabLst/>
                <a:defRPr/>
              </a:pPr>
              <a:r>
                <a:rPr kumimoji="0" lang="zh-CN" altLang="en-US" sz="1400" b="1" i="0" u="none" strike="noStrike" kern="1200" cap="none" spc="0" normalizeH="0" baseline="0" noProof="0" dirty="0">
                  <a:ln>
                    <a:noFill/>
                  </a:ln>
                  <a:solidFill>
                    <a:schemeClr val="accent1"/>
                  </a:solidFill>
                  <a:effectLst/>
                  <a:uLnTx/>
                  <a:uFillTx/>
                  <a:latin typeface="微软雅黑" panose="020B0503020204020204" pitchFamily="34" charset="-122"/>
                  <a:ea typeface="微软雅黑" panose="020B0503020204020204" pitchFamily="34" charset="-122"/>
                  <a:cs typeface="+mn-cs"/>
                </a:rPr>
                <a:t>利扎曲普坦</a:t>
              </a:r>
              <a:endParaRPr kumimoji="0" lang="en-US" altLang="zh-CN" sz="1400" b="1" i="0" u="none" strike="noStrike" kern="1200" cap="none" spc="0" normalizeH="0" baseline="0" noProof="0" dirty="0">
                <a:ln>
                  <a:noFill/>
                </a:ln>
                <a:solidFill>
                  <a:schemeClr val="accent1"/>
                </a:solidFill>
                <a:effectLst/>
                <a:uLnTx/>
                <a:uFillTx/>
                <a:latin typeface="微软雅黑" panose="020B0503020204020204" pitchFamily="34" charset="-122"/>
                <a:ea typeface="微软雅黑" panose="020B0503020204020204" pitchFamily="34" charset="-122"/>
                <a:cs typeface="+mn-cs"/>
              </a:endParaRPr>
            </a:p>
          </p:txBody>
        </p:sp>
        <p:sp>
          <p:nvSpPr>
            <p:cNvPr id="17" name="文本框 16">
              <a:extLst>
                <a:ext uri="{FF2B5EF4-FFF2-40B4-BE49-F238E27FC236}">
                  <a16:creationId xmlns:a16="http://schemas.microsoft.com/office/drawing/2014/main" id="{53C72F33-2697-36F2-B5E9-275CCA657701}"/>
                </a:ext>
              </a:extLst>
            </p:cNvPr>
            <p:cNvSpPr txBox="1"/>
            <p:nvPr/>
          </p:nvSpPr>
          <p:spPr bwMode="gray">
            <a:xfrm>
              <a:off x="10061062" y="4612493"/>
              <a:ext cx="1522259" cy="288000"/>
            </a:xfrm>
            <a:prstGeom prst="rect">
              <a:avLst/>
            </a:prstGeom>
          </p:spPr>
          <p:txBody>
            <a:bodyPr wrap="square" lIns="45708" tIns="45708" rIns="45708" bIns="45708" rtlCol="0" anchor="ctr">
              <a:noAutofit/>
            </a:bodyPr>
            <a:lstStyle/>
            <a:p>
              <a:pPr marL="288000" marR="0" lvl="0" indent="-216000" defTabSz="914126" rtl="0" eaLnBrk="1" fontAlgn="auto" latinLnBrk="0" hangingPunct="1">
                <a:lnSpc>
                  <a:spcPct val="100000"/>
                </a:lnSpc>
                <a:spcBef>
                  <a:spcPts val="1000"/>
                </a:spcBef>
                <a:spcAft>
                  <a:spcPts val="0"/>
                </a:spcAft>
                <a:buClrTx/>
                <a:buSzTx/>
                <a:buFont typeface="Wingdings" panose="05000000000000000000" pitchFamily="2" charset="2"/>
                <a:buChar char="Ø"/>
                <a:tabLst/>
                <a:defRPr/>
              </a:pPr>
              <a:r>
                <a:rPr kumimoji="0" lang="zh-CN" altLang="en-US" sz="1400" b="1" i="0" u="none" strike="noStrike" kern="1200" cap="none" spc="0" normalizeH="0" baseline="0" noProof="0" dirty="0">
                  <a:ln>
                    <a:noFill/>
                  </a:ln>
                  <a:solidFill>
                    <a:schemeClr val="accent1"/>
                  </a:solidFill>
                  <a:effectLst/>
                  <a:uLnTx/>
                  <a:uFillTx/>
                  <a:latin typeface="微软雅黑" panose="020B0503020204020204" pitchFamily="34" charset="-122"/>
                  <a:ea typeface="微软雅黑" panose="020B0503020204020204" pitchFamily="34" charset="-122"/>
                  <a:cs typeface="+mn-cs"/>
                </a:rPr>
                <a:t>瑞</a:t>
              </a:r>
              <a:r>
                <a:rPr lang="zh-CN" altLang="en-US" sz="1400" b="1" dirty="0">
                  <a:solidFill>
                    <a:schemeClr val="accent1"/>
                  </a:solidFill>
                  <a:latin typeface="微软雅黑" panose="020B0503020204020204" pitchFamily="34" charset="-122"/>
                  <a:ea typeface="微软雅黑" panose="020B0503020204020204" pitchFamily="34" charset="-122"/>
                </a:rPr>
                <a:t>美吉泮</a:t>
              </a:r>
            </a:p>
          </p:txBody>
        </p:sp>
        <p:sp>
          <p:nvSpPr>
            <p:cNvPr id="5" name="文本框 4">
              <a:extLst>
                <a:ext uri="{FF2B5EF4-FFF2-40B4-BE49-F238E27FC236}">
                  <a16:creationId xmlns:a16="http://schemas.microsoft.com/office/drawing/2014/main" id="{F5FDDDAE-8B7B-E38C-FFFE-618A2AE7829F}"/>
                </a:ext>
              </a:extLst>
            </p:cNvPr>
            <p:cNvSpPr txBox="1"/>
            <p:nvPr/>
          </p:nvSpPr>
          <p:spPr bwMode="gray">
            <a:xfrm>
              <a:off x="7079224" y="4377797"/>
              <a:ext cx="4504098" cy="522696"/>
            </a:xfrm>
            <a:prstGeom prst="rect">
              <a:avLst/>
            </a:prstGeom>
            <a:noFill/>
            <a:ln w="12700">
              <a:solidFill>
                <a:srgbClr val="C00000"/>
              </a:solidFill>
            </a:ln>
          </p:spPr>
          <p:style>
            <a:lnRef idx="2">
              <a:schemeClr val="dk1"/>
            </a:lnRef>
            <a:fillRef idx="1">
              <a:schemeClr val="lt1"/>
            </a:fillRef>
            <a:effectRef idx="0">
              <a:schemeClr val="dk1"/>
            </a:effectRef>
            <a:fontRef idx="minor">
              <a:schemeClr val="dk1"/>
            </a:fontRef>
          </p:style>
          <p:txBody>
            <a:bodyPr wrap="square" lIns="45708" tIns="45708" rIns="45708" bIns="45708" rtlCol="0">
              <a:noAutofit/>
            </a:bodyPr>
            <a:lstStyle/>
            <a:p>
              <a:pPr marL="0" marR="0" lvl="0" indent="0" algn="l" defTabSz="914126" rtl="0" eaLnBrk="1" fontAlgn="auto" latinLnBrk="0" hangingPunct="1">
                <a:lnSpc>
                  <a:spcPct val="90000"/>
                </a:lnSpc>
                <a:spcBef>
                  <a:spcPts val="1000"/>
                </a:spcBef>
                <a:spcAft>
                  <a:spcPts val="0"/>
                </a:spcAft>
                <a:buClrTx/>
                <a:buSzTx/>
                <a:buFontTx/>
                <a:buNone/>
                <a:tabLst/>
                <a:defRPr/>
              </a:pPr>
              <a:endParaRPr kumimoji="0" lang="zh-CN" altLang="en-US" sz="1600" b="0" i="0" u="none" strike="noStrike" kern="1200" cap="none" spc="0" normalizeH="0" baseline="0" noProof="0" dirty="0" err="1">
                <a:ln>
                  <a:noFill/>
                </a:ln>
                <a:solidFill>
                  <a:srgbClr val="C00000"/>
                </a:solidFill>
                <a:effectLst/>
                <a:uLnTx/>
                <a:uFillTx/>
                <a:latin typeface="Arial" panose="020B0604020202020204"/>
                <a:ea typeface="黑体" panose="02010609060101010101" pitchFamily="49" charset="-122"/>
                <a:cs typeface="+mn-cs"/>
              </a:endParaRPr>
            </a:p>
          </p:txBody>
        </p:sp>
      </p:grpSp>
      <p:graphicFrame>
        <p:nvGraphicFramePr>
          <p:cNvPr id="18" name="表格 26">
            <a:extLst>
              <a:ext uri="{FF2B5EF4-FFF2-40B4-BE49-F238E27FC236}">
                <a16:creationId xmlns:a16="http://schemas.microsoft.com/office/drawing/2014/main" id="{50010482-F6D9-F97D-50B9-2EF5D2AA9D30}"/>
              </a:ext>
            </a:extLst>
          </p:cNvPr>
          <p:cNvGraphicFramePr>
            <a:graphicFrameLocks noGrp="1"/>
          </p:cNvGraphicFramePr>
          <p:nvPr>
            <p:extLst>
              <p:ext uri="{D42A27DB-BD31-4B8C-83A1-F6EECF244321}">
                <p14:modId xmlns:p14="http://schemas.microsoft.com/office/powerpoint/2010/main" val="1537835430"/>
              </p:ext>
            </p:extLst>
          </p:nvPr>
        </p:nvGraphicFramePr>
        <p:xfrm>
          <a:off x="2476036" y="3263226"/>
          <a:ext cx="3745682" cy="1911096"/>
        </p:xfrm>
        <a:graphic>
          <a:graphicData uri="http://schemas.openxmlformats.org/drawingml/2006/table">
            <a:tbl>
              <a:tblPr firstRow="1" bandRow="1">
                <a:tableStyleId>{5C22544A-7EE6-4342-B048-85BDC9FD1C3A}</a:tableStyleId>
              </a:tblPr>
              <a:tblGrid>
                <a:gridCol w="917305">
                  <a:extLst>
                    <a:ext uri="{9D8B030D-6E8A-4147-A177-3AD203B41FA5}">
                      <a16:colId xmlns:a16="http://schemas.microsoft.com/office/drawing/2014/main" val="830578467"/>
                    </a:ext>
                  </a:extLst>
                </a:gridCol>
                <a:gridCol w="319658">
                  <a:extLst>
                    <a:ext uri="{9D8B030D-6E8A-4147-A177-3AD203B41FA5}">
                      <a16:colId xmlns:a16="http://schemas.microsoft.com/office/drawing/2014/main" val="3202234116"/>
                    </a:ext>
                  </a:extLst>
                </a:gridCol>
                <a:gridCol w="307761">
                  <a:extLst>
                    <a:ext uri="{9D8B030D-6E8A-4147-A177-3AD203B41FA5}">
                      <a16:colId xmlns:a16="http://schemas.microsoft.com/office/drawing/2014/main" val="1038041454"/>
                    </a:ext>
                  </a:extLst>
                </a:gridCol>
                <a:gridCol w="363718">
                  <a:extLst>
                    <a:ext uri="{9D8B030D-6E8A-4147-A177-3AD203B41FA5}">
                      <a16:colId xmlns:a16="http://schemas.microsoft.com/office/drawing/2014/main" val="2037353382"/>
                    </a:ext>
                  </a:extLst>
                </a:gridCol>
                <a:gridCol w="1837240">
                  <a:extLst>
                    <a:ext uri="{9D8B030D-6E8A-4147-A177-3AD203B41FA5}">
                      <a16:colId xmlns:a16="http://schemas.microsoft.com/office/drawing/2014/main" val="1791224058"/>
                    </a:ext>
                  </a:extLst>
                </a:gridCol>
              </a:tblGrid>
              <a:tr h="318516">
                <a:tc>
                  <a:txBody>
                    <a:bodyPr/>
                    <a:lstStyle/>
                    <a:p>
                      <a:r>
                        <a:rPr lang="zh-CN" altLang="en-US" sz="1200" b="0" dirty="0">
                          <a:solidFill>
                            <a:schemeClr val="tx1"/>
                          </a:solidFill>
                          <a:latin typeface="微软雅黑" panose="020B0503020204020204" pitchFamily="34" charset="-122"/>
                          <a:ea typeface="微软雅黑" panose="020B0503020204020204" pitchFamily="34" charset="-122"/>
                        </a:rPr>
                        <a:t>分类代码</a:t>
                      </a:r>
                    </a:p>
                  </a:txBody>
                  <a:tcPr>
                    <a:lnL w="9525" cap="flat" cmpd="sng" algn="ctr">
                      <a:solidFill>
                        <a:schemeClr val="bg1">
                          <a:lumMod val="95000"/>
                        </a:schemeClr>
                      </a:solidFill>
                      <a:prstDash val="solid"/>
                      <a:round/>
                      <a:headEnd type="none" w="med" len="med"/>
                      <a:tailEnd type="none" w="med" len="med"/>
                    </a:lnL>
                    <a:lnR w="9525" cap="flat" cmpd="sng" algn="ctr">
                      <a:solidFill>
                        <a:schemeClr val="bg1">
                          <a:lumMod val="9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95000"/>
                        </a:schemeClr>
                      </a:solidFill>
                      <a:prstDash val="solid"/>
                      <a:round/>
                      <a:headEnd type="none" w="med" len="med"/>
                      <a:tailEnd type="none" w="med" len="med"/>
                    </a:lnB>
                    <a:solidFill>
                      <a:schemeClr val="bg1">
                        <a:lumMod val="95000"/>
                      </a:schemeClr>
                    </a:solidFill>
                  </a:tcPr>
                </a:tc>
                <a:tc gridSpan="3">
                  <a:txBody>
                    <a:bodyPr/>
                    <a:lstStyle/>
                    <a:p>
                      <a:r>
                        <a:rPr lang="zh-CN" altLang="en-US" sz="1200" b="0" dirty="0">
                          <a:solidFill>
                            <a:schemeClr val="tx1"/>
                          </a:solidFill>
                          <a:latin typeface="微软雅黑" panose="020B0503020204020204" pitchFamily="34" charset="-122"/>
                          <a:ea typeface="微软雅黑" panose="020B0503020204020204" pitchFamily="34" charset="-122"/>
                        </a:rPr>
                        <a:t>药品分类</a:t>
                      </a:r>
                    </a:p>
                  </a:txBody>
                  <a:tcPr>
                    <a:lnL w="9525" cap="flat" cmpd="sng" algn="ctr">
                      <a:solidFill>
                        <a:schemeClr val="bg1">
                          <a:lumMod val="95000"/>
                        </a:schemeClr>
                      </a:solidFill>
                      <a:prstDash val="solid"/>
                      <a:round/>
                      <a:headEnd type="none" w="med" len="med"/>
                      <a:tailEnd type="none" w="med" len="med"/>
                    </a:lnL>
                    <a:lnR w="9525" cap="flat" cmpd="sng" algn="ctr">
                      <a:solidFill>
                        <a:schemeClr val="bg1">
                          <a:lumMod val="9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95000"/>
                        </a:schemeClr>
                      </a:solidFill>
                      <a:prstDash val="solid"/>
                      <a:round/>
                      <a:headEnd type="none" w="med" len="med"/>
                      <a:tailEnd type="none" w="med" len="med"/>
                    </a:lnB>
                    <a:solidFill>
                      <a:schemeClr val="bg1">
                        <a:lumMod val="95000"/>
                      </a:schemeClr>
                    </a:solidFill>
                  </a:tcPr>
                </a:tc>
                <a:tc hMerge="1">
                  <a:txBody>
                    <a:bodyPr/>
                    <a:lstStyle/>
                    <a:p>
                      <a:endParaRPr lang="zh-CN" altLang="en-US" sz="1400" dirty="0">
                        <a:solidFill>
                          <a:schemeClr val="tx1"/>
                        </a:solidFill>
                        <a:latin typeface="微软雅黑" panose="020B0503020204020204" pitchFamily="34" charset="-122"/>
                        <a:ea typeface="微软雅黑" panose="020B0503020204020204" pitchFamily="34" charset="-122"/>
                      </a:endParaRPr>
                    </a:p>
                  </a:txBody>
                  <a:tcP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chemeClr val="bg1"/>
                    </a:solidFill>
                  </a:tcPr>
                </a:tc>
                <a:tc hMerge="1">
                  <a:txBody>
                    <a:bodyPr/>
                    <a:lstStyle/>
                    <a:p>
                      <a:endParaRPr lang="zh-CN" altLang="en-US" sz="1400" dirty="0">
                        <a:solidFill>
                          <a:schemeClr val="tx1"/>
                        </a:solidFill>
                        <a:latin typeface="微软雅黑" panose="020B0503020204020204" pitchFamily="34" charset="-122"/>
                        <a:ea typeface="微软雅黑" panose="020B0503020204020204" pitchFamily="34" charset="-122"/>
                      </a:endParaRPr>
                    </a:p>
                  </a:txBody>
                  <a:tcP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chemeClr val="bg1"/>
                    </a:solidFill>
                  </a:tcPr>
                </a:tc>
                <a:tc>
                  <a:txBody>
                    <a:bodyPr/>
                    <a:lstStyle/>
                    <a:p>
                      <a:r>
                        <a:rPr lang="zh-CN" altLang="en-US" sz="1200" b="0" dirty="0">
                          <a:solidFill>
                            <a:schemeClr val="tx1"/>
                          </a:solidFill>
                          <a:latin typeface="微软雅黑" panose="020B0503020204020204" pitchFamily="34" charset="-122"/>
                          <a:ea typeface="微软雅黑" panose="020B0503020204020204" pitchFamily="34" charset="-122"/>
                        </a:rPr>
                        <a:t>药品名称</a:t>
                      </a:r>
                    </a:p>
                  </a:txBody>
                  <a:tcPr>
                    <a:lnL w="9525" cap="flat" cmpd="sng" algn="ctr">
                      <a:solidFill>
                        <a:schemeClr val="bg1">
                          <a:lumMod val="95000"/>
                        </a:schemeClr>
                      </a:solidFill>
                      <a:prstDash val="solid"/>
                      <a:round/>
                      <a:headEnd type="none" w="med" len="med"/>
                      <a:tailEnd type="none" w="med" len="med"/>
                    </a:lnL>
                    <a:lnR w="9525" cap="flat" cmpd="sng" algn="ctr">
                      <a:solidFill>
                        <a:schemeClr val="bg1">
                          <a:lumMod val="9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95000"/>
                        </a:schemeClr>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489454995"/>
                  </a:ext>
                </a:extLst>
              </a:tr>
              <a:tr h="318516">
                <a:tc>
                  <a:txBody>
                    <a:bodyPr/>
                    <a:lstStyle/>
                    <a:p>
                      <a:r>
                        <a:rPr lang="en-US" altLang="zh-CN" sz="1200" b="0" dirty="0">
                          <a:solidFill>
                            <a:schemeClr val="tx1"/>
                          </a:solidFill>
                          <a:latin typeface="微软雅黑" panose="020B0503020204020204" pitchFamily="34" charset="-122"/>
                          <a:ea typeface="微软雅黑" panose="020B0503020204020204" pitchFamily="34" charset="-122"/>
                        </a:rPr>
                        <a:t>XN02C</a:t>
                      </a:r>
                      <a:endParaRPr lang="zh-CN" altLang="en-US" sz="1200" b="0" dirty="0">
                        <a:solidFill>
                          <a:schemeClr val="tx1"/>
                        </a:solidFill>
                        <a:latin typeface="微软雅黑" panose="020B0503020204020204" pitchFamily="34" charset="-122"/>
                        <a:ea typeface="微软雅黑" panose="020B0503020204020204" pitchFamily="34" charset="-122"/>
                      </a:endParaRPr>
                    </a:p>
                  </a:txBody>
                  <a:tcPr>
                    <a:lnL w="9525" cap="flat" cmpd="sng" algn="ctr">
                      <a:solidFill>
                        <a:schemeClr val="bg1">
                          <a:lumMod val="95000"/>
                        </a:schemeClr>
                      </a:solidFill>
                      <a:prstDash val="solid"/>
                      <a:round/>
                      <a:headEnd type="none" w="med" len="med"/>
                      <a:tailEnd type="none" w="med" len="med"/>
                    </a:lnL>
                    <a:lnR w="9525" cap="flat" cmpd="sng" algn="ctr">
                      <a:solidFill>
                        <a:schemeClr val="bg1">
                          <a:lumMod val="95000"/>
                        </a:schemeClr>
                      </a:solidFill>
                      <a:prstDash val="solid"/>
                      <a:round/>
                      <a:headEnd type="none" w="med" len="med"/>
                      <a:tailEnd type="none" w="med" len="med"/>
                    </a:lnR>
                    <a:lnT w="9525" cap="flat" cmpd="sng" algn="ctr">
                      <a:solidFill>
                        <a:schemeClr val="bg1">
                          <a:lumMod val="95000"/>
                        </a:schemeClr>
                      </a:solidFill>
                      <a:prstDash val="solid"/>
                      <a:round/>
                      <a:headEnd type="none" w="med" len="med"/>
                      <a:tailEnd type="none" w="med" len="med"/>
                    </a:lnT>
                    <a:lnB w="9525" cap="flat" cmpd="sng" algn="ctr">
                      <a:solidFill>
                        <a:schemeClr val="bg1">
                          <a:lumMod val="95000"/>
                        </a:schemeClr>
                      </a:solidFill>
                      <a:prstDash val="solid"/>
                      <a:round/>
                      <a:headEnd type="none" w="med" len="med"/>
                      <a:tailEnd type="none" w="med" len="med"/>
                    </a:lnB>
                    <a:solidFill>
                      <a:schemeClr val="bg1"/>
                    </a:solidFill>
                  </a:tcPr>
                </a:tc>
                <a:tc gridSpan="4">
                  <a:txBody>
                    <a:bodyPr/>
                    <a:lstStyle/>
                    <a:p>
                      <a:r>
                        <a:rPr lang="zh-CN" altLang="en-US" sz="1200" b="1" dirty="0">
                          <a:solidFill>
                            <a:srgbClr val="C00000"/>
                          </a:solidFill>
                          <a:latin typeface="微软雅黑" panose="020B0503020204020204" pitchFamily="34" charset="-122"/>
                          <a:ea typeface="微软雅黑" panose="020B0503020204020204" pitchFamily="34" charset="-122"/>
                        </a:rPr>
                        <a:t>抗偏头痛药</a:t>
                      </a:r>
                    </a:p>
                  </a:txBody>
                  <a:tcPr>
                    <a:lnL w="9525" cap="flat" cmpd="sng" algn="ctr">
                      <a:solidFill>
                        <a:schemeClr val="bg1">
                          <a:lumMod val="95000"/>
                        </a:schemeClr>
                      </a:solidFill>
                      <a:prstDash val="solid"/>
                      <a:round/>
                      <a:headEnd type="none" w="med" len="med"/>
                      <a:tailEnd type="none" w="med" len="med"/>
                    </a:lnL>
                    <a:lnR w="9525" cap="flat" cmpd="sng" algn="ctr">
                      <a:solidFill>
                        <a:schemeClr val="bg1">
                          <a:lumMod val="95000"/>
                        </a:schemeClr>
                      </a:solidFill>
                      <a:prstDash val="solid"/>
                      <a:round/>
                      <a:headEnd type="none" w="med" len="med"/>
                      <a:tailEnd type="none" w="med" len="med"/>
                    </a:lnR>
                    <a:lnT w="9525" cap="flat" cmpd="sng" algn="ctr">
                      <a:solidFill>
                        <a:schemeClr val="bg1">
                          <a:lumMod val="95000"/>
                        </a:schemeClr>
                      </a:solidFill>
                      <a:prstDash val="solid"/>
                      <a:round/>
                      <a:headEnd type="none" w="med" len="med"/>
                      <a:tailEnd type="none" w="med" len="med"/>
                    </a:lnT>
                    <a:lnB w="9525" cap="flat" cmpd="sng" algn="ctr">
                      <a:solidFill>
                        <a:schemeClr val="bg1">
                          <a:lumMod val="95000"/>
                        </a:schemeClr>
                      </a:solidFill>
                      <a:prstDash val="solid"/>
                      <a:round/>
                      <a:headEnd type="none" w="med" len="med"/>
                      <a:tailEnd type="none" w="med" len="med"/>
                    </a:lnB>
                    <a:solidFill>
                      <a:schemeClr val="bg1"/>
                    </a:solidFill>
                  </a:tcPr>
                </a:tc>
                <a:tc hMerge="1">
                  <a:txBody>
                    <a:bodyPr/>
                    <a:lstStyle/>
                    <a:p>
                      <a:endParaRPr lang="zh-CN" altLang="en-US" sz="1400" dirty="0">
                        <a:solidFill>
                          <a:schemeClr val="tx1"/>
                        </a:solidFill>
                        <a:latin typeface="微软雅黑" panose="020B0503020204020204" pitchFamily="34" charset="-122"/>
                        <a:ea typeface="微软雅黑" panose="020B0503020204020204" pitchFamily="34" charset="-122"/>
                      </a:endParaRPr>
                    </a:p>
                  </a:txBody>
                  <a:tcP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chemeClr val="bg1"/>
                    </a:solidFill>
                  </a:tcPr>
                </a:tc>
                <a:tc hMerge="1">
                  <a:txBody>
                    <a:bodyPr/>
                    <a:lstStyle/>
                    <a:p>
                      <a:endParaRPr lang="zh-CN" altLang="en-US" sz="1400" dirty="0">
                        <a:solidFill>
                          <a:schemeClr val="tx1"/>
                        </a:solidFill>
                        <a:latin typeface="微软雅黑" panose="020B0503020204020204" pitchFamily="34" charset="-122"/>
                        <a:ea typeface="微软雅黑" panose="020B0503020204020204" pitchFamily="34" charset="-122"/>
                      </a:endParaRPr>
                    </a:p>
                  </a:txBody>
                  <a:tcP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chemeClr val="bg1"/>
                    </a:solidFill>
                  </a:tcPr>
                </a:tc>
                <a:tc hMerge="1">
                  <a:txBody>
                    <a:bodyPr/>
                    <a:lstStyle/>
                    <a:p>
                      <a:endParaRPr lang="zh-CN" altLang="en-US"/>
                    </a:p>
                  </a:txBody>
                  <a:tcPr/>
                </a:tc>
                <a:extLst>
                  <a:ext uri="{0D108BD9-81ED-4DB2-BD59-A6C34878D82A}">
                    <a16:rowId xmlns:a16="http://schemas.microsoft.com/office/drawing/2014/main" val="2629245343"/>
                  </a:ext>
                </a:extLst>
              </a:tr>
              <a:tr h="318516">
                <a:tc>
                  <a:txBody>
                    <a:bodyPr/>
                    <a:lstStyle/>
                    <a:p>
                      <a:r>
                        <a:rPr lang="en-US" altLang="zh-CN" sz="1200" b="0" dirty="0">
                          <a:solidFill>
                            <a:schemeClr val="tx1"/>
                          </a:solidFill>
                          <a:latin typeface="微软雅黑" panose="020B0503020204020204" pitchFamily="34" charset="-122"/>
                          <a:ea typeface="微软雅黑" panose="020B0503020204020204" pitchFamily="34" charset="-122"/>
                        </a:rPr>
                        <a:t>XN02CC</a:t>
                      </a:r>
                      <a:endParaRPr lang="zh-CN" altLang="en-US" sz="1200" b="0" dirty="0">
                        <a:solidFill>
                          <a:schemeClr val="tx1"/>
                        </a:solidFill>
                        <a:latin typeface="微软雅黑" panose="020B0503020204020204" pitchFamily="34" charset="-122"/>
                        <a:ea typeface="微软雅黑" panose="020B0503020204020204" pitchFamily="34" charset="-122"/>
                      </a:endParaRPr>
                    </a:p>
                  </a:txBody>
                  <a:tcPr>
                    <a:lnL w="9525" cap="flat" cmpd="sng" algn="ctr">
                      <a:solidFill>
                        <a:schemeClr val="bg1">
                          <a:lumMod val="95000"/>
                        </a:schemeClr>
                      </a:solidFill>
                      <a:prstDash val="solid"/>
                      <a:round/>
                      <a:headEnd type="none" w="med" len="med"/>
                      <a:tailEnd type="none" w="med" len="med"/>
                    </a:lnL>
                    <a:lnR w="9525" cap="flat" cmpd="sng" algn="ctr">
                      <a:solidFill>
                        <a:schemeClr val="bg1">
                          <a:lumMod val="95000"/>
                        </a:schemeClr>
                      </a:solidFill>
                      <a:prstDash val="solid"/>
                      <a:round/>
                      <a:headEnd type="none" w="med" len="med"/>
                      <a:tailEnd type="none" w="med" len="med"/>
                    </a:lnR>
                    <a:lnT w="9525" cap="flat" cmpd="sng" algn="ctr">
                      <a:solidFill>
                        <a:schemeClr val="bg1">
                          <a:lumMod val="95000"/>
                        </a:schemeClr>
                      </a:solidFill>
                      <a:prstDash val="solid"/>
                      <a:round/>
                      <a:headEnd type="none" w="med" len="med"/>
                      <a:tailEnd type="none" w="med" len="med"/>
                    </a:lnT>
                    <a:lnB w="9525" cap="flat" cmpd="sng" algn="ctr">
                      <a:solidFill>
                        <a:schemeClr val="bg1">
                          <a:lumMod val="95000"/>
                        </a:schemeClr>
                      </a:solidFill>
                      <a:prstDash val="solid"/>
                      <a:round/>
                      <a:headEnd type="none" w="med" len="med"/>
                      <a:tailEnd type="none" w="med" len="med"/>
                    </a:lnB>
                    <a:solidFill>
                      <a:schemeClr val="bg1"/>
                    </a:solidFill>
                  </a:tcPr>
                </a:tc>
                <a:tc>
                  <a:txBody>
                    <a:bodyPr/>
                    <a:lstStyle/>
                    <a:p>
                      <a:endParaRPr lang="zh-CN" altLang="en-US" sz="1200" b="0" dirty="0">
                        <a:solidFill>
                          <a:schemeClr val="tx1"/>
                        </a:solidFill>
                        <a:latin typeface="微软雅黑" panose="020B0503020204020204" pitchFamily="34" charset="-122"/>
                        <a:ea typeface="微软雅黑" panose="020B0503020204020204" pitchFamily="34" charset="-122"/>
                      </a:endParaRPr>
                    </a:p>
                  </a:txBody>
                  <a:tcPr>
                    <a:lnL w="9525" cap="flat" cmpd="sng" algn="ctr">
                      <a:solidFill>
                        <a:schemeClr val="bg1">
                          <a:lumMod val="95000"/>
                        </a:schemeClr>
                      </a:solidFill>
                      <a:prstDash val="solid"/>
                      <a:round/>
                      <a:headEnd type="none" w="med" len="med"/>
                      <a:tailEnd type="none" w="med" len="med"/>
                    </a:lnL>
                    <a:lnR w="9525" cap="flat" cmpd="sng" algn="ctr">
                      <a:solidFill>
                        <a:schemeClr val="bg1">
                          <a:lumMod val="95000"/>
                        </a:schemeClr>
                      </a:solidFill>
                      <a:prstDash val="solid"/>
                      <a:round/>
                      <a:headEnd type="none" w="med" len="med"/>
                      <a:tailEnd type="none" w="med" len="med"/>
                    </a:lnR>
                    <a:lnT w="9525" cap="flat" cmpd="sng" algn="ctr">
                      <a:solidFill>
                        <a:schemeClr val="bg1">
                          <a:lumMod val="95000"/>
                        </a:schemeClr>
                      </a:solidFill>
                      <a:prstDash val="solid"/>
                      <a:round/>
                      <a:headEnd type="none" w="med" len="med"/>
                      <a:tailEnd type="none" w="med" len="med"/>
                    </a:lnT>
                    <a:lnB w="9525" cap="flat" cmpd="sng" algn="ctr">
                      <a:solidFill>
                        <a:schemeClr val="bg1">
                          <a:lumMod val="95000"/>
                        </a:schemeClr>
                      </a:solidFill>
                      <a:prstDash val="solid"/>
                      <a:round/>
                      <a:headEnd type="none" w="med" len="med"/>
                      <a:tailEnd type="none" w="med" len="med"/>
                    </a:lnB>
                    <a:solidFill>
                      <a:schemeClr val="bg1"/>
                    </a:solidFill>
                  </a:tcPr>
                </a:tc>
                <a:tc gridSpan="3">
                  <a:txBody>
                    <a:bodyPr/>
                    <a:lstStyle/>
                    <a:p>
                      <a:r>
                        <a:rPr lang="zh-CN" altLang="en-US" sz="1200" b="0" dirty="0">
                          <a:solidFill>
                            <a:schemeClr val="tx1"/>
                          </a:solidFill>
                          <a:latin typeface="微软雅黑" panose="020B0503020204020204" pitchFamily="34" charset="-122"/>
                          <a:ea typeface="微软雅黑" panose="020B0503020204020204" pitchFamily="34" charset="-122"/>
                        </a:rPr>
                        <a:t>选择性</a:t>
                      </a:r>
                      <a:r>
                        <a:rPr lang="en-US" altLang="zh-CN" sz="1200" b="0" dirty="0">
                          <a:solidFill>
                            <a:schemeClr val="tx1"/>
                          </a:solidFill>
                          <a:latin typeface="微软雅黑" panose="020B0503020204020204" pitchFamily="34" charset="-122"/>
                          <a:ea typeface="微软雅黑" panose="020B0503020204020204" pitchFamily="34" charset="-122"/>
                        </a:rPr>
                        <a:t>5-</a:t>
                      </a:r>
                      <a:r>
                        <a:rPr lang="zh-CN" altLang="en-US" sz="1200" b="0" dirty="0">
                          <a:solidFill>
                            <a:schemeClr val="tx1"/>
                          </a:solidFill>
                          <a:latin typeface="微软雅黑" panose="020B0503020204020204" pitchFamily="34" charset="-122"/>
                          <a:ea typeface="微软雅黑" panose="020B0503020204020204" pitchFamily="34" charset="-122"/>
                        </a:rPr>
                        <a:t>羟色胺</a:t>
                      </a:r>
                      <a:r>
                        <a:rPr lang="en-US" altLang="zh-CN" sz="1200" b="0" dirty="0">
                          <a:solidFill>
                            <a:schemeClr val="tx1"/>
                          </a:solidFill>
                          <a:latin typeface="微软雅黑" panose="020B0503020204020204" pitchFamily="34" charset="-122"/>
                          <a:ea typeface="微软雅黑" panose="020B0503020204020204" pitchFamily="34" charset="-122"/>
                        </a:rPr>
                        <a:t>(5HT1)</a:t>
                      </a:r>
                      <a:r>
                        <a:rPr lang="zh-CN" altLang="en-US" sz="1200" b="0" dirty="0">
                          <a:solidFill>
                            <a:schemeClr val="tx1"/>
                          </a:solidFill>
                          <a:latin typeface="微软雅黑" panose="020B0503020204020204" pitchFamily="34" charset="-122"/>
                          <a:ea typeface="微软雅黑" panose="020B0503020204020204" pitchFamily="34" charset="-122"/>
                        </a:rPr>
                        <a:t>受体激动剂</a:t>
                      </a:r>
                    </a:p>
                  </a:txBody>
                  <a:tcPr>
                    <a:lnL w="9525" cap="flat" cmpd="sng" algn="ctr">
                      <a:solidFill>
                        <a:schemeClr val="bg1">
                          <a:lumMod val="95000"/>
                        </a:schemeClr>
                      </a:solidFill>
                      <a:prstDash val="solid"/>
                      <a:round/>
                      <a:headEnd type="none" w="med" len="med"/>
                      <a:tailEnd type="none" w="med" len="med"/>
                    </a:lnL>
                    <a:lnR w="9525" cap="flat" cmpd="sng" algn="ctr">
                      <a:solidFill>
                        <a:schemeClr val="bg1">
                          <a:lumMod val="95000"/>
                        </a:schemeClr>
                      </a:solidFill>
                      <a:prstDash val="solid"/>
                      <a:round/>
                      <a:headEnd type="none" w="med" len="med"/>
                      <a:tailEnd type="none" w="med" len="med"/>
                    </a:lnR>
                    <a:lnT w="9525" cap="flat" cmpd="sng" algn="ctr">
                      <a:solidFill>
                        <a:schemeClr val="bg1">
                          <a:lumMod val="95000"/>
                        </a:schemeClr>
                      </a:solidFill>
                      <a:prstDash val="solid"/>
                      <a:round/>
                      <a:headEnd type="none" w="med" len="med"/>
                      <a:tailEnd type="none" w="med" len="med"/>
                    </a:lnT>
                    <a:lnB w="9525" cap="flat" cmpd="sng" algn="ctr">
                      <a:solidFill>
                        <a:schemeClr val="bg1">
                          <a:lumMod val="95000"/>
                        </a:schemeClr>
                      </a:solidFill>
                      <a:prstDash val="solid"/>
                      <a:round/>
                      <a:headEnd type="none" w="med" len="med"/>
                      <a:tailEnd type="none" w="med" len="med"/>
                    </a:lnB>
                    <a:solidFill>
                      <a:schemeClr val="bg1"/>
                    </a:solidFill>
                  </a:tcPr>
                </a:tc>
                <a:tc hMerge="1">
                  <a:txBody>
                    <a:bodyPr/>
                    <a:lstStyle/>
                    <a:p>
                      <a:endParaRPr lang="zh-CN" altLang="en-US" sz="1400" dirty="0">
                        <a:solidFill>
                          <a:schemeClr val="tx1"/>
                        </a:solidFill>
                        <a:latin typeface="微软雅黑" panose="020B0503020204020204" pitchFamily="34" charset="-122"/>
                        <a:ea typeface="微软雅黑" panose="020B0503020204020204" pitchFamily="34" charset="-122"/>
                      </a:endParaRPr>
                    </a:p>
                  </a:txBody>
                  <a:tcP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chemeClr val="bg1"/>
                    </a:solidFill>
                  </a:tcPr>
                </a:tc>
                <a:tc hMerge="1">
                  <a:txBody>
                    <a:bodyPr/>
                    <a:lstStyle/>
                    <a:p>
                      <a:endParaRPr lang="zh-CN" altLang="en-US"/>
                    </a:p>
                  </a:txBody>
                  <a:tcPr/>
                </a:tc>
                <a:extLst>
                  <a:ext uri="{0D108BD9-81ED-4DB2-BD59-A6C34878D82A}">
                    <a16:rowId xmlns:a16="http://schemas.microsoft.com/office/drawing/2014/main" val="1155564393"/>
                  </a:ext>
                </a:extLst>
              </a:tr>
              <a:tr h="318516">
                <a:tc>
                  <a:txBody>
                    <a:bodyPr/>
                    <a:lstStyle/>
                    <a:p>
                      <a:endParaRPr lang="zh-CN" altLang="en-US" sz="1200" b="0">
                        <a:solidFill>
                          <a:schemeClr val="tx1"/>
                        </a:solidFill>
                        <a:latin typeface="微软雅黑" panose="020B0503020204020204" pitchFamily="34" charset="-122"/>
                        <a:ea typeface="微软雅黑" panose="020B0503020204020204" pitchFamily="34" charset="-122"/>
                      </a:endParaRPr>
                    </a:p>
                  </a:txBody>
                  <a:tcPr>
                    <a:lnL w="9525" cap="flat" cmpd="sng" algn="ctr">
                      <a:solidFill>
                        <a:schemeClr val="bg1">
                          <a:lumMod val="95000"/>
                        </a:schemeClr>
                      </a:solidFill>
                      <a:prstDash val="solid"/>
                      <a:round/>
                      <a:headEnd type="none" w="med" len="med"/>
                      <a:tailEnd type="none" w="med" len="med"/>
                    </a:lnL>
                    <a:lnR w="9525" cap="flat" cmpd="sng" algn="ctr">
                      <a:solidFill>
                        <a:schemeClr val="bg1">
                          <a:lumMod val="95000"/>
                        </a:schemeClr>
                      </a:solidFill>
                      <a:prstDash val="solid"/>
                      <a:round/>
                      <a:headEnd type="none" w="med" len="med"/>
                      <a:tailEnd type="none" w="med" len="med"/>
                    </a:lnR>
                    <a:lnT w="9525" cap="flat" cmpd="sng" algn="ctr">
                      <a:solidFill>
                        <a:schemeClr val="bg1">
                          <a:lumMod val="95000"/>
                        </a:schemeClr>
                      </a:solidFill>
                      <a:prstDash val="solid"/>
                      <a:round/>
                      <a:headEnd type="none" w="med" len="med"/>
                      <a:tailEnd type="none" w="med" len="med"/>
                    </a:lnT>
                    <a:lnB w="9525" cap="flat" cmpd="sng" algn="ctr">
                      <a:solidFill>
                        <a:schemeClr val="bg1">
                          <a:lumMod val="95000"/>
                        </a:schemeClr>
                      </a:solidFill>
                      <a:prstDash val="solid"/>
                      <a:round/>
                      <a:headEnd type="none" w="med" len="med"/>
                      <a:tailEnd type="none" w="med" len="med"/>
                    </a:lnB>
                    <a:solidFill>
                      <a:schemeClr val="bg1"/>
                    </a:solidFill>
                  </a:tcPr>
                </a:tc>
                <a:tc>
                  <a:txBody>
                    <a:bodyPr/>
                    <a:lstStyle/>
                    <a:p>
                      <a:endParaRPr lang="zh-CN" altLang="en-US" sz="1200" b="0">
                        <a:solidFill>
                          <a:schemeClr val="tx1"/>
                        </a:solidFill>
                        <a:latin typeface="微软雅黑" panose="020B0503020204020204" pitchFamily="34" charset="-122"/>
                        <a:ea typeface="微软雅黑" panose="020B0503020204020204" pitchFamily="34" charset="-122"/>
                      </a:endParaRPr>
                    </a:p>
                  </a:txBody>
                  <a:tcPr>
                    <a:lnL w="9525" cap="flat" cmpd="sng" algn="ctr">
                      <a:solidFill>
                        <a:schemeClr val="bg1">
                          <a:lumMod val="95000"/>
                        </a:schemeClr>
                      </a:solidFill>
                      <a:prstDash val="solid"/>
                      <a:round/>
                      <a:headEnd type="none" w="med" len="med"/>
                      <a:tailEnd type="none" w="med" len="med"/>
                    </a:lnL>
                    <a:lnR w="9525" cap="flat" cmpd="sng" algn="ctr">
                      <a:solidFill>
                        <a:schemeClr val="bg1">
                          <a:lumMod val="95000"/>
                        </a:schemeClr>
                      </a:solidFill>
                      <a:prstDash val="solid"/>
                      <a:round/>
                      <a:headEnd type="none" w="med" len="med"/>
                      <a:tailEnd type="none" w="med" len="med"/>
                    </a:lnR>
                    <a:lnT w="9525" cap="flat" cmpd="sng" algn="ctr">
                      <a:solidFill>
                        <a:schemeClr val="bg1">
                          <a:lumMod val="95000"/>
                        </a:schemeClr>
                      </a:solidFill>
                      <a:prstDash val="solid"/>
                      <a:round/>
                      <a:headEnd type="none" w="med" len="med"/>
                      <a:tailEnd type="none" w="med" len="med"/>
                    </a:lnT>
                    <a:lnB w="9525" cap="flat" cmpd="sng" algn="ctr">
                      <a:solidFill>
                        <a:schemeClr val="bg1">
                          <a:lumMod val="95000"/>
                        </a:schemeClr>
                      </a:solidFill>
                      <a:prstDash val="solid"/>
                      <a:round/>
                      <a:headEnd type="none" w="med" len="med"/>
                      <a:tailEnd type="none" w="med" len="med"/>
                    </a:lnB>
                    <a:solidFill>
                      <a:schemeClr val="bg1"/>
                    </a:solidFill>
                  </a:tcPr>
                </a:tc>
                <a:tc>
                  <a:txBody>
                    <a:bodyPr/>
                    <a:lstStyle/>
                    <a:p>
                      <a:endParaRPr lang="zh-CN" altLang="en-US" sz="1200" b="0" dirty="0">
                        <a:solidFill>
                          <a:schemeClr val="tx1"/>
                        </a:solidFill>
                        <a:latin typeface="微软雅黑" panose="020B0503020204020204" pitchFamily="34" charset="-122"/>
                        <a:ea typeface="微软雅黑" panose="020B0503020204020204" pitchFamily="34" charset="-122"/>
                      </a:endParaRPr>
                    </a:p>
                  </a:txBody>
                  <a:tcPr>
                    <a:lnL w="9525" cap="flat" cmpd="sng" algn="ctr">
                      <a:solidFill>
                        <a:schemeClr val="bg1">
                          <a:lumMod val="95000"/>
                        </a:schemeClr>
                      </a:solidFill>
                      <a:prstDash val="solid"/>
                      <a:round/>
                      <a:headEnd type="none" w="med" len="med"/>
                      <a:tailEnd type="none" w="med" len="med"/>
                    </a:lnL>
                    <a:lnR w="9525" cap="flat" cmpd="sng" algn="ctr">
                      <a:solidFill>
                        <a:schemeClr val="bg1">
                          <a:lumMod val="95000"/>
                        </a:schemeClr>
                      </a:solidFill>
                      <a:prstDash val="solid"/>
                      <a:round/>
                      <a:headEnd type="none" w="med" len="med"/>
                      <a:tailEnd type="none" w="med" len="med"/>
                    </a:lnR>
                    <a:lnT w="9525" cap="flat" cmpd="sng" algn="ctr">
                      <a:solidFill>
                        <a:schemeClr val="bg1">
                          <a:lumMod val="95000"/>
                        </a:schemeClr>
                      </a:solidFill>
                      <a:prstDash val="solid"/>
                      <a:round/>
                      <a:headEnd type="none" w="med" len="med"/>
                      <a:tailEnd type="none" w="med" len="med"/>
                    </a:lnT>
                    <a:lnB w="9525" cap="flat" cmpd="sng" algn="ctr">
                      <a:solidFill>
                        <a:schemeClr val="bg1">
                          <a:lumMod val="95000"/>
                        </a:schemeClr>
                      </a:solidFill>
                      <a:prstDash val="solid"/>
                      <a:round/>
                      <a:headEnd type="none" w="med" len="med"/>
                      <a:tailEnd type="none" w="med" len="med"/>
                    </a:lnB>
                    <a:solidFill>
                      <a:schemeClr val="bg1"/>
                    </a:solidFill>
                  </a:tcPr>
                </a:tc>
                <a:tc>
                  <a:txBody>
                    <a:bodyPr/>
                    <a:lstStyle/>
                    <a:p>
                      <a:r>
                        <a:rPr lang="zh-CN" altLang="en-US" sz="1200" b="0" dirty="0">
                          <a:solidFill>
                            <a:schemeClr val="tx1"/>
                          </a:solidFill>
                          <a:latin typeface="微软雅黑" panose="020B0503020204020204" pitchFamily="34" charset="-122"/>
                          <a:ea typeface="微软雅黑" panose="020B0503020204020204" pitchFamily="34" charset="-122"/>
                        </a:rPr>
                        <a:t>乙</a:t>
                      </a:r>
                    </a:p>
                  </a:txBody>
                  <a:tcPr>
                    <a:lnL w="9525" cap="flat" cmpd="sng" algn="ctr">
                      <a:solidFill>
                        <a:schemeClr val="bg1">
                          <a:lumMod val="95000"/>
                        </a:schemeClr>
                      </a:solidFill>
                      <a:prstDash val="solid"/>
                      <a:round/>
                      <a:headEnd type="none" w="med" len="med"/>
                      <a:tailEnd type="none" w="med" len="med"/>
                    </a:lnL>
                    <a:lnR w="9525" cap="flat" cmpd="sng" algn="ctr">
                      <a:solidFill>
                        <a:schemeClr val="bg1">
                          <a:lumMod val="95000"/>
                        </a:schemeClr>
                      </a:solidFill>
                      <a:prstDash val="solid"/>
                      <a:round/>
                      <a:headEnd type="none" w="med" len="med"/>
                      <a:tailEnd type="none" w="med" len="med"/>
                    </a:lnR>
                    <a:lnT w="9525" cap="flat" cmpd="sng" algn="ctr">
                      <a:solidFill>
                        <a:schemeClr val="bg1">
                          <a:lumMod val="95000"/>
                        </a:schemeClr>
                      </a:solidFill>
                      <a:prstDash val="solid"/>
                      <a:round/>
                      <a:headEnd type="none" w="med" len="med"/>
                      <a:tailEnd type="none" w="med" len="med"/>
                    </a:lnT>
                    <a:lnB w="9525" cap="flat" cmpd="sng" algn="ctr">
                      <a:solidFill>
                        <a:schemeClr val="bg1">
                          <a:lumMod val="95000"/>
                        </a:schemeClr>
                      </a:solidFill>
                      <a:prstDash val="solid"/>
                      <a:round/>
                      <a:headEnd type="none" w="med" len="med"/>
                      <a:tailEnd type="none" w="med" len="med"/>
                    </a:lnB>
                    <a:solidFill>
                      <a:schemeClr val="bg1"/>
                    </a:solidFill>
                  </a:tcPr>
                </a:tc>
                <a:tc>
                  <a:txBody>
                    <a:bodyPr/>
                    <a:lstStyle/>
                    <a:p>
                      <a:r>
                        <a:rPr lang="zh-CN" altLang="en-US" sz="1200" b="1" dirty="0">
                          <a:solidFill>
                            <a:schemeClr val="accent1"/>
                          </a:solidFill>
                          <a:latin typeface="微软雅黑" panose="020B0503020204020204" pitchFamily="34" charset="-122"/>
                          <a:ea typeface="微软雅黑" panose="020B0503020204020204" pitchFamily="34" charset="-122"/>
                        </a:rPr>
                        <a:t>利扎曲普坦</a:t>
                      </a:r>
                      <a:endParaRPr lang="en-US" altLang="zh-CN" sz="1200" b="1" dirty="0">
                        <a:solidFill>
                          <a:schemeClr val="accent1"/>
                        </a:solidFill>
                        <a:latin typeface="微软雅黑" panose="020B0503020204020204" pitchFamily="34" charset="-122"/>
                        <a:ea typeface="微软雅黑" panose="020B0503020204020204" pitchFamily="34" charset="-122"/>
                      </a:endParaRPr>
                    </a:p>
                  </a:txBody>
                  <a:tcPr>
                    <a:lnL w="9525" cap="flat" cmpd="sng" algn="ctr">
                      <a:solidFill>
                        <a:schemeClr val="bg1">
                          <a:lumMod val="95000"/>
                        </a:schemeClr>
                      </a:solidFill>
                      <a:prstDash val="solid"/>
                      <a:round/>
                      <a:headEnd type="none" w="med" len="med"/>
                      <a:tailEnd type="none" w="med" len="med"/>
                    </a:lnL>
                    <a:lnR w="9525" cap="flat" cmpd="sng" algn="ctr">
                      <a:solidFill>
                        <a:schemeClr val="bg1">
                          <a:lumMod val="95000"/>
                        </a:schemeClr>
                      </a:solidFill>
                      <a:prstDash val="solid"/>
                      <a:round/>
                      <a:headEnd type="none" w="med" len="med"/>
                      <a:tailEnd type="none" w="med" len="med"/>
                    </a:lnR>
                    <a:lnT w="9525" cap="flat" cmpd="sng" algn="ctr">
                      <a:solidFill>
                        <a:schemeClr val="bg1">
                          <a:lumMod val="95000"/>
                        </a:schemeClr>
                      </a:solidFill>
                      <a:prstDash val="solid"/>
                      <a:round/>
                      <a:headEnd type="none" w="med" len="med"/>
                      <a:tailEnd type="none" w="med" len="med"/>
                    </a:lnT>
                    <a:lnB w="9525" cap="flat" cmpd="sng" algn="ctr">
                      <a:solidFill>
                        <a:schemeClr val="bg1">
                          <a:lumMod val="9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61568541"/>
                  </a:ext>
                </a:extLst>
              </a:tr>
              <a:tr h="318516">
                <a:tc>
                  <a:txBody>
                    <a:bodyPr/>
                    <a:lstStyle/>
                    <a:p>
                      <a:endParaRPr lang="zh-CN" altLang="en-US" sz="1200" b="0">
                        <a:solidFill>
                          <a:schemeClr val="tx1"/>
                        </a:solidFill>
                        <a:latin typeface="微软雅黑" panose="020B0503020204020204" pitchFamily="34" charset="-122"/>
                        <a:ea typeface="微软雅黑" panose="020B0503020204020204" pitchFamily="34" charset="-122"/>
                      </a:endParaRPr>
                    </a:p>
                  </a:txBody>
                  <a:tcPr>
                    <a:lnL w="9525" cap="flat" cmpd="sng" algn="ctr">
                      <a:solidFill>
                        <a:schemeClr val="bg1">
                          <a:lumMod val="95000"/>
                        </a:schemeClr>
                      </a:solidFill>
                      <a:prstDash val="solid"/>
                      <a:round/>
                      <a:headEnd type="none" w="med" len="med"/>
                      <a:tailEnd type="none" w="med" len="med"/>
                    </a:lnL>
                    <a:lnR w="9525" cap="flat" cmpd="sng" algn="ctr">
                      <a:solidFill>
                        <a:schemeClr val="bg1">
                          <a:lumMod val="95000"/>
                        </a:schemeClr>
                      </a:solidFill>
                      <a:prstDash val="solid"/>
                      <a:round/>
                      <a:headEnd type="none" w="med" len="med"/>
                      <a:tailEnd type="none" w="med" len="med"/>
                    </a:lnR>
                    <a:lnT w="9525" cap="flat" cmpd="sng" algn="ctr">
                      <a:solidFill>
                        <a:schemeClr val="bg1">
                          <a:lumMod val="95000"/>
                        </a:schemeClr>
                      </a:solidFill>
                      <a:prstDash val="solid"/>
                      <a:round/>
                      <a:headEnd type="none" w="med" len="med"/>
                      <a:tailEnd type="none" w="med" len="med"/>
                    </a:lnT>
                    <a:lnB w="9525" cap="flat" cmpd="sng" algn="ctr">
                      <a:solidFill>
                        <a:schemeClr val="bg1">
                          <a:lumMod val="95000"/>
                        </a:schemeClr>
                      </a:solidFill>
                      <a:prstDash val="solid"/>
                      <a:round/>
                      <a:headEnd type="none" w="med" len="med"/>
                      <a:tailEnd type="none" w="med" len="med"/>
                    </a:lnB>
                    <a:solidFill>
                      <a:schemeClr val="bg1"/>
                    </a:solidFill>
                  </a:tcPr>
                </a:tc>
                <a:tc>
                  <a:txBody>
                    <a:bodyPr/>
                    <a:lstStyle/>
                    <a:p>
                      <a:endParaRPr lang="zh-CN" altLang="en-US" sz="1200" b="0">
                        <a:solidFill>
                          <a:schemeClr val="tx1"/>
                        </a:solidFill>
                        <a:latin typeface="微软雅黑" panose="020B0503020204020204" pitchFamily="34" charset="-122"/>
                        <a:ea typeface="微软雅黑" panose="020B0503020204020204" pitchFamily="34" charset="-122"/>
                      </a:endParaRPr>
                    </a:p>
                  </a:txBody>
                  <a:tcPr>
                    <a:lnL w="9525" cap="flat" cmpd="sng" algn="ctr">
                      <a:solidFill>
                        <a:schemeClr val="bg1">
                          <a:lumMod val="95000"/>
                        </a:schemeClr>
                      </a:solidFill>
                      <a:prstDash val="solid"/>
                      <a:round/>
                      <a:headEnd type="none" w="med" len="med"/>
                      <a:tailEnd type="none" w="med" len="med"/>
                    </a:lnL>
                    <a:lnR w="9525" cap="flat" cmpd="sng" algn="ctr">
                      <a:solidFill>
                        <a:schemeClr val="bg1">
                          <a:lumMod val="95000"/>
                        </a:schemeClr>
                      </a:solidFill>
                      <a:prstDash val="solid"/>
                      <a:round/>
                      <a:headEnd type="none" w="med" len="med"/>
                      <a:tailEnd type="none" w="med" len="med"/>
                    </a:lnR>
                    <a:lnT w="9525" cap="flat" cmpd="sng" algn="ctr">
                      <a:solidFill>
                        <a:schemeClr val="bg1">
                          <a:lumMod val="95000"/>
                        </a:schemeClr>
                      </a:solidFill>
                      <a:prstDash val="solid"/>
                      <a:round/>
                      <a:headEnd type="none" w="med" len="med"/>
                      <a:tailEnd type="none" w="med" len="med"/>
                    </a:lnT>
                    <a:lnB w="9525" cap="flat" cmpd="sng" algn="ctr">
                      <a:solidFill>
                        <a:schemeClr val="bg1">
                          <a:lumMod val="95000"/>
                        </a:schemeClr>
                      </a:solidFill>
                      <a:prstDash val="solid"/>
                      <a:round/>
                      <a:headEnd type="none" w="med" len="med"/>
                      <a:tailEnd type="none" w="med" len="med"/>
                    </a:lnB>
                    <a:solidFill>
                      <a:schemeClr val="bg1"/>
                    </a:solidFill>
                  </a:tcPr>
                </a:tc>
                <a:tc>
                  <a:txBody>
                    <a:bodyPr/>
                    <a:lstStyle/>
                    <a:p>
                      <a:endParaRPr lang="zh-CN" altLang="en-US" sz="1200" b="0">
                        <a:solidFill>
                          <a:schemeClr val="tx1"/>
                        </a:solidFill>
                        <a:latin typeface="微软雅黑" panose="020B0503020204020204" pitchFamily="34" charset="-122"/>
                        <a:ea typeface="微软雅黑" panose="020B0503020204020204" pitchFamily="34" charset="-122"/>
                      </a:endParaRPr>
                    </a:p>
                  </a:txBody>
                  <a:tcPr>
                    <a:lnL w="9525" cap="flat" cmpd="sng" algn="ctr">
                      <a:solidFill>
                        <a:schemeClr val="bg1">
                          <a:lumMod val="95000"/>
                        </a:schemeClr>
                      </a:solidFill>
                      <a:prstDash val="solid"/>
                      <a:round/>
                      <a:headEnd type="none" w="med" len="med"/>
                      <a:tailEnd type="none" w="med" len="med"/>
                    </a:lnL>
                    <a:lnR w="9525" cap="flat" cmpd="sng" algn="ctr">
                      <a:solidFill>
                        <a:schemeClr val="bg1">
                          <a:lumMod val="95000"/>
                        </a:schemeClr>
                      </a:solidFill>
                      <a:prstDash val="solid"/>
                      <a:round/>
                      <a:headEnd type="none" w="med" len="med"/>
                      <a:tailEnd type="none" w="med" len="med"/>
                    </a:lnR>
                    <a:lnT w="9525" cap="flat" cmpd="sng" algn="ctr">
                      <a:solidFill>
                        <a:schemeClr val="bg1">
                          <a:lumMod val="95000"/>
                        </a:schemeClr>
                      </a:solidFill>
                      <a:prstDash val="solid"/>
                      <a:round/>
                      <a:headEnd type="none" w="med" len="med"/>
                      <a:tailEnd type="none" w="med" len="med"/>
                    </a:lnT>
                    <a:lnB w="9525" cap="flat" cmpd="sng" algn="ctr">
                      <a:solidFill>
                        <a:schemeClr val="bg1">
                          <a:lumMod val="95000"/>
                        </a:schemeClr>
                      </a:solidFill>
                      <a:prstDash val="solid"/>
                      <a:round/>
                      <a:headEnd type="none" w="med" len="med"/>
                      <a:tailEnd type="none" w="med" len="med"/>
                    </a:lnB>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zh-CN" altLang="en-US" sz="1200" b="0" dirty="0">
                          <a:solidFill>
                            <a:schemeClr val="tx1"/>
                          </a:solidFill>
                          <a:latin typeface="微软雅黑" panose="020B0503020204020204" pitchFamily="34" charset="-122"/>
                          <a:ea typeface="微软雅黑" panose="020B0503020204020204" pitchFamily="34" charset="-122"/>
                        </a:rPr>
                        <a:t>乙</a:t>
                      </a:r>
                    </a:p>
                  </a:txBody>
                  <a:tcPr>
                    <a:lnL w="9525" cap="flat" cmpd="sng" algn="ctr">
                      <a:solidFill>
                        <a:schemeClr val="bg1">
                          <a:lumMod val="95000"/>
                        </a:schemeClr>
                      </a:solidFill>
                      <a:prstDash val="solid"/>
                      <a:round/>
                      <a:headEnd type="none" w="med" len="med"/>
                      <a:tailEnd type="none" w="med" len="med"/>
                    </a:lnL>
                    <a:lnR w="9525" cap="flat" cmpd="sng" algn="ctr">
                      <a:solidFill>
                        <a:schemeClr val="bg1">
                          <a:lumMod val="95000"/>
                        </a:schemeClr>
                      </a:solidFill>
                      <a:prstDash val="solid"/>
                      <a:round/>
                      <a:headEnd type="none" w="med" len="med"/>
                      <a:tailEnd type="none" w="med" len="med"/>
                    </a:lnR>
                    <a:lnT w="9525" cap="flat" cmpd="sng" algn="ctr">
                      <a:solidFill>
                        <a:schemeClr val="bg1">
                          <a:lumMod val="95000"/>
                        </a:schemeClr>
                      </a:solidFill>
                      <a:prstDash val="solid"/>
                      <a:round/>
                      <a:headEnd type="none" w="med" len="med"/>
                      <a:tailEnd type="none" w="med" len="med"/>
                    </a:lnT>
                    <a:lnB w="9525" cap="flat" cmpd="sng" algn="ctr">
                      <a:solidFill>
                        <a:schemeClr val="bg1">
                          <a:lumMod val="95000"/>
                        </a:schemeClr>
                      </a:solidFill>
                      <a:prstDash val="solid"/>
                      <a:round/>
                      <a:headEnd type="none" w="med" len="med"/>
                      <a:tailEnd type="none" w="med" len="med"/>
                    </a:lnB>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zh-CN" altLang="en-US" sz="1200" b="0" dirty="0">
                          <a:solidFill>
                            <a:schemeClr val="tx1"/>
                          </a:solidFill>
                          <a:latin typeface="微软雅黑" panose="020B0503020204020204" pitchFamily="34" charset="-122"/>
                          <a:ea typeface="微软雅黑" panose="020B0503020204020204" pitchFamily="34" charset="-122"/>
                        </a:rPr>
                        <a:t>舒马普坦</a:t>
                      </a:r>
                    </a:p>
                  </a:txBody>
                  <a:tcPr>
                    <a:lnL w="9525" cap="flat" cmpd="sng" algn="ctr">
                      <a:solidFill>
                        <a:schemeClr val="bg1">
                          <a:lumMod val="95000"/>
                        </a:schemeClr>
                      </a:solidFill>
                      <a:prstDash val="solid"/>
                      <a:round/>
                      <a:headEnd type="none" w="med" len="med"/>
                      <a:tailEnd type="none" w="med" len="med"/>
                    </a:lnL>
                    <a:lnR w="9525" cap="flat" cmpd="sng" algn="ctr">
                      <a:solidFill>
                        <a:schemeClr val="bg1">
                          <a:lumMod val="95000"/>
                        </a:schemeClr>
                      </a:solidFill>
                      <a:prstDash val="solid"/>
                      <a:round/>
                      <a:headEnd type="none" w="med" len="med"/>
                      <a:tailEnd type="none" w="med" len="med"/>
                    </a:lnR>
                    <a:lnT w="9525" cap="flat" cmpd="sng" algn="ctr">
                      <a:solidFill>
                        <a:schemeClr val="bg1">
                          <a:lumMod val="95000"/>
                        </a:schemeClr>
                      </a:solidFill>
                      <a:prstDash val="solid"/>
                      <a:round/>
                      <a:headEnd type="none" w="med" len="med"/>
                      <a:tailEnd type="none" w="med" len="med"/>
                    </a:lnT>
                    <a:lnB w="9525" cap="flat" cmpd="sng" algn="ctr">
                      <a:solidFill>
                        <a:schemeClr val="bg1">
                          <a:lumMod val="9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982292762"/>
                  </a:ext>
                </a:extLst>
              </a:tr>
              <a:tr h="318516">
                <a:tc>
                  <a:txBody>
                    <a:bodyPr/>
                    <a:lstStyle/>
                    <a:p>
                      <a:endParaRPr lang="zh-CN" altLang="en-US" sz="1200" b="0" dirty="0">
                        <a:solidFill>
                          <a:schemeClr val="tx1"/>
                        </a:solidFill>
                        <a:latin typeface="微软雅黑" panose="020B0503020204020204" pitchFamily="34" charset="-122"/>
                        <a:ea typeface="微软雅黑" panose="020B0503020204020204" pitchFamily="34" charset="-122"/>
                      </a:endParaRPr>
                    </a:p>
                  </a:txBody>
                  <a:tcPr>
                    <a:lnL w="9525" cap="flat" cmpd="sng" algn="ctr">
                      <a:solidFill>
                        <a:schemeClr val="bg1">
                          <a:lumMod val="95000"/>
                        </a:schemeClr>
                      </a:solidFill>
                      <a:prstDash val="solid"/>
                      <a:round/>
                      <a:headEnd type="none" w="med" len="med"/>
                      <a:tailEnd type="none" w="med" len="med"/>
                    </a:lnL>
                    <a:lnR w="9525" cap="flat" cmpd="sng" algn="ctr">
                      <a:solidFill>
                        <a:schemeClr val="bg1">
                          <a:lumMod val="95000"/>
                        </a:schemeClr>
                      </a:solidFill>
                      <a:prstDash val="solid"/>
                      <a:round/>
                      <a:headEnd type="none" w="med" len="med"/>
                      <a:tailEnd type="none" w="med" len="med"/>
                    </a:lnR>
                    <a:lnT w="9525" cap="flat" cmpd="sng" algn="ctr">
                      <a:solidFill>
                        <a:schemeClr val="bg1">
                          <a:lumMod val="9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solidFill>
                      <a:schemeClr val="bg1"/>
                    </a:solidFill>
                  </a:tcPr>
                </a:tc>
                <a:tc>
                  <a:txBody>
                    <a:bodyPr/>
                    <a:lstStyle/>
                    <a:p>
                      <a:endParaRPr lang="zh-CN" altLang="en-US" sz="1200" b="0">
                        <a:solidFill>
                          <a:schemeClr val="tx1"/>
                        </a:solidFill>
                        <a:latin typeface="微软雅黑" panose="020B0503020204020204" pitchFamily="34" charset="-122"/>
                        <a:ea typeface="微软雅黑" panose="020B0503020204020204" pitchFamily="34" charset="-122"/>
                      </a:endParaRPr>
                    </a:p>
                  </a:txBody>
                  <a:tcPr>
                    <a:lnL w="9525" cap="flat" cmpd="sng" algn="ctr">
                      <a:solidFill>
                        <a:schemeClr val="bg1">
                          <a:lumMod val="95000"/>
                        </a:schemeClr>
                      </a:solidFill>
                      <a:prstDash val="solid"/>
                      <a:round/>
                      <a:headEnd type="none" w="med" len="med"/>
                      <a:tailEnd type="none" w="med" len="med"/>
                    </a:lnL>
                    <a:lnR w="9525" cap="flat" cmpd="sng" algn="ctr">
                      <a:solidFill>
                        <a:schemeClr val="bg1">
                          <a:lumMod val="95000"/>
                        </a:schemeClr>
                      </a:solidFill>
                      <a:prstDash val="solid"/>
                      <a:round/>
                      <a:headEnd type="none" w="med" len="med"/>
                      <a:tailEnd type="none" w="med" len="med"/>
                    </a:lnR>
                    <a:lnT w="9525" cap="flat" cmpd="sng" algn="ctr">
                      <a:solidFill>
                        <a:schemeClr val="bg1">
                          <a:lumMod val="9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solidFill>
                      <a:schemeClr val="bg1"/>
                    </a:solidFill>
                  </a:tcPr>
                </a:tc>
                <a:tc>
                  <a:txBody>
                    <a:bodyPr/>
                    <a:lstStyle/>
                    <a:p>
                      <a:endParaRPr lang="zh-CN" altLang="en-US" sz="1200" b="0" dirty="0">
                        <a:solidFill>
                          <a:schemeClr val="tx1"/>
                        </a:solidFill>
                        <a:latin typeface="微软雅黑" panose="020B0503020204020204" pitchFamily="34" charset="-122"/>
                        <a:ea typeface="微软雅黑" panose="020B0503020204020204" pitchFamily="34" charset="-122"/>
                      </a:endParaRPr>
                    </a:p>
                  </a:txBody>
                  <a:tcPr>
                    <a:lnL w="9525" cap="flat" cmpd="sng" algn="ctr">
                      <a:solidFill>
                        <a:schemeClr val="bg1">
                          <a:lumMod val="95000"/>
                        </a:schemeClr>
                      </a:solidFill>
                      <a:prstDash val="solid"/>
                      <a:round/>
                      <a:headEnd type="none" w="med" len="med"/>
                      <a:tailEnd type="none" w="med" len="med"/>
                    </a:lnL>
                    <a:lnR w="9525" cap="flat" cmpd="sng" algn="ctr">
                      <a:solidFill>
                        <a:schemeClr val="bg1">
                          <a:lumMod val="95000"/>
                        </a:schemeClr>
                      </a:solidFill>
                      <a:prstDash val="solid"/>
                      <a:round/>
                      <a:headEnd type="none" w="med" len="med"/>
                      <a:tailEnd type="none" w="med" len="med"/>
                    </a:lnR>
                    <a:lnT w="9525" cap="flat" cmpd="sng" algn="ctr">
                      <a:solidFill>
                        <a:schemeClr val="bg1">
                          <a:lumMod val="9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zh-CN" altLang="en-US" sz="1200" b="0" dirty="0">
                          <a:solidFill>
                            <a:schemeClr val="tx1"/>
                          </a:solidFill>
                          <a:latin typeface="微软雅黑" panose="020B0503020204020204" pitchFamily="34" charset="-122"/>
                          <a:ea typeface="微软雅黑" panose="020B0503020204020204" pitchFamily="34" charset="-122"/>
                        </a:rPr>
                        <a:t>乙</a:t>
                      </a:r>
                    </a:p>
                  </a:txBody>
                  <a:tcPr>
                    <a:lnL w="9525" cap="flat" cmpd="sng" algn="ctr">
                      <a:solidFill>
                        <a:schemeClr val="bg1">
                          <a:lumMod val="95000"/>
                        </a:schemeClr>
                      </a:solidFill>
                      <a:prstDash val="solid"/>
                      <a:round/>
                      <a:headEnd type="none" w="med" len="med"/>
                      <a:tailEnd type="none" w="med" len="med"/>
                    </a:lnL>
                    <a:lnR w="9525" cap="flat" cmpd="sng" algn="ctr">
                      <a:solidFill>
                        <a:schemeClr val="bg1">
                          <a:lumMod val="95000"/>
                        </a:schemeClr>
                      </a:solidFill>
                      <a:prstDash val="solid"/>
                      <a:round/>
                      <a:headEnd type="none" w="med" len="med"/>
                      <a:tailEnd type="none" w="med" len="med"/>
                    </a:lnR>
                    <a:lnT w="9525" cap="flat" cmpd="sng" algn="ctr">
                      <a:solidFill>
                        <a:schemeClr val="bg1">
                          <a:lumMod val="9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zh-CN" altLang="en-US" sz="1200" b="0" dirty="0">
                          <a:solidFill>
                            <a:schemeClr val="tx1"/>
                          </a:solidFill>
                          <a:latin typeface="微软雅黑" panose="020B0503020204020204" pitchFamily="34" charset="-122"/>
                          <a:ea typeface="微软雅黑" panose="020B0503020204020204" pitchFamily="34" charset="-122"/>
                        </a:rPr>
                        <a:t>佐米曲普坦</a:t>
                      </a:r>
                    </a:p>
                  </a:txBody>
                  <a:tcPr>
                    <a:lnL w="9525" cap="flat" cmpd="sng" algn="ctr">
                      <a:solidFill>
                        <a:schemeClr val="bg1">
                          <a:lumMod val="95000"/>
                        </a:schemeClr>
                      </a:solidFill>
                      <a:prstDash val="solid"/>
                      <a:round/>
                      <a:headEnd type="none" w="med" len="med"/>
                      <a:tailEnd type="none" w="med" len="med"/>
                    </a:lnL>
                    <a:lnR w="9525" cap="flat" cmpd="sng" algn="ctr">
                      <a:solidFill>
                        <a:schemeClr val="bg1">
                          <a:lumMod val="95000"/>
                        </a:schemeClr>
                      </a:solidFill>
                      <a:prstDash val="solid"/>
                      <a:round/>
                      <a:headEnd type="none" w="med" len="med"/>
                      <a:tailEnd type="none" w="med" len="med"/>
                    </a:lnR>
                    <a:lnT w="9525" cap="flat" cmpd="sng" algn="ctr">
                      <a:solidFill>
                        <a:schemeClr val="bg1">
                          <a:lumMod val="9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3983149571"/>
                  </a:ext>
                </a:extLst>
              </a:tr>
            </a:tbl>
          </a:graphicData>
        </a:graphic>
      </p:graphicFrame>
      <p:sp>
        <p:nvSpPr>
          <p:cNvPr id="20" name="文本框 19">
            <a:extLst>
              <a:ext uri="{FF2B5EF4-FFF2-40B4-BE49-F238E27FC236}">
                <a16:creationId xmlns:a16="http://schemas.microsoft.com/office/drawing/2014/main" id="{4ECFF83A-F95A-6E89-3846-3F277F454DF4}"/>
              </a:ext>
            </a:extLst>
          </p:cNvPr>
          <p:cNvSpPr txBox="1"/>
          <p:nvPr/>
        </p:nvSpPr>
        <p:spPr bwMode="gray">
          <a:xfrm>
            <a:off x="2314710" y="2778529"/>
            <a:ext cx="4281212" cy="338554"/>
          </a:xfrm>
          <a:prstGeom prst="rect">
            <a:avLst/>
          </a:prstGeom>
          <a:noFill/>
        </p:spPr>
        <p:txBody>
          <a:bodyPr wrap="square">
            <a:spAutoFit/>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zh-CN" altLang="en-US" sz="1600" b="1" dirty="0">
                <a:solidFill>
                  <a:srgbClr val="C00000"/>
                </a:solidFill>
                <a:latin typeface="微软雅黑" panose="020B0503020204020204" charset="-122"/>
                <a:ea typeface="微软雅黑" panose="020B0503020204020204" charset="-122"/>
              </a:rPr>
              <a:t>医保目录内唯一抗偏头痛类药物</a:t>
            </a:r>
            <a:endParaRPr lang="zh-CN" altLang="en-US" sz="1600" baseline="30000" dirty="0">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259092254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直接连接符 3">
            <a:extLst>
              <a:ext uri="{FF2B5EF4-FFF2-40B4-BE49-F238E27FC236}">
                <a16:creationId xmlns:a16="http://schemas.microsoft.com/office/drawing/2014/main" id="{FDAFE90D-27CD-F074-35BA-B04B11861FB6}"/>
              </a:ext>
            </a:extLst>
          </p:cNvPr>
          <p:cNvCxnSpPr/>
          <p:nvPr/>
        </p:nvCxnSpPr>
        <p:spPr bwMode="gray">
          <a:xfrm>
            <a:off x="0" y="0"/>
            <a:ext cx="914400" cy="0"/>
          </a:xfrm>
          <a:prstGeom prst="line">
            <a:avLst/>
          </a:prstGeom>
          <a:noFill/>
          <a:ln w="0" cap="rnd" cmpd="sng" algn="ctr">
            <a:solidFill>
              <a:srgbClr val="FBFFFF"/>
            </a:solidFill>
            <a:prstDash val="solid"/>
            <a:round/>
            <a:headEnd type="none" w="med" len="med"/>
            <a:tailEnd type="none" w="med" len="med"/>
          </a:ln>
          <a:effectLst/>
          <a:extLst>
            <a:ext uri="{AF507438-7753-43E0-B8FC-AC1667EBCBE1}">
              <a14:hiddenEffects xmlns:a14="http://schemas.microsoft.com/office/drawing/2010/main">
                <a:effectLst>
                  <a:outerShdw blurRad="63500" rotWithShape="0">
                    <a:scrgbClr r="0" g="0" b="0"/>
                  </a:outerShdw>
                </a:effectLst>
              </a14:hiddenEffects>
            </a:ext>
          </a:extLst>
        </p:spPr>
      </p:cxnSp>
      <p:graphicFrame>
        <p:nvGraphicFramePr>
          <p:cNvPr id="2" name="对象 1" hidden="1">
            <a:extLst>
              <a:ext uri="{FF2B5EF4-FFF2-40B4-BE49-F238E27FC236}">
                <a16:creationId xmlns:a16="http://schemas.microsoft.com/office/drawing/2014/main" id="{BE065BF9-7CCD-4DCB-A8D3-22635E0A0E98}"/>
              </a:ext>
            </a:extLst>
          </p:cNvPr>
          <p:cNvGraphicFramePr>
            <a:graphicFrameLocks noChangeAspect="1"/>
          </p:cNvGraphicFramePr>
          <p:nvPr>
            <p:custDataLst>
              <p:tags r:id="rId1"/>
            </p:custDataLst>
            <p:extLst>
              <p:ext uri="{D42A27DB-BD31-4B8C-83A1-F6EECF244321}">
                <p14:modId xmlns:p14="http://schemas.microsoft.com/office/powerpoint/2010/main" val="2500384498"/>
              </p:ext>
            </p:extLst>
          </p:nvPr>
        </p:nvGraphicFramePr>
        <p:xfrm>
          <a:off x="364404" y="245003"/>
          <a:ext cx="795337" cy="273056"/>
        </p:xfrm>
        <a:graphic>
          <a:graphicData uri="http://schemas.openxmlformats.org/presentationml/2006/ole">
            <mc:AlternateContent xmlns:mc="http://schemas.openxmlformats.org/markup-compatibility/2006">
              <mc:Choice xmlns:v="urn:schemas-microsoft-com:vml" Requires="v">
                <p:oleObj name="think-cell 幻灯片" r:id="rId4" imgW="415" imgH="416" progId="TCLayout.ActiveDocument.1">
                  <p:embed/>
                </p:oleObj>
              </mc:Choice>
              <mc:Fallback>
                <p:oleObj name="think-cell 幻灯片" r:id="rId4" imgW="415" imgH="416" progId="TCLayout.ActiveDocument.1">
                  <p:embed/>
                  <p:pic>
                    <p:nvPicPr>
                      <p:cNvPr id="2" name="对象 1" hidden="1">
                        <a:extLst>
                          <a:ext uri="{FF2B5EF4-FFF2-40B4-BE49-F238E27FC236}">
                            <a16:creationId xmlns:a16="http://schemas.microsoft.com/office/drawing/2014/main" id="{BE065BF9-7CCD-4DCB-A8D3-22635E0A0E98}"/>
                          </a:ext>
                        </a:extLst>
                      </p:cNvPr>
                      <p:cNvPicPr/>
                      <p:nvPr/>
                    </p:nvPicPr>
                    <p:blipFill>
                      <a:blip r:embed="rId5"/>
                      <a:stretch>
                        <a:fillRect/>
                      </a:stretch>
                    </p:blipFill>
                    <p:spPr>
                      <a:xfrm>
                        <a:off x="364404" y="245003"/>
                        <a:ext cx="795337" cy="273056"/>
                      </a:xfrm>
                      <a:prstGeom prst="rect">
                        <a:avLst/>
                      </a:prstGeom>
                    </p:spPr>
                  </p:pic>
                </p:oleObj>
              </mc:Fallback>
            </mc:AlternateContent>
          </a:graphicData>
        </a:graphic>
      </p:graphicFrame>
      <p:sp>
        <p:nvSpPr>
          <p:cNvPr id="25" name="标题 4">
            <a:extLst>
              <a:ext uri="{FF2B5EF4-FFF2-40B4-BE49-F238E27FC236}">
                <a16:creationId xmlns:a16="http://schemas.microsoft.com/office/drawing/2014/main" id="{AC1B0ED9-26A1-9565-3E4C-35A1CEA4037F}"/>
              </a:ext>
            </a:extLst>
          </p:cNvPr>
          <p:cNvSpPr>
            <a:spLocks noGrp="1"/>
          </p:cNvSpPr>
          <p:nvPr>
            <p:ph type="title"/>
          </p:nvPr>
        </p:nvSpPr>
        <p:spPr>
          <a:xfrm>
            <a:off x="329116" y="540577"/>
            <a:ext cx="11742028" cy="546499"/>
          </a:xfrm>
        </p:spPr>
        <p:txBody>
          <a:bodyPr vert="horz"/>
          <a:lstStyle/>
          <a:p>
            <a:pPr>
              <a:lnSpc>
                <a:spcPct val="100000"/>
              </a:lnSpc>
            </a:pPr>
            <a:r>
              <a:rPr lang="en-US" altLang="zh-CN" sz="2400" dirty="0">
                <a:latin typeface="微软雅黑" panose="020B0503020204020204" pitchFamily="34" charset="-122"/>
                <a:ea typeface="微软雅黑" panose="020B0503020204020204" pitchFamily="34" charset="-122"/>
              </a:rPr>
              <a:t>2. </a:t>
            </a:r>
            <a:r>
              <a:rPr lang="zh-CN" altLang="en-US" sz="2400" dirty="0">
                <a:latin typeface="微软雅黑" panose="020B0503020204020204" pitchFamily="34" charset="-122"/>
                <a:ea typeface="微软雅黑" panose="020B0503020204020204" pitchFamily="34" charset="-122"/>
              </a:rPr>
              <a:t>有效性</a:t>
            </a:r>
            <a:r>
              <a:rPr lang="en-US" altLang="zh-CN" sz="2400" dirty="0">
                <a:latin typeface="微软雅黑" panose="020B0503020204020204" pitchFamily="34" charset="-122"/>
                <a:ea typeface="微软雅黑" panose="020B0503020204020204" pitchFamily="34" charset="-122"/>
              </a:rPr>
              <a:t>(1/2)</a:t>
            </a:r>
            <a:r>
              <a:rPr lang="zh-CN" altLang="en-US" sz="2400" dirty="0">
                <a:latin typeface="微软雅黑" panose="020B0503020204020204" pitchFamily="34" charset="-122"/>
                <a:ea typeface="微软雅黑" panose="020B0503020204020204" pitchFamily="34" charset="-122"/>
              </a:rPr>
              <a:t>：快速缓解症状、恢复功能，疗效持续</a:t>
            </a:r>
            <a:r>
              <a:rPr lang="en-US" altLang="zh-CN" sz="2400" dirty="0">
                <a:latin typeface="微软雅黑" panose="020B0503020204020204" pitchFamily="34" charset="-122"/>
                <a:ea typeface="微软雅黑" panose="020B0503020204020204" pitchFamily="34" charset="-122"/>
              </a:rPr>
              <a:t>48</a:t>
            </a:r>
            <a:r>
              <a:rPr lang="zh-CN" altLang="en-US" sz="2400" dirty="0">
                <a:latin typeface="微软雅黑" panose="020B0503020204020204" pitchFamily="34" charset="-122"/>
                <a:ea typeface="微软雅黑" panose="020B0503020204020204" pitchFamily="34" charset="-122"/>
              </a:rPr>
              <a:t>小时，减少偏头痛发作天数</a:t>
            </a:r>
          </a:p>
        </p:txBody>
      </p:sp>
      <p:sp>
        <p:nvSpPr>
          <p:cNvPr id="3" name="矩形 2">
            <a:extLst>
              <a:ext uri="{FF2B5EF4-FFF2-40B4-BE49-F238E27FC236}">
                <a16:creationId xmlns:a16="http://schemas.microsoft.com/office/drawing/2014/main" id="{7D53BB85-5CBB-AAA4-2062-0E363368F624}"/>
              </a:ext>
            </a:extLst>
          </p:cNvPr>
          <p:cNvSpPr/>
          <p:nvPr/>
        </p:nvSpPr>
        <p:spPr bwMode="gray">
          <a:xfrm>
            <a:off x="9794813" y="-1"/>
            <a:ext cx="2395601" cy="446253"/>
          </a:xfrm>
          <a:prstGeom prst="rect">
            <a:avLst/>
          </a:prstGeom>
          <a:solidFill>
            <a:schemeClr val="bg1">
              <a:lumMod val="95000"/>
            </a:schemeClr>
          </a:solidFill>
          <a:ln w="28575" cap="flat" cmpd="sng" algn="ctr">
            <a:noFill/>
            <a:prstDash val="solid"/>
            <a:miter lim="800000"/>
            <a:headEnd type="none" w="med" len="med"/>
            <a:tailEnd type="none" w="med" len="med"/>
          </a:ln>
          <a:effectLst/>
        </p:spPr>
        <p:txBody>
          <a:bodyPr vert="horz" wrap="square" lIns="91429" tIns="45715" rIns="91429" bIns="45715" numCol="1" rtlCol="0" anchor="ctr" anchorCtr="0" compatLnSpc="1">
            <a:prstTxWarp prst="textNoShape">
              <a:avLst/>
            </a:prstTxWarp>
            <a:noAutofit/>
          </a:bodyPr>
          <a:lstStyle/>
          <a:p>
            <a:pPr marL="0" marR="0" lvl="0" indent="0" algn="ctr" defTabSz="914400" rtl="0" eaLnBrk="1" fontAlgn="base" latinLnBrk="0" hangingPunct="1">
              <a:lnSpc>
                <a:spcPct val="90000"/>
              </a:lnSpc>
              <a:spcBef>
                <a:spcPts val="0"/>
              </a:spcBef>
              <a:spcAft>
                <a:spcPct val="0"/>
              </a:spcAft>
              <a:buClr>
                <a:srgbClr val="0095FF"/>
              </a:buClr>
              <a:buSzPct val="90000"/>
              <a:buFontTx/>
              <a:buNone/>
              <a:tabLst/>
              <a:defRPr/>
            </a:pPr>
            <a:r>
              <a:rPr kumimoji="0" lang="zh-CN" altLang="en-US" sz="1600" b="1" i="0" u="none" strike="noStrike" kern="1200" cap="none" spc="0"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cs typeface="+mn-cs"/>
              </a:rPr>
              <a:t>硫酸</a:t>
            </a:r>
            <a:r>
              <a:rPr kumimoji="0" lang="zh-CN" altLang="en-US" sz="2000" b="1" i="0" u="none" strike="noStrike" kern="1200" cap="none" spc="0" normalizeH="0" baseline="0" noProof="0" dirty="0">
                <a:ln>
                  <a:noFill/>
                </a:ln>
                <a:solidFill>
                  <a:srgbClr val="0000C9"/>
                </a:solidFill>
                <a:effectLst/>
                <a:uLnTx/>
                <a:uFillTx/>
                <a:latin typeface="微软雅黑" panose="020B0503020204020204" pitchFamily="34" charset="-122"/>
                <a:ea typeface="微软雅黑" panose="020B0503020204020204" pitchFamily="34" charset="-122"/>
                <a:cs typeface="+mn-cs"/>
              </a:rPr>
              <a:t>瑞美吉泮</a:t>
            </a:r>
            <a:r>
              <a:rPr kumimoji="0" lang="zh-CN" altLang="en-US" sz="1600" b="1" i="0" u="none" strike="noStrike" kern="1200" cap="none" spc="0"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cs typeface="+mn-cs"/>
              </a:rPr>
              <a:t>口崩片</a:t>
            </a:r>
            <a:endParaRPr kumimoji="0" lang="zh-CN" altLang="en-US" sz="2000" b="1" i="0" u="none" strike="noStrike" kern="1200" cap="none" spc="0"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cs typeface="+mn-cs"/>
            </a:endParaRPr>
          </a:p>
        </p:txBody>
      </p:sp>
      <p:sp>
        <p:nvSpPr>
          <p:cNvPr id="82" name="矩形 81">
            <a:extLst>
              <a:ext uri="{FF2B5EF4-FFF2-40B4-BE49-F238E27FC236}">
                <a16:creationId xmlns:a16="http://schemas.microsoft.com/office/drawing/2014/main" id="{E6F0EB22-E910-5835-10C7-C9547DFA61B5}"/>
              </a:ext>
            </a:extLst>
          </p:cNvPr>
          <p:cNvSpPr/>
          <p:nvPr/>
        </p:nvSpPr>
        <p:spPr>
          <a:xfrm>
            <a:off x="649515" y="1314439"/>
            <a:ext cx="3492000" cy="1067651"/>
          </a:xfrm>
          <a:prstGeom prst="rect">
            <a:avLst/>
          </a:prstGeom>
          <a:solidFill>
            <a:schemeClr val="accent2">
              <a:lumMod val="20000"/>
              <a:lumOff val="80000"/>
            </a:schemeClr>
          </a:solidFill>
          <a:ln w="31750" cap="flat" cmpd="sng" algn="ctr">
            <a:noFill/>
            <a:prstDash val="solid"/>
            <a:miter lim="800000"/>
          </a:ln>
          <a:effectLst/>
        </p:spPr>
        <p:txBody>
          <a:bodyPr spcFirstLastPara="0" vert="horz" wrap="square" lIns="142240" tIns="81280" rIns="142240" bIns="81280" numCol="1" spcCol="1270" anchor="ctr" anchorCtr="0">
            <a:noAutofit/>
          </a:bodyPr>
          <a:lstStyle/>
          <a:p>
            <a:pPr marL="0" marR="0" lvl="0" indent="0" algn="ctr" defTabSz="914400" rtl="0" eaLnBrk="1" fontAlgn="auto" latinLnBrk="0" hangingPunct="1">
              <a:lnSpc>
                <a:spcPct val="120000"/>
              </a:lnSpc>
              <a:spcBef>
                <a:spcPts val="300"/>
              </a:spcBef>
              <a:spcAft>
                <a:spcPts val="0"/>
              </a:spcAft>
              <a:buClrTx/>
              <a:buSzTx/>
              <a:buFontTx/>
              <a:buNone/>
              <a:tabLst/>
              <a:defRPr/>
            </a:pPr>
            <a:r>
              <a:rPr kumimoji="0" lang="zh-CN" altLang="en-US" sz="2400" b="1" i="0" u="none" strike="noStrike" kern="1200" cap="none" spc="0" normalizeH="0" baseline="0" noProof="0" dirty="0">
                <a:ln>
                  <a:noFill/>
                </a:ln>
                <a:solidFill>
                  <a:srgbClr val="C00000"/>
                </a:solidFill>
                <a:effectLst/>
                <a:uLnTx/>
                <a:uFillTx/>
                <a:latin typeface="微软雅黑" panose="020B0503020204020204" pitchFamily="34" charset="-122"/>
                <a:ea typeface="微软雅黑" panose="020B0503020204020204" pitchFamily="34" charset="-122"/>
                <a:cs typeface="+mn-cs"/>
              </a:rPr>
              <a:t>快速</a:t>
            </a:r>
            <a:r>
              <a:rPr kumimoji="0" lang="zh-CN" altLang="en-US" sz="2000" b="1" i="0" u="none" strike="noStrike" kern="1200" cap="none" spc="0" normalizeH="0" baseline="0" noProof="0" dirty="0">
                <a:ln>
                  <a:noFill/>
                </a:ln>
                <a:solidFill>
                  <a:srgbClr val="0000C9"/>
                </a:solidFill>
                <a:effectLst/>
                <a:uLnTx/>
                <a:uFillTx/>
                <a:latin typeface="微软雅黑" panose="020B0503020204020204" pitchFamily="34" charset="-122"/>
                <a:ea typeface="微软雅黑" panose="020B0503020204020204" pitchFamily="34" charset="-122"/>
                <a:cs typeface="+mn-cs"/>
              </a:rPr>
              <a:t>缓解疼痛和症状，</a:t>
            </a:r>
            <a:endParaRPr kumimoji="0" lang="en-US" altLang="zh-CN" sz="2000" b="1" i="0" u="none" strike="noStrike" kern="1200" cap="none" spc="0" normalizeH="0" baseline="0" noProof="0" dirty="0">
              <a:ln>
                <a:noFill/>
              </a:ln>
              <a:solidFill>
                <a:srgbClr val="0000C9"/>
              </a:solidFill>
              <a:effectLst/>
              <a:uLnTx/>
              <a:uFillTx/>
              <a:latin typeface="微软雅黑" panose="020B0503020204020204" pitchFamily="34" charset="-122"/>
              <a:ea typeface="微软雅黑" panose="020B0503020204020204" pitchFamily="34" charset="-122"/>
              <a:cs typeface="+mn-cs"/>
            </a:endParaRPr>
          </a:p>
          <a:p>
            <a:pPr marL="0" marR="0" lvl="0" indent="0" algn="ctr" defTabSz="914400" rtl="0" eaLnBrk="1" fontAlgn="auto" latinLnBrk="0" hangingPunct="1">
              <a:lnSpc>
                <a:spcPct val="120000"/>
              </a:lnSpc>
              <a:spcBef>
                <a:spcPts val="300"/>
              </a:spcBef>
              <a:spcAft>
                <a:spcPts val="0"/>
              </a:spcAft>
              <a:buClrTx/>
              <a:buSzTx/>
              <a:buFontTx/>
              <a:buNone/>
              <a:tabLst/>
              <a:defRPr/>
            </a:pPr>
            <a:r>
              <a:rPr kumimoji="0" lang="zh-CN" altLang="en-US" sz="2000" b="1" i="0" u="none" strike="noStrike" kern="1200" cap="none" spc="0" normalizeH="0" baseline="0" noProof="0" dirty="0">
                <a:ln>
                  <a:noFill/>
                </a:ln>
                <a:solidFill>
                  <a:srgbClr val="0000C9"/>
                </a:solidFill>
                <a:effectLst/>
                <a:uLnTx/>
                <a:uFillTx/>
                <a:latin typeface="微软雅黑" panose="020B0503020204020204" pitchFamily="34" charset="-122"/>
                <a:ea typeface="微软雅黑" panose="020B0503020204020204" pitchFamily="34" charset="-122"/>
                <a:cs typeface="+mn-cs"/>
              </a:rPr>
              <a:t>恢复正常工作生活</a:t>
            </a:r>
            <a:endParaRPr kumimoji="0" lang="en-US" altLang="zh-CN" sz="2000" b="1" i="0" u="none" strike="noStrike" kern="1200" cap="none" spc="0" normalizeH="0" baseline="0" noProof="0" dirty="0">
              <a:ln>
                <a:noFill/>
              </a:ln>
              <a:solidFill>
                <a:srgbClr val="0000C9"/>
              </a:solidFill>
              <a:effectLst/>
              <a:uLnTx/>
              <a:uFillTx/>
              <a:latin typeface="微软雅黑" panose="020B0503020204020204" pitchFamily="34" charset="-122"/>
              <a:ea typeface="微软雅黑" panose="020B0503020204020204" pitchFamily="34" charset="-122"/>
              <a:cs typeface="+mn-cs"/>
            </a:endParaRPr>
          </a:p>
        </p:txBody>
      </p:sp>
      <p:sp>
        <p:nvSpPr>
          <p:cNvPr id="7" name="矩形 6">
            <a:extLst>
              <a:ext uri="{FF2B5EF4-FFF2-40B4-BE49-F238E27FC236}">
                <a16:creationId xmlns:a16="http://schemas.microsoft.com/office/drawing/2014/main" id="{4AF9994E-6E28-5B47-72A6-41247F8D8163}"/>
              </a:ext>
            </a:extLst>
          </p:cNvPr>
          <p:cNvSpPr/>
          <p:nvPr/>
        </p:nvSpPr>
        <p:spPr>
          <a:xfrm>
            <a:off x="4592551" y="1328525"/>
            <a:ext cx="3348000" cy="1067651"/>
          </a:xfrm>
          <a:prstGeom prst="rect">
            <a:avLst/>
          </a:prstGeom>
          <a:solidFill>
            <a:schemeClr val="accent2">
              <a:lumMod val="20000"/>
              <a:lumOff val="80000"/>
            </a:schemeClr>
          </a:solidFill>
          <a:ln w="31750" cap="flat" cmpd="sng" algn="ctr">
            <a:noFill/>
            <a:prstDash val="solid"/>
            <a:miter lim="800000"/>
          </a:ln>
          <a:effectLst/>
        </p:spPr>
        <p:txBody>
          <a:bodyPr spcFirstLastPara="0" vert="horz" wrap="square" lIns="142240" tIns="81280" rIns="142240" bIns="81280" numCol="1" spcCol="1270" anchor="ctr" anchorCtr="0">
            <a:noAutofit/>
          </a:bodyPr>
          <a:lstStyle/>
          <a:p>
            <a:pPr marL="0" marR="0" lvl="0" indent="0" algn="ctr" defTabSz="914400" rtl="0" eaLnBrk="1" fontAlgn="auto" latinLnBrk="0" hangingPunct="1">
              <a:lnSpc>
                <a:spcPct val="120000"/>
              </a:lnSpc>
              <a:spcBef>
                <a:spcPts val="300"/>
              </a:spcBef>
              <a:spcAft>
                <a:spcPts val="0"/>
              </a:spcAft>
              <a:buClrTx/>
              <a:buSzTx/>
              <a:buFontTx/>
              <a:buNone/>
              <a:tabLst/>
              <a:defRPr/>
            </a:pPr>
            <a:r>
              <a:rPr kumimoji="0" lang="zh-CN" altLang="en-US" sz="2000" b="1" i="0" u="none" strike="noStrike" kern="1200" cap="none" spc="0" normalizeH="0" baseline="0" noProof="0" dirty="0">
                <a:ln>
                  <a:noFill/>
                </a:ln>
                <a:solidFill>
                  <a:srgbClr val="0000C9"/>
                </a:solidFill>
                <a:effectLst/>
                <a:uLnTx/>
                <a:uFillTx/>
                <a:latin typeface="微软雅黑" panose="020B0503020204020204" pitchFamily="34" charset="-122"/>
                <a:ea typeface="微软雅黑" panose="020B0503020204020204" pitchFamily="34" charset="-122"/>
                <a:cs typeface="+mn-cs"/>
              </a:rPr>
              <a:t>疗效</a:t>
            </a:r>
            <a:r>
              <a:rPr kumimoji="0" lang="zh-CN" altLang="en-US" sz="2400" b="1" i="0" u="none" strike="noStrike" kern="1200" cap="none" spc="0" normalizeH="0" baseline="0" noProof="0" dirty="0">
                <a:ln>
                  <a:noFill/>
                </a:ln>
                <a:solidFill>
                  <a:srgbClr val="C00000"/>
                </a:solidFill>
                <a:effectLst/>
                <a:uLnTx/>
                <a:uFillTx/>
                <a:latin typeface="微软雅黑" panose="020B0503020204020204" pitchFamily="34" charset="-122"/>
                <a:ea typeface="微软雅黑" panose="020B0503020204020204" pitchFamily="34" charset="-122"/>
                <a:cs typeface="+mn-cs"/>
              </a:rPr>
              <a:t>持续</a:t>
            </a:r>
            <a:r>
              <a:rPr kumimoji="0" lang="en-US" altLang="zh-CN" sz="2000" b="1" i="0" u="none" strike="noStrike" kern="1200" cap="none" spc="0" normalizeH="0" baseline="0" noProof="0" dirty="0">
                <a:ln>
                  <a:noFill/>
                </a:ln>
                <a:solidFill>
                  <a:srgbClr val="0000C9"/>
                </a:solidFill>
                <a:effectLst/>
                <a:uLnTx/>
                <a:uFillTx/>
                <a:latin typeface="微软雅黑" panose="020B0503020204020204" pitchFamily="34" charset="-122"/>
                <a:ea typeface="微软雅黑" panose="020B0503020204020204" pitchFamily="34" charset="-122"/>
                <a:cs typeface="+mn-cs"/>
              </a:rPr>
              <a:t>48</a:t>
            </a:r>
            <a:r>
              <a:rPr kumimoji="0" lang="zh-CN" altLang="en-US" sz="2000" b="1" i="0" u="none" strike="noStrike" kern="1200" cap="none" spc="0" normalizeH="0" baseline="0" noProof="0" dirty="0">
                <a:ln>
                  <a:noFill/>
                </a:ln>
                <a:solidFill>
                  <a:srgbClr val="0000C9"/>
                </a:solidFill>
                <a:effectLst/>
                <a:uLnTx/>
                <a:uFillTx/>
                <a:latin typeface="微软雅黑" panose="020B0503020204020204" pitchFamily="34" charset="-122"/>
                <a:ea typeface="微软雅黑" panose="020B0503020204020204" pitchFamily="34" charset="-122"/>
                <a:cs typeface="+mn-cs"/>
              </a:rPr>
              <a:t>小时</a:t>
            </a:r>
            <a:r>
              <a:rPr kumimoji="0" lang="en-US" altLang="zh-CN" sz="2000" b="1" i="0" u="none" strike="noStrike" kern="1200" cap="none" spc="0" normalizeH="0" baseline="0" noProof="0" dirty="0">
                <a:ln>
                  <a:noFill/>
                </a:ln>
                <a:solidFill>
                  <a:srgbClr val="0047BB"/>
                </a:solidFill>
                <a:effectLst/>
                <a:uLnTx/>
                <a:uFillTx/>
                <a:latin typeface="微软雅黑" panose="020B0503020204020204" pitchFamily="34" charset="-122"/>
                <a:ea typeface="微软雅黑" panose="020B0503020204020204" pitchFamily="34" charset="-122"/>
                <a:cs typeface="+mn-cs"/>
              </a:rPr>
              <a:t>,</a:t>
            </a:r>
          </a:p>
          <a:p>
            <a:pPr marL="0" marR="0" lvl="0" indent="0" algn="ctr" defTabSz="914400" rtl="0" eaLnBrk="1" fontAlgn="auto" latinLnBrk="0" hangingPunct="1">
              <a:lnSpc>
                <a:spcPct val="120000"/>
              </a:lnSpc>
              <a:spcBef>
                <a:spcPts val="300"/>
              </a:spcBef>
              <a:spcAft>
                <a:spcPts val="0"/>
              </a:spcAft>
              <a:buClrTx/>
              <a:buSzTx/>
              <a:buFontTx/>
              <a:buNone/>
              <a:tabLst/>
              <a:defRPr/>
            </a:pPr>
            <a:r>
              <a:rPr kumimoji="0" lang="en-US" altLang="zh-CN" sz="2000" b="1" i="0" u="none" strike="noStrike" kern="1200" cap="none" spc="0" normalizeH="0" baseline="0" noProof="0" dirty="0">
                <a:ln>
                  <a:noFill/>
                </a:ln>
                <a:solidFill>
                  <a:srgbClr val="0000C9"/>
                </a:solidFill>
                <a:effectLst/>
                <a:uLnTx/>
                <a:uFillTx/>
                <a:latin typeface="微软雅黑" panose="020B0503020204020204" pitchFamily="34" charset="-122"/>
                <a:ea typeface="微软雅黑" panose="020B0503020204020204" pitchFamily="34" charset="-122"/>
                <a:cs typeface="+mn-cs"/>
              </a:rPr>
              <a:t>1</a:t>
            </a:r>
            <a:r>
              <a:rPr kumimoji="0" lang="zh-CN" altLang="en-US" sz="2000" b="1" i="0" u="none" strike="noStrike" kern="1200" cap="none" spc="0" normalizeH="0" baseline="0" noProof="0" dirty="0">
                <a:ln>
                  <a:noFill/>
                </a:ln>
                <a:solidFill>
                  <a:srgbClr val="0000C9"/>
                </a:solidFill>
                <a:effectLst/>
                <a:uLnTx/>
                <a:uFillTx/>
                <a:latin typeface="微软雅黑" panose="020B0503020204020204" pitchFamily="34" charset="-122"/>
                <a:ea typeface="微软雅黑" panose="020B0503020204020204" pitchFamily="34" charset="-122"/>
                <a:cs typeface="+mn-cs"/>
              </a:rPr>
              <a:t>次发作仅需</a:t>
            </a:r>
            <a:r>
              <a:rPr kumimoji="0" lang="en-US" altLang="zh-CN" sz="2000" b="1" i="0" u="none" strike="noStrike" kern="1200" cap="none" spc="0" normalizeH="0" baseline="0" noProof="0" dirty="0">
                <a:ln>
                  <a:noFill/>
                </a:ln>
                <a:solidFill>
                  <a:srgbClr val="0000C9"/>
                </a:solidFill>
                <a:effectLst/>
                <a:uLnTx/>
                <a:uFillTx/>
                <a:latin typeface="微软雅黑" panose="020B0503020204020204" pitchFamily="34" charset="-122"/>
                <a:ea typeface="微软雅黑" panose="020B0503020204020204" pitchFamily="34" charset="-122"/>
                <a:cs typeface="+mn-cs"/>
              </a:rPr>
              <a:t>1</a:t>
            </a:r>
            <a:r>
              <a:rPr kumimoji="0" lang="zh-CN" altLang="en-US" sz="2000" b="1" i="0" u="none" strike="noStrike" kern="1200" cap="none" spc="0" normalizeH="0" baseline="0" noProof="0" dirty="0">
                <a:ln>
                  <a:noFill/>
                </a:ln>
                <a:solidFill>
                  <a:srgbClr val="0000C9"/>
                </a:solidFill>
                <a:effectLst/>
                <a:uLnTx/>
                <a:uFillTx/>
                <a:latin typeface="微软雅黑" panose="020B0503020204020204" pitchFamily="34" charset="-122"/>
                <a:ea typeface="微软雅黑" panose="020B0503020204020204" pitchFamily="34" charset="-122"/>
                <a:cs typeface="+mn-cs"/>
              </a:rPr>
              <a:t>片</a:t>
            </a:r>
            <a:endParaRPr kumimoji="0" lang="en-US" altLang="zh-CN" sz="2000" b="1" i="0" u="none" strike="noStrike" kern="1200" cap="none" spc="0" normalizeH="0" baseline="0" noProof="0" dirty="0">
              <a:ln>
                <a:noFill/>
              </a:ln>
              <a:solidFill>
                <a:srgbClr val="0000C9"/>
              </a:solidFill>
              <a:effectLst/>
              <a:uLnTx/>
              <a:uFillTx/>
              <a:latin typeface="微软雅黑" panose="020B0503020204020204" pitchFamily="34" charset="-122"/>
              <a:ea typeface="微软雅黑" panose="020B0503020204020204" pitchFamily="34" charset="-122"/>
              <a:cs typeface="+mn-cs"/>
            </a:endParaRPr>
          </a:p>
        </p:txBody>
      </p:sp>
      <p:sp>
        <p:nvSpPr>
          <p:cNvPr id="9" name="矩形 8">
            <a:extLst>
              <a:ext uri="{FF2B5EF4-FFF2-40B4-BE49-F238E27FC236}">
                <a16:creationId xmlns:a16="http://schemas.microsoft.com/office/drawing/2014/main" id="{3190F37D-231A-83C1-9096-A1A0E531DA76}"/>
              </a:ext>
            </a:extLst>
          </p:cNvPr>
          <p:cNvSpPr/>
          <p:nvPr/>
        </p:nvSpPr>
        <p:spPr>
          <a:xfrm>
            <a:off x="8391586" y="1325626"/>
            <a:ext cx="3348000" cy="1067651"/>
          </a:xfrm>
          <a:prstGeom prst="rect">
            <a:avLst/>
          </a:prstGeom>
          <a:solidFill>
            <a:schemeClr val="accent2">
              <a:lumMod val="20000"/>
              <a:lumOff val="80000"/>
            </a:schemeClr>
          </a:solidFill>
          <a:ln w="31750" cap="flat" cmpd="sng" algn="ctr">
            <a:noFill/>
            <a:prstDash val="solid"/>
            <a:miter lim="800000"/>
          </a:ln>
          <a:effectLst/>
        </p:spPr>
        <p:txBody>
          <a:bodyPr spcFirstLastPara="0" vert="horz" wrap="square" lIns="142240" tIns="81280" rIns="142240" bIns="81280" numCol="1" spcCol="1270" anchor="ctr" anchorCtr="0">
            <a:noAutofit/>
          </a:bodyPr>
          <a:lstStyle/>
          <a:p>
            <a:pPr marL="0" marR="0" lvl="0" indent="0" algn="ctr" defTabSz="914400" rtl="0" eaLnBrk="1" fontAlgn="auto" latinLnBrk="0" hangingPunct="1">
              <a:lnSpc>
                <a:spcPct val="120000"/>
              </a:lnSpc>
              <a:spcBef>
                <a:spcPts val="300"/>
              </a:spcBef>
              <a:spcAft>
                <a:spcPts val="0"/>
              </a:spcAft>
              <a:buClrTx/>
              <a:buSzTx/>
              <a:buFontTx/>
              <a:buNone/>
              <a:tabLst/>
              <a:defRPr/>
            </a:pPr>
            <a:r>
              <a:rPr kumimoji="0" lang="zh-CN" altLang="en-US" sz="2000" b="1" i="0" u="none" strike="noStrike" kern="1200" cap="none" spc="0" normalizeH="0" baseline="0" noProof="0" dirty="0">
                <a:ln>
                  <a:noFill/>
                </a:ln>
                <a:solidFill>
                  <a:srgbClr val="0000C9"/>
                </a:solidFill>
                <a:effectLst/>
                <a:uLnTx/>
                <a:uFillTx/>
                <a:latin typeface="微软雅黑" panose="020B0503020204020204" pitchFamily="34" charset="-122"/>
                <a:ea typeface="微软雅黑" panose="020B0503020204020204" pitchFamily="34" charset="-122"/>
                <a:cs typeface="+mn-cs"/>
              </a:rPr>
              <a:t>唯一</a:t>
            </a:r>
            <a:r>
              <a:rPr kumimoji="0" lang="zh-CN" altLang="en-US" sz="2400" b="1" i="0" u="none" strike="noStrike" kern="1200" cap="none" spc="0" normalizeH="0" baseline="0" noProof="0" dirty="0">
                <a:ln>
                  <a:noFill/>
                </a:ln>
                <a:solidFill>
                  <a:srgbClr val="C00000"/>
                </a:solidFill>
                <a:effectLst/>
                <a:uLnTx/>
                <a:uFillTx/>
                <a:latin typeface="微软雅黑" panose="020B0503020204020204" pitchFamily="34" charset="-122"/>
                <a:ea typeface="微软雅黑" panose="020B0503020204020204" pitchFamily="34" charset="-122"/>
                <a:cs typeface="+mn-cs"/>
              </a:rPr>
              <a:t>减少发作天数</a:t>
            </a:r>
            <a:endParaRPr kumimoji="0" lang="en-US" altLang="zh-CN" sz="2400" b="1" i="0" u="none" strike="noStrike" kern="1200" cap="none" spc="0" normalizeH="0" baseline="0" noProof="0" dirty="0">
              <a:ln>
                <a:noFill/>
              </a:ln>
              <a:solidFill>
                <a:srgbClr val="C00000"/>
              </a:solidFill>
              <a:effectLst/>
              <a:uLnTx/>
              <a:uFillTx/>
              <a:latin typeface="微软雅黑" panose="020B0503020204020204" pitchFamily="34" charset="-122"/>
              <a:ea typeface="微软雅黑" panose="020B0503020204020204" pitchFamily="34" charset="-122"/>
              <a:cs typeface="+mn-cs"/>
            </a:endParaRPr>
          </a:p>
          <a:p>
            <a:pPr marL="0" marR="0" lvl="0" indent="0" algn="ctr" defTabSz="914400" rtl="0" eaLnBrk="1" fontAlgn="auto" latinLnBrk="0" hangingPunct="1">
              <a:lnSpc>
                <a:spcPct val="120000"/>
              </a:lnSpc>
              <a:spcBef>
                <a:spcPts val="300"/>
              </a:spcBef>
              <a:spcAft>
                <a:spcPts val="0"/>
              </a:spcAft>
              <a:buClrTx/>
              <a:buSzTx/>
              <a:buFontTx/>
              <a:buNone/>
              <a:tabLst/>
              <a:defRPr/>
            </a:pPr>
            <a:r>
              <a:rPr kumimoji="0" lang="zh-CN" altLang="en-US" sz="2000" b="1" i="0" u="none" strike="noStrike" kern="1200" cap="none" spc="0" normalizeH="0" baseline="0" noProof="0" dirty="0">
                <a:ln>
                  <a:noFill/>
                </a:ln>
                <a:solidFill>
                  <a:srgbClr val="0000C9"/>
                </a:solidFill>
                <a:effectLst/>
                <a:uLnTx/>
                <a:uFillTx/>
                <a:latin typeface="微软雅黑" panose="020B0503020204020204" pitchFamily="34" charset="-122"/>
                <a:ea typeface="微软雅黑" panose="020B0503020204020204" pitchFamily="34" charset="-122"/>
                <a:cs typeface="+mn-cs"/>
              </a:rPr>
              <a:t>急性治疗药物</a:t>
            </a:r>
            <a:endParaRPr kumimoji="0" lang="en-US" altLang="zh-CN" sz="2000" b="1" i="0" u="none" strike="noStrike" kern="1200" cap="none" spc="0" normalizeH="0" baseline="30000" noProof="0" dirty="0">
              <a:ln>
                <a:noFill/>
              </a:ln>
              <a:effectLst/>
              <a:uLnTx/>
              <a:uFillTx/>
              <a:latin typeface="微软雅黑" panose="020B0503020204020204" pitchFamily="34" charset="-122"/>
              <a:ea typeface="微软雅黑" panose="020B0503020204020204" pitchFamily="34" charset="-122"/>
              <a:cs typeface="+mn-cs"/>
            </a:endParaRPr>
          </a:p>
        </p:txBody>
      </p:sp>
      <p:sp>
        <p:nvSpPr>
          <p:cNvPr id="13" name="文本框 12">
            <a:extLst>
              <a:ext uri="{FF2B5EF4-FFF2-40B4-BE49-F238E27FC236}">
                <a16:creationId xmlns:a16="http://schemas.microsoft.com/office/drawing/2014/main" id="{2069AFA3-A3F9-077D-D881-D7C66DCA48FF}"/>
              </a:ext>
            </a:extLst>
          </p:cNvPr>
          <p:cNvSpPr txBox="1"/>
          <p:nvPr/>
        </p:nvSpPr>
        <p:spPr bwMode="gray">
          <a:xfrm>
            <a:off x="649515" y="2478597"/>
            <a:ext cx="3492000" cy="3524228"/>
          </a:xfrm>
          <a:prstGeom prst="rect">
            <a:avLst/>
          </a:prstGeom>
          <a:solidFill>
            <a:srgbClr val="F2F2F2">
              <a:alpha val="69804"/>
            </a:srgbClr>
          </a:solidFill>
          <a:ln>
            <a:solidFill>
              <a:schemeClr val="bg1">
                <a:lumMod val="85000"/>
              </a:schemeClr>
            </a:solidFill>
          </a:ln>
        </p:spPr>
        <p:txBody>
          <a:bodyPr wrap="square" lIns="45720" tIns="45720" rIns="45720" bIns="45720" rtlCol="0">
            <a:noAutofit/>
          </a:bodyPr>
          <a:lstStyle/>
          <a:p>
            <a:pPr marL="72000" marR="0" lvl="0" indent="0" algn="l" defTabSz="914400" rtl="0" eaLnBrk="1" fontAlgn="auto" latinLnBrk="0" hangingPunct="1">
              <a:lnSpc>
                <a:spcPct val="140000"/>
              </a:lnSpc>
              <a:spcBef>
                <a:spcPts val="600"/>
              </a:spcBef>
              <a:spcAft>
                <a:spcPts val="0"/>
              </a:spcAft>
              <a:buClrTx/>
              <a:buSzTx/>
              <a:buFontTx/>
              <a:buNone/>
              <a:tabLst/>
              <a:defRPr/>
            </a:pPr>
            <a:r>
              <a:rPr kumimoji="0" lang="zh-CN" altLang="en-US" sz="1600" b="0" i="0" u="none" strike="noStrike" kern="1200" cap="none" spc="0"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cs typeface="Times New Roman" panose="02020603050405020304" pitchFamily="18" charset="0"/>
              </a:rPr>
              <a:t>中国上市注册临床试验（全球多中心，</a:t>
            </a:r>
            <a:r>
              <a:rPr kumimoji="0" lang="en-US" altLang="zh-CN" sz="1600" b="1" i="0" u="none" strike="noStrike" kern="1200" cap="none" spc="0"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cs typeface="Times New Roman" panose="02020603050405020304" pitchFamily="18" charset="0"/>
              </a:rPr>
              <a:t>1075</a:t>
            </a:r>
            <a:r>
              <a:rPr kumimoji="0" lang="zh-CN" altLang="en-US" sz="1600" b="1" i="0" u="none" strike="noStrike" kern="1200" cap="none" spc="0"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cs typeface="Times New Roman" panose="02020603050405020304" pitchFamily="18" charset="0"/>
              </a:rPr>
              <a:t>名中国患者</a:t>
            </a:r>
            <a:r>
              <a:rPr kumimoji="0" lang="zh-CN" altLang="en-US" sz="1600" b="0" i="0" u="none" strike="noStrike" kern="1200" cap="none" spc="0"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cs typeface="Times New Roman" panose="02020603050405020304" pitchFamily="18" charset="0"/>
              </a:rPr>
              <a:t>入组）显示</a:t>
            </a:r>
            <a:r>
              <a:rPr kumimoji="0" lang="en-US" altLang="zh-CN" sz="1600" b="0" i="0" u="none" strike="noStrike" kern="1200" cap="none" spc="0" normalizeH="0" baseline="30000" noProof="0" dirty="0">
                <a:ln>
                  <a:noFill/>
                </a:ln>
                <a:solidFill>
                  <a:srgbClr val="000000"/>
                </a:solidFill>
                <a:effectLst/>
                <a:uLnTx/>
                <a:uFillTx/>
                <a:latin typeface="微软雅黑" panose="020B0503020204020204" pitchFamily="34" charset="-122"/>
                <a:ea typeface="微软雅黑" panose="020B0503020204020204" pitchFamily="34" charset="-122"/>
                <a:cs typeface="Times New Roman" panose="02020603050405020304" pitchFamily="18" charset="0"/>
              </a:rPr>
              <a:t>18-19</a:t>
            </a:r>
            <a:endParaRPr kumimoji="0" lang="en-US" altLang="zh-CN" sz="1600" b="0" i="0" u="none" strike="noStrike" kern="1200" cap="none" spc="0"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cs typeface="Times New Roman" panose="02020603050405020304" pitchFamily="18" charset="0"/>
            </a:endParaRPr>
          </a:p>
          <a:p>
            <a:pPr marL="360000" marR="0" lvl="0" indent="-216000" algn="l" defTabSz="914400" rtl="0" eaLnBrk="1" fontAlgn="auto" latinLnBrk="0" hangingPunct="1">
              <a:lnSpc>
                <a:spcPct val="130000"/>
              </a:lnSpc>
              <a:spcBef>
                <a:spcPts val="1200"/>
              </a:spcBef>
              <a:spcAft>
                <a:spcPts val="0"/>
              </a:spcAft>
              <a:buClrTx/>
              <a:buSzTx/>
              <a:buFont typeface="Arial" panose="020B0604020202020204" pitchFamily="34" charset="0"/>
              <a:buChar char="•"/>
              <a:tabLst/>
              <a:defRPr/>
            </a:pPr>
            <a:r>
              <a:rPr kumimoji="0" lang="en-US" altLang="zh-CN" sz="1600" b="1" i="0" u="none" strike="noStrike" kern="1200" cap="none" spc="0" normalizeH="0" baseline="0" noProof="0" dirty="0">
                <a:ln>
                  <a:noFill/>
                </a:ln>
                <a:solidFill>
                  <a:srgbClr val="0000C9"/>
                </a:solidFill>
                <a:effectLst/>
                <a:uLnTx/>
                <a:uFillTx/>
                <a:latin typeface="Arial" panose="020B0604020202020204" pitchFamily="34" charset="0"/>
                <a:ea typeface="微软雅黑" panose="020B0503020204020204" pitchFamily="34" charset="-122"/>
                <a:cs typeface="+mn-cs"/>
              </a:rPr>
              <a:t>2</a:t>
            </a:r>
            <a:r>
              <a:rPr kumimoji="0" lang="zh-CN" altLang="en-US" sz="1600" b="1" i="0" u="none" strike="noStrike" kern="1200" cap="none" spc="0" normalizeH="0" baseline="0" noProof="0" dirty="0">
                <a:ln>
                  <a:noFill/>
                </a:ln>
                <a:solidFill>
                  <a:srgbClr val="0000C9"/>
                </a:solidFill>
                <a:effectLst/>
                <a:uLnTx/>
                <a:uFillTx/>
                <a:latin typeface="Arial" panose="020B0604020202020204" pitchFamily="34" charset="0"/>
                <a:ea typeface="微软雅黑" panose="020B0503020204020204" pitchFamily="34" charset="-122"/>
                <a:cs typeface="+mn-cs"/>
              </a:rPr>
              <a:t>小时</a:t>
            </a:r>
            <a:r>
              <a:rPr kumimoji="0" lang="zh-CN" altLang="en-US" sz="1600" b="1" i="0" u="none" strike="noStrike" kern="1200" cap="none" spc="0" normalizeH="0" baseline="0" noProof="0" dirty="0">
                <a:ln>
                  <a:noFill/>
                </a:ln>
                <a:solidFill>
                  <a:srgbClr val="000000"/>
                </a:solidFill>
                <a:effectLst/>
                <a:uLnTx/>
                <a:uFillTx/>
                <a:latin typeface="Arial" panose="020B0604020202020204" pitchFamily="34" charset="0"/>
                <a:ea typeface="微软雅黑" panose="020B0503020204020204" pitchFamily="34" charset="-122"/>
                <a:cs typeface="+mn-cs"/>
                <a:sym typeface="Arial" panose="020B0604020202020204" pitchFamily="34" charset="0"/>
              </a:rPr>
              <a:t>疼痛缓解</a:t>
            </a:r>
            <a:r>
              <a:rPr kumimoji="0" lang="zh-CN" altLang="en-US" sz="1600" b="0" i="0" u="none" strike="noStrike" kern="1200" cap="none" spc="0" normalizeH="0" baseline="0" noProof="0" dirty="0">
                <a:ln>
                  <a:noFill/>
                </a:ln>
                <a:solidFill>
                  <a:srgbClr val="000000"/>
                </a:solidFill>
                <a:effectLst/>
                <a:uLnTx/>
                <a:uFillTx/>
                <a:latin typeface="Arial" panose="020B0604020202020204" pitchFamily="34" charset="0"/>
                <a:ea typeface="微软雅黑" panose="020B0503020204020204" pitchFamily="34" charset="-122"/>
                <a:cs typeface="+mn-cs"/>
                <a:sym typeface="Arial" panose="020B0604020202020204" pitchFamily="34" charset="0"/>
              </a:rPr>
              <a:t>达</a:t>
            </a:r>
            <a:r>
              <a:rPr kumimoji="0" lang="en-US" altLang="zh-CN" sz="1600" b="1" i="0" u="none" strike="noStrike" kern="1200" cap="none" spc="0" normalizeH="0" baseline="0" noProof="0" dirty="0">
                <a:ln>
                  <a:noFill/>
                </a:ln>
                <a:solidFill>
                  <a:srgbClr val="0000C9"/>
                </a:solidFill>
                <a:effectLst/>
                <a:uLnTx/>
                <a:uFillTx/>
                <a:latin typeface="Arial" panose="020B0604020202020204" pitchFamily="34" charset="0"/>
                <a:ea typeface="微软雅黑" panose="020B0503020204020204" pitchFamily="34" charset="-122"/>
                <a:cs typeface="+mn-cs"/>
                <a:sym typeface="Arial" panose="020B0604020202020204" pitchFamily="34" charset="0"/>
              </a:rPr>
              <a:t>66.5% </a:t>
            </a:r>
          </a:p>
          <a:p>
            <a:pPr marL="266700" marR="0" lvl="0" indent="0" algn="l" defTabSz="914400" rtl="0" eaLnBrk="1" fontAlgn="auto" latinLnBrk="0" hangingPunct="1">
              <a:lnSpc>
                <a:spcPct val="100000"/>
              </a:lnSpc>
              <a:spcBef>
                <a:spcPts val="300"/>
              </a:spcBef>
              <a:spcAft>
                <a:spcPts val="0"/>
              </a:spcAft>
              <a:buClrTx/>
              <a:buSzTx/>
              <a:buFontTx/>
              <a:buNone/>
              <a:tabLst/>
              <a:defRPr/>
            </a:pPr>
            <a:r>
              <a:rPr kumimoji="0" lang="zh-CN" altLang="en-US" sz="1400" b="0" i="0" u="none" strike="noStrike" kern="1200" cap="none" spc="0" normalizeH="0" baseline="0" noProof="0" dirty="0">
                <a:ln>
                  <a:noFill/>
                </a:ln>
                <a:solidFill>
                  <a:srgbClr val="000000"/>
                </a:solidFill>
                <a:effectLst/>
                <a:uLnTx/>
                <a:uFillTx/>
                <a:latin typeface="Arial" panose="020B0604020202020204" pitchFamily="34" charset="0"/>
                <a:ea typeface="微软雅黑" panose="020B0503020204020204" pitchFamily="34" charset="-122"/>
                <a:cs typeface="+mn-cs"/>
                <a:sym typeface="Arial" panose="020B0604020202020204" pitchFamily="34" charset="0"/>
              </a:rPr>
              <a:t>（现有治疗</a:t>
            </a:r>
            <a:r>
              <a:rPr kumimoji="0" lang="en-US" altLang="zh-CN" sz="1400" b="0" i="0" u="none" strike="noStrike" kern="1200" cap="none" spc="0" normalizeH="0" baseline="0" noProof="0" dirty="0">
                <a:ln>
                  <a:noFill/>
                </a:ln>
                <a:solidFill>
                  <a:srgbClr val="000000"/>
                </a:solidFill>
                <a:effectLst/>
                <a:uLnTx/>
                <a:uFillTx/>
                <a:latin typeface="Arial" panose="020B0604020202020204" pitchFamily="34" charset="0"/>
                <a:ea typeface="微软雅黑" panose="020B0503020204020204" pitchFamily="34" charset="-122"/>
                <a:cs typeface="+mn-cs"/>
                <a:sym typeface="Arial" panose="020B0604020202020204" pitchFamily="34" charset="0"/>
              </a:rPr>
              <a:t>42.5%</a:t>
            </a:r>
            <a:r>
              <a:rPr kumimoji="0" lang="zh-CN" altLang="en-US" sz="1400" b="0" i="0" u="none" strike="noStrike" kern="1200" cap="none" spc="0" normalizeH="0" baseline="0" noProof="0" dirty="0">
                <a:ln>
                  <a:noFill/>
                </a:ln>
                <a:solidFill>
                  <a:srgbClr val="000000"/>
                </a:solidFill>
                <a:effectLst/>
                <a:uLnTx/>
                <a:uFillTx/>
                <a:latin typeface="Arial" panose="020B0604020202020204" pitchFamily="34" charset="0"/>
                <a:ea typeface="微软雅黑" panose="020B0503020204020204" pitchFamily="34" charset="-122"/>
                <a:cs typeface="+mn-cs"/>
                <a:sym typeface="Arial" panose="020B0604020202020204" pitchFamily="34" charset="0"/>
              </a:rPr>
              <a:t>患者</a:t>
            </a:r>
            <a:r>
              <a:rPr kumimoji="0" lang="en-US" altLang="zh-CN" sz="1400" b="0" i="0" u="none" strike="noStrike" kern="1200" cap="none" spc="0" normalizeH="0" baseline="0" noProof="0" dirty="0">
                <a:ln>
                  <a:noFill/>
                </a:ln>
                <a:solidFill>
                  <a:srgbClr val="000000"/>
                </a:solidFill>
                <a:effectLst/>
                <a:uLnTx/>
                <a:uFillTx/>
                <a:latin typeface="Arial" panose="020B0604020202020204" pitchFamily="34" charset="0"/>
                <a:ea typeface="微软雅黑" panose="020B0503020204020204" pitchFamily="34" charset="-122"/>
                <a:cs typeface="+mn-cs"/>
                <a:sym typeface="Arial" panose="020B0604020202020204" pitchFamily="34" charset="0"/>
              </a:rPr>
              <a:t>2</a:t>
            </a:r>
            <a:r>
              <a:rPr kumimoji="0" lang="zh-CN" altLang="en-US" sz="1400" b="0" i="0" u="none" strike="noStrike" kern="1200" cap="none" spc="0" normalizeH="0" baseline="0" noProof="0" dirty="0">
                <a:ln>
                  <a:noFill/>
                </a:ln>
                <a:solidFill>
                  <a:srgbClr val="000000"/>
                </a:solidFill>
                <a:effectLst/>
                <a:uLnTx/>
                <a:uFillTx/>
                <a:latin typeface="Arial" panose="020B0604020202020204" pitchFamily="34" charset="0"/>
                <a:ea typeface="微软雅黑" panose="020B0503020204020204" pitchFamily="34" charset="-122"/>
                <a:cs typeface="+mn-cs"/>
                <a:sym typeface="Arial" panose="020B0604020202020204" pitchFamily="34" charset="0"/>
              </a:rPr>
              <a:t>小时响应不足</a:t>
            </a:r>
            <a:r>
              <a:rPr kumimoji="0" lang="en-US" altLang="zh-CN" sz="1400" b="0" i="0" u="none" strike="noStrike" kern="1200" cap="none" spc="0" normalizeH="0" baseline="30000" noProof="0" dirty="0">
                <a:ln>
                  <a:noFill/>
                </a:ln>
                <a:solidFill>
                  <a:srgbClr val="000000"/>
                </a:solidFill>
                <a:effectLst/>
                <a:uLnTx/>
                <a:uFillTx/>
                <a:latin typeface="Arial" panose="020B0604020202020204" pitchFamily="34" charset="0"/>
                <a:ea typeface="微软雅黑" panose="020B0503020204020204" pitchFamily="34" charset="-122"/>
                <a:cs typeface="+mn-cs"/>
              </a:rPr>
              <a:t>11*</a:t>
            </a:r>
            <a:r>
              <a:rPr kumimoji="0" lang="zh-CN" altLang="en-US" sz="1400" b="0" i="0" u="none" strike="noStrike" kern="1200" cap="none" spc="0" normalizeH="0" baseline="0" noProof="0" dirty="0">
                <a:ln>
                  <a:noFill/>
                </a:ln>
                <a:solidFill>
                  <a:srgbClr val="000000"/>
                </a:solidFill>
                <a:effectLst/>
                <a:uLnTx/>
                <a:uFillTx/>
                <a:latin typeface="Arial" panose="020B0604020202020204" pitchFamily="34" charset="0"/>
                <a:ea typeface="微软雅黑" panose="020B0503020204020204" pitchFamily="34" charset="-122"/>
                <a:cs typeface="+mn-cs"/>
              </a:rPr>
              <a:t>）</a:t>
            </a:r>
            <a:endParaRPr kumimoji="0" lang="en-US" altLang="zh-CN" sz="1400" b="0" i="0" u="none" strike="noStrike" kern="1200" cap="none" spc="0" normalizeH="0" baseline="0" noProof="0" dirty="0">
              <a:ln>
                <a:noFill/>
              </a:ln>
              <a:solidFill>
                <a:srgbClr val="000000"/>
              </a:solidFill>
              <a:effectLst/>
              <a:uLnTx/>
              <a:uFillTx/>
              <a:latin typeface="Arial" panose="020B0604020202020204" pitchFamily="34" charset="0"/>
              <a:ea typeface="微软雅黑" panose="020B0503020204020204" pitchFamily="34" charset="-122"/>
              <a:cs typeface="+mn-cs"/>
              <a:sym typeface="Arial" panose="020B0604020202020204" pitchFamily="34" charset="0"/>
            </a:endParaRPr>
          </a:p>
          <a:p>
            <a:pPr marL="360000" marR="0" lvl="0" indent="-216000" algn="l" defTabSz="914400" rtl="0" eaLnBrk="1" fontAlgn="auto" latinLnBrk="0" hangingPunct="1">
              <a:lnSpc>
                <a:spcPct val="130000"/>
              </a:lnSpc>
              <a:spcBef>
                <a:spcPts val="1200"/>
              </a:spcBef>
              <a:spcAft>
                <a:spcPts val="0"/>
              </a:spcAft>
              <a:buClrTx/>
              <a:buSzTx/>
              <a:buFont typeface="Arial" panose="020B0604020202020204" pitchFamily="34" charset="0"/>
              <a:buChar char="•"/>
              <a:tabLst/>
              <a:defRPr/>
            </a:pPr>
            <a:r>
              <a:rPr kumimoji="0" lang="en-US" altLang="zh-CN" sz="1600" b="1" i="0" u="none" strike="noStrike" kern="1200" cap="none" spc="0" normalizeH="0" baseline="0" noProof="0" dirty="0">
                <a:ln>
                  <a:noFill/>
                </a:ln>
                <a:solidFill>
                  <a:srgbClr val="0000C9"/>
                </a:solidFill>
                <a:effectLst/>
                <a:uLnTx/>
                <a:uFillTx/>
                <a:latin typeface="Arial" panose="020B0604020202020204" pitchFamily="34" charset="0"/>
                <a:ea typeface="微软雅黑" panose="020B0503020204020204" pitchFamily="34" charset="-122"/>
                <a:cs typeface="+mn-cs"/>
              </a:rPr>
              <a:t>2</a:t>
            </a:r>
            <a:r>
              <a:rPr kumimoji="0" lang="zh-CN" altLang="en-US" sz="1600" b="1" i="0" u="none" strike="noStrike" kern="1200" cap="none" spc="0" normalizeH="0" baseline="0" noProof="0" dirty="0">
                <a:ln>
                  <a:noFill/>
                </a:ln>
                <a:solidFill>
                  <a:srgbClr val="0000C9"/>
                </a:solidFill>
                <a:effectLst/>
                <a:uLnTx/>
                <a:uFillTx/>
                <a:latin typeface="Arial" panose="020B0604020202020204" pitchFamily="34" charset="0"/>
                <a:ea typeface="微软雅黑" panose="020B0503020204020204" pitchFamily="34" charset="-122"/>
                <a:cs typeface="+mn-cs"/>
              </a:rPr>
              <a:t>小时</a:t>
            </a:r>
            <a:r>
              <a:rPr kumimoji="0" lang="zh-CN" altLang="en-US" sz="1600" b="1" i="0" u="none" strike="noStrike" kern="1200" cap="none" spc="0" normalizeH="0" baseline="0" noProof="0" dirty="0">
                <a:ln>
                  <a:noFill/>
                </a:ln>
                <a:solidFill>
                  <a:srgbClr val="000000"/>
                </a:solidFill>
                <a:effectLst/>
                <a:uLnTx/>
                <a:uFillTx/>
                <a:latin typeface="Arial" panose="020B0604020202020204" pitchFamily="34" charset="0"/>
                <a:ea typeface="微软雅黑" panose="020B0503020204020204" pitchFamily="34" charset="-122"/>
                <a:cs typeface="+mn-cs"/>
                <a:sym typeface="Arial" panose="020B0604020202020204" pitchFamily="34" charset="0"/>
              </a:rPr>
              <a:t>消除伴随症状</a:t>
            </a:r>
            <a:r>
              <a:rPr kumimoji="0" lang="zh-CN" altLang="en-US" sz="1600" b="0" i="0" u="none" strike="noStrike" kern="1200" cap="none" spc="0" normalizeH="0" baseline="0" noProof="0" dirty="0">
                <a:ln>
                  <a:noFill/>
                </a:ln>
                <a:solidFill>
                  <a:srgbClr val="000000"/>
                </a:solidFill>
                <a:effectLst/>
                <a:uLnTx/>
                <a:uFillTx/>
                <a:latin typeface="Arial" panose="020B0604020202020204" pitchFamily="34" charset="0"/>
                <a:ea typeface="微软雅黑" panose="020B0503020204020204" pitchFamily="34" charset="-122"/>
                <a:cs typeface="+mn-cs"/>
                <a:sym typeface="Arial" panose="020B0604020202020204" pitchFamily="34" charset="0"/>
              </a:rPr>
              <a:t>（恶心、畏光等）达</a:t>
            </a:r>
            <a:r>
              <a:rPr kumimoji="0" lang="en-US" altLang="zh-CN" sz="1600" b="1" i="0" u="none" strike="noStrike" kern="1200" cap="none" spc="0" normalizeH="0" baseline="0" noProof="0" dirty="0">
                <a:ln>
                  <a:noFill/>
                </a:ln>
                <a:solidFill>
                  <a:srgbClr val="0000C9"/>
                </a:solidFill>
                <a:effectLst/>
                <a:uLnTx/>
                <a:uFillTx/>
                <a:latin typeface="Arial" panose="020B0604020202020204" pitchFamily="34" charset="0"/>
                <a:ea typeface="微软雅黑" panose="020B0503020204020204" pitchFamily="34" charset="-122"/>
                <a:cs typeface="+mn-cs"/>
                <a:sym typeface="Arial" panose="020B0604020202020204" pitchFamily="34" charset="0"/>
              </a:rPr>
              <a:t>50.5%</a:t>
            </a:r>
          </a:p>
          <a:p>
            <a:pPr marL="266700" marR="0" lvl="0" indent="0" algn="l" defTabSz="914400" rtl="0" eaLnBrk="1" fontAlgn="auto" latinLnBrk="0" hangingPunct="1">
              <a:lnSpc>
                <a:spcPct val="100000"/>
              </a:lnSpc>
              <a:spcBef>
                <a:spcPts val="300"/>
              </a:spcBef>
              <a:spcAft>
                <a:spcPts val="0"/>
              </a:spcAft>
              <a:buClrTx/>
              <a:buSzTx/>
              <a:buFontTx/>
              <a:buNone/>
              <a:tabLst/>
              <a:defRPr/>
            </a:pPr>
            <a:r>
              <a:rPr kumimoji="0" lang="zh-CN" altLang="en-US" sz="1400" b="0" i="0" u="none" strike="noStrike" kern="1200" cap="none" spc="0" normalizeH="0" baseline="0" noProof="0" dirty="0">
                <a:ln>
                  <a:noFill/>
                </a:ln>
                <a:solidFill>
                  <a:srgbClr val="000000"/>
                </a:solidFill>
                <a:effectLst/>
                <a:uLnTx/>
                <a:uFillTx/>
                <a:latin typeface="Arial" panose="020B0604020202020204" pitchFamily="34" charset="0"/>
                <a:ea typeface="微软雅黑" panose="020B0503020204020204" pitchFamily="34" charset="-122"/>
                <a:cs typeface="+mn-cs"/>
                <a:sym typeface="Arial" panose="020B0604020202020204" pitchFamily="34" charset="0"/>
              </a:rPr>
              <a:t>（曲普坦</a:t>
            </a:r>
            <a:r>
              <a:rPr lang="zh-CN" altLang="en-US" sz="1400" dirty="0">
                <a:solidFill>
                  <a:srgbClr val="000000"/>
                </a:solidFill>
                <a:latin typeface="Arial" panose="020B0604020202020204" pitchFamily="34" charset="0"/>
                <a:ea typeface="微软雅黑" panose="020B0503020204020204" pitchFamily="34" charset="-122"/>
                <a:sym typeface="Arial" panose="020B0604020202020204" pitchFamily="34" charset="0"/>
              </a:rPr>
              <a:t>类药物对</a:t>
            </a:r>
            <a:r>
              <a:rPr kumimoji="0" lang="zh-CN" altLang="en-US" sz="1400" b="0" i="0" u="none" strike="noStrike" kern="1200" cap="none" spc="0" normalizeH="0" baseline="0" noProof="0" dirty="0">
                <a:ln>
                  <a:noFill/>
                </a:ln>
                <a:solidFill>
                  <a:srgbClr val="000000"/>
                </a:solidFill>
                <a:effectLst/>
                <a:uLnTx/>
                <a:uFillTx/>
                <a:latin typeface="Arial" panose="020B0604020202020204" pitchFamily="34" charset="0"/>
                <a:ea typeface="微软雅黑" panose="020B0503020204020204" pitchFamily="34" charset="-122"/>
                <a:cs typeface="+mn-cs"/>
              </a:rPr>
              <a:t>恶心、畏光控制比例仅</a:t>
            </a:r>
            <a:r>
              <a:rPr kumimoji="0" lang="en-US" altLang="zh-CN" sz="1400" b="0" i="0" u="none" strike="noStrike" kern="1200" cap="none" spc="0" normalizeH="0" baseline="0" noProof="0" dirty="0">
                <a:ln>
                  <a:noFill/>
                </a:ln>
                <a:solidFill>
                  <a:srgbClr val="000000"/>
                </a:solidFill>
                <a:effectLst/>
                <a:uLnTx/>
                <a:uFillTx/>
                <a:latin typeface="Arial" panose="020B0604020202020204" pitchFamily="34" charset="0"/>
                <a:ea typeface="微软雅黑" panose="020B0503020204020204" pitchFamily="34" charset="-122"/>
                <a:cs typeface="+mn-cs"/>
              </a:rPr>
              <a:t>32.4%</a:t>
            </a:r>
            <a:r>
              <a:rPr kumimoji="0" lang="zh-CN" altLang="en-US" sz="1400" b="0" i="0" u="none" strike="noStrike" kern="1200" cap="none" spc="0" normalizeH="0" baseline="0" noProof="0" dirty="0">
                <a:ln>
                  <a:noFill/>
                </a:ln>
                <a:solidFill>
                  <a:srgbClr val="000000"/>
                </a:solidFill>
                <a:effectLst/>
                <a:uLnTx/>
                <a:uFillTx/>
                <a:latin typeface="Arial" panose="020B0604020202020204" pitchFamily="34" charset="0"/>
                <a:ea typeface="微软雅黑" panose="020B0503020204020204" pitchFamily="34" charset="-122"/>
                <a:cs typeface="+mn-cs"/>
              </a:rPr>
              <a:t>、</a:t>
            </a:r>
            <a:r>
              <a:rPr kumimoji="0" lang="en-US" altLang="zh-CN" sz="1400" b="0" i="0" u="none" strike="noStrike" kern="1200" cap="none" spc="0" normalizeH="0" baseline="0" noProof="0" dirty="0">
                <a:ln>
                  <a:noFill/>
                </a:ln>
                <a:solidFill>
                  <a:srgbClr val="000000"/>
                </a:solidFill>
                <a:effectLst/>
                <a:uLnTx/>
                <a:uFillTx/>
                <a:latin typeface="Arial" panose="020B0604020202020204" pitchFamily="34" charset="0"/>
                <a:ea typeface="微软雅黑" panose="020B0503020204020204" pitchFamily="34" charset="-122"/>
                <a:cs typeface="+mn-cs"/>
              </a:rPr>
              <a:t>34.6%</a:t>
            </a:r>
            <a:r>
              <a:rPr kumimoji="0" lang="en-US" altLang="zh-CN" sz="1400" b="0" i="0" u="none" strike="noStrike" kern="1200" cap="none" spc="0" normalizeH="0" baseline="30000" noProof="0" dirty="0">
                <a:ln>
                  <a:noFill/>
                </a:ln>
                <a:solidFill>
                  <a:srgbClr val="000000"/>
                </a:solidFill>
                <a:effectLst/>
                <a:uLnTx/>
                <a:uFillTx/>
                <a:latin typeface="Arial" panose="020B0604020202020204" pitchFamily="34" charset="0"/>
                <a:ea typeface="微软雅黑" panose="020B0503020204020204" pitchFamily="34" charset="-122"/>
                <a:cs typeface="+mn-cs"/>
              </a:rPr>
              <a:t>11*</a:t>
            </a:r>
            <a:r>
              <a:rPr kumimoji="0" lang="zh-CN" altLang="en-US" sz="1400" b="0" i="0" u="none" strike="noStrike" kern="1200" cap="none" spc="0" normalizeH="0" baseline="0" noProof="0" dirty="0">
                <a:ln>
                  <a:noFill/>
                </a:ln>
                <a:solidFill>
                  <a:srgbClr val="000000"/>
                </a:solidFill>
                <a:effectLst/>
                <a:uLnTx/>
                <a:uFillTx/>
                <a:latin typeface="Arial" panose="020B0604020202020204" pitchFamily="34" charset="0"/>
                <a:ea typeface="微软雅黑" panose="020B0503020204020204" pitchFamily="34" charset="-122"/>
                <a:cs typeface="+mn-cs"/>
              </a:rPr>
              <a:t>）</a:t>
            </a:r>
            <a:endParaRPr kumimoji="0" lang="en-US" altLang="zh-CN" sz="1400" b="0" i="0" u="none" strike="noStrike" kern="1200" cap="none" spc="0" normalizeH="0" baseline="0" noProof="0" dirty="0">
              <a:ln>
                <a:noFill/>
              </a:ln>
              <a:solidFill>
                <a:srgbClr val="000000"/>
              </a:solidFill>
              <a:effectLst/>
              <a:uLnTx/>
              <a:uFillTx/>
              <a:latin typeface="Arial" panose="020B0604020202020204" pitchFamily="34" charset="0"/>
              <a:ea typeface="微软雅黑" panose="020B0503020204020204" pitchFamily="34" charset="-122"/>
              <a:cs typeface="+mn-cs"/>
              <a:sym typeface="Arial" panose="020B0604020202020204" pitchFamily="34" charset="0"/>
            </a:endParaRPr>
          </a:p>
          <a:p>
            <a:pPr marL="360000" marR="0" lvl="0" indent="-216000" algn="l" defTabSz="914400" rtl="0" eaLnBrk="1" fontAlgn="auto" latinLnBrk="0" hangingPunct="1">
              <a:lnSpc>
                <a:spcPct val="130000"/>
              </a:lnSpc>
              <a:spcBef>
                <a:spcPts val="1200"/>
              </a:spcBef>
              <a:spcAft>
                <a:spcPts val="0"/>
              </a:spcAft>
              <a:buClrTx/>
              <a:buSzTx/>
              <a:buFont typeface="Arial" panose="020B0604020202020204" pitchFamily="34" charset="0"/>
              <a:buChar char="•"/>
              <a:tabLst/>
              <a:defRPr/>
            </a:pPr>
            <a:r>
              <a:rPr kumimoji="0" lang="en-US" altLang="zh-CN" sz="1600" b="1" i="0" u="none" strike="noStrike" kern="1200" cap="none" spc="0" normalizeH="0" baseline="0" noProof="0" dirty="0">
                <a:ln>
                  <a:noFill/>
                </a:ln>
                <a:solidFill>
                  <a:srgbClr val="0000C9"/>
                </a:solidFill>
                <a:effectLst/>
                <a:uLnTx/>
                <a:uFillTx/>
                <a:latin typeface="Arial" panose="020B0604020202020204" pitchFamily="34" charset="0"/>
                <a:ea typeface="微软雅黑" panose="020B0503020204020204" pitchFamily="34" charset="-122"/>
                <a:cs typeface="+mn-cs"/>
              </a:rPr>
              <a:t>2</a:t>
            </a:r>
            <a:r>
              <a:rPr kumimoji="0" lang="zh-CN" altLang="en-US" sz="1600" b="1" i="0" u="none" strike="noStrike" kern="1200" cap="none" spc="0" normalizeH="0" baseline="0" noProof="0" dirty="0">
                <a:ln>
                  <a:noFill/>
                </a:ln>
                <a:solidFill>
                  <a:srgbClr val="0000C9"/>
                </a:solidFill>
                <a:effectLst/>
                <a:uLnTx/>
                <a:uFillTx/>
                <a:latin typeface="Arial" panose="020B0604020202020204" pitchFamily="34" charset="0"/>
                <a:ea typeface="微软雅黑" panose="020B0503020204020204" pitchFamily="34" charset="-122"/>
                <a:cs typeface="+mn-cs"/>
              </a:rPr>
              <a:t>小时</a:t>
            </a:r>
            <a:r>
              <a:rPr kumimoji="0" lang="zh-CN" altLang="en-US" sz="1600" b="1" i="0" u="none" strike="noStrike" kern="1200" cap="none" spc="0" normalizeH="0" baseline="0" noProof="0" dirty="0">
                <a:ln>
                  <a:noFill/>
                </a:ln>
                <a:solidFill>
                  <a:srgbClr val="000000"/>
                </a:solidFill>
                <a:effectLst/>
                <a:uLnTx/>
                <a:uFillTx/>
                <a:latin typeface="Arial" panose="020B0604020202020204" pitchFamily="34" charset="0"/>
                <a:ea typeface="微软雅黑" panose="020B0503020204020204" pitchFamily="34" charset="-122"/>
                <a:cs typeface="+mn-cs"/>
                <a:sym typeface="Arial" panose="020B0604020202020204" pitchFamily="34" charset="0"/>
              </a:rPr>
              <a:t>功能恢复</a:t>
            </a:r>
            <a:r>
              <a:rPr kumimoji="0" lang="zh-CN" altLang="en-US" sz="1600" b="0" i="0" u="none" strike="noStrike" kern="1200" cap="none" spc="0" normalizeH="0" baseline="0" noProof="0" dirty="0">
                <a:ln>
                  <a:noFill/>
                </a:ln>
                <a:solidFill>
                  <a:srgbClr val="000000"/>
                </a:solidFill>
                <a:effectLst/>
                <a:uLnTx/>
                <a:uFillTx/>
                <a:latin typeface="Arial" panose="020B0604020202020204" pitchFamily="34" charset="0"/>
                <a:ea typeface="微软雅黑" panose="020B0503020204020204" pitchFamily="34" charset="-122"/>
                <a:cs typeface="+mn-cs"/>
                <a:sym typeface="Arial" panose="020B0604020202020204" pitchFamily="34" charset="0"/>
              </a:rPr>
              <a:t>达</a:t>
            </a:r>
            <a:r>
              <a:rPr kumimoji="0" lang="en-US" altLang="zh-CN" sz="1600" b="1" i="0" u="none" strike="noStrike" kern="1200" cap="none" spc="0" normalizeH="0" baseline="0" noProof="0" dirty="0">
                <a:ln>
                  <a:noFill/>
                </a:ln>
                <a:solidFill>
                  <a:srgbClr val="0000C9"/>
                </a:solidFill>
                <a:effectLst/>
                <a:uLnTx/>
                <a:uFillTx/>
                <a:latin typeface="Arial" panose="020B0604020202020204" pitchFamily="34" charset="0"/>
                <a:ea typeface="微软雅黑" panose="020B0503020204020204" pitchFamily="34" charset="-122"/>
                <a:cs typeface="+mn-cs"/>
                <a:sym typeface="Arial" panose="020B0604020202020204" pitchFamily="34" charset="0"/>
              </a:rPr>
              <a:t>40.7%</a:t>
            </a:r>
            <a:endParaRPr kumimoji="0" lang="en-US" altLang="zh-CN" sz="1600" b="0" i="0" u="none" strike="noStrike" kern="1200" cap="none" spc="0" normalizeH="0" baseline="0" noProof="0" dirty="0">
              <a:ln>
                <a:noFill/>
              </a:ln>
              <a:solidFill>
                <a:srgbClr val="0000C9"/>
              </a:solidFill>
              <a:effectLst/>
              <a:uLnTx/>
              <a:uFillTx/>
              <a:latin typeface="Arial" panose="020B0604020202020204" pitchFamily="34" charset="0"/>
              <a:ea typeface="微软雅黑" panose="020B0503020204020204" pitchFamily="34" charset="-122"/>
              <a:cs typeface="+mn-cs"/>
              <a:sym typeface="Arial" panose="020B0604020202020204" pitchFamily="34" charset="0"/>
            </a:endParaRPr>
          </a:p>
          <a:p>
            <a:pPr marL="266700" marR="0" lvl="0" indent="0" algn="l" defTabSz="914400" rtl="0" eaLnBrk="1" fontAlgn="auto" latinLnBrk="0" hangingPunct="1">
              <a:lnSpc>
                <a:spcPct val="100000"/>
              </a:lnSpc>
              <a:spcBef>
                <a:spcPts val="300"/>
              </a:spcBef>
              <a:spcAft>
                <a:spcPts val="0"/>
              </a:spcAft>
              <a:buClrTx/>
              <a:buSzTx/>
              <a:buFontTx/>
              <a:buNone/>
              <a:tabLst/>
              <a:defRPr/>
            </a:pPr>
            <a:r>
              <a:rPr kumimoji="0" lang="zh-CN" altLang="en-US" sz="1400" b="0" i="0" u="none" strike="noStrike" kern="1200" cap="none" spc="0" normalizeH="0" baseline="0" noProof="0" dirty="0">
                <a:ln>
                  <a:noFill/>
                </a:ln>
                <a:solidFill>
                  <a:srgbClr val="000000"/>
                </a:solidFill>
                <a:effectLst/>
                <a:uLnTx/>
                <a:uFillTx/>
                <a:latin typeface="Arial" panose="020B0604020202020204" pitchFamily="34" charset="0"/>
                <a:ea typeface="微软雅黑" panose="020B0503020204020204" pitchFamily="34" charset="-122"/>
                <a:cs typeface="+mn-cs"/>
                <a:sym typeface="Arial" panose="020B0604020202020204" pitchFamily="34" charset="0"/>
              </a:rPr>
              <a:t>（利扎曲普坦无数据）</a:t>
            </a:r>
            <a:endParaRPr kumimoji="0" lang="zh-CN" altLang="en-US" sz="1400" b="0" i="0" u="none" strike="noStrike" kern="1200" cap="none" spc="0" normalizeH="0" baseline="0" noProof="0" dirty="0">
              <a:ln>
                <a:noFill/>
              </a:ln>
              <a:solidFill>
                <a:srgbClr val="000000"/>
              </a:solidFill>
              <a:effectLst/>
              <a:uLnTx/>
              <a:uFillTx/>
              <a:latin typeface="Arial" panose="020B0604020202020204" pitchFamily="34" charset="0"/>
              <a:ea typeface="微软雅黑" panose="020B0503020204020204" pitchFamily="34" charset="-122"/>
              <a:cs typeface="+mn-cs"/>
            </a:endParaRPr>
          </a:p>
        </p:txBody>
      </p:sp>
      <p:sp>
        <p:nvSpPr>
          <p:cNvPr id="35" name="文本框 34">
            <a:extLst>
              <a:ext uri="{FF2B5EF4-FFF2-40B4-BE49-F238E27FC236}">
                <a16:creationId xmlns:a16="http://schemas.microsoft.com/office/drawing/2014/main" id="{1F936EF1-628D-596E-1657-E2C139E73F1E}"/>
              </a:ext>
            </a:extLst>
          </p:cNvPr>
          <p:cNvSpPr txBox="1"/>
          <p:nvPr/>
        </p:nvSpPr>
        <p:spPr bwMode="gray">
          <a:xfrm>
            <a:off x="4592550" y="2478597"/>
            <a:ext cx="3348000" cy="3524228"/>
          </a:xfrm>
          <a:prstGeom prst="rect">
            <a:avLst/>
          </a:prstGeom>
          <a:solidFill>
            <a:srgbClr val="F2F2F2">
              <a:alpha val="69804"/>
            </a:srgbClr>
          </a:solidFill>
          <a:ln>
            <a:solidFill>
              <a:schemeClr val="bg1">
                <a:lumMod val="85000"/>
              </a:schemeClr>
            </a:solidFill>
          </a:ln>
        </p:spPr>
        <p:txBody>
          <a:bodyPr wrap="square" lIns="45720" tIns="45720" rIns="45720" bIns="45720" rtlCol="0">
            <a:noAutofit/>
          </a:bodyPr>
          <a:lstStyle/>
          <a:p>
            <a:pPr marL="72000" marR="0" lvl="0" indent="0" algn="l" defTabSz="914400" rtl="0" eaLnBrk="1" fontAlgn="auto" latinLnBrk="0" hangingPunct="1">
              <a:lnSpc>
                <a:spcPct val="140000"/>
              </a:lnSpc>
              <a:spcBef>
                <a:spcPts val="600"/>
              </a:spcBef>
              <a:spcAft>
                <a:spcPts val="0"/>
              </a:spcAft>
              <a:buClrTx/>
              <a:buSzTx/>
              <a:buFontTx/>
              <a:buNone/>
              <a:tabLst/>
              <a:defRPr/>
            </a:pPr>
            <a:r>
              <a:rPr kumimoji="0" lang="zh-CN" altLang="en-US" sz="1600" b="0" i="0" u="none" strike="noStrike" kern="1200" cap="none" spc="0"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cs typeface="Times New Roman" panose="02020603050405020304" pitchFamily="18" charset="0"/>
              </a:rPr>
              <a:t>全球和中国三期临床试验均证实，瑞美吉泮</a:t>
            </a:r>
            <a:r>
              <a:rPr kumimoji="0" lang="en-US" altLang="zh-CN" sz="1600" b="0" i="0" u="none" strike="noStrike" kern="1200" cap="none" spc="0"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cs typeface="Times New Roman" panose="02020603050405020304" pitchFamily="18" charset="0"/>
              </a:rPr>
              <a:t>1</a:t>
            </a:r>
            <a:r>
              <a:rPr kumimoji="0" lang="zh-CN" altLang="en-US" sz="1600" b="0" i="0" u="none" strike="noStrike" kern="1200" cap="none" spc="0"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cs typeface="Times New Roman" panose="02020603050405020304" pitchFamily="18" charset="0"/>
              </a:rPr>
              <a:t>片疗效持续</a:t>
            </a:r>
            <a:r>
              <a:rPr kumimoji="0" lang="en-US" altLang="zh-CN" sz="1600" b="0" i="0" u="none" strike="noStrike" kern="1200" cap="none" spc="0"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cs typeface="Times New Roman" panose="02020603050405020304" pitchFamily="18" charset="0"/>
              </a:rPr>
              <a:t>48</a:t>
            </a:r>
            <a:r>
              <a:rPr kumimoji="0" lang="zh-CN" altLang="en-US" sz="1600" b="0" i="0" u="none" strike="noStrike" kern="1200" cap="none" spc="0"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cs typeface="Times New Roman" panose="02020603050405020304" pitchFamily="18" charset="0"/>
              </a:rPr>
              <a:t>小时</a:t>
            </a:r>
            <a:r>
              <a:rPr kumimoji="0" lang="en-US" altLang="zh-CN" sz="1600" b="0" i="0" u="none" strike="noStrike" kern="1200" cap="none" spc="0" normalizeH="0" baseline="30000" noProof="0" dirty="0">
                <a:ln>
                  <a:noFill/>
                </a:ln>
                <a:solidFill>
                  <a:srgbClr val="000000"/>
                </a:solidFill>
                <a:effectLst/>
                <a:uLnTx/>
                <a:uFillTx/>
                <a:latin typeface="微软雅黑" panose="020B0503020204020204" pitchFamily="34" charset="-122"/>
                <a:ea typeface="微软雅黑" panose="020B0503020204020204" pitchFamily="34" charset="-122"/>
                <a:cs typeface="Times New Roman" panose="02020603050405020304" pitchFamily="18" charset="0"/>
              </a:rPr>
              <a:t>18-19</a:t>
            </a:r>
            <a:endParaRPr kumimoji="0" lang="en-US" altLang="zh-CN" sz="1600" b="0" i="0" u="none" strike="noStrike" kern="1200" cap="none" spc="0"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cs typeface="Times New Roman" panose="02020603050405020304" pitchFamily="18" charset="0"/>
            </a:endParaRPr>
          </a:p>
          <a:p>
            <a:pPr marL="360000" marR="0" lvl="0" indent="-216000" algn="l" defTabSz="914400" rtl="0" eaLnBrk="1" fontAlgn="auto" latinLnBrk="0" hangingPunct="1">
              <a:lnSpc>
                <a:spcPct val="130000"/>
              </a:lnSpc>
              <a:spcBef>
                <a:spcPts val="1200"/>
              </a:spcBef>
              <a:spcAft>
                <a:spcPts val="0"/>
              </a:spcAft>
              <a:buClrTx/>
              <a:buSzTx/>
              <a:buFont typeface="Arial" panose="020B0604020202020204" pitchFamily="34" charset="0"/>
              <a:buChar char="•"/>
              <a:tabLst/>
              <a:defRPr/>
            </a:pPr>
            <a:r>
              <a:rPr kumimoji="0" lang="en-US" altLang="zh-CN" sz="1600" b="1" i="0" u="none" strike="noStrike" kern="1200" cap="none" spc="0" normalizeH="0" baseline="0" noProof="0" dirty="0">
                <a:ln>
                  <a:noFill/>
                </a:ln>
                <a:solidFill>
                  <a:srgbClr val="0000C9"/>
                </a:solidFill>
                <a:effectLst/>
                <a:uLnTx/>
                <a:uFillTx/>
                <a:latin typeface="微软雅黑" panose="020B0503020204020204" pitchFamily="34" charset="-122"/>
                <a:ea typeface="微软雅黑" panose="020B0503020204020204" pitchFamily="34" charset="-122"/>
                <a:cs typeface="Times New Roman" panose="02020603050405020304" pitchFamily="18" charset="0"/>
              </a:rPr>
              <a:t>48</a:t>
            </a:r>
            <a:r>
              <a:rPr kumimoji="0" lang="zh-CN" altLang="en-US" sz="1600" b="1" i="0" u="none" strike="noStrike" kern="1200" cap="none" spc="0" normalizeH="0" baseline="0" noProof="0" dirty="0">
                <a:ln>
                  <a:noFill/>
                </a:ln>
                <a:solidFill>
                  <a:srgbClr val="0000C9"/>
                </a:solidFill>
                <a:effectLst/>
                <a:uLnTx/>
                <a:uFillTx/>
                <a:latin typeface="微软雅黑" panose="020B0503020204020204" pitchFamily="34" charset="-122"/>
                <a:ea typeface="微软雅黑" panose="020B0503020204020204" pitchFamily="34" charset="-122"/>
                <a:cs typeface="Times New Roman" panose="02020603050405020304" pitchFamily="18" charset="0"/>
              </a:rPr>
              <a:t>小时</a:t>
            </a:r>
            <a:r>
              <a:rPr kumimoji="0" lang="zh-CN" altLang="en-US" sz="1600" b="1" i="0" u="none" strike="noStrike" kern="1200" cap="none" spc="0"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cs typeface="Times New Roman" panose="02020603050405020304" pitchFamily="18" charset="0"/>
              </a:rPr>
              <a:t>无痛、无</a:t>
            </a:r>
            <a:r>
              <a:rPr kumimoji="0" lang="en-US" altLang="zh-CN" sz="1600" b="1" i="0" u="none" strike="noStrike" kern="1200" cap="none" spc="0"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cs typeface="Times New Roman" panose="02020603050405020304" pitchFamily="18" charset="0"/>
              </a:rPr>
              <a:t>MBS</a:t>
            </a:r>
            <a:r>
              <a:rPr kumimoji="0" lang="zh-CN" altLang="en-US" sz="1600" b="1" i="0" u="none" strike="noStrike" kern="1200" cap="none" spc="0"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cs typeface="Times New Roman" panose="02020603050405020304" pitchFamily="18" charset="0"/>
              </a:rPr>
              <a:t>和功能恢复</a:t>
            </a:r>
            <a:r>
              <a:rPr kumimoji="0" lang="zh-CN" altLang="en-US" sz="1600" b="0" i="0" u="none" strike="noStrike" kern="1200" cap="none" spc="0"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cs typeface="Times New Roman" panose="02020603050405020304" pitchFamily="18" charset="0"/>
              </a:rPr>
              <a:t>的</a:t>
            </a:r>
            <a:r>
              <a:rPr kumimoji="0" lang="zh-CN" altLang="en-US" sz="1600" b="1" i="0" u="none" strike="noStrike" kern="1200" cap="none" spc="0"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cs typeface="Times New Roman" panose="02020603050405020304" pitchFamily="18" charset="0"/>
              </a:rPr>
              <a:t>应答率均</a:t>
            </a:r>
            <a:r>
              <a:rPr kumimoji="0" lang="en-US" altLang="zh-CN" sz="1600" b="1" i="0" u="none" strike="noStrike" kern="1200" cap="none" spc="0" normalizeH="0" baseline="0" noProof="0" dirty="0">
                <a:ln>
                  <a:noFill/>
                </a:ln>
                <a:solidFill>
                  <a:srgbClr val="0000C9"/>
                </a:solidFill>
                <a:effectLst/>
                <a:uLnTx/>
                <a:uFillTx/>
                <a:latin typeface="微软雅黑" panose="020B0503020204020204" pitchFamily="34" charset="-122"/>
                <a:ea typeface="微软雅黑" panose="020B0503020204020204" pitchFamily="34" charset="-122"/>
                <a:cs typeface="Times New Roman" panose="02020603050405020304" pitchFamily="18" charset="0"/>
              </a:rPr>
              <a:t>&gt;80% </a:t>
            </a:r>
            <a:endParaRPr kumimoji="0" lang="en-US" altLang="zh-CN" sz="1600" b="0" i="0" u="none" strike="noStrike" kern="1200" cap="none" spc="0" normalizeH="0" baseline="0" noProof="0" dirty="0">
              <a:ln>
                <a:noFill/>
              </a:ln>
              <a:solidFill>
                <a:srgbClr val="0000C9"/>
              </a:solidFill>
              <a:effectLst/>
              <a:uLnTx/>
              <a:uFillTx/>
              <a:latin typeface="微软雅黑" panose="020B0503020204020204" pitchFamily="34" charset="-122"/>
              <a:ea typeface="微软雅黑" panose="020B0503020204020204" pitchFamily="34" charset="-122"/>
              <a:cs typeface="Times New Roman" panose="02020603050405020304" pitchFamily="18" charset="0"/>
            </a:endParaRPr>
          </a:p>
          <a:p>
            <a:pPr marL="216000" marR="0" lvl="0" indent="0" algn="l" defTabSz="914400" rtl="0" eaLnBrk="1" fontAlgn="auto" latinLnBrk="0" hangingPunct="1">
              <a:lnSpc>
                <a:spcPct val="140000"/>
              </a:lnSpc>
              <a:spcBef>
                <a:spcPts val="300"/>
              </a:spcBef>
              <a:spcAft>
                <a:spcPts val="0"/>
              </a:spcAft>
              <a:buClrTx/>
              <a:buSzTx/>
              <a:buFontTx/>
              <a:buNone/>
              <a:tabLst/>
              <a:defRPr/>
            </a:pPr>
            <a:r>
              <a:rPr kumimoji="0" lang="zh-CN" altLang="en-US" sz="1400" b="0" i="0" u="none" strike="noStrike" kern="1200" cap="none" spc="0" normalizeH="0" baseline="0" noProof="0" dirty="0">
                <a:ln>
                  <a:noFill/>
                </a:ln>
                <a:solidFill>
                  <a:srgbClr val="000000"/>
                </a:solidFill>
                <a:effectLst/>
                <a:uLnTx/>
                <a:uFillTx/>
                <a:latin typeface="Arial" panose="020B0604020202020204" pitchFamily="34" charset="0"/>
                <a:ea typeface="微软雅黑" panose="020B0503020204020204" pitchFamily="34" charset="-122"/>
                <a:cs typeface="+mn-cs"/>
                <a:sym typeface="Arial" panose="020B0604020202020204" pitchFamily="34" charset="0"/>
              </a:rPr>
              <a:t>（利扎曲普坦无</a:t>
            </a:r>
            <a:r>
              <a:rPr kumimoji="0" lang="en-US" altLang="zh-CN" sz="1400" b="0" i="0" u="none" strike="noStrike" kern="1200" cap="none" spc="0" normalizeH="0" baseline="0" noProof="0" dirty="0">
                <a:ln>
                  <a:noFill/>
                </a:ln>
                <a:solidFill>
                  <a:srgbClr val="000000"/>
                </a:solidFill>
                <a:effectLst/>
                <a:uLnTx/>
                <a:uFillTx/>
                <a:latin typeface="Arial" panose="020B0604020202020204" pitchFamily="34" charset="0"/>
                <a:ea typeface="微软雅黑" panose="020B0503020204020204" pitchFamily="34" charset="-122"/>
                <a:cs typeface="+mn-cs"/>
                <a:sym typeface="Arial" panose="020B0604020202020204" pitchFamily="34" charset="0"/>
              </a:rPr>
              <a:t>48</a:t>
            </a:r>
            <a:r>
              <a:rPr kumimoji="0" lang="zh-CN" altLang="en-US" sz="1400" b="0" i="0" u="none" strike="noStrike" kern="1200" cap="none" spc="0" normalizeH="0" baseline="0" noProof="0" dirty="0">
                <a:ln>
                  <a:noFill/>
                </a:ln>
                <a:solidFill>
                  <a:srgbClr val="000000"/>
                </a:solidFill>
                <a:effectLst/>
                <a:uLnTx/>
                <a:uFillTx/>
                <a:latin typeface="Arial" panose="020B0604020202020204" pitchFamily="34" charset="0"/>
                <a:ea typeface="微软雅黑" panose="020B0503020204020204" pitchFamily="34" charset="-122"/>
                <a:cs typeface="+mn-cs"/>
                <a:sym typeface="Arial" panose="020B0604020202020204" pitchFamily="34" charset="0"/>
              </a:rPr>
              <a:t>小时观察数据）</a:t>
            </a:r>
            <a:endParaRPr kumimoji="0" lang="en-US" altLang="zh-CN" sz="1400" b="0" i="0" u="none" strike="noStrike" kern="1200" cap="none" spc="0" normalizeH="0" baseline="0" noProof="0" dirty="0">
              <a:ln>
                <a:noFill/>
              </a:ln>
              <a:solidFill>
                <a:srgbClr val="000000"/>
              </a:solidFill>
              <a:effectLst/>
              <a:uLnTx/>
              <a:uFillTx/>
              <a:latin typeface="Arial" panose="020B0604020202020204" pitchFamily="34" charset="0"/>
              <a:ea typeface="微软雅黑" panose="020B0503020204020204" pitchFamily="34" charset="-122"/>
              <a:cs typeface="+mn-cs"/>
            </a:endParaRPr>
          </a:p>
          <a:p>
            <a:pPr marL="360000" marR="0" lvl="0" indent="-216000" algn="l" defTabSz="914400" rtl="0" eaLnBrk="1" fontAlgn="auto" latinLnBrk="0" hangingPunct="1">
              <a:lnSpc>
                <a:spcPct val="130000"/>
              </a:lnSpc>
              <a:spcBef>
                <a:spcPts val="1200"/>
              </a:spcBef>
              <a:spcAft>
                <a:spcPts val="0"/>
              </a:spcAft>
              <a:buClrTx/>
              <a:buSzTx/>
              <a:buFont typeface="Arial" panose="020B0604020202020204" pitchFamily="34" charset="0"/>
              <a:buChar char="•"/>
              <a:tabLst/>
              <a:defRPr/>
            </a:pPr>
            <a:r>
              <a:rPr kumimoji="0" lang="zh-CN" altLang="en-US" sz="1600" b="1" i="0" u="none" strike="noStrike" kern="1200" cap="none" spc="0" normalizeH="0" baseline="0" noProof="0" dirty="0">
                <a:ln>
                  <a:noFill/>
                </a:ln>
                <a:solidFill>
                  <a:srgbClr val="0000C9"/>
                </a:solidFill>
                <a:effectLst/>
                <a:uLnTx/>
                <a:uFillTx/>
                <a:latin typeface="Arial" panose="020B0604020202020204" pitchFamily="34" charset="0"/>
                <a:ea typeface="微软雅黑" panose="020B0503020204020204" pitchFamily="34" charset="-122"/>
                <a:cs typeface="+mn-cs"/>
                <a:sym typeface="Arial" panose="020B0604020202020204" pitchFamily="34" charset="0"/>
              </a:rPr>
              <a:t>半衰期</a:t>
            </a:r>
            <a:r>
              <a:rPr kumimoji="0" lang="en-US" altLang="zh-CN" sz="1600" b="1" i="0" u="none" strike="noStrike" kern="1200" cap="none" spc="0" normalizeH="0" baseline="0" noProof="0" dirty="0">
                <a:ln>
                  <a:noFill/>
                </a:ln>
                <a:solidFill>
                  <a:srgbClr val="0000C9"/>
                </a:solidFill>
                <a:effectLst/>
                <a:uLnTx/>
                <a:uFillTx/>
                <a:latin typeface="Arial" panose="020B0604020202020204" pitchFamily="34" charset="0"/>
                <a:ea typeface="微软雅黑" panose="020B0503020204020204" pitchFamily="34" charset="-122"/>
                <a:cs typeface="+mn-cs"/>
                <a:sym typeface="Arial" panose="020B0604020202020204" pitchFamily="34" charset="0"/>
              </a:rPr>
              <a:t>11</a:t>
            </a:r>
            <a:r>
              <a:rPr kumimoji="0" lang="zh-CN" altLang="en-US" sz="1600" b="1" i="0" u="none" strike="noStrike" kern="1200" cap="none" spc="0" normalizeH="0" baseline="0" noProof="0" dirty="0">
                <a:ln>
                  <a:noFill/>
                </a:ln>
                <a:solidFill>
                  <a:srgbClr val="0000C9"/>
                </a:solidFill>
                <a:effectLst/>
                <a:uLnTx/>
                <a:uFillTx/>
                <a:latin typeface="Arial" panose="020B0604020202020204" pitchFamily="34" charset="0"/>
                <a:ea typeface="微软雅黑" panose="020B0503020204020204" pitchFamily="34" charset="-122"/>
                <a:cs typeface="+mn-cs"/>
                <a:sym typeface="Arial" panose="020B0604020202020204" pitchFamily="34" charset="0"/>
              </a:rPr>
              <a:t>小时，</a:t>
            </a:r>
            <a:r>
              <a:rPr kumimoji="0" lang="en-US" altLang="zh-CN" sz="1600" b="1" i="0" u="none" strike="noStrike" kern="1200" cap="none" spc="0" normalizeH="0" baseline="0" noProof="0" dirty="0">
                <a:ln>
                  <a:noFill/>
                </a:ln>
                <a:solidFill>
                  <a:srgbClr val="000000"/>
                </a:solidFill>
                <a:effectLst/>
                <a:uLnTx/>
                <a:uFillTx/>
                <a:latin typeface="Arial" panose="020B0604020202020204" pitchFamily="34" charset="0"/>
                <a:ea typeface="微软雅黑" panose="020B0503020204020204" pitchFamily="34" charset="-122"/>
                <a:cs typeface="+mn-cs"/>
              </a:rPr>
              <a:t>24</a:t>
            </a:r>
            <a:r>
              <a:rPr kumimoji="0" lang="zh-CN" altLang="en-US" sz="1600" b="1" i="0" u="none" strike="noStrike" kern="1200" cap="none" spc="0" normalizeH="0" baseline="0" noProof="0" dirty="0">
                <a:ln>
                  <a:noFill/>
                </a:ln>
                <a:solidFill>
                  <a:srgbClr val="000000"/>
                </a:solidFill>
                <a:effectLst/>
                <a:uLnTx/>
                <a:uFillTx/>
                <a:latin typeface="Arial" panose="020B0604020202020204" pitchFamily="34" charset="0"/>
                <a:ea typeface="微软雅黑" panose="020B0503020204020204" pitchFamily="34" charset="-122"/>
                <a:cs typeface="+mn-cs"/>
              </a:rPr>
              <a:t>小时</a:t>
            </a:r>
            <a:r>
              <a:rPr kumimoji="0" lang="zh-CN" altLang="en-US" sz="1600" b="1" i="0" u="none" strike="noStrike" kern="1200" cap="none" spc="0" normalizeH="0" baseline="0" noProof="0" dirty="0">
                <a:ln>
                  <a:noFill/>
                </a:ln>
                <a:solidFill>
                  <a:srgbClr val="0000C9"/>
                </a:solidFill>
                <a:effectLst/>
                <a:uLnTx/>
                <a:uFillTx/>
                <a:latin typeface="Arial" panose="020B0604020202020204" pitchFamily="34" charset="0"/>
                <a:ea typeface="微软雅黑" panose="020B0503020204020204" pitchFamily="34" charset="-122"/>
                <a:cs typeface="+mn-cs"/>
              </a:rPr>
              <a:t>补药率 仅</a:t>
            </a:r>
            <a:r>
              <a:rPr kumimoji="0" lang="en-US" altLang="zh-CN" sz="1800" b="1" i="0" u="none" strike="noStrike" kern="1200" cap="none" spc="0" normalizeH="0" baseline="0" noProof="0" dirty="0">
                <a:ln>
                  <a:noFill/>
                </a:ln>
                <a:solidFill>
                  <a:srgbClr val="0000C9"/>
                </a:solidFill>
                <a:effectLst/>
                <a:uLnTx/>
                <a:uFillTx/>
                <a:latin typeface="Arial" panose="020B0604020202020204" pitchFamily="34" charset="0"/>
                <a:ea typeface="微软雅黑" panose="020B0503020204020204" pitchFamily="34" charset="-122"/>
                <a:cs typeface="+mn-cs"/>
              </a:rPr>
              <a:t>5.2</a:t>
            </a:r>
            <a:r>
              <a:rPr kumimoji="0" lang="en-US" altLang="zh-CN" sz="1800" b="1" i="0" u="none" strike="noStrike" kern="1200" cap="none" spc="0" normalizeH="0" baseline="0" noProof="0" dirty="0">
                <a:ln>
                  <a:noFill/>
                </a:ln>
                <a:solidFill>
                  <a:srgbClr val="0000C9"/>
                </a:solidFill>
                <a:effectLst/>
                <a:uLnTx/>
                <a:uFillTx/>
                <a:latin typeface="Arial" panose="020B0604020202020204" pitchFamily="34" charset="0"/>
                <a:ea typeface="微软雅黑" panose="020B0503020204020204" pitchFamily="34" charset="-122"/>
                <a:cs typeface="+mn-cs"/>
                <a:sym typeface="Arial" panose="020B0604020202020204" pitchFamily="34" charset="0"/>
              </a:rPr>
              <a:t>%</a:t>
            </a:r>
          </a:p>
          <a:p>
            <a:pPr marL="216000" marR="0" lvl="0" indent="0" algn="l" defTabSz="914400" rtl="0" eaLnBrk="1" fontAlgn="auto" latinLnBrk="0" hangingPunct="1">
              <a:lnSpc>
                <a:spcPct val="140000"/>
              </a:lnSpc>
              <a:spcBef>
                <a:spcPts val="300"/>
              </a:spcBef>
              <a:spcAft>
                <a:spcPts val="0"/>
              </a:spcAft>
              <a:buClrTx/>
              <a:buSzTx/>
              <a:buFontTx/>
              <a:buNone/>
              <a:tabLst/>
              <a:defRPr/>
            </a:pPr>
            <a:r>
              <a:rPr kumimoji="0" lang="zh-CN" altLang="en-US" sz="1400" b="0" i="0" u="none" strike="noStrike" kern="1200" cap="none" spc="0" normalizeH="0" baseline="0" noProof="0" dirty="0">
                <a:ln>
                  <a:noFill/>
                </a:ln>
                <a:solidFill>
                  <a:srgbClr val="000000"/>
                </a:solidFill>
                <a:effectLst/>
                <a:uLnTx/>
                <a:uFillTx/>
                <a:latin typeface="Arial" panose="020B0604020202020204" pitchFamily="34" charset="0"/>
                <a:ea typeface="微软雅黑" panose="020B0503020204020204" pitchFamily="34" charset="-122"/>
                <a:cs typeface="+mn-cs"/>
                <a:sym typeface="Arial" panose="020B0604020202020204" pitchFamily="34" charset="0"/>
              </a:rPr>
              <a:t>（利扎曲普坦半衰期 </a:t>
            </a:r>
            <a:r>
              <a:rPr kumimoji="0" lang="en-US" altLang="zh-CN" sz="1400" b="0" i="0" u="none" strike="noStrike" kern="1200" cap="none" spc="0" normalizeH="0" baseline="0" noProof="0" dirty="0">
                <a:ln>
                  <a:noFill/>
                </a:ln>
                <a:solidFill>
                  <a:srgbClr val="000000"/>
                </a:solidFill>
                <a:effectLst/>
                <a:uLnTx/>
                <a:uFillTx/>
                <a:latin typeface="Arial" panose="020B0604020202020204" pitchFamily="34" charset="0"/>
                <a:ea typeface="微软雅黑" panose="020B0503020204020204" pitchFamily="34" charset="-122"/>
                <a:cs typeface="+mn-cs"/>
                <a:sym typeface="Arial" panose="020B0604020202020204" pitchFamily="34" charset="0"/>
              </a:rPr>
              <a:t>2-3</a:t>
            </a:r>
            <a:r>
              <a:rPr kumimoji="0" lang="zh-CN" altLang="en-US" sz="1400" b="0" i="0" u="none" strike="noStrike" kern="1200" cap="none" spc="0" normalizeH="0" baseline="0" noProof="0" dirty="0">
                <a:ln>
                  <a:noFill/>
                </a:ln>
                <a:solidFill>
                  <a:srgbClr val="000000"/>
                </a:solidFill>
                <a:effectLst/>
                <a:uLnTx/>
                <a:uFillTx/>
                <a:latin typeface="Arial" panose="020B0604020202020204" pitchFamily="34" charset="0"/>
                <a:ea typeface="微软雅黑" panose="020B0503020204020204" pitchFamily="34" charset="-122"/>
                <a:cs typeface="+mn-cs"/>
                <a:sym typeface="Arial" panose="020B0604020202020204" pitchFamily="34" charset="0"/>
              </a:rPr>
              <a:t>小时，</a:t>
            </a:r>
            <a:r>
              <a:rPr kumimoji="0" lang="en-US" altLang="zh-CN" sz="1400" b="0" i="0" u="none" strike="noStrike" kern="1200" cap="none" spc="0" normalizeH="0" baseline="0" noProof="0" dirty="0">
                <a:ln>
                  <a:noFill/>
                </a:ln>
                <a:solidFill>
                  <a:srgbClr val="000000"/>
                </a:solidFill>
                <a:effectLst/>
                <a:uLnTx/>
                <a:uFillTx/>
                <a:latin typeface="Arial" panose="020B0604020202020204" pitchFamily="34" charset="0"/>
                <a:ea typeface="微软雅黑" panose="020B0503020204020204" pitchFamily="34" charset="-122"/>
                <a:cs typeface="+mn-cs"/>
                <a:sym typeface="Arial" panose="020B0604020202020204" pitchFamily="34" charset="0"/>
              </a:rPr>
              <a:t>24</a:t>
            </a:r>
            <a:r>
              <a:rPr kumimoji="0" lang="zh-CN" altLang="en-US" sz="1400" b="0" i="0" u="none" strike="noStrike" kern="1200" cap="none" spc="0" normalizeH="0" baseline="0" noProof="0" dirty="0">
                <a:ln>
                  <a:noFill/>
                </a:ln>
                <a:solidFill>
                  <a:srgbClr val="000000"/>
                </a:solidFill>
                <a:effectLst/>
                <a:uLnTx/>
                <a:uFillTx/>
                <a:latin typeface="Arial" panose="020B0604020202020204" pitchFamily="34" charset="0"/>
                <a:ea typeface="微软雅黑" panose="020B0503020204020204" pitchFamily="34" charset="-122"/>
                <a:cs typeface="+mn-cs"/>
                <a:sym typeface="Arial" panose="020B0604020202020204" pitchFamily="34" charset="0"/>
              </a:rPr>
              <a:t>小时补药率</a:t>
            </a:r>
            <a:r>
              <a:rPr kumimoji="0" lang="en-US" altLang="zh-CN" sz="1400" b="0" i="0" u="none" strike="noStrike" kern="1200" cap="none" spc="0" normalizeH="0" baseline="0" noProof="0" dirty="0">
                <a:ln>
                  <a:noFill/>
                </a:ln>
                <a:solidFill>
                  <a:srgbClr val="000000"/>
                </a:solidFill>
                <a:effectLst/>
                <a:uLnTx/>
                <a:uFillTx/>
                <a:latin typeface="Arial" panose="020B0604020202020204" pitchFamily="34" charset="0"/>
                <a:ea typeface="微软雅黑" panose="020B0503020204020204" pitchFamily="34" charset="-122"/>
                <a:cs typeface="+mn-cs"/>
                <a:sym typeface="Arial" panose="020B0604020202020204" pitchFamily="34" charset="0"/>
              </a:rPr>
              <a:t>55%</a:t>
            </a:r>
            <a:r>
              <a:rPr kumimoji="0" lang="en-US" altLang="zh-CN" sz="1400" b="0" i="0" u="none" strike="noStrike" kern="1200" cap="none" spc="0" normalizeH="0" baseline="30000" noProof="0" dirty="0">
                <a:ln>
                  <a:noFill/>
                </a:ln>
                <a:solidFill>
                  <a:srgbClr val="000000"/>
                </a:solidFill>
                <a:effectLst/>
                <a:uLnTx/>
                <a:uFillTx/>
                <a:latin typeface="Arial" panose="020B0604020202020204" pitchFamily="34" charset="0"/>
                <a:ea typeface="微软雅黑" panose="020B0503020204020204" pitchFamily="34" charset="-122"/>
                <a:cs typeface="+mn-cs"/>
                <a:sym typeface="Arial" panose="020B0604020202020204" pitchFamily="34" charset="0"/>
              </a:rPr>
              <a:t>15</a:t>
            </a:r>
            <a:r>
              <a:rPr kumimoji="0" lang="zh-CN" altLang="en-US" sz="1400" b="0" i="0" u="none" strike="noStrike" kern="1200" cap="none" spc="0" normalizeH="0" baseline="0" noProof="0" dirty="0">
                <a:ln>
                  <a:noFill/>
                </a:ln>
                <a:solidFill>
                  <a:srgbClr val="000000"/>
                </a:solidFill>
                <a:effectLst/>
                <a:uLnTx/>
                <a:uFillTx/>
                <a:latin typeface="Arial" panose="020B0604020202020204" pitchFamily="34" charset="0"/>
                <a:ea typeface="微软雅黑" panose="020B0503020204020204" pitchFamily="34" charset="-122"/>
                <a:cs typeface="+mn-cs"/>
                <a:sym typeface="Arial" panose="020B0604020202020204" pitchFamily="34" charset="0"/>
              </a:rPr>
              <a:t>）</a:t>
            </a:r>
            <a:endParaRPr kumimoji="0" lang="en-US" altLang="zh-CN" sz="1400" b="0" i="0" u="none" strike="noStrike" kern="1200" cap="none" spc="0" normalizeH="0" baseline="0" noProof="0" dirty="0">
              <a:ln>
                <a:noFill/>
              </a:ln>
              <a:solidFill>
                <a:srgbClr val="000000"/>
              </a:solidFill>
              <a:effectLst/>
              <a:uLnTx/>
              <a:uFillTx/>
              <a:latin typeface="Arial" panose="020B0604020202020204" pitchFamily="34" charset="0"/>
              <a:ea typeface="微软雅黑" panose="020B0503020204020204" pitchFamily="34" charset="-122"/>
              <a:cs typeface="+mn-cs"/>
              <a:sym typeface="Arial" panose="020B0604020202020204" pitchFamily="34" charset="0"/>
            </a:endParaRPr>
          </a:p>
        </p:txBody>
      </p:sp>
      <p:sp>
        <p:nvSpPr>
          <p:cNvPr id="11" name="椭圆 10">
            <a:extLst>
              <a:ext uri="{FF2B5EF4-FFF2-40B4-BE49-F238E27FC236}">
                <a16:creationId xmlns:a16="http://schemas.microsoft.com/office/drawing/2014/main" id="{37762978-04B6-BE19-E32B-017E633092FD}"/>
              </a:ext>
            </a:extLst>
          </p:cNvPr>
          <p:cNvSpPr/>
          <p:nvPr/>
        </p:nvSpPr>
        <p:spPr bwMode="gray">
          <a:xfrm>
            <a:off x="515786" y="1265823"/>
            <a:ext cx="396000" cy="396000"/>
          </a:xfrm>
          <a:prstGeom prst="ellipse">
            <a:avLst/>
          </a:prstGeom>
          <a:solidFill>
            <a:schemeClr val="accent2"/>
          </a:solidFill>
          <a:ln w="28575" cap="flat" cmpd="sng" algn="ctr">
            <a:noFill/>
            <a:prstDash val="solid"/>
            <a:miter lim="800000"/>
            <a:headEnd type="none" w="med" len="med"/>
            <a:tailEnd type="none" w="med" len="med"/>
          </a:ln>
          <a:effectLst/>
        </p:spPr>
        <p:txBody>
          <a:bodyPr vert="horz" wrap="square" lIns="91429" tIns="45715" rIns="91429" bIns="45715" numCol="1" rtlCol="0" anchor="ctr" anchorCtr="0" compatLnSpc="1">
            <a:prstTxWarp prst="textNoShape">
              <a:avLst/>
            </a:prstTxWarp>
            <a:noAutofit/>
          </a:bodyPr>
          <a:lstStyle/>
          <a:p>
            <a:pPr marL="0" marR="0" lvl="0" indent="0" algn="ctr" defTabSz="914400" rtl="0" eaLnBrk="1" fontAlgn="base" latinLnBrk="0" hangingPunct="1">
              <a:lnSpc>
                <a:spcPct val="90000"/>
              </a:lnSpc>
              <a:spcBef>
                <a:spcPts val="0"/>
              </a:spcBef>
              <a:spcAft>
                <a:spcPct val="0"/>
              </a:spcAft>
              <a:buClr>
                <a:srgbClr val="0095FF"/>
              </a:buClr>
              <a:buSzPct val="90000"/>
              <a:buFontTx/>
              <a:buNone/>
              <a:tabLst/>
              <a:defRPr/>
            </a:pPr>
            <a:r>
              <a:rPr kumimoji="0" lang="en-US" altLang="zh-CN" sz="1600" b="1" i="0" u="none" strike="noStrike" kern="1200" cap="none" spc="0" normalizeH="0" baseline="0" noProof="0" dirty="0">
                <a:ln>
                  <a:noFill/>
                </a:ln>
                <a:solidFill>
                  <a:srgbClr val="FFFFFF"/>
                </a:solidFill>
                <a:effectLst/>
                <a:uLnTx/>
                <a:uFillTx/>
                <a:latin typeface="Arial" panose="020B0604020202020204"/>
                <a:ea typeface="黑体" panose="02010609060101010101" pitchFamily="49" charset="-122"/>
                <a:cs typeface="+mn-cs"/>
              </a:rPr>
              <a:t>1</a:t>
            </a:r>
            <a:endParaRPr kumimoji="0" lang="zh-CN" altLang="en-US" sz="1600" b="1" i="0" u="none" strike="noStrike" kern="1200" cap="none" spc="0" normalizeH="0" baseline="0" noProof="0" dirty="0">
              <a:ln>
                <a:noFill/>
              </a:ln>
              <a:solidFill>
                <a:srgbClr val="FFFFFF"/>
              </a:solidFill>
              <a:effectLst/>
              <a:uLnTx/>
              <a:uFillTx/>
              <a:latin typeface="Arial" panose="020B0604020202020204"/>
              <a:ea typeface="黑体" panose="02010609060101010101" pitchFamily="49" charset="-122"/>
              <a:cs typeface="+mn-cs"/>
            </a:endParaRPr>
          </a:p>
        </p:txBody>
      </p:sp>
      <p:sp>
        <p:nvSpPr>
          <p:cNvPr id="14" name="椭圆 13">
            <a:extLst>
              <a:ext uri="{FF2B5EF4-FFF2-40B4-BE49-F238E27FC236}">
                <a16:creationId xmlns:a16="http://schemas.microsoft.com/office/drawing/2014/main" id="{4605F07B-915B-E03C-2802-B8C61B696B3B}"/>
              </a:ext>
            </a:extLst>
          </p:cNvPr>
          <p:cNvSpPr/>
          <p:nvPr/>
        </p:nvSpPr>
        <p:spPr bwMode="gray">
          <a:xfrm>
            <a:off x="4492584" y="1265823"/>
            <a:ext cx="396000" cy="396000"/>
          </a:xfrm>
          <a:prstGeom prst="ellipse">
            <a:avLst/>
          </a:prstGeom>
          <a:solidFill>
            <a:schemeClr val="accent2"/>
          </a:solidFill>
          <a:ln w="28575" cap="flat" cmpd="sng" algn="ctr">
            <a:noFill/>
            <a:prstDash val="solid"/>
            <a:miter lim="800000"/>
            <a:headEnd type="none" w="med" len="med"/>
            <a:tailEnd type="none" w="med" len="med"/>
          </a:ln>
          <a:effectLst/>
        </p:spPr>
        <p:txBody>
          <a:bodyPr vert="horz" wrap="square" lIns="91429" tIns="45715" rIns="91429" bIns="45715" numCol="1" rtlCol="0" anchor="ctr" anchorCtr="0" compatLnSpc="1">
            <a:prstTxWarp prst="textNoShape">
              <a:avLst/>
            </a:prstTxWarp>
            <a:noAutofit/>
          </a:bodyPr>
          <a:lstStyle/>
          <a:p>
            <a:pPr marL="0" marR="0" lvl="0" indent="0" algn="ctr" defTabSz="914400" rtl="0" eaLnBrk="1" fontAlgn="base" latinLnBrk="0" hangingPunct="1">
              <a:lnSpc>
                <a:spcPct val="90000"/>
              </a:lnSpc>
              <a:spcBef>
                <a:spcPts val="0"/>
              </a:spcBef>
              <a:spcAft>
                <a:spcPct val="0"/>
              </a:spcAft>
              <a:buClr>
                <a:srgbClr val="0095FF"/>
              </a:buClr>
              <a:buSzPct val="90000"/>
              <a:buFontTx/>
              <a:buNone/>
              <a:tabLst/>
              <a:defRPr/>
            </a:pPr>
            <a:r>
              <a:rPr kumimoji="0" lang="en-US" altLang="zh-CN" sz="1600" b="1" i="0" u="none" strike="noStrike" kern="1200" cap="none" spc="0" normalizeH="0" baseline="0" noProof="0" dirty="0">
                <a:ln>
                  <a:noFill/>
                </a:ln>
                <a:solidFill>
                  <a:srgbClr val="FFFFFF"/>
                </a:solidFill>
                <a:effectLst/>
                <a:uLnTx/>
                <a:uFillTx/>
                <a:latin typeface="Arial" panose="020B0604020202020204"/>
                <a:ea typeface="黑体" panose="02010609060101010101" pitchFamily="49" charset="-122"/>
                <a:cs typeface="+mn-cs"/>
              </a:rPr>
              <a:t>2</a:t>
            </a:r>
            <a:endParaRPr kumimoji="0" lang="zh-CN" altLang="en-US" sz="1600" b="1" i="0" u="none" strike="noStrike" kern="1200" cap="none" spc="0" normalizeH="0" baseline="0" noProof="0" dirty="0">
              <a:ln>
                <a:noFill/>
              </a:ln>
              <a:solidFill>
                <a:srgbClr val="FFFFFF"/>
              </a:solidFill>
              <a:effectLst/>
              <a:uLnTx/>
              <a:uFillTx/>
              <a:latin typeface="Arial" panose="020B0604020202020204"/>
              <a:ea typeface="黑体" panose="02010609060101010101" pitchFamily="49" charset="-122"/>
              <a:cs typeface="+mn-cs"/>
            </a:endParaRPr>
          </a:p>
        </p:txBody>
      </p:sp>
      <p:sp>
        <p:nvSpPr>
          <p:cNvPr id="15" name="椭圆 14">
            <a:extLst>
              <a:ext uri="{FF2B5EF4-FFF2-40B4-BE49-F238E27FC236}">
                <a16:creationId xmlns:a16="http://schemas.microsoft.com/office/drawing/2014/main" id="{C1845597-E92E-B4E7-4CE1-4FC2B85BF56B}"/>
              </a:ext>
            </a:extLst>
          </p:cNvPr>
          <p:cNvSpPr/>
          <p:nvPr/>
        </p:nvSpPr>
        <p:spPr bwMode="gray">
          <a:xfrm>
            <a:off x="8271382" y="1265823"/>
            <a:ext cx="396000" cy="396000"/>
          </a:xfrm>
          <a:prstGeom prst="ellipse">
            <a:avLst/>
          </a:prstGeom>
          <a:solidFill>
            <a:schemeClr val="accent2"/>
          </a:solidFill>
          <a:ln w="28575" cap="flat" cmpd="sng" algn="ctr">
            <a:noFill/>
            <a:prstDash val="solid"/>
            <a:miter lim="800000"/>
            <a:headEnd type="none" w="med" len="med"/>
            <a:tailEnd type="none" w="med" len="med"/>
          </a:ln>
          <a:effectLst/>
        </p:spPr>
        <p:txBody>
          <a:bodyPr vert="horz" wrap="square" lIns="91429" tIns="45715" rIns="91429" bIns="45715" numCol="1" rtlCol="0" anchor="ctr" anchorCtr="0" compatLnSpc="1">
            <a:prstTxWarp prst="textNoShape">
              <a:avLst/>
            </a:prstTxWarp>
            <a:noAutofit/>
          </a:bodyPr>
          <a:lstStyle/>
          <a:p>
            <a:pPr marL="0" marR="0" lvl="0" indent="0" algn="ctr" defTabSz="914400" rtl="0" eaLnBrk="1" fontAlgn="base" latinLnBrk="0" hangingPunct="1">
              <a:lnSpc>
                <a:spcPct val="90000"/>
              </a:lnSpc>
              <a:spcBef>
                <a:spcPts val="0"/>
              </a:spcBef>
              <a:spcAft>
                <a:spcPct val="0"/>
              </a:spcAft>
              <a:buClr>
                <a:srgbClr val="0095FF"/>
              </a:buClr>
              <a:buSzPct val="90000"/>
              <a:buFontTx/>
              <a:buNone/>
              <a:tabLst/>
              <a:defRPr/>
            </a:pPr>
            <a:r>
              <a:rPr kumimoji="0" lang="en-US" altLang="zh-CN" sz="1600" b="1" i="0" u="none" strike="noStrike" kern="1200" cap="none" spc="0" normalizeH="0" baseline="0" noProof="0" dirty="0">
                <a:ln>
                  <a:noFill/>
                </a:ln>
                <a:solidFill>
                  <a:srgbClr val="FFFFFF"/>
                </a:solidFill>
                <a:effectLst/>
                <a:uLnTx/>
                <a:uFillTx/>
                <a:latin typeface="Arial" panose="020B0604020202020204"/>
                <a:ea typeface="黑体" panose="02010609060101010101" pitchFamily="49" charset="-122"/>
                <a:cs typeface="+mn-cs"/>
              </a:rPr>
              <a:t>3</a:t>
            </a:r>
            <a:endParaRPr kumimoji="0" lang="zh-CN" altLang="en-US" sz="1600" b="1" i="0" u="none" strike="noStrike" kern="1200" cap="none" spc="0" normalizeH="0" baseline="0" noProof="0" dirty="0">
              <a:ln>
                <a:noFill/>
              </a:ln>
              <a:solidFill>
                <a:srgbClr val="FFFFFF"/>
              </a:solidFill>
              <a:effectLst/>
              <a:uLnTx/>
              <a:uFillTx/>
              <a:latin typeface="Arial" panose="020B0604020202020204"/>
              <a:ea typeface="黑体" panose="02010609060101010101" pitchFamily="49" charset="-122"/>
              <a:cs typeface="+mn-cs"/>
            </a:endParaRPr>
          </a:p>
        </p:txBody>
      </p:sp>
      <p:sp>
        <p:nvSpPr>
          <p:cNvPr id="42" name="文本框 41">
            <a:extLst>
              <a:ext uri="{FF2B5EF4-FFF2-40B4-BE49-F238E27FC236}">
                <a16:creationId xmlns:a16="http://schemas.microsoft.com/office/drawing/2014/main" id="{2490936D-EBDE-7920-114F-1FDFD4CF928F}"/>
              </a:ext>
            </a:extLst>
          </p:cNvPr>
          <p:cNvSpPr txBox="1"/>
          <p:nvPr/>
        </p:nvSpPr>
        <p:spPr bwMode="gray">
          <a:xfrm>
            <a:off x="8391585" y="2478597"/>
            <a:ext cx="3348000" cy="3524228"/>
          </a:xfrm>
          <a:prstGeom prst="rect">
            <a:avLst/>
          </a:prstGeom>
          <a:solidFill>
            <a:srgbClr val="F2F2F2">
              <a:alpha val="69804"/>
            </a:srgbClr>
          </a:solidFill>
          <a:ln>
            <a:solidFill>
              <a:schemeClr val="bg1">
                <a:lumMod val="85000"/>
              </a:schemeClr>
            </a:solidFill>
          </a:ln>
        </p:spPr>
        <p:txBody>
          <a:bodyPr wrap="square" lIns="45720" tIns="45720" rIns="45720" bIns="45720" rtlCol="0">
            <a:noAutofit/>
          </a:bodyPr>
          <a:lstStyle/>
          <a:p>
            <a:pPr marL="72000" marR="0" lvl="0" indent="0" algn="l" defTabSz="914400" rtl="0" eaLnBrk="1" fontAlgn="auto" latinLnBrk="0" hangingPunct="1">
              <a:lnSpc>
                <a:spcPct val="130000"/>
              </a:lnSpc>
              <a:spcBef>
                <a:spcPts val="600"/>
              </a:spcBef>
              <a:spcAft>
                <a:spcPts val="0"/>
              </a:spcAft>
              <a:buClrTx/>
              <a:buSzTx/>
              <a:buFontTx/>
              <a:buNone/>
              <a:tabLst/>
              <a:defRPr/>
            </a:pPr>
            <a:r>
              <a:rPr kumimoji="0" lang="zh-CN" altLang="en-US" sz="1600" b="0" i="0" u="none" strike="noStrike" kern="1200" cap="none" spc="0"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cs typeface="Times New Roman" panose="02020603050405020304" pitchFamily="18" charset="0"/>
              </a:rPr>
              <a:t>据瑞美吉泮中国长期研究，首月起即可</a:t>
            </a:r>
            <a:r>
              <a:rPr kumimoji="0" lang="zh-CN" altLang="en-US" sz="1600" b="1" i="0" u="none" strike="noStrike" kern="1200" cap="none" spc="0"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cs typeface="Times New Roman" panose="02020603050405020304" pitchFamily="18" charset="0"/>
              </a:rPr>
              <a:t>降低每月偏头痛发作天数</a:t>
            </a:r>
            <a:r>
              <a:rPr kumimoji="0" lang="en-US" altLang="zh-CN" sz="1600" b="0" i="0" u="none" strike="noStrike" kern="1200" cap="none" spc="0" normalizeH="0" baseline="30000" noProof="0" dirty="0">
                <a:ln>
                  <a:noFill/>
                </a:ln>
                <a:solidFill>
                  <a:srgbClr val="000000"/>
                </a:solidFill>
                <a:effectLst/>
                <a:uLnTx/>
                <a:uFillTx/>
                <a:latin typeface="微软雅黑" panose="020B0503020204020204" pitchFamily="34" charset="-122"/>
                <a:ea typeface="微软雅黑" panose="020B0503020204020204" pitchFamily="34" charset="-122"/>
                <a:cs typeface="Times New Roman" panose="02020603050405020304" pitchFamily="18" charset="0"/>
              </a:rPr>
              <a:t>18-19</a:t>
            </a:r>
            <a:endParaRPr kumimoji="0" lang="en-US" altLang="zh-CN" sz="1600" b="0" i="0" u="none" strike="noStrike" kern="1200" cap="none" spc="0"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cs typeface="Times New Roman" panose="02020603050405020304" pitchFamily="18" charset="0"/>
            </a:endParaRPr>
          </a:p>
          <a:p>
            <a:pPr marL="360000" marR="0" lvl="0" indent="-216000" algn="l" defTabSz="914400" rtl="0" eaLnBrk="1" fontAlgn="auto" latinLnBrk="0" hangingPunct="1">
              <a:lnSpc>
                <a:spcPct val="130000"/>
              </a:lnSpc>
              <a:spcBef>
                <a:spcPts val="1200"/>
              </a:spcBef>
              <a:spcAft>
                <a:spcPts val="0"/>
              </a:spcAft>
              <a:buClr>
                <a:srgbClr val="0000C9"/>
              </a:buClr>
              <a:buSzTx/>
              <a:buFont typeface="Arial" panose="020B0604020202020204" pitchFamily="34" charset="0"/>
              <a:buChar char="•"/>
              <a:tabLst/>
              <a:defRPr/>
            </a:pPr>
            <a:r>
              <a:rPr kumimoji="0" lang="zh-CN" altLang="en-US" sz="1600" b="0" i="0" u="none" strike="noStrike" kern="1200" cap="none" spc="0"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cs typeface="Times New Roman" panose="02020603050405020304" pitchFamily="18" charset="0"/>
              </a:rPr>
              <a:t>中重度偏头痛每月发作天数平均：</a:t>
            </a:r>
            <a:endParaRPr kumimoji="0" lang="en-US" altLang="zh-CN" sz="1600" b="0" i="0" u="none" strike="noStrike" kern="1200" cap="none" spc="0"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cs typeface="Times New Roman" panose="02020603050405020304" pitchFamily="18" charset="0"/>
            </a:endParaRPr>
          </a:p>
          <a:p>
            <a:pPr marL="360000" marR="0" lvl="0" indent="-216000" algn="l" defTabSz="914400" rtl="0" eaLnBrk="1" fontAlgn="auto" latinLnBrk="0" hangingPunct="1">
              <a:lnSpc>
                <a:spcPct val="130000"/>
              </a:lnSpc>
              <a:spcBef>
                <a:spcPts val="0"/>
              </a:spcBef>
              <a:spcAft>
                <a:spcPts val="0"/>
              </a:spcAft>
              <a:buClr>
                <a:srgbClr val="0000C9"/>
              </a:buClr>
              <a:buSzTx/>
              <a:buFontTx/>
              <a:buNone/>
              <a:tabLst/>
              <a:defRPr/>
            </a:pPr>
            <a:r>
              <a:rPr kumimoji="0" lang="en-US" altLang="zh-CN" sz="1600" b="1" i="0" u="none" strike="noStrike" kern="1200" cap="none" spc="0" normalizeH="0" baseline="0" noProof="0" dirty="0">
                <a:ln>
                  <a:noFill/>
                </a:ln>
                <a:solidFill>
                  <a:srgbClr val="0000C9"/>
                </a:solidFill>
                <a:effectLst/>
                <a:uLnTx/>
                <a:uFillTx/>
                <a:latin typeface="微软雅黑" panose="020B0503020204020204" pitchFamily="34" charset="-122"/>
                <a:ea typeface="微软雅黑" panose="020B0503020204020204" pitchFamily="34" charset="-122"/>
                <a:cs typeface="Times New Roman" panose="02020603050405020304" pitchFamily="18" charset="0"/>
              </a:rPr>
              <a:t>     </a:t>
            </a:r>
            <a:r>
              <a:rPr kumimoji="0" lang="zh-CN" altLang="en-US" sz="1600" b="1" i="0" u="none" strike="noStrike" kern="1200" cap="none" spc="0" normalizeH="0" baseline="0" noProof="0" dirty="0">
                <a:ln>
                  <a:noFill/>
                </a:ln>
                <a:solidFill>
                  <a:srgbClr val="0000C9"/>
                </a:solidFill>
                <a:effectLst/>
                <a:uLnTx/>
                <a:uFillTx/>
                <a:latin typeface="微软雅黑" panose="020B0503020204020204" pitchFamily="34" charset="-122"/>
                <a:ea typeface="微软雅黑" panose="020B0503020204020204" pitchFamily="34" charset="-122"/>
                <a:cs typeface="Times New Roman" panose="02020603050405020304" pitchFamily="18" charset="0"/>
              </a:rPr>
              <a:t>减少</a:t>
            </a:r>
            <a:r>
              <a:rPr kumimoji="0" lang="en-US" altLang="zh-CN" sz="1600" b="1" i="0" u="none" strike="noStrike" kern="1200" cap="none" spc="0" normalizeH="0" baseline="0" noProof="0" dirty="0">
                <a:ln>
                  <a:noFill/>
                </a:ln>
                <a:solidFill>
                  <a:srgbClr val="0000C9"/>
                </a:solidFill>
                <a:effectLst/>
                <a:uLnTx/>
                <a:uFillTx/>
                <a:latin typeface="微软雅黑" panose="020B0503020204020204" pitchFamily="34" charset="-122"/>
                <a:ea typeface="微软雅黑" panose="020B0503020204020204" pitchFamily="34" charset="-122"/>
                <a:cs typeface="Times New Roman" panose="02020603050405020304" pitchFamily="18" charset="0"/>
              </a:rPr>
              <a:t>30%</a:t>
            </a:r>
            <a:r>
              <a:rPr kumimoji="0" lang="en-US" altLang="zh-CN" sz="1600" i="0" u="none" strike="noStrike" kern="1200" cap="none" spc="0" normalizeH="0" baseline="30000" noProof="0" dirty="0">
                <a:ln>
                  <a:noFill/>
                </a:ln>
                <a:effectLst/>
                <a:uLnTx/>
                <a:uFillTx/>
                <a:latin typeface="微软雅黑" panose="020B0503020204020204" pitchFamily="34" charset="-122"/>
                <a:ea typeface="微软雅黑" panose="020B0503020204020204" pitchFamily="34" charset="-122"/>
                <a:cs typeface="Times New Roman" panose="02020603050405020304" pitchFamily="18" charset="0"/>
              </a:rPr>
              <a:t>**</a:t>
            </a:r>
          </a:p>
          <a:p>
            <a:pPr marL="360000" marR="0" lvl="0" indent="-216000" algn="l" defTabSz="914400" rtl="0" eaLnBrk="1" fontAlgn="auto" latinLnBrk="0" hangingPunct="1">
              <a:lnSpc>
                <a:spcPct val="130000"/>
              </a:lnSpc>
              <a:spcBef>
                <a:spcPts val="1200"/>
              </a:spcBef>
              <a:spcAft>
                <a:spcPts val="0"/>
              </a:spcAft>
              <a:buClr>
                <a:srgbClr val="0000C9"/>
              </a:buClr>
              <a:buSzTx/>
              <a:buFont typeface="Arial" panose="020B0604020202020204" pitchFamily="34" charset="0"/>
              <a:buChar char="•"/>
              <a:tabLst/>
              <a:defRPr/>
            </a:pPr>
            <a:r>
              <a:rPr kumimoji="0" lang="zh-CN" altLang="en-US" sz="1600" b="0" i="0" u="none" strike="noStrike" kern="1200" cap="none" spc="0"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cs typeface="Times New Roman" panose="02020603050405020304" pitchFamily="18" charset="0"/>
              </a:rPr>
              <a:t>全部偏头痛每月发作天数平均：</a:t>
            </a:r>
            <a:endParaRPr kumimoji="0" lang="en-US" altLang="zh-CN" sz="1600" b="0" i="0" u="none" strike="noStrike" kern="1200" cap="none" spc="0"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cs typeface="Times New Roman" panose="02020603050405020304" pitchFamily="18" charset="0"/>
            </a:endParaRPr>
          </a:p>
          <a:p>
            <a:pPr marL="360000" indent="-216000">
              <a:lnSpc>
                <a:spcPct val="130000"/>
              </a:lnSpc>
              <a:buClr>
                <a:srgbClr val="0000C9"/>
              </a:buClr>
              <a:defRPr/>
            </a:pPr>
            <a:r>
              <a:rPr kumimoji="0" lang="en-US" altLang="zh-CN" sz="1600" b="1" i="0" u="none" strike="noStrike" kern="1200" cap="none" spc="0" normalizeH="0" baseline="0" noProof="0" dirty="0">
                <a:ln>
                  <a:noFill/>
                </a:ln>
                <a:solidFill>
                  <a:srgbClr val="0000C9"/>
                </a:solidFill>
                <a:effectLst/>
                <a:uLnTx/>
                <a:uFillTx/>
                <a:latin typeface="微软雅黑" panose="020B0503020204020204" pitchFamily="34" charset="-122"/>
                <a:ea typeface="微软雅黑" panose="020B0503020204020204" pitchFamily="34" charset="-122"/>
                <a:cs typeface="Times New Roman" panose="02020603050405020304" pitchFamily="18" charset="0"/>
              </a:rPr>
              <a:t>     </a:t>
            </a:r>
            <a:r>
              <a:rPr kumimoji="0" lang="zh-CN" altLang="en-US" sz="1600" b="1" i="0" u="none" strike="noStrike" kern="1200" cap="none" spc="0" normalizeH="0" baseline="0" noProof="0" dirty="0">
                <a:ln>
                  <a:noFill/>
                </a:ln>
                <a:solidFill>
                  <a:srgbClr val="0000C9"/>
                </a:solidFill>
                <a:effectLst/>
                <a:uLnTx/>
                <a:uFillTx/>
                <a:latin typeface="微软雅黑" panose="020B0503020204020204" pitchFamily="34" charset="-122"/>
                <a:ea typeface="微软雅黑" panose="020B0503020204020204" pitchFamily="34" charset="-122"/>
                <a:cs typeface="Times New Roman" panose="02020603050405020304" pitchFamily="18" charset="0"/>
              </a:rPr>
              <a:t>减少</a:t>
            </a:r>
            <a:r>
              <a:rPr kumimoji="0" lang="en-US" altLang="zh-CN" sz="1600" b="1" i="0" u="none" strike="noStrike" kern="1200" cap="none" spc="0" normalizeH="0" baseline="0" noProof="0" dirty="0">
                <a:ln>
                  <a:noFill/>
                </a:ln>
                <a:solidFill>
                  <a:srgbClr val="0000C9"/>
                </a:solidFill>
                <a:effectLst/>
                <a:uLnTx/>
                <a:uFillTx/>
                <a:latin typeface="微软雅黑" panose="020B0503020204020204" pitchFamily="34" charset="-122"/>
                <a:ea typeface="微软雅黑" panose="020B0503020204020204" pitchFamily="34" charset="-122"/>
                <a:cs typeface="Times New Roman" panose="02020603050405020304" pitchFamily="18" charset="0"/>
              </a:rPr>
              <a:t>23%</a:t>
            </a:r>
            <a:r>
              <a:rPr kumimoji="0" lang="en-US" altLang="zh-CN" sz="1600" i="0" u="none" strike="noStrike" kern="1200" cap="none" spc="0" normalizeH="0" baseline="30000" noProof="0" dirty="0">
                <a:ln>
                  <a:noFill/>
                </a:ln>
                <a:effectLst/>
                <a:uLnTx/>
                <a:uFillTx/>
                <a:latin typeface="微软雅黑" panose="020B0503020204020204" pitchFamily="34" charset="-122"/>
                <a:ea typeface="微软雅黑" panose="020B0503020204020204" pitchFamily="34" charset="-122"/>
                <a:cs typeface="Times New Roman" panose="02020603050405020304" pitchFamily="18" charset="0"/>
              </a:rPr>
              <a:t>**</a:t>
            </a:r>
            <a:endParaRPr kumimoji="0" lang="en-US" altLang="zh-CN" sz="1600" b="1" i="0" u="none" strike="noStrike" kern="1200" cap="none" spc="0" normalizeH="0" baseline="0" noProof="0" dirty="0">
              <a:ln>
                <a:noFill/>
              </a:ln>
              <a:solidFill>
                <a:srgbClr val="0000C9"/>
              </a:solidFill>
              <a:effectLst/>
              <a:uLnTx/>
              <a:uFillTx/>
              <a:latin typeface="微软雅黑" panose="020B0503020204020204" pitchFamily="34" charset="-122"/>
              <a:ea typeface="微软雅黑" panose="020B0503020204020204" pitchFamily="34" charset="-122"/>
              <a:cs typeface="Times New Roman" panose="02020603050405020304" pitchFamily="18" charset="0"/>
            </a:endParaRPr>
          </a:p>
          <a:p>
            <a:pPr marL="216000" marR="0" lvl="0" indent="0" algn="l" defTabSz="914400" rtl="0" eaLnBrk="1" fontAlgn="auto" latinLnBrk="0" hangingPunct="1">
              <a:lnSpc>
                <a:spcPct val="140000"/>
              </a:lnSpc>
              <a:spcBef>
                <a:spcPts val="300"/>
              </a:spcBef>
              <a:spcAft>
                <a:spcPts val="0"/>
              </a:spcAft>
              <a:buClrTx/>
              <a:buSzTx/>
              <a:buFontTx/>
              <a:buNone/>
              <a:tabLst/>
              <a:defRPr/>
            </a:pPr>
            <a:r>
              <a:rPr kumimoji="0" lang="zh-CN" altLang="en-US" sz="1400" b="0" i="0" u="none" strike="noStrike" kern="1200" cap="none" spc="0" normalizeH="0" baseline="0" noProof="0" dirty="0">
                <a:ln>
                  <a:noFill/>
                </a:ln>
                <a:solidFill>
                  <a:srgbClr val="000000"/>
                </a:solidFill>
                <a:effectLst/>
                <a:uLnTx/>
                <a:uFillTx/>
                <a:latin typeface="Arial" panose="020B0604020202020204" pitchFamily="34" charset="0"/>
                <a:ea typeface="微软雅黑" panose="020B0503020204020204" pitchFamily="34" charset="-122"/>
                <a:cs typeface="+mn-cs"/>
                <a:sym typeface="Arial" panose="020B0604020202020204" pitchFamily="34" charset="0"/>
              </a:rPr>
              <a:t>（利扎曲普坦不能减少发作天数）</a:t>
            </a:r>
            <a:endParaRPr kumimoji="0" lang="en-US" altLang="zh-CN" sz="1400" b="0" i="0" u="none" strike="noStrike" kern="1200" cap="none" spc="0" normalizeH="0" baseline="0" noProof="0" dirty="0">
              <a:ln>
                <a:noFill/>
              </a:ln>
              <a:solidFill>
                <a:srgbClr val="000000"/>
              </a:solidFill>
              <a:effectLst/>
              <a:uLnTx/>
              <a:uFillTx/>
              <a:latin typeface="Arial" panose="020B0604020202020204" pitchFamily="34" charset="0"/>
              <a:ea typeface="微软雅黑" panose="020B0503020204020204" pitchFamily="34" charset="-122"/>
              <a:cs typeface="+mn-cs"/>
            </a:endParaRPr>
          </a:p>
        </p:txBody>
      </p:sp>
      <p:sp>
        <p:nvSpPr>
          <p:cNvPr id="6" name="文本框 5">
            <a:extLst>
              <a:ext uri="{FF2B5EF4-FFF2-40B4-BE49-F238E27FC236}">
                <a16:creationId xmlns:a16="http://schemas.microsoft.com/office/drawing/2014/main" id="{C1E7832F-D6C7-45F4-232E-C6946A851E24}"/>
              </a:ext>
            </a:extLst>
          </p:cNvPr>
          <p:cNvSpPr txBox="1"/>
          <p:nvPr/>
        </p:nvSpPr>
        <p:spPr bwMode="gray">
          <a:xfrm>
            <a:off x="634142" y="6033868"/>
            <a:ext cx="3599439" cy="265676"/>
          </a:xfrm>
          <a:prstGeom prst="rect">
            <a:avLst/>
          </a:prstGeom>
          <a:noFill/>
        </p:spPr>
        <p:txBody>
          <a:bodyPr wrap="square" lIns="45720" tIns="45720" rIns="45720" bIns="45720" rtlCol="0">
            <a:noAutofit/>
          </a:bodyPr>
          <a:lstStyle/>
          <a:p>
            <a:pPr>
              <a:lnSpc>
                <a:spcPct val="90000"/>
              </a:lnSpc>
              <a:spcBef>
                <a:spcPts val="1000"/>
              </a:spcBef>
              <a:defRPr/>
            </a:pPr>
            <a:r>
              <a:rPr kumimoji="0" lang="en-US" altLang="zh-CN" sz="1000" b="0" i="0" u="none" strike="noStrike" kern="1200" cap="none" spc="0"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rPr>
              <a:t>*</a:t>
            </a:r>
            <a:r>
              <a:rPr kumimoji="0" lang="zh-CN" altLang="en-US" sz="1000" b="0" i="0" u="none" strike="noStrike" kern="1200" cap="none" spc="0"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rPr>
              <a:t>注：利扎曲普坦数据基于中国</a:t>
            </a:r>
            <a:r>
              <a:rPr kumimoji="0" lang="en-US" altLang="zh-CN" sz="1000" b="0" i="0" u="none" strike="noStrike" kern="1200" cap="none" spc="0"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rPr>
              <a:t>1113</a:t>
            </a:r>
            <a:r>
              <a:rPr kumimoji="0" lang="zh-CN" altLang="en-US" sz="1000" b="0" i="0" u="none" strike="noStrike" kern="1200" cap="none" spc="0"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rPr>
              <a:t>名偏头痛患者调研反馈</a:t>
            </a:r>
            <a:endParaRPr kumimoji="0" lang="en-US" altLang="zh-CN" sz="1000" b="1" i="0" u="none" strike="noStrike" kern="1200" cap="none" spc="0"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cs typeface="+mn-cs"/>
            </a:endParaRPr>
          </a:p>
        </p:txBody>
      </p:sp>
      <p:sp>
        <p:nvSpPr>
          <p:cNvPr id="5" name="文本框 4">
            <a:extLst>
              <a:ext uri="{FF2B5EF4-FFF2-40B4-BE49-F238E27FC236}">
                <a16:creationId xmlns:a16="http://schemas.microsoft.com/office/drawing/2014/main" id="{CD0803BC-B21A-A65A-BE8C-D2445A4AD041}"/>
              </a:ext>
            </a:extLst>
          </p:cNvPr>
          <p:cNvSpPr txBox="1"/>
          <p:nvPr/>
        </p:nvSpPr>
        <p:spPr bwMode="gray">
          <a:xfrm>
            <a:off x="8391586" y="6028619"/>
            <a:ext cx="3487302" cy="363865"/>
          </a:xfrm>
          <a:prstGeom prst="rect">
            <a:avLst/>
          </a:prstGeom>
          <a:noFill/>
        </p:spPr>
        <p:txBody>
          <a:bodyPr wrap="square" lIns="45720" tIns="45720" rIns="45720" bIns="45720" rtlCol="0">
            <a:noAutofit/>
          </a:bodyPr>
          <a:lstStyle/>
          <a:p>
            <a:pPr>
              <a:lnSpc>
                <a:spcPct val="90000"/>
              </a:lnSpc>
              <a:spcBef>
                <a:spcPts val="1000"/>
              </a:spcBef>
              <a:defRPr/>
            </a:pPr>
            <a:r>
              <a:rPr kumimoji="0" lang="en-US" altLang="zh-CN" sz="1000" b="0" i="0" u="none" strike="noStrike" kern="1200" cap="none" spc="0"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rPr>
              <a:t>**</a:t>
            </a:r>
            <a:r>
              <a:rPr lang="zh-CN" altLang="en-US" sz="1000" dirty="0">
                <a:solidFill>
                  <a:srgbClr val="000000"/>
                </a:solidFill>
                <a:latin typeface="微软雅黑" panose="020B0503020204020204" pitchFamily="34" charset="-122"/>
                <a:ea typeface="微软雅黑" panose="020B0503020204020204" pitchFamily="34" charset="-122"/>
              </a:rPr>
              <a:t>注</a:t>
            </a:r>
            <a:r>
              <a:rPr kumimoji="0" lang="zh-CN" altLang="en-US" sz="1000" b="0" i="0" u="none" strike="noStrike" kern="1200" cap="none" spc="0"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rPr>
              <a:t>：基于瑞美吉泮帮助患者减少偏头痛发作天数以及入组基线偏头痛天数计算。</a:t>
            </a:r>
            <a:r>
              <a:rPr lang="zh-CN" altLang="en-US" sz="1000" dirty="0">
                <a:solidFill>
                  <a:srgbClr val="000000"/>
                </a:solidFill>
                <a:latin typeface="微软雅黑" panose="020B0503020204020204" pitchFamily="34" charset="-122"/>
                <a:ea typeface="微软雅黑" panose="020B0503020204020204" pitchFamily="34" charset="-122"/>
              </a:rPr>
              <a:t>按照说明书服药。 </a:t>
            </a:r>
            <a:r>
              <a:rPr kumimoji="0" lang="zh-CN" altLang="en-US" sz="1000" b="0" i="0" u="none" strike="noStrike" kern="1200" cap="none" spc="0"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rPr>
              <a:t> </a:t>
            </a:r>
            <a:endParaRPr kumimoji="0" lang="en-US" altLang="zh-CN" sz="1000" b="1" i="0" u="none" strike="noStrike" kern="1200" cap="none" spc="0"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cs typeface="+mn-cs"/>
            </a:endParaRPr>
          </a:p>
        </p:txBody>
      </p:sp>
    </p:spTree>
    <p:extLst>
      <p:ext uri="{BB962C8B-B14F-4D97-AF65-F5344CB8AC3E}">
        <p14:creationId xmlns:p14="http://schemas.microsoft.com/office/powerpoint/2010/main" val="53180275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直接连接符 3">
            <a:extLst>
              <a:ext uri="{FF2B5EF4-FFF2-40B4-BE49-F238E27FC236}">
                <a16:creationId xmlns:a16="http://schemas.microsoft.com/office/drawing/2014/main" id="{6FCDA432-C6D8-0014-C62F-F61665F3B26D}"/>
              </a:ext>
            </a:extLst>
          </p:cNvPr>
          <p:cNvCxnSpPr/>
          <p:nvPr/>
        </p:nvCxnSpPr>
        <p:spPr bwMode="gray">
          <a:xfrm>
            <a:off x="0" y="0"/>
            <a:ext cx="914400" cy="0"/>
          </a:xfrm>
          <a:prstGeom prst="line">
            <a:avLst/>
          </a:prstGeom>
          <a:noFill/>
          <a:ln w="0" cap="rnd" cmpd="sng" algn="ctr">
            <a:solidFill>
              <a:srgbClr val="FBFFFF"/>
            </a:solidFill>
            <a:prstDash val="solid"/>
            <a:round/>
            <a:headEnd type="none" w="med" len="med"/>
            <a:tailEnd type="none" w="med" len="med"/>
          </a:ln>
          <a:effectLst/>
          <a:extLst>
            <a:ext uri="{AF507438-7753-43E0-B8FC-AC1667EBCBE1}">
              <a14:hiddenEffects xmlns:a14="http://schemas.microsoft.com/office/drawing/2010/main">
                <a:effectLst>
                  <a:outerShdw blurRad="63500" rotWithShape="0">
                    <a:scrgbClr r="0" g="0" b="0"/>
                  </a:outerShdw>
                </a:effectLst>
              </a14:hiddenEffects>
            </a:ext>
          </a:extLst>
        </p:spPr>
      </p:cxnSp>
      <p:graphicFrame>
        <p:nvGraphicFramePr>
          <p:cNvPr id="2" name="对象 1" hidden="1">
            <a:extLst>
              <a:ext uri="{FF2B5EF4-FFF2-40B4-BE49-F238E27FC236}">
                <a16:creationId xmlns:a16="http://schemas.microsoft.com/office/drawing/2014/main" id="{BE065BF9-7CCD-4DCB-A8D3-22635E0A0E98}"/>
              </a:ext>
            </a:extLst>
          </p:cNvPr>
          <p:cNvGraphicFramePr>
            <a:graphicFrameLocks noChangeAspect="1"/>
          </p:cNvGraphicFramePr>
          <p:nvPr>
            <p:custDataLst>
              <p:tags r:id="rId1"/>
            </p:custDataLst>
            <p:extLst>
              <p:ext uri="{D42A27DB-BD31-4B8C-83A1-F6EECF244321}">
                <p14:modId xmlns:p14="http://schemas.microsoft.com/office/powerpoint/2010/main" val="2236827553"/>
              </p:ext>
            </p:extLst>
          </p:nvPr>
        </p:nvGraphicFramePr>
        <p:xfrm>
          <a:off x="3176" y="1588"/>
          <a:ext cx="1588" cy="1588"/>
        </p:xfrm>
        <a:graphic>
          <a:graphicData uri="http://schemas.openxmlformats.org/presentationml/2006/ole">
            <mc:AlternateContent xmlns:mc="http://schemas.openxmlformats.org/markup-compatibility/2006">
              <mc:Choice xmlns:v="urn:schemas-microsoft-com:vml" Requires="v">
                <p:oleObj name="think-cell 幻灯片" r:id="rId4" imgW="415" imgH="416" progId="TCLayout.ActiveDocument.1">
                  <p:embed/>
                </p:oleObj>
              </mc:Choice>
              <mc:Fallback>
                <p:oleObj name="think-cell 幻灯片" r:id="rId4" imgW="415" imgH="416" progId="TCLayout.ActiveDocument.1">
                  <p:embed/>
                  <p:pic>
                    <p:nvPicPr>
                      <p:cNvPr id="2" name="对象 1" hidden="1">
                        <a:extLst>
                          <a:ext uri="{FF2B5EF4-FFF2-40B4-BE49-F238E27FC236}">
                            <a16:creationId xmlns:a16="http://schemas.microsoft.com/office/drawing/2014/main" id="{BE065BF9-7CCD-4DCB-A8D3-22635E0A0E98}"/>
                          </a:ext>
                        </a:extLst>
                      </p:cNvPr>
                      <p:cNvPicPr/>
                      <p:nvPr/>
                    </p:nvPicPr>
                    <p:blipFill>
                      <a:blip r:embed="rId5"/>
                      <a:stretch>
                        <a:fillRect/>
                      </a:stretch>
                    </p:blipFill>
                    <p:spPr>
                      <a:xfrm>
                        <a:off x="3176" y="1588"/>
                        <a:ext cx="1588" cy="1588"/>
                      </a:xfrm>
                      <a:prstGeom prst="rect">
                        <a:avLst/>
                      </a:prstGeom>
                    </p:spPr>
                  </p:pic>
                </p:oleObj>
              </mc:Fallback>
            </mc:AlternateContent>
          </a:graphicData>
        </a:graphic>
      </p:graphicFrame>
      <p:sp>
        <p:nvSpPr>
          <p:cNvPr id="25" name="标题 4">
            <a:extLst>
              <a:ext uri="{FF2B5EF4-FFF2-40B4-BE49-F238E27FC236}">
                <a16:creationId xmlns:a16="http://schemas.microsoft.com/office/drawing/2014/main" id="{06D9D4CA-980F-1F24-611B-11DA0BDA7F04}"/>
              </a:ext>
            </a:extLst>
          </p:cNvPr>
          <p:cNvSpPr txBox="1">
            <a:spLocks/>
          </p:cNvSpPr>
          <p:nvPr/>
        </p:nvSpPr>
        <p:spPr bwMode="gray">
          <a:xfrm>
            <a:off x="391930" y="469453"/>
            <a:ext cx="11546728" cy="446252"/>
          </a:xfrm>
          <a:prstGeom prst="rect">
            <a:avLst/>
          </a:prstGeom>
        </p:spPr>
        <p:txBody>
          <a:bodyPr vert="horz" lIns="0" tIns="45720" rIns="0" bIns="45720" rtlCol="0" anchor="t" anchorCtr="0">
            <a:noAutofit/>
          </a:bodyPr>
          <a:lstStyle>
            <a:lvl1pPr algn="l" defTabSz="914400" rtl="0" eaLnBrk="1" latinLnBrk="0" hangingPunct="1">
              <a:lnSpc>
                <a:spcPct val="85000"/>
              </a:lnSpc>
              <a:spcBef>
                <a:spcPts val="0"/>
              </a:spcBef>
              <a:buNone/>
              <a:defRPr lang="en-US" sz="2000" b="1" kern="1200">
                <a:solidFill>
                  <a:schemeClr val="tx1"/>
                </a:solidFill>
                <a:latin typeface="+mj-lt"/>
                <a:ea typeface="+mj-ea"/>
                <a:cs typeface="+mj-cs"/>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2400" dirty="0">
                <a:latin typeface="微软雅黑" panose="020B0503020204020204" pitchFamily="34" charset="-122"/>
                <a:ea typeface="微软雅黑" panose="020B0503020204020204" pitchFamily="34" charset="-122"/>
              </a:rPr>
              <a:t>2. </a:t>
            </a:r>
            <a:r>
              <a:rPr lang="zh-CN" altLang="en-US" sz="2400" dirty="0">
                <a:latin typeface="微软雅黑" panose="020B0503020204020204" pitchFamily="34" charset="-122"/>
                <a:ea typeface="微软雅黑" panose="020B0503020204020204" pitchFamily="34" charset="-122"/>
              </a:rPr>
              <a:t>有效性</a:t>
            </a:r>
            <a:r>
              <a:rPr lang="en-US" altLang="zh-CN" sz="2400" dirty="0">
                <a:latin typeface="微软雅黑" panose="020B0503020204020204" pitchFamily="34" charset="-122"/>
                <a:ea typeface="微软雅黑" panose="020B0503020204020204" pitchFamily="34" charset="-122"/>
              </a:rPr>
              <a:t>(2/2)</a:t>
            </a:r>
            <a:r>
              <a:rPr lang="zh-CN" altLang="en-US" sz="2400" dirty="0">
                <a:latin typeface="微软雅黑" panose="020B0503020204020204" pitchFamily="34" charset="-122"/>
                <a:ea typeface="微软雅黑" panose="020B0503020204020204" pitchFamily="34" charset="-122"/>
              </a:rPr>
              <a:t>：</a:t>
            </a:r>
            <a:r>
              <a:rPr kumimoji="0" lang="zh-CN" altLang="en-US" sz="2400" b="1" i="0" u="none" strike="noStrike" kern="1200" cap="none" spc="0"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cs typeface="+mj-cs"/>
              </a:rPr>
              <a:t>国内外多项指南强证据、高等级推荐</a:t>
            </a:r>
          </a:p>
        </p:txBody>
      </p:sp>
      <p:sp>
        <p:nvSpPr>
          <p:cNvPr id="5" name="矩形 4">
            <a:extLst>
              <a:ext uri="{FF2B5EF4-FFF2-40B4-BE49-F238E27FC236}">
                <a16:creationId xmlns:a16="http://schemas.microsoft.com/office/drawing/2014/main" id="{2C602656-7446-311A-3455-74BC165694FD}"/>
              </a:ext>
            </a:extLst>
          </p:cNvPr>
          <p:cNvSpPr/>
          <p:nvPr/>
        </p:nvSpPr>
        <p:spPr bwMode="gray">
          <a:xfrm>
            <a:off x="5367823" y="5983073"/>
            <a:ext cx="6511079" cy="315504"/>
          </a:xfrm>
          <a:prstGeom prst="rect">
            <a:avLst/>
          </a:prstGeom>
          <a:solidFill>
            <a:schemeClr val="bg1"/>
          </a:solidFill>
          <a:ln w="28575" cap="flat" cmpd="sng" algn="ctr">
            <a:noFill/>
            <a:prstDash val="solid"/>
            <a:miter lim="800000"/>
            <a:headEnd type="none" w="med" len="med"/>
            <a:tailEnd type="none" w="med" len="med"/>
          </a:ln>
          <a:effectLst/>
        </p:spPr>
        <p:txBody>
          <a:bodyPr vert="horz" wrap="square" lIns="91429" tIns="45715" rIns="91429" bIns="45715" numCol="1" rtlCol="0" anchor="ctr" anchorCtr="0" compatLnSpc="1">
            <a:prstTxWarp prst="textNoShape">
              <a:avLst/>
            </a:prstTxWarp>
            <a:noAutofit/>
          </a:bodyPr>
          <a:lstStyle/>
          <a:p>
            <a:pPr marL="0" marR="0" lvl="0" indent="0" algn="l" defTabSz="914400" rtl="0" eaLnBrk="1" fontAlgn="base" latinLnBrk="0" hangingPunct="1">
              <a:lnSpc>
                <a:spcPct val="90000"/>
              </a:lnSpc>
              <a:spcBef>
                <a:spcPts val="0"/>
              </a:spcBef>
              <a:spcAft>
                <a:spcPct val="0"/>
              </a:spcAft>
              <a:buClr>
                <a:srgbClr val="0095FF"/>
              </a:buClr>
              <a:buSzPct val="90000"/>
              <a:buFontTx/>
              <a:buNone/>
              <a:tabLst/>
              <a:defRPr/>
            </a:pPr>
            <a:r>
              <a:rPr kumimoji="0" lang="zh-CN" altLang="en-US" sz="1200" b="0" i="0" u="none" strike="noStrike" kern="1200" cap="none" spc="0"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cs typeface="+mn-cs"/>
              </a:rPr>
              <a:t>注：瑞美吉泮于</a:t>
            </a:r>
            <a:r>
              <a:rPr kumimoji="0" lang="en-US" altLang="zh-CN" sz="1200" b="0" i="0" u="none" strike="noStrike" kern="1200" cap="none" spc="0"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cs typeface="+mn-cs"/>
              </a:rPr>
              <a:t>2024</a:t>
            </a:r>
            <a:r>
              <a:rPr kumimoji="0" lang="zh-CN" altLang="en-US" sz="1200" b="0" i="0" u="none" strike="noStrike" kern="1200" cap="none" spc="0"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cs typeface="+mn-cs"/>
              </a:rPr>
              <a:t>年</a:t>
            </a:r>
            <a:r>
              <a:rPr kumimoji="0" lang="en-US" altLang="zh-CN" sz="1200" b="0" i="0" u="none" strike="noStrike" kern="1200" cap="none" spc="0"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cs typeface="+mn-cs"/>
              </a:rPr>
              <a:t>1</a:t>
            </a:r>
            <a:r>
              <a:rPr kumimoji="0" lang="zh-CN" altLang="en-US" sz="1200" b="0" i="0" u="none" strike="noStrike" kern="1200" cap="none" spc="0"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cs typeface="+mn-cs"/>
              </a:rPr>
              <a:t>月</a:t>
            </a:r>
            <a:r>
              <a:rPr kumimoji="0" lang="en-US" altLang="zh-CN" sz="1200" b="0" i="0" u="none" strike="noStrike" kern="1200" cap="none" spc="0"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cs typeface="+mn-cs"/>
              </a:rPr>
              <a:t>23</a:t>
            </a:r>
            <a:r>
              <a:rPr kumimoji="0" lang="zh-CN" altLang="en-US" sz="1200" b="0" i="0" u="none" strike="noStrike" kern="1200" cap="none" spc="0"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cs typeface="+mn-cs"/>
              </a:rPr>
              <a:t>日在中国获批上市，截至目前暂未收到药审中心的技术审评报告</a:t>
            </a:r>
          </a:p>
        </p:txBody>
      </p:sp>
      <p:sp>
        <p:nvSpPr>
          <p:cNvPr id="3" name="矩形 2">
            <a:extLst>
              <a:ext uri="{FF2B5EF4-FFF2-40B4-BE49-F238E27FC236}">
                <a16:creationId xmlns:a16="http://schemas.microsoft.com/office/drawing/2014/main" id="{549755E2-80A6-8709-1DB8-3705D44AD8C0}"/>
              </a:ext>
            </a:extLst>
          </p:cNvPr>
          <p:cNvSpPr/>
          <p:nvPr/>
        </p:nvSpPr>
        <p:spPr bwMode="gray">
          <a:xfrm>
            <a:off x="9794813" y="-1"/>
            <a:ext cx="2395601" cy="446253"/>
          </a:xfrm>
          <a:prstGeom prst="rect">
            <a:avLst/>
          </a:prstGeom>
          <a:solidFill>
            <a:schemeClr val="bg1">
              <a:lumMod val="95000"/>
            </a:schemeClr>
          </a:solidFill>
          <a:ln w="28575" cap="flat" cmpd="sng" algn="ctr">
            <a:noFill/>
            <a:prstDash val="solid"/>
            <a:miter lim="800000"/>
            <a:headEnd type="none" w="med" len="med"/>
            <a:tailEnd type="none" w="med" len="med"/>
          </a:ln>
          <a:effectLst/>
        </p:spPr>
        <p:txBody>
          <a:bodyPr vert="horz" wrap="square" lIns="91429" tIns="45715" rIns="91429" bIns="45715" numCol="1" rtlCol="0" anchor="ctr" anchorCtr="0" compatLnSpc="1">
            <a:prstTxWarp prst="textNoShape">
              <a:avLst/>
            </a:prstTxWarp>
            <a:noAutofit/>
          </a:bodyPr>
          <a:lstStyle/>
          <a:p>
            <a:pPr marL="0" marR="0" lvl="0" indent="0" algn="ctr" defTabSz="914400" rtl="0" eaLnBrk="1" fontAlgn="base" latinLnBrk="0" hangingPunct="1">
              <a:lnSpc>
                <a:spcPct val="90000"/>
              </a:lnSpc>
              <a:spcBef>
                <a:spcPts val="0"/>
              </a:spcBef>
              <a:spcAft>
                <a:spcPct val="0"/>
              </a:spcAft>
              <a:buClr>
                <a:srgbClr val="0095FF"/>
              </a:buClr>
              <a:buSzPct val="90000"/>
              <a:buFontTx/>
              <a:buNone/>
              <a:tabLst/>
              <a:defRPr/>
            </a:pPr>
            <a:r>
              <a:rPr kumimoji="0" lang="zh-CN" altLang="en-US" sz="1600" b="1" i="0" u="none" strike="noStrike" kern="1200" cap="none" spc="0"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cs typeface="+mn-cs"/>
              </a:rPr>
              <a:t>硫酸</a:t>
            </a:r>
            <a:r>
              <a:rPr kumimoji="0" lang="zh-CN" altLang="en-US" sz="2000" b="1" i="0" u="none" strike="noStrike" kern="1200" cap="none" spc="0" normalizeH="0" baseline="0" noProof="0" dirty="0">
                <a:ln>
                  <a:noFill/>
                </a:ln>
                <a:solidFill>
                  <a:srgbClr val="0000C9"/>
                </a:solidFill>
                <a:effectLst/>
                <a:uLnTx/>
                <a:uFillTx/>
                <a:latin typeface="微软雅黑" panose="020B0503020204020204" pitchFamily="34" charset="-122"/>
                <a:ea typeface="微软雅黑" panose="020B0503020204020204" pitchFamily="34" charset="-122"/>
                <a:cs typeface="+mn-cs"/>
              </a:rPr>
              <a:t>瑞美吉泮</a:t>
            </a:r>
            <a:r>
              <a:rPr kumimoji="0" lang="zh-CN" altLang="en-US" sz="1600" b="1" i="0" u="none" strike="noStrike" kern="1200" cap="none" spc="0"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cs typeface="+mn-cs"/>
              </a:rPr>
              <a:t>口崩片</a:t>
            </a:r>
            <a:endParaRPr kumimoji="0" lang="zh-CN" altLang="en-US" sz="2000" b="1" i="0" u="none" strike="noStrike" kern="1200" cap="none" spc="0"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cs typeface="+mn-cs"/>
            </a:endParaRPr>
          </a:p>
        </p:txBody>
      </p:sp>
      <p:sp>
        <p:nvSpPr>
          <p:cNvPr id="35" name="矩形: 圆角 34">
            <a:extLst>
              <a:ext uri="{FF2B5EF4-FFF2-40B4-BE49-F238E27FC236}">
                <a16:creationId xmlns:a16="http://schemas.microsoft.com/office/drawing/2014/main" id="{72DF71E3-E330-186E-35C0-87B06E8DE93C}"/>
              </a:ext>
            </a:extLst>
          </p:cNvPr>
          <p:cNvSpPr/>
          <p:nvPr/>
        </p:nvSpPr>
        <p:spPr bwMode="gray">
          <a:xfrm>
            <a:off x="2663743" y="1463703"/>
            <a:ext cx="6570385" cy="1754663"/>
          </a:xfrm>
          <a:prstGeom prst="roundRect">
            <a:avLst>
              <a:gd name="adj" fmla="val 6105"/>
            </a:avLst>
          </a:prstGeom>
          <a:noFill/>
          <a:ln w="15875" cap="flat" cmpd="sng" algn="ctr">
            <a:solidFill>
              <a:schemeClr val="bg1">
                <a:lumMod val="65000"/>
              </a:schemeClr>
            </a:solidFill>
            <a:prstDash val="solid"/>
            <a:miter lim="800000"/>
            <a:headEnd type="none" w="med" len="med"/>
            <a:tailEnd type="none" w="med" len="med"/>
          </a:ln>
          <a:effectLst>
            <a:outerShdw blurRad="50800" dist="38100" dir="2700000" algn="tl" rotWithShape="0">
              <a:prstClr val="black">
                <a:alpha val="40000"/>
              </a:prstClr>
            </a:outerShdw>
          </a:effectLst>
        </p:spPr>
        <p:txBody>
          <a:bodyPr vert="horz" wrap="square" lIns="91429" tIns="45715" rIns="91429" bIns="45715" numCol="1" rtlCol="0" anchor="ctr" anchorCtr="0" compatLnSpc="1">
            <a:prstTxWarp prst="textNoShape">
              <a:avLst/>
            </a:prstTxWarp>
            <a:noAutofit/>
          </a:bodyPr>
          <a:lstStyle/>
          <a:p>
            <a:pPr marL="0" marR="0" lvl="0" indent="0" algn="ctr" defTabSz="914400" rtl="0" eaLnBrk="1" fontAlgn="base" latinLnBrk="0" hangingPunct="1">
              <a:lnSpc>
                <a:spcPct val="90000"/>
              </a:lnSpc>
              <a:spcBef>
                <a:spcPts val="0"/>
              </a:spcBef>
              <a:spcAft>
                <a:spcPct val="0"/>
              </a:spcAft>
              <a:buClr>
                <a:srgbClr val="0095FF"/>
              </a:buClr>
              <a:buSzPct val="90000"/>
              <a:buFontTx/>
              <a:buNone/>
              <a:tabLst/>
              <a:defRPr/>
            </a:pPr>
            <a:endParaRPr kumimoji="0" lang="zh-CN" altLang="en-US" sz="1800" b="1" i="0" u="none" strike="noStrike" kern="1200" cap="none" spc="0" normalizeH="0" baseline="0" noProof="0" dirty="0">
              <a:ln>
                <a:noFill/>
              </a:ln>
              <a:solidFill>
                <a:srgbClr val="0000C9"/>
              </a:solidFill>
              <a:effectLst/>
              <a:uLnTx/>
              <a:uFillTx/>
              <a:latin typeface="Arial" panose="020B0604020202020204"/>
              <a:ea typeface="黑体" panose="02010609060101010101" pitchFamily="49" charset="-122"/>
              <a:cs typeface="+mn-cs"/>
            </a:endParaRPr>
          </a:p>
        </p:txBody>
      </p:sp>
      <p:sp>
        <p:nvSpPr>
          <p:cNvPr id="43" name="文本框 42">
            <a:extLst>
              <a:ext uri="{FF2B5EF4-FFF2-40B4-BE49-F238E27FC236}">
                <a16:creationId xmlns:a16="http://schemas.microsoft.com/office/drawing/2014/main" id="{538B18C1-D4B6-2E4C-138C-25CDCF726BBF}"/>
              </a:ext>
            </a:extLst>
          </p:cNvPr>
          <p:cNvSpPr txBox="1"/>
          <p:nvPr/>
        </p:nvSpPr>
        <p:spPr bwMode="gray">
          <a:xfrm>
            <a:off x="2663743" y="2109095"/>
            <a:ext cx="6570384" cy="1059136"/>
          </a:xfrm>
          <a:prstGeom prst="rect">
            <a:avLst/>
          </a:prstGeom>
          <a:noFill/>
        </p:spPr>
        <p:txBody>
          <a:bodyPr wrap="square">
            <a:spAutoFit/>
          </a:bodyPr>
          <a:lstStyle/>
          <a:p>
            <a:pPr marL="360000" marR="0" lvl="0" indent="-216000" algn="l" defTabSz="914400" rtl="0" eaLnBrk="1" fontAlgn="auto" latinLnBrk="0" hangingPunct="1">
              <a:lnSpc>
                <a:spcPct val="130000"/>
              </a:lnSpc>
              <a:spcBef>
                <a:spcPts val="600"/>
              </a:spcBef>
              <a:spcAft>
                <a:spcPts val="0"/>
              </a:spcAft>
              <a:buClrTx/>
              <a:buSzTx/>
              <a:buFont typeface="Arial" panose="020B0604020202020204" pitchFamily="34" charset="0"/>
              <a:buChar char="•"/>
              <a:tabLst/>
              <a:defRPr/>
            </a:pPr>
            <a:r>
              <a:rPr kumimoji="0" lang="zh-CN" altLang="en-US" sz="1200" b="0" i="0" u="none" strike="noStrike" kern="1200" cap="none" spc="0"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cs typeface="+mn-cs"/>
              </a:rPr>
              <a:t>瑞美吉泮是偏头痛急性治疗的</a:t>
            </a:r>
            <a:r>
              <a:rPr kumimoji="0" lang="zh-CN" altLang="en-US" sz="1400" b="1" i="0" u="none" strike="noStrike" kern="1200" cap="none" spc="0" normalizeH="0" baseline="0" noProof="0" dirty="0">
                <a:ln>
                  <a:noFill/>
                </a:ln>
                <a:solidFill>
                  <a:srgbClr val="0000C9"/>
                </a:solidFill>
                <a:effectLst/>
                <a:uLnTx/>
                <a:uFillTx/>
                <a:latin typeface="微软雅黑" panose="020B0503020204020204" pitchFamily="34" charset="-122"/>
                <a:ea typeface="微软雅黑" panose="020B0503020204020204" pitchFamily="34" charset="-122"/>
                <a:cs typeface="+mn-cs"/>
              </a:rPr>
              <a:t>强证据</a:t>
            </a:r>
            <a:r>
              <a:rPr kumimoji="0" lang="zh-CN" altLang="en-US" sz="1200" b="0" i="0" u="none" strike="noStrike" kern="1200" cap="none" spc="0"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cs typeface="+mn-cs"/>
              </a:rPr>
              <a:t>且</a:t>
            </a:r>
            <a:r>
              <a:rPr kumimoji="0" lang="zh-CN" altLang="en-US" sz="1400" b="1" i="0" u="none" strike="noStrike" kern="1200" cap="none" spc="0" normalizeH="0" baseline="0" noProof="0" dirty="0">
                <a:ln>
                  <a:noFill/>
                </a:ln>
                <a:solidFill>
                  <a:srgbClr val="0000C9"/>
                </a:solidFill>
                <a:effectLst/>
                <a:uLnTx/>
                <a:uFillTx/>
                <a:latin typeface="微软雅黑" panose="020B0503020204020204" pitchFamily="34" charset="-122"/>
                <a:ea typeface="微软雅黑" panose="020B0503020204020204" pitchFamily="34" charset="-122"/>
                <a:cs typeface="+mn-cs"/>
              </a:rPr>
              <a:t>高等级推荐</a:t>
            </a:r>
            <a:r>
              <a:rPr kumimoji="0" lang="zh-CN" altLang="en-US" sz="1200" b="0" i="0" u="none" strike="noStrike" kern="1200" cap="none" spc="0"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cs typeface="+mn-cs"/>
              </a:rPr>
              <a:t>特异性治疗药物</a:t>
            </a:r>
            <a:endParaRPr kumimoji="0" lang="en-US" altLang="zh-CN" sz="1200" b="1" i="0" u="none" strike="noStrike" kern="1200" cap="none" spc="0"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cs typeface="+mn-cs"/>
            </a:endParaRPr>
          </a:p>
          <a:p>
            <a:pPr marL="360000" lvl="0" indent="-216000">
              <a:lnSpc>
                <a:spcPct val="130000"/>
              </a:lnSpc>
              <a:spcBef>
                <a:spcPts val="600"/>
              </a:spcBef>
              <a:buFont typeface="Arial" panose="020B0604020202020204" pitchFamily="34" charset="0"/>
              <a:buChar char="•"/>
              <a:defRPr/>
            </a:pPr>
            <a:r>
              <a:rPr kumimoji="0" lang="zh-CN" altLang="en-US" sz="1200" b="0" i="0" u="none" strike="noStrike" kern="1200" cap="none" spc="0"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cs typeface="+mn-cs"/>
              </a:rPr>
              <a:t>与曲普坦类药物相比较，</a:t>
            </a:r>
            <a:r>
              <a:rPr kumimoji="0" lang="zh-CN" altLang="en-US" sz="1400" b="1" i="0" u="none" strike="noStrike" kern="1200" cap="none" spc="0" normalizeH="0" baseline="0" noProof="0" dirty="0">
                <a:ln>
                  <a:noFill/>
                </a:ln>
                <a:solidFill>
                  <a:srgbClr val="0000C9"/>
                </a:solidFill>
                <a:effectLst/>
                <a:uLnTx/>
                <a:uFillTx/>
                <a:latin typeface="微软雅黑" panose="020B0503020204020204" pitchFamily="34" charset="-122"/>
                <a:ea typeface="微软雅黑" panose="020B0503020204020204" pitchFamily="34" charset="-122"/>
                <a:cs typeface="+mn-cs"/>
              </a:rPr>
              <a:t>无血管收缩作用</a:t>
            </a:r>
            <a:r>
              <a:rPr kumimoji="0" lang="zh-CN" altLang="en-US" sz="1200" b="1" i="0" u="none" strike="noStrike" kern="1200" cap="none" spc="0" normalizeH="0" baseline="0" noProof="0" dirty="0">
                <a:ln>
                  <a:noFill/>
                </a:ln>
                <a:solidFill>
                  <a:srgbClr val="0000C9"/>
                </a:solidFill>
                <a:effectLst/>
                <a:uLnTx/>
                <a:uFillTx/>
                <a:latin typeface="微软雅黑" panose="020B0503020204020204" pitchFamily="34" charset="-122"/>
                <a:ea typeface="微软雅黑" panose="020B0503020204020204" pitchFamily="34" charset="-122"/>
                <a:cs typeface="+mn-cs"/>
              </a:rPr>
              <a:t>和</a:t>
            </a:r>
            <a:r>
              <a:rPr kumimoji="0" lang="zh-CN" altLang="en-US" sz="1400" b="1" i="0" u="none" strike="noStrike" kern="1200" cap="none" spc="0" normalizeH="0" baseline="0" noProof="0" dirty="0">
                <a:ln>
                  <a:noFill/>
                </a:ln>
                <a:solidFill>
                  <a:srgbClr val="0000C9"/>
                </a:solidFill>
                <a:effectLst/>
                <a:uLnTx/>
                <a:uFillTx/>
                <a:latin typeface="微软雅黑" panose="020B0503020204020204" pitchFamily="34" charset="-122"/>
                <a:ea typeface="微软雅黑" panose="020B0503020204020204" pitchFamily="34" charset="-122"/>
                <a:cs typeface="+mn-cs"/>
              </a:rPr>
              <a:t>药物过度使用性头痛（</a:t>
            </a:r>
            <a:r>
              <a:rPr kumimoji="0" lang="en-US" altLang="zh-CN" sz="1400" b="1" i="0" u="none" strike="noStrike" kern="1200" cap="none" spc="0" normalizeH="0" baseline="0" noProof="0" dirty="0">
                <a:ln>
                  <a:noFill/>
                </a:ln>
                <a:solidFill>
                  <a:srgbClr val="0000C9"/>
                </a:solidFill>
                <a:effectLst/>
                <a:uLnTx/>
                <a:uFillTx/>
                <a:latin typeface="微软雅黑" panose="020B0503020204020204" pitchFamily="34" charset="-122"/>
                <a:ea typeface="微软雅黑" panose="020B0503020204020204" pitchFamily="34" charset="-122"/>
                <a:cs typeface="+mn-cs"/>
              </a:rPr>
              <a:t>MOH</a:t>
            </a:r>
            <a:r>
              <a:rPr lang="zh-CN" altLang="en-US" sz="1400" b="1" dirty="0">
                <a:solidFill>
                  <a:srgbClr val="0000C9"/>
                </a:solidFill>
                <a:latin typeface="微软雅黑" panose="020B0503020204020204" pitchFamily="34" charset="-122"/>
                <a:ea typeface="微软雅黑" panose="020B0503020204020204" pitchFamily="34" charset="-122"/>
              </a:rPr>
              <a:t>）</a:t>
            </a:r>
            <a:r>
              <a:rPr lang="zh-CN" altLang="en-US" sz="1200" dirty="0">
                <a:solidFill>
                  <a:srgbClr val="000000"/>
                </a:solidFill>
                <a:latin typeface="微软雅黑" panose="020B0503020204020204" pitchFamily="34" charset="-122"/>
                <a:ea typeface="微软雅黑" panose="020B0503020204020204" pitchFamily="34" charset="-122"/>
              </a:rPr>
              <a:t>风险</a:t>
            </a:r>
          </a:p>
          <a:p>
            <a:pPr marL="360000" marR="0" lvl="0" indent="-216000" algn="l" defTabSz="914400" rtl="0" eaLnBrk="1" fontAlgn="auto" latinLnBrk="0" hangingPunct="1">
              <a:lnSpc>
                <a:spcPct val="130000"/>
              </a:lnSpc>
              <a:spcBef>
                <a:spcPts val="600"/>
              </a:spcBef>
              <a:spcAft>
                <a:spcPts val="0"/>
              </a:spcAft>
              <a:buClrTx/>
              <a:buSzTx/>
              <a:buFont typeface="Arial" panose="020B0604020202020204" pitchFamily="34" charset="0"/>
              <a:buChar char="•"/>
              <a:tabLst/>
              <a:defRPr/>
            </a:pPr>
            <a:r>
              <a:rPr kumimoji="0" lang="zh-CN" altLang="en-US" sz="1200" b="0" i="0" u="none" strike="noStrike" kern="1200" cap="none" spc="0"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cs typeface="+mn-cs"/>
              </a:rPr>
              <a:t>瑞美吉泮在偏头痛急性期治疗中</a:t>
            </a:r>
            <a:r>
              <a:rPr kumimoji="0" lang="zh-CN" altLang="en-US" sz="1400" b="1" i="0" u="none" strike="noStrike" kern="1200" cap="none" spc="0" normalizeH="0" baseline="0" noProof="0" dirty="0">
                <a:ln>
                  <a:noFill/>
                </a:ln>
                <a:solidFill>
                  <a:srgbClr val="0000C9"/>
                </a:solidFill>
                <a:effectLst/>
                <a:uLnTx/>
                <a:uFillTx/>
                <a:latin typeface="微软雅黑" panose="020B0503020204020204" pitchFamily="34" charset="-122"/>
                <a:ea typeface="微软雅黑" panose="020B0503020204020204" pitchFamily="34" charset="-122"/>
                <a:cs typeface="+mn-cs"/>
              </a:rPr>
              <a:t>安全有效</a:t>
            </a:r>
            <a:r>
              <a:rPr kumimoji="0" lang="zh-CN" altLang="en-US" sz="1200" b="0" i="0" u="none" strike="noStrike" kern="1200" cap="none" spc="0"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cs typeface="+mn-cs"/>
              </a:rPr>
              <a:t>且</a:t>
            </a:r>
            <a:r>
              <a:rPr kumimoji="0" lang="zh-CN" altLang="en-US" sz="1400" b="1" i="0" u="none" strike="noStrike" kern="1200" cap="none" spc="0" normalizeH="0" baseline="0" noProof="0" dirty="0">
                <a:ln>
                  <a:noFill/>
                </a:ln>
                <a:solidFill>
                  <a:srgbClr val="0000C9"/>
                </a:solidFill>
                <a:effectLst/>
                <a:uLnTx/>
                <a:uFillTx/>
                <a:latin typeface="微软雅黑" panose="020B0503020204020204" pitchFamily="34" charset="-122"/>
                <a:ea typeface="微软雅黑" panose="020B0503020204020204" pitchFamily="34" charset="-122"/>
                <a:cs typeface="+mn-cs"/>
              </a:rPr>
              <a:t>耐受性良好</a:t>
            </a:r>
            <a:endParaRPr kumimoji="0" lang="en-US" altLang="zh-CN" sz="1200" b="0" i="0" u="none" strike="noStrike" kern="1200" cap="none" spc="0" normalizeH="0" baseline="0" noProof="0" dirty="0">
              <a:ln>
                <a:noFill/>
              </a:ln>
              <a:solidFill>
                <a:srgbClr val="0000C9"/>
              </a:solidFill>
              <a:effectLst/>
              <a:uLnTx/>
              <a:uFillTx/>
              <a:latin typeface="微软雅黑" panose="020B0503020204020204" pitchFamily="34" charset="-122"/>
              <a:ea typeface="微软雅黑" panose="020B0503020204020204" pitchFamily="34" charset="-122"/>
              <a:cs typeface="+mn-cs"/>
            </a:endParaRPr>
          </a:p>
        </p:txBody>
      </p:sp>
      <p:sp>
        <p:nvSpPr>
          <p:cNvPr id="47" name="矩形: 圆角 46">
            <a:extLst>
              <a:ext uri="{FF2B5EF4-FFF2-40B4-BE49-F238E27FC236}">
                <a16:creationId xmlns:a16="http://schemas.microsoft.com/office/drawing/2014/main" id="{DA18BE42-5422-73D4-7967-CC83DFF26888}"/>
              </a:ext>
            </a:extLst>
          </p:cNvPr>
          <p:cNvSpPr/>
          <p:nvPr/>
        </p:nvSpPr>
        <p:spPr bwMode="gray">
          <a:xfrm>
            <a:off x="526912" y="3818495"/>
            <a:ext cx="3492000" cy="2094334"/>
          </a:xfrm>
          <a:prstGeom prst="roundRect">
            <a:avLst>
              <a:gd name="adj" fmla="val 6105"/>
            </a:avLst>
          </a:prstGeom>
          <a:noFill/>
          <a:ln w="15875" cap="flat" cmpd="sng" algn="ctr">
            <a:solidFill>
              <a:schemeClr val="bg1">
                <a:lumMod val="65000"/>
              </a:schemeClr>
            </a:solidFill>
            <a:prstDash val="solid"/>
            <a:miter lim="800000"/>
            <a:headEnd type="none" w="med" len="med"/>
            <a:tailEnd type="none" w="med" len="med"/>
          </a:ln>
          <a:effectLst>
            <a:outerShdw blurRad="50800" dist="38100" dir="2700000" algn="tl" rotWithShape="0">
              <a:prstClr val="black">
                <a:alpha val="40000"/>
              </a:prstClr>
            </a:outerShdw>
          </a:effectLst>
        </p:spPr>
        <p:txBody>
          <a:bodyPr vert="horz" wrap="square" lIns="91429" tIns="45715" rIns="91429" bIns="45715" numCol="1" rtlCol="0" anchor="ctr" anchorCtr="0" compatLnSpc="1">
            <a:prstTxWarp prst="textNoShape">
              <a:avLst/>
            </a:prstTxWarp>
            <a:noAutofit/>
          </a:bodyPr>
          <a:lstStyle/>
          <a:p>
            <a:pPr marL="0" marR="0" lvl="0" indent="0" algn="ctr" defTabSz="914400" rtl="0" eaLnBrk="1" fontAlgn="base" latinLnBrk="0" hangingPunct="1">
              <a:lnSpc>
                <a:spcPct val="90000"/>
              </a:lnSpc>
              <a:spcBef>
                <a:spcPts val="0"/>
              </a:spcBef>
              <a:spcAft>
                <a:spcPct val="0"/>
              </a:spcAft>
              <a:buClr>
                <a:srgbClr val="0095FF"/>
              </a:buClr>
              <a:buSzPct val="90000"/>
              <a:buFontTx/>
              <a:buNone/>
              <a:tabLst/>
              <a:defRPr/>
            </a:pPr>
            <a:endParaRPr kumimoji="0" lang="zh-CN" altLang="en-US" sz="1800" b="1" i="0" u="none" strike="noStrike" kern="1200" cap="none" spc="0" normalizeH="0" baseline="0" noProof="0" dirty="0">
              <a:ln>
                <a:noFill/>
              </a:ln>
              <a:solidFill>
                <a:srgbClr val="0000C9"/>
              </a:solidFill>
              <a:effectLst/>
              <a:uLnTx/>
              <a:uFillTx/>
              <a:latin typeface="Arial" panose="020B0604020202020204"/>
              <a:ea typeface="黑体" panose="02010609060101010101" pitchFamily="49" charset="-122"/>
              <a:cs typeface="+mn-cs"/>
            </a:endParaRPr>
          </a:p>
        </p:txBody>
      </p:sp>
      <p:grpSp>
        <p:nvGrpSpPr>
          <p:cNvPr id="48" name="组合 47">
            <a:extLst>
              <a:ext uri="{FF2B5EF4-FFF2-40B4-BE49-F238E27FC236}">
                <a16:creationId xmlns:a16="http://schemas.microsoft.com/office/drawing/2014/main" id="{3668B06D-57DF-F1DF-C424-7827FC83C646}"/>
              </a:ext>
            </a:extLst>
          </p:cNvPr>
          <p:cNvGrpSpPr/>
          <p:nvPr/>
        </p:nvGrpSpPr>
        <p:grpSpPr>
          <a:xfrm>
            <a:off x="448386" y="3552636"/>
            <a:ext cx="3623306" cy="446251"/>
            <a:chOff x="3003721" y="3369880"/>
            <a:chExt cx="2305870" cy="318654"/>
          </a:xfrm>
          <a:solidFill>
            <a:schemeClr val="accent2">
              <a:lumMod val="20000"/>
              <a:lumOff val="80000"/>
            </a:schemeClr>
          </a:solidFill>
        </p:grpSpPr>
        <p:grpSp>
          <p:nvGrpSpPr>
            <p:cNvPr id="49" name="组合 48">
              <a:extLst>
                <a:ext uri="{FF2B5EF4-FFF2-40B4-BE49-F238E27FC236}">
                  <a16:creationId xmlns:a16="http://schemas.microsoft.com/office/drawing/2014/main" id="{67DAE41F-2EEA-1DFA-B422-323B44B18FE5}"/>
                </a:ext>
              </a:extLst>
            </p:cNvPr>
            <p:cNvGrpSpPr/>
            <p:nvPr/>
          </p:nvGrpSpPr>
          <p:grpSpPr>
            <a:xfrm>
              <a:off x="3003721" y="3369880"/>
              <a:ext cx="2305870" cy="318654"/>
              <a:chOff x="1137349" y="1716939"/>
              <a:chExt cx="2329314" cy="269943"/>
            </a:xfrm>
            <a:grpFill/>
          </p:grpSpPr>
          <p:sp>
            <p:nvSpPr>
              <p:cNvPr id="54" name="Trapezoid 10@|1FFC:3506772|FBC:16777215|LFC:16777215|LBC:16777215">
                <a:extLst>
                  <a:ext uri="{FF2B5EF4-FFF2-40B4-BE49-F238E27FC236}">
                    <a16:creationId xmlns:a16="http://schemas.microsoft.com/office/drawing/2014/main" id="{93CB66C2-3E2A-7CD7-DF8B-70E4D6451AC4}"/>
                  </a:ext>
                </a:extLst>
              </p:cNvPr>
              <p:cNvSpPr/>
              <p:nvPr/>
            </p:nvSpPr>
            <p:spPr>
              <a:xfrm>
                <a:off x="1137349" y="1717820"/>
                <a:ext cx="2329314" cy="190853"/>
              </a:xfrm>
              <a:prstGeom prst="trapezoid">
                <a:avLst>
                  <a:gd name="adj" fmla="val 67927"/>
                </a:avLst>
              </a:prstGeom>
              <a:grpFill/>
              <a:ln w="12700" cap="flat" cmpd="sng" algn="ctr">
                <a:noFill/>
                <a:prstDash val="solid"/>
                <a:miter lim="800000"/>
              </a:ln>
              <a:effectLst/>
            </p:spPr>
            <p:txBody>
              <a:bodyPr lIns="68543" tIns="34289" rIns="68543" bIns="34289"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0" cap="none" spc="0" normalizeH="0" baseline="0" noProof="0" dirty="0">
                  <a:ln>
                    <a:noFill/>
                  </a:ln>
                  <a:solidFill>
                    <a:srgbClr val="0047BB"/>
                  </a:solidFill>
                  <a:effectLst/>
                  <a:uLnTx/>
                  <a:uFillTx/>
                  <a:latin typeface="Apis For Office (正文)"/>
                  <a:ea typeface="微软雅黑" panose="020B0503020204020204" pitchFamily="34" charset="-122"/>
                  <a:cs typeface="+mn-ea"/>
                  <a:sym typeface="+mn-lt"/>
                </a:endParaRPr>
              </a:p>
            </p:txBody>
          </p:sp>
          <p:sp>
            <p:nvSpPr>
              <p:cNvPr id="55" name="Pentagon 9@|1FFC:4308095|FBC:16777215|LFC:16777215|LBC:16777215">
                <a:extLst>
                  <a:ext uri="{FF2B5EF4-FFF2-40B4-BE49-F238E27FC236}">
                    <a16:creationId xmlns:a16="http://schemas.microsoft.com/office/drawing/2014/main" id="{109BCD82-0751-5EC3-C80C-CD7C4A074631}"/>
                  </a:ext>
                </a:extLst>
              </p:cNvPr>
              <p:cNvSpPr/>
              <p:nvPr/>
            </p:nvSpPr>
            <p:spPr>
              <a:xfrm rot="5400000">
                <a:off x="2161501" y="848446"/>
                <a:ext cx="269943" cy="2006929"/>
              </a:xfrm>
              <a:prstGeom prst="homePlate">
                <a:avLst>
                  <a:gd name="adj" fmla="val 24299"/>
                </a:avLst>
              </a:prstGeom>
              <a:grpFill/>
              <a:ln w="12700" cap="flat" cmpd="sng" algn="ctr">
                <a:noFill/>
                <a:prstDash val="solid"/>
                <a:miter lim="800000"/>
              </a:ln>
              <a:effectLst>
                <a:outerShdw blurRad="38100" dist="38100" dir="5400000" algn="t" rotWithShape="0">
                  <a:srgbClr val="0047BB">
                    <a:alpha val="44000"/>
                  </a:srgbClr>
                </a:outerShdw>
              </a:effectLst>
            </p:spPr>
            <p:txBody>
              <a:bodyPr lIns="68543" tIns="34289" rIns="68543" bIns="34289"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0" cap="none" spc="0" normalizeH="0" baseline="0" noProof="0" dirty="0">
                  <a:ln>
                    <a:noFill/>
                  </a:ln>
                  <a:solidFill>
                    <a:srgbClr val="0047BB"/>
                  </a:solidFill>
                  <a:effectLst/>
                  <a:uLnTx/>
                  <a:uFillTx/>
                  <a:latin typeface="Apis For Office (正文)"/>
                  <a:ea typeface="微软雅黑" panose="020B0503020204020204" pitchFamily="34" charset="-122"/>
                  <a:cs typeface="+mn-ea"/>
                  <a:sym typeface="+mn-lt"/>
                </a:endParaRPr>
              </a:p>
            </p:txBody>
          </p:sp>
        </p:grpSp>
        <p:sp>
          <p:nvSpPr>
            <p:cNvPr id="51" name="文本框 11">
              <a:extLst>
                <a:ext uri="{FF2B5EF4-FFF2-40B4-BE49-F238E27FC236}">
                  <a16:creationId xmlns:a16="http://schemas.microsoft.com/office/drawing/2014/main" id="{7FFF1614-CA1B-5578-396D-6C3FC7CDA914}"/>
                </a:ext>
              </a:extLst>
            </p:cNvPr>
            <p:cNvSpPr txBox="1"/>
            <p:nvPr/>
          </p:nvSpPr>
          <p:spPr>
            <a:xfrm>
              <a:off x="3659973" y="3384703"/>
              <a:ext cx="993366" cy="285706"/>
            </a:xfrm>
            <a:prstGeom prst="rect">
              <a:avLst/>
            </a:prstGeom>
            <a:noFill/>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zh-CN" altLang="en-US" sz="2000" b="1" i="0" u="none" strike="noStrike" kern="1200" cap="none" spc="0" normalizeH="0" baseline="0" noProof="0" dirty="0">
                  <a:ln>
                    <a:noFill/>
                  </a:ln>
                  <a:solidFill>
                    <a:srgbClr val="000000"/>
                  </a:solidFill>
                  <a:effectLst/>
                  <a:uLnTx/>
                  <a:uFillTx/>
                  <a:latin typeface="Apis For Office" panose="02010600030101010101" charset="0"/>
                  <a:ea typeface="微软雅黑" panose="020B0503020204020204" pitchFamily="34" charset="-122"/>
                  <a:cs typeface="Apis For Office" panose="02010600030101010101" charset="0"/>
                  <a:sym typeface="Verdana" panose="020B0604030504040204"/>
                </a:rPr>
                <a:t>美国</a:t>
              </a:r>
              <a:endParaRPr kumimoji="0" lang="zh-CN" altLang="en-US" sz="1600" b="1" i="0" u="none" strike="noStrike" kern="1200" cap="none" spc="0" normalizeH="0" baseline="0" noProof="0" dirty="0">
                <a:ln>
                  <a:noFill/>
                </a:ln>
                <a:solidFill>
                  <a:srgbClr val="000000"/>
                </a:solidFill>
                <a:effectLst/>
                <a:uLnTx/>
                <a:uFillTx/>
                <a:latin typeface="Apis For Office" panose="02010600030101010101" charset="0"/>
                <a:ea typeface="微软雅黑" panose="020B0503020204020204" pitchFamily="34" charset="-122"/>
                <a:cs typeface="Apis For Office" panose="02010600030101010101" charset="0"/>
                <a:sym typeface="Verdana" panose="020B0604030504040204"/>
              </a:endParaRPr>
            </a:p>
          </p:txBody>
        </p:sp>
      </p:grpSp>
      <p:sp>
        <p:nvSpPr>
          <p:cNvPr id="72" name="矩形: 圆角 71">
            <a:extLst>
              <a:ext uri="{FF2B5EF4-FFF2-40B4-BE49-F238E27FC236}">
                <a16:creationId xmlns:a16="http://schemas.microsoft.com/office/drawing/2014/main" id="{83AD97D6-6259-C35C-1CA3-2F4EDC81D00B}"/>
              </a:ext>
            </a:extLst>
          </p:cNvPr>
          <p:cNvSpPr/>
          <p:nvPr/>
        </p:nvSpPr>
        <p:spPr bwMode="gray">
          <a:xfrm>
            <a:off x="4436952" y="3818496"/>
            <a:ext cx="3492000" cy="2094334"/>
          </a:xfrm>
          <a:prstGeom prst="roundRect">
            <a:avLst>
              <a:gd name="adj" fmla="val 6105"/>
            </a:avLst>
          </a:prstGeom>
          <a:noFill/>
          <a:ln w="15875" cap="flat" cmpd="sng" algn="ctr">
            <a:solidFill>
              <a:schemeClr val="bg1">
                <a:lumMod val="65000"/>
              </a:schemeClr>
            </a:solidFill>
            <a:prstDash val="solid"/>
            <a:miter lim="800000"/>
            <a:headEnd type="none" w="med" len="med"/>
            <a:tailEnd type="none" w="med" len="med"/>
          </a:ln>
          <a:effectLst>
            <a:outerShdw blurRad="50800" dist="38100" dir="2700000" algn="tl" rotWithShape="0">
              <a:prstClr val="black">
                <a:alpha val="40000"/>
              </a:prstClr>
            </a:outerShdw>
          </a:effectLst>
        </p:spPr>
        <p:txBody>
          <a:bodyPr vert="horz" wrap="square" lIns="91429" tIns="45715" rIns="91429" bIns="45715" numCol="1" rtlCol="0" anchor="ctr" anchorCtr="0" compatLnSpc="1">
            <a:prstTxWarp prst="textNoShape">
              <a:avLst/>
            </a:prstTxWarp>
            <a:noAutofit/>
          </a:bodyPr>
          <a:lstStyle/>
          <a:p>
            <a:pPr marL="0" marR="0" lvl="0" indent="0" algn="ctr" defTabSz="914400" rtl="0" eaLnBrk="1" fontAlgn="base" latinLnBrk="0" hangingPunct="1">
              <a:lnSpc>
                <a:spcPct val="90000"/>
              </a:lnSpc>
              <a:spcBef>
                <a:spcPts val="0"/>
              </a:spcBef>
              <a:spcAft>
                <a:spcPct val="0"/>
              </a:spcAft>
              <a:buClr>
                <a:srgbClr val="0095FF"/>
              </a:buClr>
              <a:buSzPct val="90000"/>
              <a:buFontTx/>
              <a:buNone/>
              <a:tabLst/>
              <a:defRPr/>
            </a:pPr>
            <a:endParaRPr kumimoji="0" lang="zh-CN" altLang="en-US" sz="1800" b="1" i="0" u="none" strike="noStrike" kern="1200" cap="none" spc="0" normalizeH="0" baseline="0" noProof="0" dirty="0">
              <a:ln>
                <a:noFill/>
              </a:ln>
              <a:solidFill>
                <a:srgbClr val="0000C9"/>
              </a:solidFill>
              <a:effectLst/>
              <a:uLnTx/>
              <a:uFillTx/>
              <a:latin typeface="Arial" panose="020B0604020202020204"/>
              <a:ea typeface="黑体" panose="02010609060101010101" pitchFamily="49" charset="-122"/>
              <a:cs typeface="+mn-cs"/>
            </a:endParaRPr>
          </a:p>
        </p:txBody>
      </p:sp>
      <p:sp>
        <p:nvSpPr>
          <p:cNvPr id="79" name="矩形: 圆角 78">
            <a:extLst>
              <a:ext uri="{FF2B5EF4-FFF2-40B4-BE49-F238E27FC236}">
                <a16:creationId xmlns:a16="http://schemas.microsoft.com/office/drawing/2014/main" id="{E810C841-9DAB-8B9B-3E8B-F0EB57D206A2}"/>
              </a:ext>
            </a:extLst>
          </p:cNvPr>
          <p:cNvSpPr/>
          <p:nvPr/>
        </p:nvSpPr>
        <p:spPr bwMode="gray">
          <a:xfrm>
            <a:off x="8346993" y="3818495"/>
            <a:ext cx="3492000" cy="2094334"/>
          </a:xfrm>
          <a:prstGeom prst="roundRect">
            <a:avLst>
              <a:gd name="adj" fmla="val 6105"/>
            </a:avLst>
          </a:prstGeom>
          <a:noFill/>
          <a:ln w="15875" cap="flat" cmpd="sng" algn="ctr">
            <a:solidFill>
              <a:schemeClr val="bg1">
                <a:lumMod val="65000"/>
              </a:schemeClr>
            </a:solidFill>
            <a:prstDash val="solid"/>
            <a:miter lim="800000"/>
            <a:headEnd type="none" w="med" len="med"/>
            <a:tailEnd type="none" w="med" len="med"/>
          </a:ln>
          <a:effectLst>
            <a:outerShdw blurRad="50800" dist="38100" dir="2700000" algn="tl" rotWithShape="0">
              <a:prstClr val="black">
                <a:alpha val="40000"/>
              </a:prstClr>
            </a:outerShdw>
          </a:effectLst>
        </p:spPr>
        <p:txBody>
          <a:bodyPr vert="horz" wrap="square" lIns="91429" tIns="45715" rIns="91429" bIns="45715" numCol="1" rtlCol="0" anchor="ctr" anchorCtr="0" compatLnSpc="1">
            <a:prstTxWarp prst="textNoShape">
              <a:avLst/>
            </a:prstTxWarp>
            <a:noAutofit/>
          </a:bodyPr>
          <a:lstStyle/>
          <a:p>
            <a:pPr marL="0" marR="0" lvl="0" indent="0" algn="ctr" defTabSz="914400" rtl="0" eaLnBrk="1" fontAlgn="base" latinLnBrk="0" hangingPunct="1">
              <a:lnSpc>
                <a:spcPct val="90000"/>
              </a:lnSpc>
              <a:spcBef>
                <a:spcPts val="0"/>
              </a:spcBef>
              <a:spcAft>
                <a:spcPct val="0"/>
              </a:spcAft>
              <a:buClr>
                <a:srgbClr val="0095FF"/>
              </a:buClr>
              <a:buSzPct val="90000"/>
              <a:buFontTx/>
              <a:buNone/>
              <a:tabLst/>
              <a:defRPr/>
            </a:pPr>
            <a:endParaRPr kumimoji="0" lang="zh-CN" altLang="en-US" sz="1800" b="1" i="0" u="none" strike="noStrike" kern="1200" cap="none" spc="0" normalizeH="0" baseline="0" noProof="0" dirty="0">
              <a:ln>
                <a:noFill/>
              </a:ln>
              <a:solidFill>
                <a:srgbClr val="0000C9"/>
              </a:solidFill>
              <a:effectLst/>
              <a:uLnTx/>
              <a:uFillTx/>
              <a:latin typeface="Arial" panose="020B0604020202020204"/>
              <a:ea typeface="黑体" panose="02010609060101010101" pitchFamily="49" charset="-122"/>
              <a:cs typeface="+mn-cs"/>
            </a:endParaRPr>
          </a:p>
        </p:txBody>
      </p:sp>
      <p:sp>
        <p:nvSpPr>
          <p:cNvPr id="87" name="文本框 86">
            <a:extLst>
              <a:ext uri="{FF2B5EF4-FFF2-40B4-BE49-F238E27FC236}">
                <a16:creationId xmlns:a16="http://schemas.microsoft.com/office/drawing/2014/main" id="{3214045A-7FEA-A06E-53A6-7B85D8C1C6F5}"/>
              </a:ext>
            </a:extLst>
          </p:cNvPr>
          <p:cNvSpPr txBox="1"/>
          <p:nvPr/>
        </p:nvSpPr>
        <p:spPr bwMode="gray">
          <a:xfrm>
            <a:off x="4476840" y="4726670"/>
            <a:ext cx="3116378" cy="381258"/>
          </a:xfrm>
          <a:prstGeom prst="rect">
            <a:avLst/>
          </a:prstGeom>
          <a:noFill/>
        </p:spPr>
        <p:txBody>
          <a:bodyPr wrap="square">
            <a:spAutoFit/>
          </a:bodyPr>
          <a:lstStyle/>
          <a:p>
            <a:pPr marL="360000" marR="0" lvl="0" indent="-216000" algn="l" defTabSz="914400" rtl="0" eaLnBrk="1" fontAlgn="auto" latinLnBrk="0" hangingPunct="1">
              <a:lnSpc>
                <a:spcPct val="130000"/>
              </a:lnSpc>
              <a:spcBef>
                <a:spcPts val="600"/>
              </a:spcBef>
              <a:spcAft>
                <a:spcPts val="0"/>
              </a:spcAft>
              <a:buClrTx/>
              <a:buSzTx/>
              <a:buFont typeface="Arial" panose="020B0604020202020204" pitchFamily="34" charset="0"/>
              <a:buChar char="•"/>
              <a:tabLst/>
              <a:defRPr/>
            </a:pPr>
            <a:r>
              <a:rPr kumimoji="0" lang="zh-CN" altLang="en-US" sz="1600" b="1" i="0" u="none" strike="noStrike" kern="1200" cap="none" spc="0" normalizeH="0" baseline="0" noProof="0" dirty="0">
                <a:ln>
                  <a:noFill/>
                </a:ln>
                <a:solidFill>
                  <a:srgbClr val="0000C9"/>
                </a:solidFill>
                <a:effectLst/>
                <a:uLnTx/>
                <a:uFillTx/>
                <a:latin typeface="微软雅黑" panose="020B0503020204020204" pitchFamily="34" charset="-122"/>
                <a:ea typeface="微软雅黑" panose="020B0503020204020204" pitchFamily="34" charset="-122"/>
                <a:cs typeface="+mn-cs"/>
              </a:rPr>
              <a:t>推荐</a:t>
            </a:r>
            <a:r>
              <a:rPr kumimoji="0" lang="en-US" altLang="zh-CN" sz="1400" b="0" i="0" u="none" strike="noStrike" kern="1200" cap="none" spc="0"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cs typeface="+mn-cs"/>
              </a:rPr>
              <a:t>CGRP</a:t>
            </a:r>
            <a:r>
              <a:rPr kumimoji="0" lang="zh-CN" altLang="en-US" sz="1400" b="0" i="0" u="none" strike="noStrike" kern="1200" cap="none" spc="0"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cs typeface="+mn-cs"/>
              </a:rPr>
              <a:t>受体拮抗剂瑞美吉泮</a:t>
            </a:r>
          </a:p>
        </p:txBody>
      </p:sp>
      <p:sp>
        <p:nvSpPr>
          <p:cNvPr id="88" name="文本框 87">
            <a:extLst>
              <a:ext uri="{FF2B5EF4-FFF2-40B4-BE49-F238E27FC236}">
                <a16:creationId xmlns:a16="http://schemas.microsoft.com/office/drawing/2014/main" id="{763A3EE9-1AAF-0B5C-C3CA-0B6F553E2A2F}"/>
              </a:ext>
            </a:extLst>
          </p:cNvPr>
          <p:cNvSpPr txBox="1"/>
          <p:nvPr/>
        </p:nvSpPr>
        <p:spPr bwMode="gray">
          <a:xfrm>
            <a:off x="8175797" y="4724381"/>
            <a:ext cx="3800283" cy="942181"/>
          </a:xfrm>
          <a:prstGeom prst="rect">
            <a:avLst/>
          </a:prstGeom>
          <a:noFill/>
        </p:spPr>
        <p:txBody>
          <a:bodyPr wrap="square">
            <a:spAutoFit/>
          </a:bodyPr>
          <a:lstStyle/>
          <a:p>
            <a:pPr marL="288000" marR="0" lvl="0" indent="-180000" algn="l" defTabSz="914400" rtl="0" eaLnBrk="1" fontAlgn="auto" latinLnBrk="0" hangingPunct="1">
              <a:lnSpc>
                <a:spcPct val="130000"/>
              </a:lnSpc>
              <a:spcBef>
                <a:spcPts val="600"/>
              </a:spcBef>
              <a:spcAft>
                <a:spcPts val="0"/>
              </a:spcAft>
              <a:buClrTx/>
              <a:buSzTx/>
              <a:buFont typeface="Arial" panose="020B0604020202020204" pitchFamily="34" charset="0"/>
              <a:buChar char="•"/>
              <a:tabLst/>
              <a:defRPr/>
            </a:pPr>
            <a:r>
              <a:rPr kumimoji="0" lang="zh-CN" altLang="en-US" sz="1400" b="1" i="0" u="none" strike="noStrike" kern="1200" cap="none" spc="0" normalizeH="0" baseline="0" noProof="0" dirty="0">
                <a:ln>
                  <a:noFill/>
                </a:ln>
                <a:solidFill>
                  <a:srgbClr val="0000C9"/>
                </a:solidFill>
                <a:effectLst/>
                <a:uLnTx/>
                <a:uFillTx/>
                <a:latin typeface="微软雅黑" panose="020B0503020204020204" pitchFamily="34" charset="-122"/>
                <a:ea typeface="微软雅黑" panose="020B0503020204020204" pitchFamily="34" charset="-122"/>
                <a:cs typeface="+mn-cs"/>
              </a:rPr>
              <a:t>强推荐</a:t>
            </a:r>
            <a:r>
              <a:rPr kumimoji="0" lang="en-US" altLang="zh-CN" sz="1200" b="0" i="0" u="none" strike="noStrike" kern="1200" cap="none" spc="0"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cs typeface="+mn-cs"/>
              </a:rPr>
              <a:t>CGRP</a:t>
            </a:r>
            <a:r>
              <a:rPr kumimoji="0" lang="zh-CN" altLang="en-US" sz="1200" b="0" i="0" u="none" strike="noStrike" kern="1200" cap="none" spc="0"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cs typeface="+mn-cs"/>
              </a:rPr>
              <a:t>受体拮抗剂瑞美吉泮用于偏头痛急性治疗</a:t>
            </a:r>
            <a:endParaRPr kumimoji="0" lang="en-US" altLang="zh-CN" sz="1200" b="0" i="0" u="none" strike="noStrike" kern="1200" cap="none" spc="0"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cs typeface="+mn-cs"/>
            </a:endParaRPr>
          </a:p>
          <a:p>
            <a:pPr marL="288000" marR="0" lvl="0" indent="-180000" algn="l" defTabSz="914400" rtl="0" eaLnBrk="1" fontAlgn="auto" latinLnBrk="0" hangingPunct="1">
              <a:lnSpc>
                <a:spcPct val="130000"/>
              </a:lnSpc>
              <a:spcBef>
                <a:spcPts val="600"/>
              </a:spcBef>
              <a:spcAft>
                <a:spcPts val="0"/>
              </a:spcAft>
              <a:buClrTx/>
              <a:buSzTx/>
              <a:buFont typeface="Arial" panose="020B0604020202020204" pitchFamily="34" charset="0"/>
              <a:buChar char="•"/>
              <a:tabLst/>
              <a:defRPr/>
            </a:pPr>
            <a:r>
              <a:rPr kumimoji="0" lang="zh-CN" altLang="en-US" sz="1400" b="1" i="0" u="none" strike="noStrike" kern="1200" cap="none" spc="0" normalizeH="0" baseline="0" noProof="0" dirty="0">
                <a:ln>
                  <a:noFill/>
                </a:ln>
                <a:solidFill>
                  <a:srgbClr val="0000C9"/>
                </a:solidFill>
                <a:effectLst/>
                <a:uLnTx/>
                <a:uFillTx/>
                <a:latin typeface="微软雅黑" panose="020B0503020204020204" pitchFamily="34" charset="-122"/>
                <a:ea typeface="微软雅黑" panose="020B0503020204020204" pitchFamily="34" charset="-122"/>
                <a:cs typeface="+mn-cs"/>
              </a:rPr>
              <a:t>降低药物过度使用性头痛（</a:t>
            </a:r>
            <a:r>
              <a:rPr kumimoji="0" lang="en-US" altLang="zh-CN" sz="1400" b="1" i="0" u="none" strike="noStrike" kern="1200" cap="none" spc="0" normalizeH="0" baseline="0" noProof="0" dirty="0">
                <a:ln>
                  <a:noFill/>
                </a:ln>
                <a:solidFill>
                  <a:srgbClr val="0000C9"/>
                </a:solidFill>
                <a:effectLst/>
                <a:uLnTx/>
                <a:uFillTx/>
                <a:latin typeface="微软雅黑" panose="020B0503020204020204" pitchFamily="34" charset="-122"/>
                <a:ea typeface="微软雅黑" panose="020B0503020204020204" pitchFamily="34" charset="-122"/>
                <a:cs typeface="+mn-cs"/>
              </a:rPr>
              <a:t>MOH</a:t>
            </a:r>
            <a:r>
              <a:rPr kumimoji="0" lang="zh-CN" altLang="en-US" sz="1400" b="1" i="0" u="none" strike="noStrike" kern="1200" cap="none" spc="0" normalizeH="0" baseline="0" noProof="0" dirty="0">
                <a:ln>
                  <a:noFill/>
                </a:ln>
                <a:solidFill>
                  <a:srgbClr val="0000C9"/>
                </a:solidFill>
                <a:effectLst/>
                <a:uLnTx/>
                <a:uFillTx/>
                <a:latin typeface="微软雅黑" panose="020B0503020204020204" pitchFamily="34" charset="-122"/>
                <a:ea typeface="微软雅黑" panose="020B0503020204020204" pitchFamily="34" charset="-122"/>
                <a:cs typeface="+mn-cs"/>
              </a:rPr>
              <a:t>）</a:t>
            </a:r>
            <a:r>
              <a:rPr kumimoji="0" lang="zh-CN" altLang="en-US" sz="1200" b="0" i="0" u="none" strike="noStrike" kern="1200" cap="none" spc="0"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cs typeface="+mn-cs"/>
              </a:rPr>
              <a:t>风险</a:t>
            </a:r>
          </a:p>
        </p:txBody>
      </p:sp>
      <p:sp>
        <p:nvSpPr>
          <p:cNvPr id="6" name="文本框 5">
            <a:extLst>
              <a:ext uri="{FF2B5EF4-FFF2-40B4-BE49-F238E27FC236}">
                <a16:creationId xmlns:a16="http://schemas.microsoft.com/office/drawing/2014/main" id="{3C525F91-B302-CD68-1736-3E1E5D07475E}"/>
              </a:ext>
            </a:extLst>
          </p:cNvPr>
          <p:cNvSpPr txBox="1"/>
          <p:nvPr/>
        </p:nvSpPr>
        <p:spPr bwMode="gray">
          <a:xfrm>
            <a:off x="690518" y="4096421"/>
            <a:ext cx="2970893" cy="523220"/>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1400" b="1" i="0" u="none" strike="noStrike" kern="1200" cap="none" spc="0" normalizeH="0" baseline="0" noProof="0" dirty="0">
                <a:ln>
                  <a:noFill/>
                </a:ln>
                <a:solidFill>
                  <a:srgbClr val="000000"/>
                </a:solidFill>
                <a:effectLst/>
                <a:uLnTx/>
                <a:uFillTx/>
                <a:latin typeface="Apis For Office" panose="02010600030101010101" charset="0"/>
                <a:ea typeface="微软雅黑" panose="020B0503020204020204" pitchFamily="34" charset="-122"/>
                <a:cs typeface="Apis For Office" panose="02010600030101010101" charset="0"/>
                <a:sym typeface="Verdana" panose="020B0604030504040204"/>
              </a:rPr>
              <a:t>AHS《</a:t>
            </a:r>
            <a:r>
              <a:rPr kumimoji="0" lang="zh-CN" altLang="en-US" sz="1400" b="1" i="0" u="none" strike="noStrike" kern="1200" cap="none" spc="0" normalizeH="0" baseline="0" noProof="0" dirty="0">
                <a:ln>
                  <a:noFill/>
                </a:ln>
                <a:solidFill>
                  <a:srgbClr val="000000"/>
                </a:solidFill>
                <a:effectLst/>
                <a:uLnTx/>
                <a:uFillTx/>
                <a:latin typeface="Apis For Office" panose="02010600030101010101" charset="0"/>
                <a:ea typeface="微软雅黑" panose="020B0503020204020204" pitchFamily="34" charset="-122"/>
                <a:cs typeface="Apis For Office" panose="02010600030101010101" charset="0"/>
                <a:sym typeface="Verdana" panose="020B0604030504040204"/>
              </a:rPr>
              <a:t>共识声明：将新型偏头痛疗法纳入临床实践的更新</a:t>
            </a:r>
            <a:r>
              <a:rPr kumimoji="0" lang="en-US" altLang="zh-CN" sz="1400" b="1" i="0" u="none" strike="noStrike" kern="1200" cap="none" spc="0" normalizeH="0" baseline="0" noProof="0" dirty="0">
                <a:ln>
                  <a:noFill/>
                </a:ln>
                <a:solidFill>
                  <a:srgbClr val="000000"/>
                </a:solidFill>
                <a:effectLst/>
                <a:uLnTx/>
                <a:uFillTx/>
                <a:latin typeface="Apis For Office" panose="02010600030101010101" charset="0"/>
                <a:ea typeface="微软雅黑" panose="020B0503020204020204" pitchFamily="34" charset="-122"/>
                <a:cs typeface="Apis For Office" panose="02010600030101010101" charset="0"/>
                <a:sym typeface="Verdana" panose="020B0604030504040204"/>
              </a:rPr>
              <a:t>》</a:t>
            </a:r>
            <a:r>
              <a:rPr kumimoji="0" lang="en-US" altLang="zh-CN" sz="1400" i="0" u="none" strike="noStrike" kern="1200" cap="none" spc="0" normalizeH="0" baseline="30000" noProof="0" dirty="0">
                <a:ln>
                  <a:noFill/>
                </a:ln>
                <a:solidFill>
                  <a:srgbClr val="000000"/>
                </a:solidFill>
                <a:effectLst/>
                <a:uLnTx/>
                <a:uFillTx/>
                <a:latin typeface="Apis For Office" panose="02010600030101010101" charset="0"/>
                <a:ea typeface="微软雅黑" panose="020B0503020204020204" pitchFamily="34" charset="-122"/>
                <a:cs typeface="Apis For Office" panose="02010600030101010101" charset="0"/>
                <a:sym typeface="Verdana" panose="020B0604030504040204"/>
              </a:rPr>
              <a:t>20</a:t>
            </a:r>
            <a:endParaRPr kumimoji="0" lang="zh-CN" altLang="en-US" sz="1400" i="0" u="none" strike="noStrike" kern="1200" cap="none" spc="0" normalizeH="0" baseline="30000" noProof="0" dirty="0">
              <a:ln>
                <a:noFill/>
              </a:ln>
              <a:solidFill>
                <a:srgbClr val="000000"/>
              </a:solidFill>
              <a:effectLst/>
              <a:uLnTx/>
              <a:uFillTx/>
              <a:latin typeface="Arial" panose="020B0604020202020204"/>
              <a:ea typeface="黑体" panose="02010609060101010101" pitchFamily="49" charset="-122"/>
              <a:cs typeface="+mn-cs"/>
            </a:endParaRPr>
          </a:p>
        </p:txBody>
      </p:sp>
      <p:sp>
        <p:nvSpPr>
          <p:cNvPr id="10" name="文本框 9">
            <a:extLst>
              <a:ext uri="{FF2B5EF4-FFF2-40B4-BE49-F238E27FC236}">
                <a16:creationId xmlns:a16="http://schemas.microsoft.com/office/drawing/2014/main" id="{F5699176-BA95-7058-8E6C-4D4AA39FCD43}"/>
              </a:ext>
            </a:extLst>
          </p:cNvPr>
          <p:cNvSpPr txBox="1"/>
          <p:nvPr/>
        </p:nvSpPr>
        <p:spPr bwMode="gray">
          <a:xfrm>
            <a:off x="518519" y="4726670"/>
            <a:ext cx="3500393" cy="1094530"/>
          </a:xfrm>
          <a:prstGeom prst="rect">
            <a:avLst/>
          </a:prstGeom>
          <a:noFill/>
        </p:spPr>
        <p:txBody>
          <a:bodyPr wrap="square">
            <a:spAutoFit/>
          </a:bodyPr>
          <a:lstStyle/>
          <a:p>
            <a:pPr marL="360000" marR="0" lvl="0" indent="-216000" algn="l" defTabSz="914400" rtl="0" eaLnBrk="1" fontAlgn="auto" latinLnBrk="0" hangingPunct="1">
              <a:lnSpc>
                <a:spcPct val="110000"/>
              </a:lnSpc>
              <a:spcBef>
                <a:spcPts val="1200"/>
              </a:spcBef>
              <a:spcAft>
                <a:spcPts val="0"/>
              </a:spcAft>
              <a:buClrTx/>
              <a:buSzTx/>
              <a:buFont typeface="Arial" panose="020B0604020202020204" pitchFamily="34" charset="0"/>
              <a:buChar char="•"/>
              <a:tabLst/>
              <a:defRPr/>
            </a:pPr>
            <a:r>
              <a:rPr kumimoji="0" lang="zh-CN" altLang="en-US" sz="1200" b="0" i="0" u="none" strike="noStrike" kern="1200" cap="none" spc="0"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cs typeface="+mn-cs"/>
              </a:rPr>
              <a:t>瑞美吉泮被证实</a:t>
            </a:r>
            <a:r>
              <a:rPr kumimoji="0" lang="zh-CN" altLang="en-US" sz="1400" b="1" i="0" u="none" strike="noStrike" kern="1200" cap="none" spc="0" normalizeH="0" baseline="0" noProof="0" dirty="0">
                <a:ln>
                  <a:noFill/>
                </a:ln>
                <a:solidFill>
                  <a:srgbClr val="0000C9"/>
                </a:solidFill>
                <a:effectLst/>
                <a:uLnTx/>
                <a:uFillTx/>
                <a:latin typeface="微软雅黑" panose="020B0503020204020204" pitchFamily="34" charset="-122"/>
                <a:ea typeface="微软雅黑" panose="020B0503020204020204" pitchFamily="34" charset="-122"/>
                <a:cs typeface="+mn-cs"/>
              </a:rPr>
              <a:t>良好的疗效和安全性</a:t>
            </a:r>
            <a:endParaRPr kumimoji="0" lang="en-US" altLang="zh-CN" sz="1200" b="1" i="0" u="none" strike="noStrike" kern="1200" cap="none" spc="0" normalizeH="0" baseline="0" noProof="0" dirty="0">
              <a:ln>
                <a:noFill/>
              </a:ln>
              <a:solidFill>
                <a:srgbClr val="0000C9"/>
              </a:solidFill>
              <a:effectLst/>
              <a:uLnTx/>
              <a:uFillTx/>
              <a:latin typeface="微软雅黑" panose="020B0503020204020204" pitchFamily="34" charset="-122"/>
              <a:ea typeface="微软雅黑" panose="020B0503020204020204" pitchFamily="34" charset="-122"/>
              <a:cs typeface="+mn-cs"/>
            </a:endParaRPr>
          </a:p>
          <a:p>
            <a:pPr marL="360000" marR="0" lvl="0" indent="-216000" algn="l" defTabSz="914400" rtl="0" eaLnBrk="1" fontAlgn="auto" latinLnBrk="0" hangingPunct="1">
              <a:lnSpc>
                <a:spcPct val="110000"/>
              </a:lnSpc>
              <a:spcBef>
                <a:spcPts val="1200"/>
              </a:spcBef>
              <a:spcAft>
                <a:spcPts val="0"/>
              </a:spcAft>
              <a:buClrTx/>
              <a:buSzTx/>
              <a:buFont typeface="Arial" panose="020B0604020202020204" pitchFamily="34" charset="0"/>
              <a:buChar char="•"/>
              <a:tabLst/>
              <a:defRPr/>
            </a:pPr>
            <a:r>
              <a:rPr kumimoji="0" lang="zh-CN" altLang="en-US" sz="1400" b="1" i="0" u="none" strike="noStrike" kern="1200" cap="none" spc="0" normalizeH="0" baseline="0" noProof="0" dirty="0">
                <a:ln>
                  <a:noFill/>
                </a:ln>
                <a:solidFill>
                  <a:srgbClr val="0000C9"/>
                </a:solidFill>
                <a:effectLst/>
                <a:uLnTx/>
                <a:uFillTx/>
                <a:latin typeface="微软雅黑" panose="020B0503020204020204" pitchFamily="34" charset="-122"/>
                <a:ea typeface="微软雅黑" panose="020B0503020204020204" pitchFamily="34" charset="-122"/>
                <a:cs typeface="+mn-cs"/>
              </a:rPr>
              <a:t>未发现</a:t>
            </a:r>
            <a:r>
              <a:rPr kumimoji="0" lang="zh-CN" altLang="en-US" sz="1200" b="1" i="0" u="none" strike="noStrike" kern="1200" cap="none" spc="0"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cs typeface="+mn-cs"/>
              </a:rPr>
              <a:t>药物过度使用性头痛</a:t>
            </a:r>
            <a:r>
              <a:rPr kumimoji="0" lang="en-US" altLang="zh-CN" sz="1200" b="1" i="0" u="none" strike="noStrike" kern="1200" cap="none" spc="0"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cs typeface="+mn-cs"/>
              </a:rPr>
              <a:t>(</a:t>
            </a:r>
            <a:r>
              <a:rPr kumimoji="0" lang="en-US" altLang="zh-CN" sz="1400" b="1" i="0" u="none" strike="noStrike" kern="1200" cap="none" spc="0" normalizeH="0" baseline="0" noProof="0" dirty="0">
                <a:ln>
                  <a:noFill/>
                </a:ln>
                <a:solidFill>
                  <a:srgbClr val="0000C9"/>
                </a:solidFill>
                <a:effectLst/>
                <a:uLnTx/>
                <a:uFillTx/>
                <a:latin typeface="微软雅黑" panose="020B0503020204020204" pitchFamily="34" charset="-122"/>
                <a:ea typeface="微软雅黑" panose="020B0503020204020204" pitchFamily="34" charset="-122"/>
                <a:cs typeface="+mn-cs"/>
              </a:rPr>
              <a:t>MOH</a:t>
            </a:r>
            <a:r>
              <a:rPr kumimoji="0" lang="zh-CN" altLang="en-US" sz="1200" b="1" i="0" u="none" strike="noStrike" kern="1200" cap="none" spc="0"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cs typeface="+mn-cs"/>
              </a:rPr>
              <a:t>）</a:t>
            </a:r>
            <a:endParaRPr kumimoji="0" lang="en-US" altLang="zh-CN" sz="1400" b="1" i="0" u="none" strike="noStrike" kern="1200" cap="none" spc="0"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cs typeface="+mn-cs"/>
            </a:endParaRPr>
          </a:p>
          <a:p>
            <a:pPr marL="360000" marR="0" lvl="0" indent="-216000" algn="l" defTabSz="914400" rtl="0" eaLnBrk="1" fontAlgn="auto" latinLnBrk="0" hangingPunct="1">
              <a:lnSpc>
                <a:spcPct val="110000"/>
              </a:lnSpc>
              <a:spcBef>
                <a:spcPts val="1200"/>
              </a:spcBef>
              <a:spcAft>
                <a:spcPts val="0"/>
              </a:spcAft>
              <a:buClrTx/>
              <a:buSzTx/>
              <a:buFont typeface="Arial" panose="020B0604020202020204" pitchFamily="34" charset="0"/>
              <a:buChar char="•"/>
              <a:tabLst/>
              <a:defRPr/>
            </a:pPr>
            <a:r>
              <a:rPr lang="zh-CN" altLang="en-US" sz="1400" b="1" dirty="0">
                <a:solidFill>
                  <a:srgbClr val="0000C9"/>
                </a:solidFill>
                <a:latin typeface="微软雅黑" panose="020B0503020204020204" pitchFamily="34" charset="-122"/>
                <a:ea typeface="微软雅黑" panose="020B0503020204020204" pitchFamily="34" charset="-122"/>
              </a:rPr>
              <a:t>可用于曲普坦</a:t>
            </a:r>
            <a:r>
              <a:rPr kumimoji="0" lang="zh-CN" altLang="en-US" sz="1400" b="1" i="0" u="none" strike="noStrike" kern="1200" cap="none" spc="0" normalizeH="0" baseline="0" noProof="0" dirty="0">
                <a:ln>
                  <a:noFill/>
                </a:ln>
                <a:solidFill>
                  <a:srgbClr val="0000C9"/>
                </a:solidFill>
                <a:effectLst/>
                <a:uLnTx/>
                <a:uFillTx/>
                <a:latin typeface="微软雅黑" panose="020B0503020204020204" pitchFamily="34" charset="-122"/>
                <a:ea typeface="微软雅黑" panose="020B0503020204020204" pitchFamily="34" charset="-122"/>
                <a:cs typeface="+mn-cs"/>
              </a:rPr>
              <a:t>类禁用的心血管患者</a:t>
            </a:r>
            <a:endParaRPr kumimoji="0" lang="zh-CN" altLang="en-US" sz="1200" b="1" i="0" u="none" strike="noStrike" kern="1200" cap="none" spc="0" normalizeH="0" baseline="0" noProof="0" dirty="0">
              <a:ln>
                <a:noFill/>
              </a:ln>
              <a:solidFill>
                <a:srgbClr val="0000C9"/>
              </a:solidFill>
              <a:effectLst/>
              <a:uLnTx/>
              <a:uFillTx/>
              <a:latin typeface="微软雅黑" panose="020B0503020204020204" pitchFamily="34" charset="-122"/>
              <a:ea typeface="微软雅黑" panose="020B0503020204020204" pitchFamily="34" charset="-122"/>
              <a:cs typeface="+mn-cs"/>
            </a:endParaRPr>
          </a:p>
        </p:txBody>
      </p:sp>
      <p:sp>
        <p:nvSpPr>
          <p:cNvPr id="12" name="文本框 11">
            <a:extLst>
              <a:ext uri="{FF2B5EF4-FFF2-40B4-BE49-F238E27FC236}">
                <a16:creationId xmlns:a16="http://schemas.microsoft.com/office/drawing/2014/main" id="{03D66ECB-6CCE-9796-7D5F-1EC9DA9CBBBA}"/>
              </a:ext>
            </a:extLst>
          </p:cNvPr>
          <p:cNvSpPr txBox="1"/>
          <p:nvPr/>
        </p:nvSpPr>
        <p:spPr bwMode="gray">
          <a:xfrm>
            <a:off x="4843797" y="4096421"/>
            <a:ext cx="2504406" cy="523220"/>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1400" b="1" i="0" u="none" strike="noStrike" kern="1200" cap="none" spc="0" normalizeH="0" baseline="0" noProof="0" dirty="0">
                <a:ln>
                  <a:noFill/>
                </a:ln>
                <a:solidFill>
                  <a:srgbClr val="000000"/>
                </a:solidFill>
                <a:effectLst/>
                <a:uLnTx/>
                <a:uFillTx/>
                <a:latin typeface="Apis For Office" panose="02010600030101010101" charset="0"/>
                <a:ea typeface="微软雅黑" panose="020B0503020204020204" pitchFamily="34" charset="-122"/>
                <a:cs typeface="Apis For Office" panose="02010600030101010101" charset="0"/>
                <a:sym typeface="Verdana" panose="020B0604030504040204"/>
              </a:rPr>
              <a:t>EHF+EAN</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1400" b="1" i="0" u="none" strike="noStrike" kern="1200" cap="none" spc="0" normalizeH="0" baseline="0" noProof="0" dirty="0">
                <a:ln>
                  <a:noFill/>
                </a:ln>
                <a:solidFill>
                  <a:srgbClr val="000000"/>
                </a:solidFill>
                <a:effectLst/>
                <a:uLnTx/>
                <a:uFillTx/>
                <a:latin typeface="Apis For Office" panose="02010600030101010101" charset="0"/>
                <a:ea typeface="微软雅黑" panose="020B0503020204020204" pitchFamily="34" charset="-122"/>
                <a:cs typeface="Apis For Office" panose="02010600030101010101" charset="0"/>
                <a:sym typeface="Verdana" panose="020B0604030504040204"/>
              </a:rPr>
              <a:t>《</a:t>
            </a:r>
            <a:r>
              <a:rPr kumimoji="0" lang="zh-CN" altLang="en-US" sz="1400" b="1" i="0" u="none" strike="noStrike" kern="1200" cap="none" spc="0" normalizeH="0" baseline="0" noProof="0" dirty="0">
                <a:ln>
                  <a:noFill/>
                </a:ln>
                <a:solidFill>
                  <a:srgbClr val="000000"/>
                </a:solidFill>
                <a:effectLst/>
                <a:uLnTx/>
                <a:uFillTx/>
                <a:latin typeface="Apis For Office" panose="02010600030101010101" charset="0"/>
                <a:ea typeface="微软雅黑" panose="020B0503020204020204" pitchFamily="34" charset="-122"/>
                <a:cs typeface="Apis For Office" panose="02010600030101010101" charset="0"/>
                <a:sym typeface="Verdana" panose="020B0604030504040204"/>
              </a:rPr>
              <a:t>十步诊断和管理偏头痛</a:t>
            </a:r>
            <a:r>
              <a:rPr kumimoji="0" lang="en-US" altLang="zh-CN" sz="1400" b="1" i="0" u="none" strike="noStrike" kern="1200" cap="none" spc="0" normalizeH="0" baseline="0" noProof="0" dirty="0">
                <a:ln>
                  <a:noFill/>
                </a:ln>
                <a:solidFill>
                  <a:srgbClr val="000000"/>
                </a:solidFill>
                <a:effectLst/>
                <a:uLnTx/>
                <a:uFillTx/>
                <a:latin typeface="Apis For Office" panose="02010600030101010101" charset="0"/>
                <a:ea typeface="微软雅黑" panose="020B0503020204020204" pitchFamily="34" charset="-122"/>
                <a:cs typeface="Apis For Office" panose="02010600030101010101" charset="0"/>
                <a:sym typeface="Verdana" panose="020B0604030504040204"/>
              </a:rPr>
              <a:t>》</a:t>
            </a:r>
            <a:r>
              <a:rPr kumimoji="0" lang="en-US" altLang="zh-CN" sz="1400" i="0" u="none" strike="noStrike" kern="1200" cap="none" spc="0" normalizeH="0" baseline="30000" noProof="0" dirty="0">
                <a:ln>
                  <a:noFill/>
                </a:ln>
                <a:solidFill>
                  <a:srgbClr val="000000"/>
                </a:solidFill>
                <a:effectLst/>
                <a:uLnTx/>
                <a:uFillTx/>
                <a:latin typeface="Apis For Office" panose="02010600030101010101" charset="0"/>
                <a:ea typeface="微软雅黑" panose="020B0503020204020204" pitchFamily="34" charset="-122"/>
                <a:cs typeface="Apis For Office" panose="02010600030101010101" charset="0"/>
                <a:sym typeface="Verdana" panose="020B0604030504040204"/>
              </a:rPr>
              <a:t>21</a:t>
            </a:r>
            <a:endParaRPr kumimoji="0" lang="zh-CN" altLang="en-US" sz="1400" i="0" u="none" strike="noStrike" kern="1200" cap="none" spc="0" normalizeH="0" baseline="30000" noProof="0" dirty="0">
              <a:ln>
                <a:noFill/>
              </a:ln>
              <a:solidFill>
                <a:srgbClr val="000000"/>
              </a:solidFill>
              <a:effectLst/>
              <a:uLnTx/>
              <a:uFillTx/>
              <a:latin typeface="Apis For Office" panose="02010600030101010101" charset="0"/>
              <a:ea typeface="微软雅黑" panose="020B0503020204020204" pitchFamily="34" charset="-122"/>
              <a:cs typeface="Apis For Office" panose="02010600030101010101" charset="0"/>
              <a:sym typeface="Verdana" panose="020B0604030504040204"/>
            </a:endParaRPr>
          </a:p>
        </p:txBody>
      </p:sp>
      <p:sp>
        <p:nvSpPr>
          <p:cNvPr id="17" name="文本框 16">
            <a:extLst>
              <a:ext uri="{FF2B5EF4-FFF2-40B4-BE49-F238E27FC236}">
                <a16:creationId xmlns:a16="http://schemas.microsoft.com/office/drawing/2014/main" id="{D320C547-BAB6-11FB-7A96-16025698FFDD}"/>
              </a:ext>
            </a:extLst>
          </p:cNvPr>
          <p:cNvSpPr txBox="1"/>
          <p:nvPr/>
        </p:nvSpPr>
        <p:spPr bwMode="gray">
          <a:xfrm>
            <a:off x="8638822" y="4100024"/>
            <a:ext cx="3026266" cy="523220"/>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1400" b="1" i="0" u="none" strike="noStrike" kern="1200" cap="none" spc="0" normalizeH="0" baseline="0" noProof="0" dirty="0">
                <a:ln>
                  <a:noFill/>
                </a:ln>
                <a:solidFill>
                  <a:srgbClr val="000000"/>
                </a:solidFill>
                <a:effectLst/>
                <a:uLnTx/>
                <a:uFillTx/>
                <a:latin typeface="Apis For Office" panose="02010600030101010101" charset="0"/>
                <a:ea typeface="微软雅黑" panose="020B0503020204020204" pitchFamily="34" charset="-122"/>
                <a:cs typeface="Apis For Office" panose="02010600030101010101" charset="0"/>
                <a:sym typeface="Verdana" panose="020B0604030504040204"/>
              </a:rPr>
              <a:t>FHS</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1400" b="1" i="0" u="none" strike="noStrike" kern="1200" cap="none" spc="0" normalizeH="0" baseline="0" noProof="0" dirty="0">
                <a:ln>
                  <a:noFill/>
                </a:ln>
                <a:solidFill>
                  <a:srgbClr val="000000"/>
                </a:solidFill>
                <a:effectLst/>
                <a:uLnTx/>
                <a:uFillTx/>
                <a:latin typeface="Apis For Office" panose="02010600030101010101" charset="0"/>
                <a:ea typeface="微软雅黑" panose="020B0503020204020204" pitchFamily="34" charset="-122"/>
                <a:cs typeface="Apis For Office" panose="02010600030101010101" charset="0"/>
                <a:sym typeface="Verdana" panose="020B0604030504040204"/>
              </a:rPr>
              <a:t>《</a:t>
            </a:r>
            <a:r>
              <a:rPr kumimoji="0" lang="zh-CN" altLang="en-US" sz="1400" b="1" i="0" u="none" strike="noStrike" kern="1200" cap="none" spc="0" normalizeH="0" baseline="0" noProof="0" dirty="0">
                <a:ln>
                  <a:noFill/>
                </a:ln>
                <a:solidFill>
                  <a:srgbClr val="000000"/>
                </a:solidFill>
                <a:effectLst/>
                <a:uLnTx/>
                <a:uFillTx/>
                <a:latin typeface="Apis For Office" panose="02010600030101010101" charset="0"/>
                <a:ea typeface="微软雅黑" panose="020B0503020204020204" pitchFamily="34" charset="-122"/>
                <a:cs typeface="Apis For Office" panose="02010600030101010101" charset="0"/>
                <a:sym typeface="Verdana" panose="020B0604030504040204"/>
              </a:rPr>
              <a:t>成人偏头痛的诊断和治疗指南</a:t>
            </a:r>
            <a:r>
              <a:rPr kumimoji="0" lang="en-US" altLang="zh-CN" sz="1400" b="1" i="0" u="none" strike="noStrike" kern="1200" cap="none" spc="0" normalizeH="0" baseline="0" noProof="0" dirty="0">
                <a:ln>
                  <a:noFill/>
                </a:ln>
                <a:solidFill>
                  <a:srgbClr val="000000"/>
                </a:solidFill>
                <a:effectLst/>
                <a:uLnTx/>
                <a:uFillTx/>
                <a:latin typeface="Apis For Office" panose="02010600030101010101" charset="0"/>
                <a:ea typeface="微软雅黑" panose="020B0503020204020204" pitchFamily="34" charset="-122"/>
                <a:cs typeface="Apis For Office" panose="02010600030101010101" charset="0"/>
                <a:sym typeface="Verdana" panose="020B0604030504040204"/>
              </a:rPr>
              <a:t>》</a:t>
            </a:r>
            <a:r>
              <a:rPr kumimoji="0" lang="en-US" altLang="zh-CN" sz="1400" b="1" i="0" u="none" strike="noStrike" kern="1200" cap="none" spc="0" normalizeH="0" baseline="30000" noProof="0" dirty="0">
                <a:ln>
                  <a:noFill/>
                </a:ln>
                <a:solidFill>
                  <a:srgbClr val="000000"/>
                </a:solidFill>
                <a:effectLst/>
                <a:uLnTx/>
                <a:uFillTx/>
                <a:latin typeface="Apis For Office" panose="02010600030101010101" charset="0"/>
                <a:ea typeface="微软雅黑" panose="020B0503020204020204" pitchFamily="34" charset="-122"/>
                <a:cs typeface="Apis For Office" panose="02010600030101010101" charset="0"/>
                <a:sym typeface="Verdana" panose="020B0604030504040204"/>
              </a:rPr>
              <a:t>22</a:t>
            </a:r>
            <a:endParaRPr kumimoji="0" lang="zh-CN" altLang="en-US" sz="1400" b="1" i="0" u="none" strike="noStrike" kern="1200" cap="none" spc="0" normalizeH="0" baseline="30000" noProof="0" dirty="0">
              <a:ln>
                <a:noFill/>
              </a:ln>
              <a:solidFill>
                <a:srgbClr val="000000"/>
              </a:solidFill>
              <a:effectLst/>
              <a:uLnTx/>
              <a:uFillTx/>
              <a:latin typeface="Apis For Office" panose="02010600030101010101" charset="0"/>
              <a:ea typeface="微软雅黑" panose="020B0503020204020204" pitchFamily="34" charset="-122"/>
              <a:cs typeface="Apis For Office" panose="02010600030101010101" charset="0"/>
              <a:sym typeface="Verdana" panose="020B0604030504040204"/>
            </a:endParaRPr>
          </a:p>
        </p:txBody>
      </p:sp>
      <p:grpSp>
        <p:nvGrpSpPr>
          <p:cNvPr id="18" name="组合 17">
            <a:extLst>
              <a:ext uri="{FF2B5EF4-FFF2-40B4-BE49-F238E27FC236}">
                <a16:creationId xmlns:a16="http://schemas.microsoft.com/office/drawing/2014/main" id="{7F8835BD-DE2F-A0D4-4B2E-5623E2289E1F}"/>
              </a:ext>
            </a:extLst>
          </p:cNvPr>
          <p:cNvGrpSpPr/>
          <p:nvPr/>
        </p:nvGrpSpPr>
        <p:grpSpPr>
          <a:xfrm>
            <a:off x="4365373" y="3552636"/>
            <a:ext cx="3623306" cy="446251"/>
            <a:chOff x="3003721" y="3369880"/>
            <a:chExt cx="2305870" cy="318654"/>
          </a:xfrm>
          <a:solidFill>
            <a:schemeClr val="accent2">
              <a:lumMod val="20000"/>
              <a:lumOff val="80000"/>
            </a:schemeClr>
          </a:solidFill>
        </p:grpSpPr>
        <p:grpSp>
          <p:nvGrpSpPr>
            <p:cNvPr id="20" name="组合 19">
              <a:extLst>
                <a:ext uri="{FF2B5EF4-FFF2-40B4-BE49-F238E27FC236}">
                  <a16:creationId xmlns:a16="http://schemas.microsoft.com/office/drawing/2014/main" id="{E367DA7D-60A6-9B23-CF58-8FF2612F68BD}"/>
                </a:ext>
              </a:extLst>
            </p:cNvPr>
            <p:cNvGrpSpPr/>
            <p:nvPr/>
          </p:nvGrpSpPr>
          <p:grpSpPr>
            <a:xfrm>
              <a:off x="3003721" y="3369880"/>
              <a:ext cx="2305870" cy="318654"/>
              <a:chOff x="1137349" y="1716939"/>
              <a:chExt cx="2329314" cy="269943"/>
            </a:xfrm>
            <a:grpFill/>
          </p:grpSpPr>
          <p:sp>
            <p:nvSpPr>
              <p:cNvPr id="22" name="Trapezoid 10@|1FFC:3506772|FBC:16777215|LFC:16777215|LBC:16777215">
                <a:extLst>
                  <a:ext uri="{FF2B5EF4-FFF2-40B4-BE49-F238E27FC236}">
                    <a16:creationId xmlns:a16="http://schemas.microsoft.com/office/drawing/2014/main" id="{30EA603B-E769-BB0C-FF12-65B13B356C99}"/>
                  </a:ext>
                </a:extLst>
              </p:cNvPr>
              <p:cNvSpPr/>
              <p:nvPr/>
            </p:nvSpPr>
            <p:spPr>
              <a:xfrm>
                <a:off x="1137349" y="1717820"/>
                <a:ext cx="2329314" cy="190853"/>
              </a:xfrm>
              <a:prstGeom prst="trapezoid">
                <a:avLst>
                  <a:gd name="adj" fmla="val 67927"/>
                </a:avLst>
              </a:prstGeom>
              <a:grpFill/>
              <a:ln w="12700" cap="flat" cmpd="sng" algn="ctr">
                <a:noFill/>
                <a:prstDash val="solid"/>
                <a:miter lim="800000"/>
              </a:ln>
              <a:effectLst/>
            </p:spPr>
            <p:txBody>
              <a:bodyPr lIns="68543" tIns="34289" rIns="68543" bIns="34289"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0" cap="none" spc="0" normalizeH="0" baseline="0" noProof="0" dirty="0">
                  <a:ln>
                    <a:noFill/>
                  </a:ln>
                  <a:solidFill>
                    <a:srgbClr val="0047BB"/>
                  </a:solidFill>
                  <a:effectLst/>
                  <a:uLnTx/>
                  <a:uFillTx/>
                  <a:latin typeface="Apis For Office (正文)"/>
                  <a:ea typeface="微软雅黑" panose="020B0503020204020204" pitchFamily="34" charset="-122"/>
                  <a:cs typeface="+mn-ea"/>
                  <a:sym typeface="+mn-lt"/>
                </a:endParaRPr>
              </a:p>
            </p:txBody>
          </p:sp>
          <p:sp>
            <p:nvSpPr>
              <p:cNvPr id="23" name="Pentagon 9@|1FFC:4308095|FBC:16777215|LFC:16777215|LBC:16777215">
                <a:extLst>
                  <a:ext uri="{FF2B5EF4-FFF2-40B4-BE49-F238E27FC236}">
                    <a16:creationId xmlns:a16="http://schemas.microsoft.com/office/drawing/2014/main" id="{D6E61117-00C8-C466-C839-451CE704A404}"/>
                  </a:ext>
                </a:extLst>
              </p:cNvPr>
              <p:cNvSpPr/>
              <p:nvPr/>
            </p:nvSpPr>
            <p:spPr>
              <a:xfrm rot="5400000">
                <a:off x="2161501" y="848446"/>
                <a:ext cx="269943" cy="2006929"/>
              </a:xfrm>
              <a:prstGeom prst="homePlate">
                <a:avLst>
                  <a:gd name="adj" fmla="val 24299"/>
                </a:avLst>
              </a:prstGeom>
              <a:grpFill/>
              <a:ln w="12700" cap="flat" cmpd="sng" algn="ctr">
                <a:noFill/>
                <a:prstDash val="solid"/>
                <a:miter lim="800000"/>
              </a:ln>
              <a:effectLst>
                <a:outerShdw blurRad="38100" dist="38100" dir="5400000" algn="t" rotWithShape="0">
                  <a:srgbClr val="0047BB">
                    <a:alpha val="44000"/>
                  </a:srgbClr>
                </a:outerShdw>
              </a:effectLst>
            </p:spPr>
            <p:txBody>
              <a:bodyPr lIns="68543" tIns="34289" rIns="68543" bIns="34289"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0" cap="none" spc="0" normalizeH="0" baseline="0" noProof="0" dirty="0">
                  <a:ln>
                    <a:noFill/>
                  </a:ln>
                  <a:solidFill>
                    <a:srgbClr val="0047BB"/>
                  </a:solidFill>
                  <a:effectLst/>
                  <a:uLnTx/>
                  <a:uFillTx/>
                  <a:latin typeface="Apis For Office (正文)"/>
                  <a:ea typeface="微软雅黑" panose="020B0503020204020204" pitchFamily="34" charset="-122"/>
                  <a:cs typeface="+mn-ea"/>
                  <a:sym typeface="+mn-lt"/>
                </a:endParaRPr>
              </a:p>
            </p:txBody>
          </p:sp>
        </p:grpSp>
        <p:sp>
          <p:nvSpPr>
            <p:cNvPr id="21" name="文本框 11">
              <a:extLst>
                <a:ext uri="{FF2B5EF4-FFF2-40B4-BE49-F238E27FC236}">
                  <a16:creationId xmlns:a16="http://schemas.microsoft.com/office/drawing/2014/main" id="{A80376B0-A5C6-EB1D-83AB-24F06A958FC6}"/>
                </a:ext>
              </a:extLst>
            </p:cNvPr>
            <p:cNvSpPr txBox="1"/>
            <p:nvPr/>
          </p:nvSpPr>
          <p:spPr>
            <a:xfrm>
              <a:off x="3659973" y="3384703"/>
              <a:ext cx="993366" cy="285706"/>
            </a:xfrm>
            <a:prstGeom prst="rect">
              <a:avLst/>
            </a:prstGeom>
            <a:noFill/>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zh-CN" altLang="en-US" sz="2000" b="1" i="0" u="none" strike="noStrike" kern="1200" cap="none" spc="0" normalizeH="0" baseline="0" noProof="0" dirty="0">
                  <a:ln>
                    <a:noFill/>
                  </a:ln>
                  <a:solidFill>
                    <a:srgbClr val="000000"/>
                  </a:solidFill>
                  <a:effectLst/>
                  <a:uLnTx/>
                  <a:uFillTx/>
                  <a:latin typeface="Apis For Office" panose="02010600030101010101" charset="0"/>
                  <a:ea typeface="微软雅黑" panose="020B0503020204020204" pitchFamily="34" charset="-122"/>
                  <a:cs typeface="Apis For Office" panose="02010600030101010101" charset="0"/>
                  <a:sym typeface="Verdana" panose="020B0604030504040204"/>
                </a:rPr>
                <a:t>欧洲</a:t>
              </a:r>
              <a:endParaRPr kumimoji="0" lang="zh-CN" altLang="en-US" sz="1600" b="1" i="0" u="none" strike="noStrike" kern="1200" cap="none" spc="0" normalizeH="0" baseline="0" noProof="0" dirty="0">
                <a:ln>
                  <a:noFill/>
                </a:ln>
                <a:solidFill>
                  <a:srgbClr val="000000"/>
                </a:solidFill>
                <a:effectLst/>
                <a:uLnTx/>
                <a:uFillTx/>
                <a:latin typeface="Apis For Office" panose="02010600030101010101" charset="0"/>
                <a:ea typeface="微软雅黑" panose="020B0503020204020204" pitchFamily="34" charset="-122"/>
                <a:cs typeface="Apis For Office" panose="02010600030101010101" charset="0"/>
                <a:sym typeface="Verdana" panose="020B0604030504040204"/>
              </a:endParaRPr>
            </a:p>
          </p:txBody>
        </p:sp>
      </p:grpSp>
      <p:grpSp>
        <p:nvGrpSpPr>
          <p:cNvPr id="24" name="组合 23">
            <a:extLst>
              <a:ext uri="{FF2B5EF4-FFF2-40B4-BE49-F238E27FC236}">
                <a16:creationId xmlns:a16="http://schemas.microsoft.com/office/drawing/2014/main" id="{2D6FC557-1998-C6C4-208C-FB1534C16D53}"/>
              </a:ext>
            </a:extLst>
          </p:cNvPr>
          <p:cNvGrpSpPr/>
          <p:nvPr/>
        </p:nvGrpSpPr>
        <p:grpSpPr>
          <a:xfrm>
            <a:off x="8282360" y="3552636"/>
            <a:ext cx="3623306" cy="446251"/>
            <a:chOff x="3003721" y="3369880"/>
            <a:chExt cx="2305870" cy="318654"/>
          </a:xfrm>
          <a:solidFill>
            <a:schemeClr val="accent2">
              <a:lumMod val="20000"/>
              <a:lumOff val="80000"/>
            </a:schemeClr>
          </a:solidFill>
        </p:grpSpPr>
        <p:grpSp>
          <p:nvGrpSpPr>
            <p:cNvPr id="26" name="组合 25">
              <a:extLst>
                <a:ext uri="{FF2B5EF4-FFF2-40B4-BE49-F238E27FC236}">
                  <a16:creationId xmlns:a16="http://schemas.microsoft.com/office/drawing/2014/main" id="{587F0D50-9C85-3068-C45D-4945EBF7D290}"/>
                </a:ext>
              </a:extLst>
            </p:cNvPr>
            <p:cNvGrpSpPr/>
            <p:nvPr/>
          </p:nvGrpSpPr>
          <p:grpSpPr>
            <a:xfrm>
              <a:off x="3003721" y="3369880"/>
              <a:ext cx="2305870" cy="318654"/>
              <a:chOff x="1137349" y="1716939"/>
              <a:chExt cx="2329314" cy="269943"/>
            </a:xfrm>
            <a:grpFill/>
          </p:grpSpPr>
          <p:sp>
            <p:nvSpPr>
              <p:cNvPr id="28" name="Trapezoid 10@|1FFC:3506772|FBC:16777215|LFC:16777215|LBC:16777215">
                <a:extLst>
                  <a:ext uri="{FF2B5EF4-FFF2-40B4-BE49-F238E27FC236}">
                    <a16:creationId xmlns:a16="http://schemas.microsoft.com/office/drawing/2014/main" id="{8C1F46DC-5B41-D30E-E8F9-634DBE6F2AE2}"/>
                  </a:ext>
                </a:extLst>
              </p:cNvPr>
              <p:cNvSpPr/>
              <p:nvPr/>
            </p:nvSpPr>
            <p:spPr>
              <a:xfrm>
                <a:off x="1137349" y="1717820"/>
                <a:ext cx="2329314" cy="190853"/>
              </a:xfrm>
              <a:prstGeom prst="trapezoid">
                <a:avLst>
                  <a:gd name="adj" fmla="val 67927"/>
                </a:avLst>
              </a:prstGeom>
              <a:grpFill/>
              <a:ln w="12700" cap="flat" cmpd="sng" algn="ctr">
                <a:noFill/>
                <a:prstDash val="solid"/>
                <a:miter lim="800000"/>
              </a:ln>
              <a:effectLst/>
            </p:spPr>
            <p:txBody>
              <a:bodyPr lIns="68543" tIns="34289" rIns="68543" bIns="34289"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0" cap="none" spc="0" normalizeH="0" baseline="0" noProof="0" dirty="0">
                  <a:ln>
                    <a:noFill/>
                  </a:ln>
                  <a:solidFill>
                    <a:srgbClr val="0047BB"/>
                  </a:solidFill>
                  <a:effectLst/>
                  <a:uLnTx/>
                  <a:uFillTx/>
                  <a:latin typeface="Apis For Office (正文)"/>
                  <a:ea typeface="微软雅黑" panose="020B0503020204020204" pitchFamily="34" charset="-122"/>
                  <a:cs typeface="+mn-ea"/>
                  <a:sym typeface="+mn-lt"/>
                </a:endParaRPr>
              </a:p>
            </p:txBody>
          </p:sp>
          <p:sp>
            <p:nvSpPr>
              <p:cNvPr id="29" name="Pentagon 9@|1FFC:4308095|FBC:16777215|LFC:16777215|LBC:16777215">
                <a:extLst>
                  <a:ext uri="{FF2B5EF4-FFF2-40B4-BE49-F238E27FC236}">
                    <a16:creationId xmlns:a16="http://schemas.microsoft.com/office/drawing/2014/main" id="{D88B605C-B2FA-96CF-9AC3-78BBA3B1EA94}"/>
                  </a:ext>
                </a:extLst>
              </p:cNvPr>
              <p:cNvSpPr/>
              <p:nvPr/>
            </p:nvSpPr>
            <p:spPr>
              <a:xfrm rot="5400000">
                <a:off x="2161501" y="848446"/>
                <a:ext cx="269943" cy="2006929"/>
              </a:xfrm>
              <a:prstGeom prst="homePlate">
                <a:avLst>
                  <a:gd name="adj" fmla="val 24299"/>
                </a:avLst>
              </a:prstGeom>
              <a:grpFill/>
              <a:ln w="12700" cap="flat" cmpd="sng" algn="ctr">
                <a:noFill/>
                <a:prstDash val="solid"/>
                <a:miter lim="800000"/>
              </a:ln>
              <a:effectLst>
                <a:outerShdw blurRad="38100" dist="38100" dir="5400000" algn="t" rotWithShape="0">
                  <a:srgbClr val="0047BB">
                    <a:alpha val="44000"/>
                  </a:srgbClr>
                </a:outerShdw>
              </a:effectLst>
            </p:spPr>
            <p:txBody>
              <a:bodyPr lIns="68543" tIns="34289" rIns="68543" bIns="34289"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0" cap="none" spc="0" normalizeH="0" baseline="0" noProof="0" dirty="0">
                  <a:ln>
                    <a:noFill/>
                  </a:ln>
                  <a:solidFill>
                    <a:srgbClr val="0047BB"/>
                  </a:solidFill>
                  <a:effectLst/>
                  <a:uLnTx/>
                  <a:uFillTx/>
                  <a:latin typeface="Apis For Office (正文)"/>
                  <a:ea typeface="微软雅黑" panose="020B0503020204020204" pitchFamily="34" charset="-122"/>
                  <a:cs typeface="+mn-ea"/>
                  <a:sym typeface="+mn-lt"/>
                </a:endParaRPr>
              </a:p>
            </p:txBody>
          </p:sp>
        </p:grpSp>
        <p:sp>
          <p:nvSpPr>
            <p:cNvPr id="27" name="文本框 11">
              <a:extLst>
                <a:ext uri="{FF2B5EF4-FFF2-40B4-BE49-F238E27FC236}">
                  <a16:creationId xmlns:a16="http://schemas.microsoft.com/office/drawing/2014/main" id="{2916D4B0-BCC6-FA03-3FE8-1110DDAE85E2}"/>
                </a:ext>
              </a:extLst>
            </p:cNvPr>
            <p:cNvSpPr txBox="1"/>
            <p:nvPr/>
          </p:nvSpPr>
          <p:spPr>
            <a:xfrm>
              <a:off x="3659973" y="3384703"/>
              <a:ext cx="993366" cy="285706"/>
            </a:xfrm>
            <a:prstGeom prst="rect">
              <a:avLst/>
            </a:prstGeom>
            <a:noFill/>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zh-CN" altLang="en-US" sz="2000" b="1" i="0" u="none" strike="noStrike" kern="1200" cap="none" spc="0" normalizeH="0" baseline="0" noProof="0" dirty="0">
                  <a:ln>
                    <a:noFill/>
                  </a:ln>
                  <a:solidFill>
                    <a:srgbClr val="000000"/>
                  </a:solidFill>
                  <a:effectLst/>
                  <a:uLnTx/>
                  <a:uFillTx/>
                  <a:latin typeface="Apis For Office" panose="02010600030101010101" charset="0"/>
                  <a:ea typeface="微软雅黑" panose="020B0503020204020204" pitchFamily="34" charset="-122"/>
                  <a:cs typeface="Apis For Office" panose="02010600030101010101" charset="0"/>
                  <a:sym typeface="Verdana" panose="020B0604030504040204"/>
                </a:rPr>
                <a:t>法国</a:t>
              </a:r>
              <a:endParaRPr kumimoji="0" lang="zh-CN" altLang="en-US" sz="1600" b="1" i="0" u="none" strike="noStrike" kern="1200" cap="none" spc="0" normalizeH="0" baseline="0" noProof="0" dirty="0">
                <a:ln>
                  <a:noFill/>
                </a:ln>
                <a:solidFill>
                  <a:srgbClr val="000000"/>
                </a:solidFill>
                <a:effectLst/>
                <a:uLnTx/>
                <a:uFillTx/>
                <a:latin typeface="Apis For Office" panose="02010600030101010101" charset="0"/>
                <a:ea typeface="微软雅黑" panose="020B0503020204020204" pitchFamily="34" charset="-122"/>
                <a:cs typeface="Apis For Office" panose="02010600030101010101" charset="0"/>
                <a:sym typeface="Verdana" panose="020B0604030504040204"/>
              </a:endParaRPr>
            </a:p>
          </p:txBody>
        </p:sp>
      </p:grpSp>
      <p:sp>
        <p:nvSpPr>
          <p:cNvPr id="31" name="文本框 30">
            <a:extLst>
              <a:ext uri="{FF2B5EF4-FFF2-40B4-BE49-F238E27FC236}">
                <a16:creationId xmlns:a16="http://schemas.microsoft.com/office/drawing/2014/main" id="{6FD3827A-4D99-71B5-7B50-5F70DB520F5A}"/>
              </a:ext>
            </a:extLst>
          </p:cNvPr>
          <p:cNvSpPr txBox="1"/>
          <p:nvPr/>
        </p:nvSpPr>
        <p:spPr bwMode="gray">
          <a:xfrm>
            <a:off x="4689146" y="1699502"/>
            <a:ext cx="2506783" cy="338554"/>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1600" b="1" i="0" u="none" strike="noStrike" kern="1200" cap="none" spc="0" normalizeH="0" baseline="0" noProof="0" dirty="0">
                <a:ln>
                  <a:noFill/>
                </a:ln>
                <a:solidFill>
                  <a:srgbClr val="000000"/>
                </a:solidFill>
                <a:effectLst/>
                <a:uLnTx/>
                <a:uFillTx/>
                <a:latin typeface="Apis For Office" panose="02010600030101010101" charset="0"/>
                <a:ea typeface="微软雅黑" panose="020B0503020204020204" pitchFamily="34" charset="-122"/>
                <a:cs typeface="Apis For Office" panose="02010600030101010101" charset="0"/>
                <a:sym typeface="Verdana" panose="020B0604030504040204"/>
              </a:rPr>
              <a:t>《</a:t>
            </a:r>
            <a:r>
              <a:rPr kumimoji="0" lang="zh-CN" altLang="en-US" sz="1600" b="1" i="0" u="none" strike="noStrike" kern="1200" cap="none" spc="0" normalizeH="0" baseline="0" noProof="0" dirty="0">
                <a:ln>
                  <a:noFill/>
                </a:ln>
                <a:solidFill>
                  <a:srgbClr val="000000"/>
                </a:solidFill>
                <a:effectLst/>
                <a:uLnTx/>
                <a:uFillTx/>
                <a:latin typeface="Apis For Office" panose="02010600030101010101" charset="0"/>
                <a:ea typeface="微软雅黑" panose="020B0503020204020204" pitchFamily="34" charset="-122"/>
                <a:cs typeface="Apis For Office" panose="02010600030101010101" charset="0"/>
                <a:sym typeface="Verdana" panose="020B0604030504040204"/>
              </a:rPr>
              <a:t>中国偏头痛诊治指南</a:t>
            </a:r>
            <a:r>
              <a:rPr kumimoji="0" lang="en-US" altLang="zh-CN" sz="1600" b="1" i="0" u="none" strike="noStrike" kern="1200" cap="none" spc="0" normalizeH="0" baseline="0" noProof="0" dirty="0">
                <a:ln>
                  <a:noFill/>
                </a:ln>
                <a:solidFill>
                  <a:srgbClr val="000000"/>
                </a:solidFill>
                <a:effectLst/>
                <a:uLnTx/>
                <a:uFillTx/>
                <a:latin typeface="Apis For Office" panose="02010600030101010101" charset="0"/>
                <a:ea typeface="微软雅黑" panose="020B0503020204020204" pitchFamily="34" charset="-122"/>
                <a:cs typeface="Apis For Office" panose="02010600030101010101" charset="0"/>
                <a:sym typeface="Verdana" panose="020B0604030504040204"/>
              </a:rPr>
              <a:t>》</a:t>
            </a:r>
            <a:r>
              <a:rPr kumimoji="0" lang="en-US" altLang="zh-CN" sz="1600" i="0" u="none" strike="noStrike" kern="1200" cap="none" spc="0" normalizeH="0" baseline="30000" noProof="0" dirty="0">
                <a:ln>
                  <a:noFill/>
                </a:ln>
                <a:solidFill>
                  <a:srgbClr val="000000"/>
                </a:solidFill>
                <a:effectLst/>
                <a:uLnTx/>
                <a:uFillTx/>
                <a:latin typeface="Apis For Office" panose="02010600030101010101" charset="0"/>
                <a:ea typeface="微软雅黑" panose="020B0503020204020204" pitchFamily="34" charset="-122"/>
                <a:cs typeface="Apis For Office" panose="02010600030101010101" charset="0"/>
                <a:sym typeface="Verdana" panose="020B0604030504040204"/>
              </a:rPr>
              <a:t>1</a:t>
            </a:r>
            <a:endParaRPr kumimoji="0" lang="zh-CN" altLang="en-US" sz="1600" i="0" u="none" strike="noStrike" kern="1200" cap="none" spc="0" normalizeH="0" baseline="30000" noProof="0" dirty="0">
              <a:ln>
                <a:noFill/>
              </a:ln>
              <a:solidFill>
                <a:srgbClr val="000000"/>
              </a:solidFill>
              <a:effectLst/>
              <a:uLnTx/>
              <a:uFillTx/>
              <a:latin typeface="Arial" panose="020B0604020202020204"/>
              <a:ea typeface="黑体" panose="02010609060101010101" pitchFamily="49" charset="-122"/>
              <a:cs typeface="+mn-cs"/>
            </a:endParaRPr>
          </a:p>
        </p:txBody>
      </p:sp>
      <p:grpSp>
        <p:nvGrpSpPr>
          <p:cNvPr id="32" name="组合 31">
            <a:extLst>
              <a:ext uri="{FF2B5EF4-FFF2-40B4-BE49-F238E27FC236}">
                <a16:creationId xmlns:a16="http://schemas.microsoft.com/office/drawing/2014/main" id="{04CF029F-9B16-73D4-A6CC-9F0D60E3B42D}"/>
              </a:ext>
            </a:extLst>
          </p:cNvPr>
          <p:cNvGrpSpPr/>
          <p:nvPr/>
        </p:nvGrpSpPr>
        <p:grpSpPr>
          <a:xfrm>
            <a:off x="4008081" y="1143044"/>
            <a:ext cx="3623306" cy="446251"/>
            <a:chOff x="3003721" y="3369880"/>
            <a:chExt cx="2305870" cy="318654"/>
          </a:xfrm>
          <a:solidFill>
            <a:schemeClr val="accent2">
              <a:lumMod val="20000"/>
              <a:lumOff val="80000"/>
            </a:schemeClr>
          </a:solidFill>
        </p:grpSpPr>
        <p:grpSp>
          <p:nvGrpSpPr>
            <p:cNvPr id="33" name="组合 32">
              <a:extLst>
                <a:ext uri="{FF2B5EF4-FFF2-40B4-BE49-F238E27FC236}">
                  <a16:creationId xmlns:a16="http://schemas.microsoft.com/office/drawing/2014/main" id="{9FE5559C-4591-ACAC-B44D-A7E0F60FF451}"/>
                </a:ext>
              </a:extLst>
            </p:cNvPr>
            <p:cNvGrpSpPr/>
            <p:nvPr/>
          </p:nvGrpSpPr>
          <p:grpSpPr>
            <a:xfrm>
              <a:off x="3003721" y="3369880"/>
              <a:ext cx="2305870" cy="318654"/>
              <a:chOff x="1137349" y="1716939"/>
              <a:chExt cx="2329314" cy="269943"/>
            </a:xfrm>
            <a:grpFill/>
          </p:grpSpPr>
          <p:sp>
            <p:nvSpPr>
              <p:cNvPr id="42" name="Trapezoid 10@|1FFC:3506772|FBC:16777215|LFC:16777215|LBC:16777215">
                <a:extLst>
                  <a:ext uri="{FF2B5EF4-FFF2-40B4-BE49-F238E27FC236}">
                    <a16:creationId xmlns:a16="http://schemas.microsoft.com/office/drawing/2014/main" id="{BA7A5440-48ED-AC55-3D0A-63C56BE9A412}"/>
                  </a:ext>
                </a:extLst>
              </p:cNvPr>
              <p:cNvSpPr/>
              <p:nvPr/>
            </p:nvSpPr>
            <p:spPr>
              <a:xfrm>
                <a:off x="1137349" y="1717820"/>
                <a:ext cx="2329314" cy="190853"/>
              </a:xfrm>
              <a:prstGeom prst="trapezoid">
                <a:avLst>
                  <a:gd name="adj" fmla="val 67927"/>
                </a:avLst>
              </a:prstGeom>
              <a:grpFill/>
              <a:ln w="12700" cap="flat" cmpd="sng" algn="ctr">
                <a:noFill/>
                <a:prstDash val="solid"/>
                <a:miter lim="800000"/>
              </a:ln>
              <a:effectLst/>
            </p:spPr>
            <p:txBody>
              <a:bodyPr lIns="68543" tIns="34289" rIns="68543" bIns="34289"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0" cap="none" spc="0" normalizeH="0" baseline="0" noProof="0" dirty="0">
                  <a:ln>
                    <a:noFill/>
                  </a:ln>
                  <a:solidFill>
                    <a:srgbClr val="0047BB"/>
                  </a:solidFill>
                  <a:effectLst/>
                  <a:uLnTx/>
                  <a:uFillTx/>
                  <a:latin typeface="Apis For Office (正文)"/>
                  <a:ea typeface="微软雅黑" panose="020B0503020204020204" pitchFamily="34" charset="-122"/>
                  <a:cs typeface="+mn-ea"/>
                  <a:sym typeface="+mn-lt"/>
                </a:endParaRPr>
              </a:p>
            </p:txBody>
          </p:sp>
          <p:sp>
            <p:nvSpPr>
              <p:cNvPr id="44" name="Pentagon 9@|1FFC:4308095|FBC:16777215|LFC:16777215|LBC:16777215">
                <a:extLst>
                  <a:ext uri="{FF2B5EF4-FFF2-40B4-BE49-F238E27FC236}">
                    <a16:creationId xmlns:a16="http://schemas.microsoft.com/office/drawing/2014/main" id="{5F842326-5241-2A1E-46B5-F655A852C2FF}"/>
                  </a:ext>
                </a:extLst>
              </p:cNvPr>
              <p:cNvSpPr/>
              <p:nvPr/>
            </p:nvSpPr>
            <p:spPr>
              <a:xfrm rot="5400000">
                <a:off x="2161501" y="848446"/>
                <a:ext cx="269943" cy="2006929"/>
              </a:xfrm>
              <a:prstGeom prst="homePlate">
                <a:avLst>
                  <a:gd name="adj" fmla="val 24299"/>
                </a:avLst>
              </a:prstGeom>
              <a:grpFill/>
              <a:ln w="12700" cap="flat" cmpd="sng" algn="ctr">
                <a:noFill/>
                <a:prstDash val="solid"/>
                <a:miter lim="800000"/>
              </a:ln>
              <a:effectLst>
                <a:outerShdw blurRad="38100" dist="38100" dir="5400000" algn="t" rotWithShape="0">
                  <a:srgbClr val="0047BB">
                    <a:alpha val="44000"/>
                  </a:srgbClr>
                </a:outerShdw>
              </a:effectLst>
            </p:spPr>
            <p:txBody>
              <a:bodyPr lIns="68543" tIns="34289" rIns="68543" bIns="34289"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0" cap="none" spc="0" normalizeH="0" baseline="0" noProof="0" dirty="0">
                  <a:ln>
                    <a:noFill/>
                  </a:ln>
                  <a:solidFill>
                    <a:srgbClr val="0047BB"/>
                  </a:solidFill>
                  <a:effectLst/>
                  <a:uLnTx/>
                  <a:uFillTx/>
                  <a:latin typeface="Apis For Office (正文)"/>
                  <a:ea typeface="微软雅黑" panose="020B0503020204020204" pitchFamily="34" charset="-122"/>
                  <a:cs typeface="+mn-ea"/>
                  <a:sym typeface="+mn-lt"/>
                </a:endParaRPr>
              </a:p>
            </p:txBody>
          </p:sp>
        </p:grpSp>
        <p:sp>
          <p:nvSpPr>
            <p:cNvPr id="41" name="文本框 11">
              <a:extLst>
                <a:ext uri="{FF2B5EF4-FFF2-40B4-BE49-F238E27FC236}">
                  <a16:creationId xmlns:a16="http://schemas.microsoft.com/office/drawing/2014/main" id="{CFB6E771-436E-46BA-81C2-F797B721BD38}"/>
                </a:ext>
              </a:extLst>
            </p:cNvPr>
            <p:cNvSpPr txBox="1"/>
            <p:nvPr/>
          </p:nvSpPr>
          <p:spPr>
            <a:xfrm>
              <a:off x="3659973" y="3384703"/>
              <a:ext cx="993366" cy="285706"/>
            </a:xfrm>
            <a:prstGeom prst="rect">
              <a:avLst/>
            </a:prstGeom>
            <a:noFill/>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zh-CN" altLang="en-US" sz="2000" b="1" i="0" u="none" strike="noStrike" kern="1200" cap="none" spc="0" normalizeH="0" baseline="0" noProof="0" dirty="0">
                  <a:ln>
                    <a:noFill/>
                  </a:ln>
                  <a:solidFill>
                    <a:srgbClr val="C00000"/>
                  </a:solidFill>
                  <a:effectLst/>
                  <a:uLnTx/>
                  <a:uFillTx/>
                  <a:latin typeface="Apis For Office" panose="02010600030101010101" charset="0"/>
                  <a:ea typeface="微软雅黑" panose="020B0503020204020204" pitchFamily="34" charset="-122"/>
                  <a:cs typeface="Apis For Office" panose="02010600030101010101" charset="0"/>
                  <a:sym typeface="Verdana" panose="020B0604030504040204"/>
                </a:rPr>
                <a:t>中国</a:t>
              </a:r>
              <a:endParaRPr kumimoji="0" lang="zh-CN" altLang="en-US" sz="1600" b="1" i="0" u="none" strike="noStrike" kern="1200" cap="none" spc="0" normalizeH="0" baseline="0" noProof="0" dirty="0">
                <a:ln>
                  <a:noFill/>
                </a:ln>
                <a:solidFill>
                  <a:srgbClr val="000000"/>
                </a:solidFill>
                <a:effectLst/>
                <a:uLnTx/>
                <a:uFillTx/>
                <a:latin typeface="Apis For Office" panose="02010600030101010101" charset="0"/>
                <a:ea typeface="微软雅黑" panose="020B0503020204020204" pitchFamily="34" charset="-122"/>
                <a:cs typeface="Apis For Office" panose="02010600030101010101" charset="0"/>
                <a:sym typeface="Verdana" panose="020B0604030504040204"/>
              </a:endParaRPr>
            </a:p>
          </p:txBody>
        </p:sp>
      </p:grpSp>
    </p:spTree>
    <p:extLst>
      <p:ext uri="{BB962C8B-B14F-4D97-AF65-F5344CB8AC3E}">
        <p14:creationId xmlns:p14="http://schemas.microsoft.com/office/powerpoint/2010/main" val="125564733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1" name="直接连接符 10">
            <a:extLst>
              <a:ext uri="{FF2B5EF4-FFF2-40B4-BE49-F238E27FC236}">
                <a16:creationId xmlns:a16="http://schemas.microsoft.com/office/drawing/2014/main" id="{7CB610C9-DE37-8D56-EF77-C75312427086}"/>
              </a:ext>
            </a:extLst>
          </p:cNvPr>
          <p:cNvCxnSpPr/>
          <p:nvPr/>
        </p:nvCxnSpPr>
        <p:spPr bwMode="gray">
          <a:xfrm>
            <a:off x="0" y="0"/>
            <a:ext cx="914400" cy="0"/>
          </a:xfrm>
          <a:prstGeom prst="line">
            <a:avLst/>
          </a:prstGeom>
          <a:noFill/>
          <a:ln w="0" cap="rnd" cmpd="sng" algn="ctr">
            <a:solidFill>
              <a:srgbClr val="FBFFFF"/>
            </a:solidFill>
            <a:prstDash val="solid"/>
            <a:round/>
            <a:headEnd type="none" w="med" len="med"/>
            <a:tailEnd type="none" w="med" len="med"/>
          </a:ln>
          <a:effectLst/>
          <a:extLst>
            <a:ext uri="{AF507438-7753-43E0-B8FC-AC1667EBCBE1}">
              <a14:hiddenEffects xmlns:a14="http://schemas.microsoft.com/office/drawing/2010/main">
                <a:effectLst>
                  <a:outerShdw blurRad="63500" rotWithShape="0">
                    <a:scrgbClr r="0" g="0" b="0"/>
                  </a:outerShdw>
                </a:effectLst>
              </a14:hiddenEffects>
            </a:ext>
          </a:extLst>
        </p:spPr>
      </p:cxnSp>
      <p:graphicFrame>
        <p:nvGraphicFramePr>
          <p:cNvPr id="2" name="对象 1" hidden="1">
            <a:extLst>
              <a:ext uri="{FF2B5EF4-FFF2-40B4-BE49-F238E27FC236}">
                <a16:creationId xmlns:a16="http://schemas.microsoft.com/office/drawing/2014/main" id="{BE065BF9-7CCD-4DCB-A8D3-22635E0A0E98}"/>
              </a:ext>
            </a:extLst>
          </p:cNvPr>
          <p:cNvGraphicFramePr>
            <a:graphicFrameLocks noChangeAspect="1"/>
          </p:cNvGraphicFramePr>
          <p:nvPr>
            <p:custDataLst>
              <p:tags r:id="rId1"/>
            </p:custDataLst>
            <p:extLst>
              <p:ext uri="{D42A27DB-BD31-4B8C-83A1-F6EECF244321}">
                <p14:modId xmlns:p14="http://schemas.microsoft.com/office/powerpoint/2010/main" val="4251601344"/>
              </p:ext>
            </p:extLst>
          </p:nvPr>
        </p:nvGraphicFramePr>
        <p:xfrm>
          <a:off x="3176" y="1588"/>
          <a:ext cx="1588" cy="1588"/>
        </p:xfrm>
        <a:graphic>
          <a:graphicData uri="http://schemas.openxmlformats.org/presentationml/2006/ole">
            <mc:AlternateContent xmlns:mc="http://schemas.openxmlformats.org/markup-compatibility/2006">
              <mc:Choice xmlns:v="urn:schemas-microsoft-com:vml" Requires="v">
                <p:oleObj name="think-cell 幻灯片" r:id="rId4" imgW="415" imgH="416" progId="TCLayout.ActiveDocument.1">
                  <p:embed/>
                </p:oleObj>
              </mc:Choice>
              <mc:Fallback>
                <p:oleObj name="think-cell 幻灯片" r:id="rId4" imgW="415" imgH="416" progId="TCLayout.ActiveDocument.1">
                  <p:embed/>
                  <p:pic>
                    <p:nvPicPr>
                      <p:cNvPr id="2" name="对象 1" hidden="1">
                        <a:extLst>
                          <a:ext uri="{FF2B5EF4-FFF2-40B4-BE49-F238E27FC236}">
                            <a16:creationId xmlns:a16="http://schemas.microsoft.com/office/drawing/2014/main" id="{BE065BF9-7CCD-4DCB-A8D3-22635E0A0E98}"/>
                          </a:ext>
                        </a:extLst>
                      </p:cNvPr>
                      <p:cNvPicPr/>
                      <p:nvPr/>
                    </p:nvPicPr>
                    <p:blipFill>
                      <a:blip r:embed="rId5"/>
                      <a:stretch>
                        <a:fillRect/>
                      </a:stretch>
                    </p:blipFill>
                    <p:spPr>
                      <a:xfrm>
                        <a:off x="3176" y="1588"/>
                        <a:ext cx="1588" cy="1588"/>
                      </a:xfrm>
                      <a:prstGeom prst="rect">
                        <a:avLst/>
                      </a:prstGeom>
                    </p:spPr>
                  </p:pic>
                </p:oleObj>
              </mc:Fallback>
            </mc:AlternateContent>
          </a:graphicData>
        </a:graphic>
      </p:graphicFrame>
      <p:sp>
        <p:nvSpPr>
          <p:cNvPr id="23" name="标题 4">
            <a:extLst>
              <a:ext uri="{FF2B5EF4-FFF2-40B4-BE49-F238E27FC236}">
                <a16:creationId xmlns:a16="http://schemas.microsoft.com/office/drawing/2014/main" id="{DAEE7AF4-2E3E-DE92-04D6-91DD48429565}"/>
              </a:ext>
            </a:extLst>
          </p:cNvPr>
          <p:cNvSpPr>
            <a:spLocks noGrp="1"/>
          </p:cNvSpPr>
          <p:nvPr>
            <p:ph type="title"/>
          </p:nvPr>
        </p:nvSpPr>
        <p:spPr>
          <a:xfrm>
            <a:off x="224987" y="598531"/>
            <a:ext cx="11742027" cy="446252"/>
          </a:xfrm>
        </p:spPr>
        <p:txBody>
          <a:bodyPr vert="horz"/>
          <a:lstStyle/>
          <a:p>
            <a:pPr>
              <a:lnSpc>
                <a:spcPct val="100000"/>
              </a:lnSpc>
            </a:pPr>
            <a:r>
              <a:rPr lang="en-US" altLang="zh-CN" sz="2400" dirty="0">
                <a:latin typeface="微软雅黑" panose="020B0503020204020204" pitchFamily="34" charset="-122"/>
                <a:ea typeface="微软雅黑" panose="020B0503020204020204" pitchFamily="34" charset="-122"/>
              </a:rPr>
              <a:t>3. </a:t>
            </a:r>
            <a:r>
              <a:rPr lang="zh-CN" altLang="en-US" sz="2400" dirty="0">
                <a:latin typeface="微软雅黑" panose="020B0503020204020204" pitchFamily="34" charset="-122"/>
                <a:ea typeface="微软雅黑" panose="020B0503020204020204" pitchFamily="34" charset="-122"/>
              </a:rPr>
              <a:t>安全性：优于现有治疗手段，</a:t>
            </a:r>
            <a:r>
              <a:rPr lang="zh-CN" altLang="en-US" sz="2400" dirty="0">
                <a:solidFill>
                  <a:schemeClr val="accent1"/>
                </a:solidFill>
                <a:latin typeface="微软雅黑" panose="020B0503020204020204" pitchFamily="34" charset="-122"/>
                <a:ea typeface="微软雅黑" panose="020B0503020204020204" pitchFamily="34" charset="-122"/>
              </a:rPr>
              <a:t>未发现药物过度使用性头痛</a:t>
            </a:r>
            <a:r>
              <a:rPr lang="zh-CN" altLang="en-US" sz="2400" dirty="0">
                <a:latin typeface="微软雅黑" panose="020B0503020204020204" pitchFamily="34" charset="-122"/>
                <a:ea typeface="微软雅黑" panose="020B0503020204020204" pitchFamily="34" charset="-122"/>
              </a:rPr>
              <a:t>，</a:t>
            </a:r>
            <a:r>
              <a:rPr lang="zh-CN" altLang="en-US" sz="2400" dirty="0">
                <a:solidFill>
                  <a:schemeClr val="accent1"/>
                </a:solidFill>
                <a:latin typeface="微软雅黑" panose="020B0503020204020204" pitchFamily="34" charset="-122"/>
                <a:ea typeface="微软雅黑" panose="020B0503020204020204" pitchFamily="34" charset="-122"/>
              </a:rPr>
              <a:t>不引起心血管风险</a:t>
            </a:r>
            <a:endParaRPr lang="zh-CN" altLang="en-US" sz="2800" dirty="0">
              <a:latin typeface="微软雅黑" panose="020B0503020204020204" pitchFamily="34" charset="-122"/>
              <a:ea typeface="微软雅黑" panose="020B0503020204020204" pitchFamily="34" charset="-122"/>
            </a:endParaRPr>
          </a:p>
        </p:txBody>
      </p:sp>
      <p:sp>
        <p:nvSpPr>
          <p:cNvPr id="18" name="圆角矩形 13">
            <a:extLst>
              <a:ext uri="{FF2B5EF4-FFF2-40B4-BE49-F238E27FC236}">
                <a16:creationId xmlns:a16="http://schemas.microsoft.com/office/drawing/2014/main" id="{B4E34F26-AD6D-C3CF-AE08-54B849F1240E}"/>
              </a:ext>
            </a:extLst>
          </p:cNvPr>
          <p:cNvSpPr/>
          <p:nvPr/>
        </p:nvSpPr>
        <p:spPr bwMode="auto">
          <a:xfrm>
            <a:off x="527878" y="1259285"/>
            <a:ext cx="1430526" cy="2554521"/>
          </a:xfrm>
          <a:prstGeom prst="rect">
            <a:avLst/>
          </a:prstGeom>
          <a:solidFill>
            <a:srgbClr val="E0F5FF"/>
          </a:solidFill>
          <a:ln w="15875" cap="flat" cmpd="sng" algn="ctr">
            <a:solidFill>
              <a:schemeClr val="bg1"/>
            </a:solidFill>
            <a:prstDash val="solid"/>
            <a:round/>
            <a:headEnd type="none" w="med" len="med"/>
            <a:tailEnd type="none" w="med" len="med"/>
          </a:ln>
          <a:effectLst/>
        </p:spPr>
        <p:txBody>
          <a:bodyPr vert="horz" wrap="square" lIns="9144" tIns="9144" rIns="9144" bIns="9144" numCol="1" rtlCol="0" anchor="ctr" anchorCtr="0" compatLnSpc="1"/>
          <a:lstStyle/>
          <a:p>
            <a:pPr marL="0" marR="0" lvl="0" indent="0" algn="ctr" defTabSz="913765" rtl="0" eaLnBrk="1" fontAlgn="auto" latinLnBrk="0" hangingPunct="1">
              <a:lnSpc>
                <a:spcPct val="120000"/>
              </a:lnSpc>
              <a:spcBef>
                <a:spcPts val="0"/>
              </a:spcBef>
              <a:spcAft>
                <a:spcPts val="0"/>
              </a:spcAft>
              <a:buClrTx/>
              <a:buSzPct val="25000"/>
              <a:buFontTx/>
              <a:buNone/>
              <a:tabLst/>
              <a:defRPr/>
            </a:pPr>
            <a:r>
              <a:rPr kumimoji="0" lang="zh-CN" altLang="en-US" sz="1600" b="1" i="0" u="none" strike="noStrike" kern="0" cap="none" spc="0" normalizeH="0" baseline="0" noProof="0" dirty="0">
                <a:ln>
                  <a:noFill/>
                </a:ln>
                <a:solidFill>
                  <a:srgbClr val="000000"/>
                </a:solidFill>
                <a:effectLst/>
                <a:uLnTx/>
                <a:uFillTx/>
                <a:latin typeface="Apis For Office" panose="02010600030101010101" charset="0"/>
                <a:ea typeface="微软雅黑" panose="020B0503020204020204" pitchFamily="34" charset="-122"/>
                <a:cs typeface="Apis For Office" panose="02010600030101010101" charset="0"/>
                <a:sym typeface="Arial" panose="020B0604020202020204"/>
              </a:rPr>
              <a:t>安全性优于</a:t>
            </a:r>
            <a:endParaRPr kumimoji="0" lang="en-US" altLang="zh-CN" sz="1600" b="1" i="0" u="none" strike="noStrike" kern="0" cap="none" spc="0" normalizeH="0" baseline="0" noProof="0" dirty="0">
              <a:ln>
                <a:noFill/>
              </a:ln>
              <a:solidFill>
                <a:srgbClr val="000000"/>
              </a:solidFill>
              <a:effectLst/>
              <a:uLnTx/>
              <a:uFillTx/>
              <a:latin typeface="Apis For Office" panose="02010600030101010101" charset="0"/>
              <a:ea typeface="微软雅黑" panose="020B0503020204020204" pitchFamily="34" charset="-122"/>
              <a:cs typeface="Apis For Office" panose="02010600030101010101" charset="0"/>
              <a:sym typeface="Arial" panose="020B0604020202020204"/>
            </a:endParaRPr>
          </a:p>
          <a:p>
            <a:pPr marL="0" marR="0" lvl="0" indent="0" algn="ctr" defTabSz="913765" rtl="0" eaLnBrk="1" fontAlgn="auto" latinLnBrk="0" hangingPunct="1">
              <a:lnSpc>
                <a:spcPct val="120000"/>
              </a:lnSpc>
              <a:spcBef>
                <a:spcPts val="0"/>
              </a:spcBef>
              <a:spcAft>
                <a:spcPts val="0"/>
              </a:spcAft>
              <a:buClrTx/>
              <a:buSzPct val="25000"/>
              <a:buFontTx/>
              <a:buNone/>
              <a:tabLst/>
              <a:defRPr/>
            </a:pPr>
            <a:r>
              <a:rPr kumimoji="0" lang="zh-CN" altLang="en-US" sz="1600" b="1" i="0" u="none" strike="noStrike" kern="0" cap="none" spc="0" normalizeH="0" baseline="0" noProof="0" dirty="0">
                <a:ln>
                  <a:noFill/>
                </a:ln>
                <a:solidFill>
                  <a:srgbClr val="000000"/>
                </a:solidFill>
                <a:effectLst/>
                <a:uLnTx/>
                <a:uFillTx/>
                <a:latin typeface="Apis For Office" panose="02010600030101010101" charset="0"/>
                <a:ea typeface="微软雅黑" panose="020B0503020204020204" pitchFamily="34" charset="-122"/>
                <a:cs typeface="Apis For Office" panose="02010600030101010101" charset="0"/>
                <a:sym typeface="Arial" panose="020B0604020202020204"/>
              </a:rPr>
              <a:t>目录内产品</a:t>
            </a:r>
          </a:p>
        </p:txBody>
      </p:sp>
      <p:sp>
        <p:nvSpPr>
          <p:cNvPr id="3" name="文本框 2">
            <a:extLst>
              <a:ext uri="{FF2B5EF4-FFF2-40B4-BE49-F238E27FC236}">
                <a16:creationId xmlns:a16="http://schemas.microsoft.com/office/drawing/2014/main" id="{69EAB650-82CB-0127-484E-010F6BF3FD15}"/>
              </a:ext>
            </a:extLst>
          </p:cNvPr>
          <p:cNvSpPr txBox="1"/>
          <p:nvPr/>
        </p:nvSpPr>
        <p:spPr bwMode="gray">
          <a:xfrm>
            <a:off x="2049844" y="1276747"/>
            <a:ext cx="9381744" cy="1617879"/>
          </a:xfrm>
          <a:prstGeom prst="rect">
            <a:avLst/>
          </a:prstGeom>
          <a:noFill/>
          <a:ln>
            <a:solidFill>
              <a:schemeClr val="accent1"/>
            </a:solidFill>
          </a:ln>
        </p:spPr>
        <p:txBody>
          <a:bodyPr wrap="square">
            <a:spAutoFit/>
          </a:bodyPr>
          <a:lstStyle/>
          <a:p>
            <a:pPr marL="285750" marR="0" lvl="0" indent="-285750" algn="l" defTabSz="914400" rtl="0" eaLnBrk="1" fontAlgn="auto" latinLnBrk="0" hangingPunct="1">
              <a:lnSpc>
                <a:spcPct val="100000"/>
              </a:lnSpc>
              <a:spcBef>
                <a:spcPts val="500"/>
              </a:spcBef>
              <a:spcAft>
                <a:spcPts val="0"/>
              </a:spcAft>
              <a:buClrTx/>
              <a:buSzTx/>
              <a:buFont typeface="Arial" panose="020B0604020202020204" pitchFamily="34" charset="0"/>
              <a:buChar char="•"/>
              <a:tabLst/>
              <a:defRPr/>
            </a:pPr>
            <a:r>
              <a:rPr kumimoji="0" lang="zh-CN" altLang="en-US" sz="1800" b="1" i="0" u="none" strike="noStrike" kern="1200" cap="none" spc="0" normalizeH="0" baseline="0" noProof="0" dirty="0">
                <a:ln>
                  <a:noFill/>
                </a:ln>
                <a:solidFill>
                  <a:srgbClr val="0000C9"/>
                </a:solidFill>
                <a:effectLst/>
                <a:uLnTx/>
                <a:uFillTx/>
                <a:latin typeface="微软雅黑" panose="020B0503020204020204" pitchFamily="34" charset="-122"/>
                <a:ea typeface="微软雅黑" panose="020B0503020204020204" pitchFamily="34" charset="-122"/>
                <a:cs typeface="+mn-cs"/>
              </a:rPr>
              <a:t>未发现药物过度使用性头痛（</a:t>
            </a:r>
            <a:r>
              <a:rPr kumimoji="0" lang="en-US" altLang="zh-CN" sz="1800" b="1" i="0" u="none" strike="noStrike" kern="1200" cap="none" spc="0" normalizeH="0" baseline="0" noProof="0" dirty="0">
                <a:ln>
                  <a:noFill/>
                </a:ln>
                <a:solidFill>
                  <a:srgbClr val="0000C9"/>
                </a:solidFill>
                <a:effectLst/>
                <a:uLnTx/>
                <a:uFillTx/>
                <a:latin typeface="微软雅黑" panose="020B0503020204020204" pitchFamily="34" charset="-122"/>
                <a:ea typeface="微软雅黑" panose="020B0503020204020204" pitchFamily="34" charset="-122"/>
                <a:cs typeface="+mn-cs"/>
              </a:rPr>
              <a:t>MOH</a:t>
            </a:r>
            <a:r>
              <a:rPr kumimoji="0" lang="zh-CN" altLang="en-US" sz="1800" b="1" i="0" u="none" strike="noStrike" kern="1200" cap="none" spc="0" normalizeH="0" baseline="0" noProof="0" dirty="0">
                <a:ln>
                  <a:noFill/>
                </a:ln>
                <a:solidFill>
                  <a:srgbClr val="0000C9"/>
                </a:solidFill>
                <a:effectLst/>
                <a:uLnTx/>
                <a:uFillTx/>
                <a:latin typeface="微软雅黑" panose="020B0503020204020204" pitchFamily="34" charset="-122"/>
                <a:ea typeface="微软雅黑" panose="020B0503020204020204" pitchFamily="34" charset="-122"/>
                <a:cs typeface="+mn-cs"/>
              </a:rPr>
              <a:t>）</a:t>
            </a:r>
            <a:endParaRPr kumimoji="0" lang="en-US" altLang="zh-CN" sz="1800" b="1" i="0" u="none" strike="noStrike" kern="1200" cap="none" spc="0" normalizeH="0" baseline="0" noProof="0" dirty="0">
              <a:ln>
                <a:noFill/>
              </a:ln>
              <a:solidFill>
                <a:srgbClr val="0000C9"/>
              </a:solidFill>
              <a:effectLst/>
              <a:uLnTx/>
              <a:uFillTx/>
              <a:latin typeface="Arial" panose="020B0604020202020204"/>
              <a:ea typeface="微软雅黑" panose="020B0503020204020204" pitchFamily="34" charset="-122"/>
              <a:cs typeface="Times New Roman" panose="02020603050405020304" pitchFamily="18" charset="0"/>
            </a:endParaRPr>
          </a:p>
          <a:p>
            <a:pPr marL="742950" marR="0" lvl="1" indent="-285750" algn="l" defTabSz="914400" rtl="0" eaLnBrk="1" fontAlgn="auto" latinLnBrk="0" hangingPunct="1">
              <a:lnSpc>
                <a:spcPct val="110000"/>
              </a:lnSpc>
              <a:spcBef>
                <a:spcPts val="600"/>
              </a:spcBef>
              <a:spcAft>
                <a:spcPts val="0"/>
              </a:spcAft>
              <a:buClrTx/>
              <a:buSzTx/>
              <a:buFont typeface="微软雅黑" panose="020B0503020204020204" pitchFamily="34" charset="-122"/>
              <a:buChar char="-"/>
              <a:tabLst/>
              <a:defRPr/>
            </a:pPr>
            <a:r>
              <a:rPr kumimoji="0" lang="zh-CN" altLang="en-US" sz="1400" b="1" i="0" u="none" strike="noStrike" kern="1200" cap="none" spc="0"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cs typeface="Times New Roman" panose="02020603050405020304" pitchFamily="18" charset="0"/>
              </a:rPr>
              <a:t>美国指南</a:t>
            </a:r>
            <a:r>
              <a:rPr kumimoji="0" lang="zh-CN" altLang="en-US" sz="1400" b="0" i="0" u="none" strike="noStrike" kern="1200" cap="none" spc="0"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cs typeface="Times New Roman" panose="02020603050405020304" pitchFamily="18" charset="0"/>
              </a:rPr>
              <a:t>明确瑞美吉泮</a:t>
            </a:r>
            <a:r>
              <a:rPr kumimoji="0" lang="zh-CN" altLang="en-US" sz="1400" b="1" i="0" u="none" strike="noStrike" kern="1200" cap="none" spc="0"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cs typeface="Times New Roman" panose="02020603050405020304" pitchFamily="18" charset="0"/>
              </a:rPr>
              <a:t>未发现药物过度使用性头痛（</a:t>
            </a:r>
            <a:r>
              <a:rPr kumimoji="0" lang="en-US" altLang="zh-CN" sz="1400" b="1" i="0" u="none" strike="noStrike" kern="1200" cap="none" spc="0"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cs typeface="Times New Roman" panose="02020603050405020304" pitchFamily="18" charset="0"/>
              </a:rPr>
              <a:t>MOH</a:t>
            </a:r>
            <a:r>
              <a:rPr kumimoji="0" lang="zh-CN" altLang="en-US" sz="1400" b="1" i="0" u="none" strike="noStrike" kern="1200" cap="none" spc="0"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cs typeface="Times New Roman" panose="02020603050405020304" pitchFamily="18" charset="0"/>
              </a:rPr>
              <a:t>）</a:t>
            </a:r>
            <a:r>
              <a:rPr lang="en-US" altLang="zh-CN" sz="1400" baseline="30000" dirty="0">
                <a:solidFill>
                  <a:srgbClr val="000000"/>
                </a:solidFill>
                <a:latin typeface="微软雅黑" panose="020B0503020204020204" pitchFamily="34" charset="-122"/>
                <a:ea typeface="微软雅黑" panose="020B0503020204020204" pitchFamily="34" charset="-122"/>
                <a:cs typeface="Times New Roman" panose="02020603050405020304" pitchFamily="18" charset="0"/>
              </a:rPr>
              <a:t>20</a:t>
            </a:r>
            <a:endParaRPr kumimoji="0" lang="en-US" altLang="zh-CN" sz="1400" b="0" i="0" u="none" strike="noStrike" kern="1200" cap="none" spc="0" normalizeH="0" baseline="30000" noProof="0" dirty="0">
              <a:ln>
                <a:noFill/>
              </a:ln>
              <a:solidFill>
                <a:srgbClr val="000000"/>
              </a:solidFill>
              <a:effectLst/>
              <a:uLnTx/>
              <a:uFillTx/>
              <a:latin typeface="微软雅黑" panose="020B0503020204020204" pitchFamily="34" charset="-122"/>
              <a:ea typeface="微软雅黑" panose="020B0503020204020204" pitchFamily="34" charset="-122"/>
              <a:cs typeface="Times New Roman" panose="02020603050405020304" pitchFamily="18" charset="0"/>
            </a:endParaRPr>
          </a:p>
          <a:p>
            <a:pPr marL="742950" marR="0" lvl="1" indent="-285750" algn="l" defTabSz="914400" rtl="0" eaLnBrk="1" fontAlgn="auto" latinLnBrk="0" hangingPunct="1">
              <a:lnSpc>
                <a:spcPct val="110000"/>
              </a:lnSpc>
              <a:spcBef>
                <a:spcPts val="600"/>
              </a:spcBef>
              <a:spcAft>
                <a:spcPts val="0"/>
              </a:spcAft>
              <a:buClrTx/>
              <a:buSzTx/>
              <a:buFont typeface="微软雅黑" panose="020B0503020204020204" pitchFamily="34" charset="-122"/>
              <a:buChar char="-"/>
              <a:tabLst/>
              <a:defRPr/>
            </a:pPr>
            <a:r>
              <a:rPr kumimoji="0" lang="en-US" altLang="zh-CN" sz="1400" b="1" i="0" u="none" strike="noStrike" kern="1200" cap="none" spc="0"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cs typeface="Times New Roman" panose="02020603050405020304" pitchFamily="18" charset="0"/>
              </a:rPr>
              <a:t>1800</a:t>
            </a:r>
            <a:r>
              <a:rPr kumimoji="0" lang="zh-CN" altLang="en-US" sz="1400" b="1" i="0" u="none" strike="noStrike" kern="1200" cap="none" spc="0"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cs typeface="Times New Roman" panose="02020603050405020304" pitchFamily="18" charset="0"/>
              </a:rPr>
              <a:t>例</a:t>
            </a:r>
            <a:r>
              <a:rPr kumimoji="0" lang="zh-CN" altLang="en-US" sz="1400" b="0" i="0" u="none" strike="noStrike" kern="1200" cap="none" spc="0"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cs typeface="Times New Roman" panose="02020603050405020304" pitchFamily="18" charset="0"/>
              </a:rPr>
              <a:t>偏头痛患者服用</a:t>
            </a:r>
            <a:r>
              <a:rPr kumimoji="0" lang="zh-CN" altLang="en-US" sz="1400" b="1" i="0" u="none" strike="noStrike" kern="1200" cap="none" spc="0"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cs typeface="Times New Roman" panose="02020603050405020304" pitchFamily="18" charset="0"/>
              </a:rPr>
              <a:t>瑞美吉泮治疗</a:t>
            </a:r>
            <a:r>
              <a:rPr kumimoji="0" lang="en-US" altLang="zh-CN" sz="1400" b="1" i="0" u="none" strike="noStrike" kern="1200" cap="none" spc="0"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cs typeface="Times New Roman" panose="02020603050405020304" pitchFamily="18" charset="0"/>
              </a:rPr>
              <a:t>52</a:t>
            </a:r>
            <a:r>
              <a:rPr kumimoji="0" lang="zh-CN" altLang="en-US" sz="1400" b="1" i="0" u="none" strike="noStrike" kern="1200" cap="none" spc="0"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cs typeface="Times New Roman" panose="02020603050405020304" pitchFamily="18" charset="0"/>
              </a:rPr>
              <a:t>周，未发现</a:t>
            </a:r>
            <a:r>
              <a:rPr kumimoji="0" lang="en-US" altLang="zh-CN" sz="1400" b="1" i="0" u="none" strike="noStrike" kern="1200" cap="none" spc="0"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cs typeface="Times New Roman" panose="02020603050405020304" pitchFamily="18" charset="0"/>
              </a:rPr>
              <a:t>MOH</a:t>
            </a:r>
            <a:r>
              <a:rPr kumimoji="0" lang="zh-CN" altLang="en-US" sz="1400" b="0" i="0" u="none" strike="noStrike" kern="1200" cap="none" spc="0"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cs typeface="Times New Roman" panose="02020603050405020304" pitchFamily="18" charset="0"/>
              </a:rPr>
              <a:t>，还能</a:t>
            </a:r>
            <a:r>
              <a:rPr kumimoji="0" lang="zh-CN" altLang="en-US" sz="1400" b="1" i="0" u="none" strike="noStrike" kern="1200" cap="none" spc="0"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cs typeface="Times New Roman" panose="02020603050405020304" pitchFamily="18" charset="0"/>
              </a:rPr>
              <a:t>额外降低发作次数</a:t>
            </a:r>
            <a:r>
              <a:rPr kumimoji="0" lang="zh-CN" altLang="en-US" sz="1400" b="0" i="0" u="none" strike="noStrike" kern="1200" cap="none" spc="0"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cs typeface="Times New Roman" panose="02020603050405020304" pitchFamily="18" charset="0"/>
              </a:rPr>
              <a:t>和用药片数</a:t>
            </a:r>
            <a:r>
              <a:rPr lang="en-US" altLang="zh-CN" sz="1400" baseline="30000" dirty="0">
                <a:solidFill>
                  <a:srgbClr val="000000"/>
                </a:solidFill>
                <a:latin typeface="微软雅黑" panose="020B0503020204020204" pitchFamily="34" charset="-122"/>
                <a:ea typeface="微软雅黑" panose="020B0503020204020204" pitchFamily="34" charset="-122"/>
                <a:cs typeface="Times New Roman" panose="02020603050405020304" pitchFamily="18" charset="0"/>
              </a:rPr>
              <a:t>23</a:t>
            </a:r>
            <a:endParaRPr kumimoji="0" lang="zh-CN" altLang="en-US" sz="1400" b="0" i="0" u="none" strike="noStrike" kern="1200" cap="none" spc="0" normalizeH="0" baseline="30000" noProof="0" dirty="0">
              <a:ln>
                <a:noFill/>
              </a:ln>
              <a:solidFill>
                <a:srgbClr val="000000"/>
              </a:solidFill>
              <a:effectLst/>
              <a:uLnTx/>
              <a:uFillTx/>
              <a:latin typeface="微软雅黑" panose="020B0503020204020204" pitchFamily="34" charset="-122"/>
              <a:ea typeface="微软雅黑" panose="020B0503020204020204" pitchFamily="34" charset="-122"/>
              <a:cs typeface="Times New Roman" panose="02020603050405020304" pitchFamily="18" charset="0"/>
            </a:endParaRPr>
          </a:p>
          <a:p>
            <a:pPr marL="285750" marR="0" lvl="0" indent="-285750" algn="l" defTabSz="914400" rtl="0" eaLnBrk="1" fontAlgn="auto" latinLnBrk="0" hangingPunct="1">
              <a:lnSpc>
                <a:spcPct val="100000"/>
              </a:lnSpc>
              <a:spcBef>
                <a:spcPts val="500"/>
              </a:spcBef>
              <a:spcAft>
                <a:spcPts val="0"/>
              </a:spcAft>
              <a:buClrTx/>
              <a:buSzTx/>
              <a:buFont typeface="Arial" panose="020B0604020202020204" pitchFamily="34" charset="0"/>
              <a:buChar char="•"/>
              <a:tabLst/>
              <a:defRPr/>
            </a:pPr>
            <a:r>
              <a:rPr kumimoji="0" lang="zh-CN" altLang="en-US" sz="1800" b="1" i="0" u="none" strike="noStrike" kern="1200" cap="none" spc="0" normalizeH="0" baseline="0" noProof="0" dirty="0">
                <a:ln>
                  <a:noFill/>
                </a:ln>
                <a:solidFill>
                  <a:srgbClr val="0000C9"/>
                </a:solidFill>
                <a:effectLst/>
                <a:uLnTx/>
                <a:uFillTx/>
                <a:latin typeface="微软雅黑" panose="020B0503020204020204" pitchFamily="34" charset="-122"/>
                <a:ea typeface="微软雅黑" panose="020B0503020204020204" pitchFamily="34" charset="-122"/>
                <a:cs typeface="+mn-cs"/>
              </a:rPr>
              <a:t>不引起心血管疾病风险</a:t>
            </a:r>
            <a:endParaRPr kumimoji="0" lang="en-US" altLang="zh-CN" sz="1800" b="1" i="0" u="none" strike="noStrike" kern="1200" cap="none" spc="0" normalizeH="0" baseline="0" noProof="0" dirty="0">
              <a:ln>
                <a:noFill/>
              </a:ln>
              <a:solidFill>
                <a:srgbClr val="0000C9"/>
              </a:solidFill>
              <a:effectLst/>
              <a:uLnTx/>
              <a:uFillTx/>
              <a:latin typeface="Arial" panose="020B0604020202020204"/>
              <a:ea typeface="微软雅黑" panose="020B0503020204020204" pitchFamily="34" charset="-122"/>
              <a:cs typeface="Times New Roman" panose="02020603050405020304" pitchFamily="18" charset="0"/>
            </a:endParaRPr>
          </a:p>
          <a:p>
            <a:pPr marL="742950" marR="0" lvl="1" indent="-285750" algn="l" defTabSz="914400" rtl="0" eaLnBrk="1" fontAlgn="auto" latinLnBrk="0" hangingPunct="1">
              <a:lnSpc>
                <a:spcPct val="100000"/>
              </a:lnSpc>
              <a:spcBef>
                <a:spcPts val="500"/>
              </a:spcBef>
              <a:spcAft>
                <a:spcPts val="0"/>
              </a:spcAft>
              <a:buClrTx/>
              <a:buSzTx/>
              <a:buFont typeface="Arial" panose="020B0604020202020204" pitchFamily="34" charset="0"/>
              <a:buChar char="-"/>
              <a:tabLst/>
              <a:defRPr/>
            </a:pPr>
            <a:r>
              <a:rPr kumimoji="0" lang="zh-CN" altLang="en-US" sz="1400" b="0" i="0" u="none" strike="noStrike" kern="1200" cap="none" spc="0" normalizeH="0" baseline="0" noProof="0" dirty="0">
                <a:ln>
                  <a:noFill/>
                </a:ln>
                <a:solidFill>
                  <a:srgbClr val="000000"/>
                </a:solidFill>
                <a:effectLst/>
                <a:uLnTx/>
                <a:uFillTx/>
                <a:latin typeface="Arial" panose="020B0604020202020204"/>
                <a:ea typeface="微软雅黑" panose="020B0503020204020204" pitchFamily="34" charset="-122"/>
                <a:cs typeface="Times New Roman" panose="02020603050405020304" pitchFamily="18" charset="0"/>
              </a:rPr>
              <a:t>中国偏头痛</a:t>
            </a:r>
            <a:r>
              <a:rPr kumimoji="0" lang="zh-CN" altLang="en-US" sz="1400" b="0" u="none" strike="noStrike" kern="1200" cap="none" spc="0" normalizeH="0" baseline="0" noProof="0" dirty="0">
                <a:ln>
                  <a:noFill/>
                </a:ln>
                <a:effectLst/>
                <a:uLnTx/>
                <a:uFillTx/>
                <a:latin typeface="微软雅黑" panose="020B0503020204020204" pitchFamily="34" charset="-122"/>
                <a:ea typeface="微软雅黑" panose="020B0503020204020204" pitchFamily="34" charset="-122"/>
                <a:cs typeface="Times New Roman" panose="02020603050405020304" pitchFamily="18" charset="0"/>
              </a:rPr>
              <a:t>诊治</a:t>
            </a:r>
            <a:r>
              <a:rPr kumimoji="0" lang="zh-CN" altLang="en-US" sz="1400" b="1" i="0" u="none" strike="noStrike" kern="1200" cap="none" spc="0" normalizeH="0" baseline="0" noProof="0" dirty="0">
                <a:ln>
                  <a:noFill/>
                </a:ln>
                <a:solidFill>
                  <a:srgbClr val="000000"/>
                </a:solidFill>
                <a:effectLst/>
                <a:uLnTx/>
                <a:uFillTx/>
                <a:latin typeface="Arial" panose="020B0604020202020204"/>
                <a:ea typeface="微软雅黑" panose="020B0503020204020204" pitchFamily="34" charset="-122"/>
                <a:cs typeface="Times New Roman" panose="02020603050405020304" pitchFamily="18" charset="0"/>
              </a:rPr>
              <a:t>指南指出瑞美吉泮无血管收缩</a:t>
            </a:r>
            <a:r>
              <a:rPr lang="zh-CN" altLang="en-US" sz="1400" dirty="0">
                <a:solidFill>
                  <a:srgbClr val="000000"/>
                </a:solidFill>
                <a:latin typeface="Arial" panose="020B0604020202020204"/>
                <a:ea typeface="微软雅黑" panose="020B0503020204020204" pitchFamily="34" charset="-122"/>
                <a:cs typeface="Times New Roman" panose="02020603050405020304" pitchFamily="18" charset="0"/>
              </a:rPr>
              <a:t>作用</a:t>
            </a:r>
            <a:r>
              <a:rPr kumimoji="0" lang="en-US" altLang="zh-CN" sz="1400" i="0" u="none" strike="noStrike" kern="1200" cap="none" spc="0" normalizeH="0" baseline="0" noProof="0" dirty="0">
                <a:ln>
                  <a:noFill/>
                </a:ln>
                <a:solidFill>
                  <a:srgbClr val="000000"/>
                </a:solidFill>
                <a:effectLst/>
                <a:uLnTx/>
                <a:uFillTx/>
                <a:latin typeface="Arial" panose="020B0604020202020204"/>
                <a:ea typeface="微软雅黑" panose="020B0503020204020204" pitchFamily="34" charset="-122"/>
                <a:cs typeface="Times New Roman" panose="02020603050405020304" pitchFamily="18" charset="0"/>
              </a:rPr>
              <a:t>*</a:t>
            </a:r>
            <a:r>
              <a:rPr kumimoji="0" lang="zh-CN" altLang="en-US" sz="1400" b="0" i="0" u="none" strike="noStrike" kern="1200" cap="none" spc="0" normalizeH="0" baseline="0" noProof="0" dirty="0">
                <a:ln>
                  <a:noFill/>
                </a:ln>
                <a:solidFill>
                  <a:srgbClr val="000000"/>
                </a:solidFill>
                <a:effectLst/>
                <a:uLnTx/>
                <a:uFillTx/>
                <a:latin typeface="Arial" panose="020B0604020202020204"/>
                <a:ea typeface="微软雅黑" panose="020B0503020204020204" pitchFamily="34" charset="-122"/>
                <a:cs typeface="Times New Roman" panose="02020603050405020304" pitchFamily="18" charset="0"/>
              </a:rPr>
              <a:t>，满足禁用曲普坦类药物的患者需求</a:t>
            </a:r>
            <a:r>
              <a:rPr kumimoji="0" lang="en-US" altLang="zh-CN" sz="1400" b="0" i="0" u="none" strike="noStrike" kern="1200" cap="none" spc="0" normalizeH="0" baseline="30000" noProof="0" dirty="0">
                <a:ln>
                  <a:noFill/>
                </a:ln>
                <a:solidFill>
                  <a:srgbClr val="000000"/>
                </a:solidFill>
                <a:effectLst/>
                <a:uLnTx/>
                <a:uFillTx/>
                <a:latin typeface="Arial" panose="020B0604020202020204"/>
                <a:ea typeface="微软雅黑" panose="020B0503020204020204" pitchFamily="34" charset="-122"/>
                <a:cs typeface="Times New Roman" panose="02020603050405020304" pitchFamily="18" charset="0"/>
              </a:rPr>
              <a:t>1</a:t>
            </a:r>
            <a:endParaRPr kumimoji="0" lang="zh-CN" altLang="en-US" sz="1400" b="0" i="0" u="none" strike="noStrike" kern="1200" cap="none" spc="0" normalizeH="0" baseline="0" noProof="0" dirty="0">
              <a:ln>
                <a:noFill/>
              </a:ln>
              <a:solidFill>
                <a:srgbClr val="000000"/>
              </a:solidFill>
              <a:effectLst/>
              <a:uLnTx/>
              <a:uFillTx/>
              <a:latin typeface="Arial" panose="020B0604020202020204"/>
              <a:ea typeface="微软雅黑" panose="020B0503020204020204" pitchFamily="34" charset="-122"/>
              <a:cs typeface="Times New Roman" panose="02020603050405020304" pitchFamily="18" charset="0"/>
            </a:endParaRPr>
          </a:p>
        </p:txBody>
      </p:sp>
      <p:sp>
        <p:nvSpPr>
          <p:cNvPr id="6" name="文本框 5">
            <a:extLst>
              <a:ext uri="{FF2B5EF4-FFF2-40B4-BE49-F238E27FC236}">
                <a16:creationId xmlns:a16="http://schemas.microsoft.com/office/drawing/2014/main" id="{6B60A072-2C26-5813-13C4-290A2D613C68}"/>
              </a:ext>
            </a:extLst>
          </p:cNvPr>
          <p:cNvSpPr txBox="1"/>
          <p:nvPr/>
        </p:nvSpPr>
        <p:spPr bwMode="gray">
          <a:xfrm>
            <a:off x="2049844" y="2921253"/>
            <a:ext cx="9381744" cy="892552"/>
          </a:xfrm>
          <a:prstGeom prst="rect">
            <a:avLst/>
          </a:prstGeom>
          <a:solidFill>
            <a:schemeClr val="bg1">
              <a:alpha val="80000"/>
            </a:schemeClr>
          </a:solidFill>
        </p:spPr>
        <p:txBody>
          <a:bodyPr wrap="square">
            <a:spAutoFit/>
          </a:bodyPr>
          <a:lstStyle/>
          <a:p>
            <a:pPr marL="0" marR="0" lvl="0" indent="0" algn="l" defTabSz="914400" rtl="0" eaLnBrk="1" fontAlgn="auto" latinLnBrk="0" hangingPunct="1">
              <a:lnSpc>
                <a:spcPct val="100000"/>
              </a:lnSpc>
              <a:spcBef>
                <a:spcPts val="600"/>
              </a:spcBef>
              <a:spcAft>
                <a:spcPts val="0"/>
              </a:spcAft>
              <a:buClrTx/>
              <a:buSzTx/>
              <a:buFontTx/>
              <a:buNone/>
              <a:tabLst/>
              <a:defRPr/>
            </a:pPr>
            <a:r>
              <a:rPr kumimoji="0" lang="zh-CN" altLang="en-US" sz="1400" b="1" u="none" strike="noStrike" kern="1200" cap="none" spc="0" normalizeH="0" baseline="0" noProof="0" dirty="0">
                <a:ln>
                  <a:noFill/>
                </a:ln>
                <a:effectLst/>
                <a:uLnTx/>
                <a:uFillTx/>
                <a:latin typeface="微软雅黑" panose="020B0503020204020204" pitchFamily="34" charset="-122"/>
                <a:ea typeface="微软雅黑" panose="020B0503020204020204" pitchFamily="34" charset="-122"/>
                <a:cs typeface="+mn-cs"/>
              </a:rPr>
              <a:t>注：利扎曲普坦存在安全性风险</a:t>
            </a:r>
            <a:endParaRPr kumimoji="0" lang="en-US" altLang="zh-CN" sz="1400" b="1" u="none" strike="noStrike" kern="1200" cap="none" spc="0" normalizeH="0" baseline="0" noProof="0" dirty="0">
              <a:ln>
                <a:noFill/>
              </a:ln>
              <a:effectLst/>
              <a:uLnTx/>
              <a:uFillTx/>
              <a:latin typeface="微软雅黑" panose="020B0503020204020204" pitchFamily="34" charset="-122"/>
              <a:ea typeface="微软雅黑" panose="020B0503020204020204" pitchFamily="34" charset="-122"/>
              <a:cs typeface="+mn-cs"/>
            </a:endParaRPr>
          </a:p>
          <a:p>
            <a:pPr marL="742950" marR="0" lvl="1" indent="-285750" algn="l" defTabSz="914400" rtl="0" eaLnBrk="1" fontAlgn="auto" latinLnBrk="0" hangingPunct="1">
              <a:lnSpc>
                <a:spcPct val="100000"/>
              </a:lnSpc>
              <a:spcBef>
                <a:spcPts val="600"/>
              </a:spcBef>
              <a:spcAft>
                <a:spcPts val="0"/>
              </a:spcAft>
              <a:buClrTx/>
              <a:buSzTx/>
              <a:buFont typeface="Arial" panose="020B0604020202020204" pitchFamily="34" charset="0"/>
              <a:buChar char="•"/>
              <a:tabLst/>
              <a:defRPr/>
            </a:pPr>
            <a:r>
              <a:rPr kumimoji="0" lang="zh-CN" altLang="en-US" sz="1400" b="0" u="none" strike="noStrike" kern="1200" cap="none" spc="0" normalizeH="0" baseline="0" noProof="0" dirty="0">
                <a:ln>
                  <a:noFill/>
                </a:ln>
                <a:effectLst/>
                <a:uLnTx/>
                <a:uFillTx/>
                <a:latin typeface="微软雅黑" panose="020B0503020204020204" pitchFamily="34" charset="-122"/>
                <a:ea typeface="微软雅黑" panose="020B0503020204020204" pitchFamily="34" charset="-122"/>
                <a:cs typeface="Times New Roman" panose="02020603050405020304" pitchFamily="18" charset="0"/>
              </a:rPr>
              <a:t>中国偏头痛诊治指南指出，</a:t>
            </a:r>
            <a:r>
              <a:rPr kumimoji="0" lang="zh-CN" altLang="en-US" sz="1400" b="1" u="none" strike="noStrike" kern="1200" cap="none" spc="0" normalizeH="0" baseline="0" noProof="0" dirty="0">
                <a:ln>
                  <a:noFill/>
                </a:ln>
                <a:effectLst/>
                <a:uLnTx/>
                <a:uFillTx/>
                <a:latin typeface="微软雅黑" panose="020B0503020204020204" pitchFamily="34" charset="-122"/>
                <a:ea typeface="微软雅黑" panose="020B0503020204020204" pitchFamily="34" charset="-122"/>
                <a:cs typeface="Times New Roman" panose="02020603050405020304" pitchFamily="18" charset="0"/>
              </a:rPr>
              <a:t>曲普坦类药物过量使用会导致</a:t>
            </a:r>
            <a:r>
              <a:rPr kumimoji="0" lang="en-US" altLang="zh-CN" sz="1400" b="1" u="none" strike="noStrike" kern="1200" cap="none" spc="0" normalizeH="0" baseline="0" noProof="0" dirty="0">
                <a:ln>
                  <a:noFill/>
                </a:ln>
                <a:effectLst/>
                <a:uLnTx/>
                <a:uFillTx/>
                <a:latin typeface="微软雅黑" panose="020B0503020204020204" pitchFamily="34" charset="-122"/>
                <a:ea typeface="微软雅黑" panose="020B0503020204020204" pitchFamily="34" charset="-122"/>
                <a:cs typeface="Times New Roman" panose="02020603050405020304" pitchFamily="18" charset="0"/>
              </a:rPr>
              <a:t>MOH</a:t>
            </a:r>
            <a:r>
              <a:rPr kumimoji="0" lang="en-US" altLang="zh-CN" sz="1400" u="none" strike="noStrike" kern="1200" cap="none" spc="0" normalizeH="0" baseline="30000" noProof="0" dirty="0">
                <a:ln>
                  <a:noFill/>
                </a:ln>
                <a:effectLst/>
                <a:uLnTx/>
                <a:uFillTx/>
                <a:latin typeface="微软雅黑" panose="020B0503020204020204" pitchFamily="34" charset="-122"/>
                <a:ea typeface="微软雅黑" panose="020B0503020204020204" pitchFamily="34" charset="-122"/>
                <a:cs typeface="Times New Roman" panose="02020603050405020304" pitchFamily="18" charset="0"/>
              </a:rPr>
              <a:t>1</a:t>
            </a:r>
          </a:p>
          <a:p>
            <a:pPr marL="742950" marR="0" lvl="1" indent="-285750" algn="l" defTabSz="914400" rtl="0" eaLnBrk="1" fontAlgn="auto" latinLnBrk="0" hangingPunct="1">
              <a:lnSpc>
                <a:spcPct val="100000"/>
              </a:lnSpc>
              <a:spcBef>
                <a:spcPts val="600"/>
              </a:spcBef>
              <a:spcAft>
                <a:spcPts val="0"/>
              </a:spcAft>
              <a:buClrTx/>
              <a:buSzTx/>
              <a:buFont typeface="Arial" panose="020B0604020202020204" pitchFamily="34" charset="0"/>
              <a:buChar char="•"/>
              <a:tabLst/>
              <a:defRPr/>
            </a:pPr>
            <a:r>
              <a:rPr kumimoji="0" lang="zh-CN" altLang="en-US" sz="1400" b="0" u="none" strike="noStrike" kern="1200" cap="none" spc="0" normalizeH="0" baseline="0" noProof="0" dirty="0">
                <a:ln>
                  <a:noFill/>
                </a:ln>
                <a:effectLst/>
                <a:uLnTx/>
                <a:uFillTx/>
                <a:latin typeface="微软雅黑" panose="020B0503020204020204" pitchFamily="34" charset="-122"/>
                <a:ea typeface="微软雅黑" panose="020B0503020204020204" pitchFamily="34" charset="-122"/>
                <a:cs typeface="Times New Roman" panose="02020603050405020304" pitchFamily="18" charset="0"/>
              </a:rPr>
              <a:t>曲普坦类</a:t>
            </a:r>
            <a:r>
              <a:rPr kumimoji="0" lang="zh-CN" altLang="en-US" sz="1400" b="1" u="none" strike="noStrike" kern="1200" cap="none" spc="0" normalizeH="0" baseline="0" noProof="0" dirty="0">
                <a:ln>
                  <a:noFill/>
                </a:ln>
                <a:effectLst/>
                <a:uLnTx/>
                <a:uFillTx/>
                <a:latin typeface="微软雅黑" panose="020B0503020204020204" pitchFamily="34" charset="-122"/>
                <a:ea typeface="微软雅黑" panose="020B0503020204020204" pitchFamily="34" charset="-122"/>
                <a:cs typeface="Times New Roman" panose="02020603050405020304" pitchFamily="18" charset="0"/>
              </a:rPr>
              <a:t>有血管收缩作用</a:t>
            </a:r>
            <a:r>
              <a:rPr kumimoji="0" lang="zh-CN" altLang="en-US" sz="1400" b="0" u="none" strike="noStrike" kern="1200" cap="none" spc="0" normalizeH="0" baseline="0" noProof="0" dirty="0">
                <a:ln>
                  <a:noFill/>
                </a:ln>
                <a:effectLst/>
                <a:uLnTx/>
                <a:uFillTx/>
                <a:latin typeface="微软雅黑" panose="020B0503020204020204" pitchFamily="34" charset="-122"/>
                <a:ea typeface="微软雅黑" panose="020B0503020204020204" pitchFamily="34" charset="-122"/>
                <a:cs typeface="Times New Roman" panose="02020603050405020304" pitchFamily="18" charset="0"/>
              </a:rPr>
              <a:t>，利扎曲普坦说明书明确提出</a:t>
            </a:r>
            <a:r>
              <a:rPr kumimoji="0" lang="zh-CN" altLang="en-US" sz="1400" b="1" u="none" strike="noStrike" kern="1200" cap="none" spc="0" normalizeH="0" baseline="0" noProof="0" dirty="0">
                <a:ln>
                  <a:noFill/>
                </a:ln>
                <a:effectLst/>
                <a:uLnTx/>
                <a:uFillTx/>
                <a:latin typeface="微软雅黑" panose="020B0503020204020204" pitchFamily="34" charset="-122"/>
                <a:ea typeface="微软雅黑" panose="020B0503020204020204" pitchFamily="34" charset="-122"/>
                <a:cs typeface="Times New Roman" panose="02020603050405020304" pitchFamily="18" charset="0"/>
              </a:rPr>
              <a:t>心脑血管疾病患者禁用</a:t>
            </a:r>
            <a:r>
              <a:rPr kumimoji="0" lang="en-US" altLang="zh-CN" sz="1400" b="0" u="none" strike="noStrike" kern="1200" cap="none" spc="0" normalizeH="0" baseline="30000" noProof="0" dirty="0">
                <a:ln>
                  <a:noFill/>
                </a:ln>
                <a:effectLst/>
                <a:uLnTx/>
                <a:uFillTx/>
                <a:latin typeface="微软雅黑" panose="020B0503020204020204" pitchFamily="34" charset="-122"/>
                <a:ea typeface="微软雅黑" panose="020B0503020204020204" pitchFamily="34" charset="-122"/>
                <a:cs typeface="Times New Roman" panose="02020603050405020304" pitchFamily="18" charset="0"/>
              </a:rPr>
              <a:t>1,15</a:t>
            </a:r>
            <a:endParaRPr kumimoji="0" lang="en-US" altLang="zh-CN" sz="1400" b="1" u="none" strike="noStrike" kern="1200" cap="none" spc="0" normalizeH="0" baseline="30000" noProof="0" dirty="0">
              <a:ln>
                <a:noFill/>
              </a:ln>
              <a:effectLst/>
              <a:uLnTx/>
              <a:uFillTx/>
              <a:latin typeface="微软雅黑" panose="020B0503020204020204" pitchFamily="34" charset="-122"/>
              <a:ea typeface="微软雅黑" panose="020B0503020204020204" pitchFamily="34" charset="-122"/>
              <a:cs typeface="Times New Roman" panose="02020603050405020304" pitchFamily="18" charset="0"/>
            </a:endParaRPr>
          </a:p>
        </p:txBody>
      </p:sp>
      <p:sp>
        <p:nvSpPr>
          <p:cNvPr id="7" name="矩形 6">
            <a:extLst>
              <a:ext uri="{FF2B5EF4-FFF2-40B4-BE49-F238E27FC236}">
                <a16:creationId xmlns:a16="http://schemas.microsoft.com/office/drawing/2014/main" id="{D2175B72-0FBC-7B4A-6CFC-4001E044B270}"/>
              </a:ext>
            </a:extLst>
          </p:cNvPr>
          <p:cNvSpPr/>
          <p:nvPr/>
        </p:nvSpPr>
        <p:spPr bwMode="gray">
          <a:xfrm>
            <a:off x="9794813" y="-1"/>
            <a:ext cx="2395601" cy="446253"/>
          </a:xfrm>
          <a:prstGeom prst="rect">
            <a:avLst/>
          </a:prstGeom>
          <a:solidFill>
            <a:schemeClr val="bg1">
              <a:lumMod val="95000"/>
            </a:schemeClr>
          </a:solidFill>
          <a:ln w="28575" cap="flat" cmpd="sng" algn="ctr">
            <a:noFill/>
            <a:prstDash val="solid"/>
            <a:miter lim="800000"/>
            <a:headEnd type="none" w="med" len="med"/>
            <a:tailEnd type="none" w="med" len="med"/>
          </a:ln>
          <a:effectLst/>
        </p:spPr>
        <p:txBody>
          <a:bodyPr vert="horz" wrap="square" lIns="91429" tIns="45715" rIns="91429" bIns="45715" numCol="1" rtlCol="0" anchor="ctr" anchorCtr="0" compatLnSpc="1">
            <a:prstTxWarp prst="textNoShape">
              <a:avLst/>
            </a:prstTxWarp>
            <a:noAutofit/>
          </a:bodyPr>
          <a:lstStyle/>
          <a:p>
            <a:pPr marL="0" marR="0" lvl="0" indent="0" algn="ctr" defTabSz="914400" rtl="0" eaLnBrk="1" fontAlgn="base" latinLnBrk="0" hangingPunct="1">
              <a:lnSpc>
                <a:spcPct val="90000"/>
              </a:lnSpc>
              <a:spcBef>
                <a:spcPts val="0"/>
              </a:spcBef>
              <a:spcAft>
                <a:spcPct val="0"/>
              </a:spcAft>
              <a:buClr>
                <a:srgbClr val="0095FF"/>
              </a:buClr>
              <a:buSzPct val="90000"/>
              <a:buFontTx/>
              <a:buNone/>
              <a:tabLst/>
              <a:defRPr/>
            </a:pPr>
            <a:r>
              <a:rPr kumimoji="0" lang="zh-CN" altLang="en-US" sz="1600" b="1" i="0" u="none" strike="noStrike" kern="1200" cap="none" spc="0"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cs typeface="+mn-cs"/>
              </a:rPr>
              <a:t>硫酸</a:t>
            </a:r>
            <a:r>
              <a:rPr kumimoji="0" lang="zh-CN" altLang="en-US" sz="2000" b="1" i="0" u="none" strike="noStrike" kern="1200" cap="none" spc="0" normalizeH="0" baseline="0" noProof="0" dirty="0">
                <a:ln>
                  <a:noFill/>
                </a:ln>
                <a:solidFill>
                  <a:srgbClr val="0000C9"/>
                </a:solidFill>
                <a:effectLst/>
                <a:uLnTx/>
                <a:uFillTx/>
                <a:latin typeface="微软雅黑" panose="020B0503020204020204" pitchFamily="34" charset="-122"/>
                <a:ea typeface="微软雅黑" panose="020B0503020204020204" pitchFamily="34" charset="-122"/>
                <a:cs typeface="+mn-cs"/>
              </a:rPr>
              <a:t>瑞美吉泮</a:t>
            </a:r>
            <a:r>
              <a:rPr kumimoji="0" lang="zh-CN" altLang="en-US" sz="1600" b="1" i="0" u="none" strike="noStrike" kern="1200" cap="none" spc="0"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cs typeface="+mn-cs"/>
              </a:rPr>
              <a:t>口崩片</a:t>
            </a:r>
            <a:endParaRPr kumimoji="0" lang="zh-CN" altLang="en-US" sz="2000" b="1" i="0" u="none" strike="noStrike" kern="1200" cap="none" spc="0"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cs typeface="+mn-cs"/>
            </a:endParaRPr>
          </a:p>
        </p:txBody>
      </p:sp>
      <p:sp>
        <p:nvSpPr>
          <p:cNvPr id="4" name="圆角矩形 13">
            <a:extLst>
              <a:ext uri="{FF2B5EF4-FFF2-40B4-BE49-F238E27FC236}">
                <a16:creationId xmlns:a16="http://schemas.microsoft.com/office/drawing/2014/main" id="{4864CA4D-71CB-CD1E-EB85-95DA2F876836}"/>
              </a:ext>
            </a:extLst>
          </p:cNvPr>
          <p:cNvSpPr/>
          <p:nvPr/>
        </p:nvSpPr>
        <p:spPr bwMode="auto">
          <a:xfrm>
            <a:off x="527878" y="4005343"/>
            <a:ext cx="1430526" cy="1092593"/>
          </a:xfrm>
          <a:prstGeom prst="rect">
            <a:avLst/>
          </a:prstGeom>
          <a:solidFill>
            <a:srgbClr val="E0F5FF"/>
          </a:solidFill>
          <a:ln w="15875" cap="flat" cmpd="sng" algn="ctr">
            <a:solidFill>
              <a:schemeClr val="bg1"/>
            </a:solidFill>
            <a:prstDash val="solid"/>
            <a:round/>
            <a:headEnd type="none" w="med" len="med"/>
            <a:tailEnd type="none" w="med" len="med"/>
          </a:ln>
          <a:effectLst/>
        </p:spPr>
        <p:txBody>
          <a:bodyPr vert="horz" wrap="square" lIns="9144" tIns="9144" rIns="9144" bIns="9144" numCol="1" rtlCol="0" anchor="ctr" anchorCtr="0" compatLnSpc="1"/>
          <a:lstStyle/>
          <a:p>
            <a:pPr marL="0" marR="0" lvl="0" indent="0" algn="ctr" defTabSz="913765" rtl="0" eaLnBrk="1" fontAlgn="auto" latinLnBrk="0" hangingPunct="1">
              <a:lnSpc>
                <a:spcPct val="110000"/>
              </a:lnSpc>
              <a:spcBef>
                <a:spcPts val="0"/>
              </a:spcBef>
              <a:spcAft>
                <a:spcPts val="0"/>
              </a:spcAft>
              <a:buClrTx/>
              <a:buSzPct val="25000"/>
              <a:buFontTx/>
              <a:buNone/>
              <a:tabLst/>
              <a:defRPr/>
            </a:pPr>
            <a:r>
              <a:rPr kumimoji="0" lang="zh-CN" altLang="en-US" sz="1600" b="1" i="0" u="none" strike="noStrike" kern="0" cap="none" spc="0" normalizeH="0" baseline="0" noProof="0" dirty="0">
                <a:ln>
                  <a:noFill/>
                </a:ln>
                <a:solidFill>
                  <a:srgbClr val="000000"/>
                </a:solidFill>
                <a:effectLst/>
                <a:uLnTx/>
                <a:uFillTx/>
                <a:latin typeface="Apis For Office" panose="02010600030101010101" charset="0"/>
                <a:ea typeface="微软雅黑" panose="020B0503020204020204" pitchFamily="34" charset="-122"/>
                <a:cs typeface="+mn-cs"/>
                <a:sym typeface="Arial" panose="020B0604020202020204"/>
              </a:rPr>
              <a:t>说明书和</a:t>
            </a:r>
            <a:endParaRPr kumimoji="0" lang="en-US" altLang="zh-CN" sz="1600" b="1" i="0" u="none" strike="noStrike" kern="0" cap="none" spc="0" normalizeH="0" baseline="0" noProof="0" dirty="0">
              <a:ln>
                <a:noFill/>
              </a:ln>
              <a:solidFill>
                <a:srgbClr val="000000"/>
              </a:solidFill>
              <a:effectLst/>
              <a:uLnTx/>
              <a:uFillTx/>
              <a:latin typeface="Apis For Office" panose="02010600030101010101" charset="0"/>
              <a:ea typeface="微软雅黑" panose="020B0503020204020204" pitchFamily="34" charset="-122"/>
              <a:cs typeface="+mn-cs"/>
              <a:sym typeface="Arial" panose="020B0604020202020204"/>
            </a:endParaRPr>
          </a:p>
          <a:p>
            <a:pPr marL="0" marR="0" lvl="0" indent="0" algn="ctr" defTabSz="913765" rtl="0" eaLnBrk="1" fontAlgn="auto" latinLnBrk="0" hangingPunct="1">
              <a:lnSpc>
                <a:spcPct val="110000"/>
              </a:lnSpc>
              <a:spcBef>
                <a:spcPts val="0"/>
              </a:spcBef>
              <a:spcAft>
                <a:spcPts val="0"/>
              </a:spcAft>
              <a:buClrTx/>
              <a:buSzPct val="25000"/>
              <a:buFontTx/>
              <a:buNone/>
              <a:tabLst/>
              <a:defRPr/>
            </a:pPr>
            <a:r>
              <a:rPr kumimoji="0" lang="zh-CN" altLang="en-US" sz="1600" b="1" i="0" u="none" strike="noStrike" kern="0" cap="none" spc="0" normalizeH="0" baseline="0" noProof="0" dirty="0">
                <a:ln>
                  <a:noFill/>
                </a:ln>
                <a:solidFill>
                  <a:srgbClr val="000000"/>
                </a:solidFill>
                <a:effectLst/>
                <a:uLnTx/>
                <a:uFillTx/>
                <a:latin typeface="Apis For Office" panose="02010600030101010101" charset="0"/>
                <a:ea typeface="微软雅黑" panose="020B0503020204020204" pitchFamily="34" charset="-122"/>
                <a:cs typeface="+mn-cs"/>
                <a:sym typeface="Arial" panose="020B0604020202020204"/>
              </a:rPr>
              <a:t>临床试验的</a:t>
            </a:r>
            <a:endParaRPr kumimoji="0" lang="en-US" altLang="zh-CN" sz="1600" b="1" i="0" u="none" strike="noStrike" kern="0" cap="none" spc="0" normalizeH="0" baseline="0" noProof="0" dirty="0">
              <a:ln>
                <a:noFill/>
              </a:ln>
              <a:solidFill>
                <a:srgbClr val="000000"/>
              </a:solidFill>
              <a:effectLst/>
              <a:uLnTx/>
              <a:uFillTx/>
              <a:latin typeface="Apis For Office" panose="02010600030101010101" charset="0"/>
              <a:ea typeface="微软雅黑" panose="020B0503020204020204" pitchFamily="34" charset="-122"/>
              <a:cs typeface="+mn-cs"/>
              <a:sym typeface="Arial" panose="020B0604020202020204"/>
            </a:endParaRPr>
          </a:p>
          <a:p>
            <a:pPr marL="0" marR="0" lvl="0" indent="0" algn="ctr" defTabSz="913765" rtl="0" eaLnBrk="1" fontAlgn="auto" latinLnBrk="0" hangingPunct="1">
              <a:lnSpc>
                <a:spcPct val="110000"/>
              </a:lnSpc>
              <a:spcBef>
                <a:spcPts val="0"/>
              </a:spcBef>
              <a:spcAft>
                <a:spcPts val="0"/>
              </a:spcAft>
              <a:buClrTx/>
              <a:buSzPct val="25000"/>
              <a:buFontTx/>
              <a:buNone/>
              <a:tabLst/>
              <a:defRPr/>
            </a:pPr>
            <a:r>
              <a:rPr kumimoji="0" lang="zh-CN" altLang="en-US" sz="1600" b="1" i="0" u="none" strike="noStrike" kern="0" cap="none" spc="0" normalizeH="0" baseline="0" noProof="0" dirty="0">
                <a:ln>
                  <a:noFill/>
                </a:ln>
                <a:solidFill>
                  <a:srgbClr val="000000"/>
                </a:solidFill>
                <a:effectLst/>
                <a:uLnTx/>
                <a:uFillTx/>
                <a:latin typeface="Apis For Office" panose="02010600030101010101" charset="0"/>
                <a:ea typeface="微软雅黑" panose="020B0503020204020204" pitchFamily="34" charset="-122"/>
                <a:cs typeface="+mn-cs"/>
                <a:sym typeface="Arial" panose="020B0604020202020204"/>
              </a:rPr>
              <a:t>安全性信息</a:t>
            </a:r>
            <a:endParaRPr kumimoji="0" lang="zh-CN" altLang="en-US" sz="1600" b="1" i="0" u="none" strike="noStrike" kern="0" cap="none" spc="0" normalizeH="0" baseline="30000" noProof="0" dirty="0">
              <a:ln>
                <a:noFill/>
              </a:ln>
              <a:solidFill>
                <a:srgbClr val="000000"/>
              </a:solidFill>
              <a:effectLst/>
              <a:uLnTx/>
              <a:uFillTx/>
              <a:latin typeface="Apis For Office" panose="02010600030101010101" charset="0"/>
              <a:ea typeface="微软雅黑" panose="020B0503020204020204" pitchFamily="34" charset="-122"/>
              <a:cs typeface="+mn-cs"/>
              <a:sym typeface="Arial" panose="020B0604020202020204"/>
            </a:endParaRPr>
          </a:p>
        </p:txBody>
      </p:sp>
      <p:sp>
        <p:nvSpPr>
          <p:cNvPr id="5" name="文本框 4">
            <a:extLst>
              <a:ext uri="{FF2B5EF4-FFF2-40B4-BE49-F238E27FC236}">
                <a16:creationId xmlns:a16="http://schemas.microsoft.com/office/drawing/2014/main" id="{48575E50-7791-7385-EE55-7D7524EBF402}"/>
              </a:ext>
            </a:extLst>
          </p:cNvPr>
          <p:cNvSpPr txBox="1"/>
          <p:nvPr/>
        </p:nvSpPr>
        <p:spPr bwMode="gray">
          <a:xfrm>
            <a:off x="2049844" y="4005343"/>
            <a:ext cx="9381744" cy="1092593"/>
          </a:xfrm>
          <a:prstGeom prst="rect">
            <a:avLst/>
          </a:prstGeom>
          <a:solidFill>
            <a:schemeClr val="bg1">
              <a:alpha val="60000"/>
            </a:schemeClr>
          </a:solidFill>
          <a:ln>
            <a:solidFill>
              <a:schemeClr val="accent1"/>
            </a:solidFill>
          </a:ln>
        </p:spPr>
        <p:txBody>
          <a:bodyPr wrap="square" anchor="ctr">
            <a:noAutofit/>
          </a:bodyPr>
          <a:lstStyle/>
          <a:p>
            <a:pPr marL="285750" marR="0" lvl="0" indent="-285750" algn="l" defTabSz="914400" rtl="0" eaLnBrk="1" fontAlgn="auto" latinLnBrk="0" hangingPunct="1">
              <a:lnSpc>
                <a:spcPct val="110000"/>
              </a:lnSpc>
              <a:spcBef>
                <a:spcPts val="600"/>
              </a:spcBef>
              <a:spcAft>
                <a:spcPts val="0"/>
              </a:spcAft>
              <a:buClrTx/>
              <a:buSzTx/>
              <a:buFont typeface="Arial" panose="020B0604020202020204" pitchFamily="34" charset="0"/>
              <a:buChar char="•"/>
              <a:tabLst/>
              <a:defRPr/>
            </a:pPr>
            <a:r>
              <a:rPr kumimoji="0" lang="zh-CN" altLang="en-US" sz="1400" b="0" i="0" u="none" strike="noStrike" kern="1200" cap="none" spc="0" normalizeH="0" baseline="0" noProof="0" dirty="0">
                <a:ln>
                  <a:noFill/>
                </a:ln>
                <a:solidFill>
                  <a:srgbClr val="000000"/>
                </a:solidFill>
                <a:effectLst/>
                <a:uLnTx/>
                <a:uFillTx/>
                <a:latin typeface="Arial" panose="020B0604020202020204"/>
                <a:ea typeface="微软雅黑" panose="020B0503020204020204" pitchFamily="34" charset="-122"/>
                <a:cs typeface="Times New Roman" panose="02020603050405020304" pitchFamily="18" charset="0"/>
              </a:rPr>
              <a:t>中国参与全球多中心临床，中国三期注册研究显示</a:t>
            </a:r>
            <a:r>
              <a:rPr kumimoji="0" lang="zh-CN" altLang="en-US" sz="1800" b="1" i="0" u="none" strike="noStrike" kern="1200" cap="none" spc="0" normalizeH="0" baseline="0" noProof="0" dirty="0">
                <a:ln>
                  <a:noFill/>
                </a:ln>
                <a:solidFill>
                  <a:srgbClr val="0000C9"/>
                </a:solidFill>
                <a:effectLst/>
                <a:uLnTx/>
                <a:uFillTx/>
                <a:latin typeface="Arial" panose="020B0604020202020204"/>
                <a:ea typeface="微软雅黑" panose="020B0503020204020204" pitchFamily="34" charset="-122"/>
                <a:cs typeface="Times New Roman" panose="02020603050405020304" pitchFamily="18" charset="0"/>
              </a:rPr>
              <a:t>安全性与安慰剂相当</a:t>
            </a:r>
            <a:r>
              <a:rPr kumimoji="0" lang="zh-CN" altLang="en-US" sz="1600" b="0" i="0" u="none" strike="noStrike" kern="1200" cap="none" spc="0" normalizeH="0" baseline="0" noProof="0" dirty="0">
                <a:ln>
                  <a:noFill/>
                </a:ln>
                <a:solidFill>
                  <a:srgbClr val="0000C9"/>
                </a:solidFill>
                <a:effectLst/>
                <a:uLnTx/>
                <a:uFillTx/>
                <a:latin typeface="Arial" panose="020B0604020202020204"/>
                <a:ea typeface="微软雅黑" panose="020B0503020204020204" pitchFamily="34" charset="-122"/>
                <a:cs typeface="Times New Roman" panose="02020603050405020304" pitchFamily="18" charset="0"/>
              </a:rPr>
              <a:t>，</a:t>
            </a:r>
            <a:r>
              <a:rPr kumimoji="0" lang="zh-CN" altLang="en-US" sz="1400" b="0" i="0" u="none" strike="noStrike" kern="1200" cap="none" spc="0" normalizeH="0" baseline="0" noProof="0" dirty="0">
                <a:ln>
                  <a:noFill/>
                </a:ln>
                <a:solidFill>
                  <a:srgbClr val="000000"/>
                </a:solidFill>
                <a:effectLst/>
                <a:uLnTx/>
                <a:uFillTx/>
                <a:latin typeface="Arial" panose="020B0604020202020204"/>
                <a:ea typeface="微软雅黑" panose="020B0503020204020204" pitchFamily="34" charset="-122"/>
                <a:cs typeface="Times New Roman" panose="02020603050405020304" pitchFamily="18" charset="0"/>
              </a:rPr>
              <a:t>最常见不良反应为</a:t>
            </a:r>
            <a:r>
              <a:rPr kumimoji="0" lang="zh-CN" altLang="en-US" sz="1400" b="1" i="0" u="none" strike="noStrike" kern="1200" cap="none" spc="0" normalizeH="0" baseline="0" noProof="0" dirty="0">
                <a:ln>
                  <a:noFill/>
                </a:ln>
                <a:solidFill>
                  <a:srgbClr val="000000"/>
                </a:solidFill>
                <a:effectLst/>
                <a:uLnTx/>
                <a:uFillTx/>
                <a:latin typeface="Arial" panose="020B0604020202020204"/>
                <a:ea typeface="微软雅黑" panose="020B0503020204020204" pitchFamily="34" charset="-122"/>
                <a:cs typeface="Times New Roman" panose="02020603050405020304" pitchFamily="18" charset="0"/>
              </a:rPr>
              <a:t>恶心（</a:t>
            </a:r>
            <a:r>
              <a:rPr kumimoji="0" lang="en-US" altLang="zh-CN" sz="1400" b="1" i="0" u="none" strike="noStrike" kern="1200" cap="none" spc="0" normalizeH="0" baseline="0" noProof="0" dirty="0">
                <a:ln>
                  <a:noFill/>
                </a:ln>
                <a:solidFill>
                  <a:srgbClr val="000000"/>
                </a:solidFill>
                <a:effectLst/>
                <a:uLnTx/>
                <a:uFillTx/>
                <a:latin typeface="Arial" panose="020B0604020202020204"/>
                <a:ea typeface="微软雅黑" panose="020B0503020204020204" pitchFamily="34" charset="-122"/>
                <a:cs typeface="Times New Roman" panose="02020603050405020304" pitchFamily="18" charset="0"/>
              </a:rPr>
              <a:t>1.2%</a:t>
            </a:r>
            <a:r>
              <a:rPr kumimoji="0" lang="zh-CN" altLang="en-US" sz="1400" b="1" i="0" u="none" strike="noStrike" kern="1200" cap="none" spc="0" normalizeH="0" baseline="0" noProof="0" dirty="0">
                <a:ln>
                  <a:noFill/>
                </a:ln>
                <a:solidFill>
                  <a:srgbClr val="000000"/>
                </a:solidFill>
                <a:effectLst/>
                <a:uLnTx/>
                <a:uFillTx/>
                <a:latin typeface="Arial" panose="020B0604020202020204"/>
                <a:ea typeface="微软雅黑" panose="020B0503020204020204" pitchFamily="34" charset="-122"/>
                <a:cs typeface="Times New Roman" panose="02020603050405020304" pitchFamily="18" charset="0"/>
              </a:rPr>
              <a:t>）</a:t>
            </a:r>
            <a:r>
              <a:rPr lang="en-US" altLang="zh-CN" sz="1400" baseline="30000" dirty="0">
                <a:solidFill>
                  <a:srgbClr val="000000"/>
                </a:solidFill>
                <a:latin typeface="Arial" panose="020B0604020202020204"/>
                <a:ea typeface="微软雅黑" panose="020B0503020204020204" pitchFamily="34" charset="-122"/>
                <a:cs typeface="Times New Roman" panose="02020603050405020304" pitchFamily="18" charset="0"/>
              </a:rPr>
              <a:t>9</a:t>
            </a:r>
            <a:endParaRPr kumimoji="0" lang="en-US" altLang="zh-CN" sz="1400" b="0" i="0" u="none" strike="noStrike" kern="1200" cap="none" spc="0" normalizeH="0" baseline="0" noProof="0" dirty="0">
              <a:ln>
                <a:noFill/>
              </a:ln>
              <a:solidFill>
                <a:srgbClr val="000000"/>
              </a:solidFill>
              <a:effectLst/>
              <a:uLnTx/>
              <a:uFillTx/>
              <a:latin typeface="Arial" panose="020B0604020202020204"/>
              <a:ea typeface="微软雅黑" panose="020B0503020204020204" pitchFamily="34" charset="-122"/>
              <a:cs typeface="Times New Roman" panose="02020603050405020304" pitchFamily="18" charset="0"/>
            </a:endParaRPr>
          </a:p>
          <a:p>
            <a:pPr marL="285750" indent="-285750">
              <a:lnSpc>
                <a:spcPct val="110000"/>
              </a:lnSpc>
              <a:spcBef>
                <a:spcPts val="600"/>
              </a:spcBef>
              <a:buClr>
                <a:schemeClr val="tx1"/>
              </a:buClr>
              <a:buSzPct val="80000"/>
              <a:buFont typeface="Arial" panose="020B0604020202020204" pitchFamily="34" charset="0"/>
              <a:buChar char="•"/>
              <a:defRPr/>
            </a:pPr>
            <a:r>
              <a:rPr kumimoji="0" lang="zh-CN" altLang="en-US" sz="1800" b="1" i="0" u="none" strike="noStrike" kern="1200" cap="none" spc="0" normalizeH="0" baseline="0" noProof="0" dirty="0">
                <a:ln>
                  <a:noFill/>
                </a:ln>
                <a:solidFill>
                  <a:srgbClr val="0000C9"/>
                </a:solidFill>
                <a:effectLst/>
                <a:uLnTx/>
                <a:uFillTx/>
                <a:latin typeface="Arial" panose="020B0604020202020204"/>
                <a:ea typeface="微软雅黑" panose="020B0503020204020204" pitchFamily="34" charset="-122"/>
                <a:cs typeface="Times New Roman" panose="02020603050405020304" pitchFamily="18" charset="0"/>
              </a:rPr>
              <a:t>无严重药物相关不良反应</a:t>
            </a:r>
            <a:r>
              <a:rPr kumimoji="0" lang="zh-CN" altLang="en-US" sz="1800" b="0" i="0" u="none" strike="noStrike" kern="1200" cap="none" spc="0" normalizeH="0" baseline="0" noProof="0" dirty="0">
                <a:ln>
                  <a:noFill/>
                </a:ln>
                <a:solidFill>
                  <a:srgbClr val="0000C9"/>
                </a:solidFill>
                <a:effectLst/>
                <a:uLnTx/>
                <a:uFillTx/>
                <a:latin typeface="Arial" panose="020B0604020202020204"/>
                <a:ea typeface="微软雅黑" panose="020B0503020204020204" pitchFamily="34" charset="-122"/>
                <a:cs typeface="Times New Roman" panose="02020603050405020304" pitchFamily="18" charset="0"/>
              </a:rPr>
              <a:t> </a:t>
            </a:r>
            <a:r>
              <a:rPr lang="zh-CN" altLang="en-US" sz="1400" dirty="0">
                <a:latin typeface="Arial" panose="020B0604020202020204"/>
                <a:ea typeface="微软雅黑" panose="020B0503020204020204" pitchFamily="34" charset="-122"/>
                <a:cs typeface="Times New Roman" panose="02020603050405020304" pitchFamily="18" charset="0"/>
              </a:rPr>
              <a:t>，</a:t>
            </a:r>
            <a:r>
              <a:rPr lang="zh-CN" altLang="en-US" sz="1400" dirty="0">
                <a:solidFill>
                  <a:srgbClr val="000000"/>
                </a:solidFill>
                <a:latin typeface="Arial" panose="020B0604020202020204"/>
                <a:ea typeface="微软雅黑" panose="020B0503020204020204" pitchFamily="34" charset="-122"/>
                <a:cs typeface="Times New Roman" panose="02020603050405020304" pitchFamily="18" charset="0"/>
              </a:rPr>
              <a:t>药物相互作用少</a:t>
            </a:r>
            <a:r>
              <a:rPr lang="en-US" altLang="zh-CN" sz="1400" baseline="30000" dirty="0">
                <a:solidFill>
                  <a:srgbClr val="000000"/>
                </a:solidFill>
                <a:latin typeface="Arial" panose="020B0604020202020204"/>
                <a:ea typeface="微软雅黑" panose="020B0503020204020204" pitchFamily="34" charset="-122"/>
                <a:cs typeface="Times New Roman" panose="02020603050405020304" pitchFamily="18" charset="0"/>
              </a:rPr>
              <a:t>9</a:t>
            </a:r>
          </a:p>
          <a:p>
            <a:pPr marL="285750" marR="0" lvl="0" indent="-285750" algn="l" defTabSz="914400" rtl="0" eaLnBrk="1" fontAlgn="auto" latinLnBrk="0" hangingPunct="1">
              <a:lnSpc>
                <a:spcPct val="110000"/>
              </a:lnSpc>
              <a:spcBef>
                <a:spcPts val="600"/>
              </a:spcBef>
              <a:spcAft>
                <a:spcPts val="0"/>
              </a:spcAft>
              <a:buClrTx/>
              <a:buSzTx/>
              <a:buFont typeface="Arial" panose="020B0604020202020204" pitchFamily="34" charset="0"/>
              <a:buChar char="•"/>
              <a:tabLst/>
              <a:defRPr/>
            </a:pPr>
            <a:r>
              <a:rPr kumimoji="0" lang="zh-CN" altLang="en-US" sz="1400" b="1" i="0" u="none" strike="noStrike" kern="1200" cap="none" spc="0" normalizeH="0" baseline="0" noProof="0" dirty="0">
                <a:ln>
                  <a:noFill/>
                </a:ln>
                <a:solidFill>
                  <a:srgbClr val="000000"/>
                </a:solidFill>
                <a:effectLst/>
                <a:uLnTx/>
                <a:uFillTx/>
                <a:latin typeface="Arial" panose="020B0604020202020204"/>
                <a:ea typeface="微软雅黑" panose="020B0503020204020204" pitchFamily="34" charset="-122"/>
                <a:cs typeface="Times New Roman" panose="02020603050405020304" pitchFamily="18" charset="0"/>
              </a:rPr>
              <a:t>耐受性好：轻中度肝损和轻中重度肾损患者无需调整剂量</a:t>
            </a:r>
            <a:r>
              <a:rPr kumimoji="0" lang="en-US" altLang="zh-CN" sz="1400" i="0" u="none" strike="noStrike" kern="1200" cap="none" spc="0" normalizeH="0" baseline="30000" noProof="0" dirty="0">
                <a:ln>
                  <a:noFill/>
                </a:ln>
                <a:solidFill>
                  <a:srgbClr val="000000"/>
                </a:solidFill>
                <a:effectLst/>
                <a:uLnTx/>
                <a:uFillTx/>
                <a:latin typeface="Arial" panose="020B0604020202020204"/>
                <a:ea typeface="微软雅黑" panose="020B0503020204020204" pitchFamily="34" charset="-122"/>
                <a:cs typeface="Times New Roman" panose="02020603050405020304" pitchFamily="18" charset="0"/>
              </a:rPr>
              <a:t>9</a:t>
            </a:r>
          </a:p>
        </p:txBody>
      </p:sp>
      <p:sp>
        <p:nvSpPr>
          <p:cNvPr id="8" name="圆角矩形 13">
            <a:extLst>
              <a:ext uri="{FF2B5EF4-FFF2-40B4-BE49-F238E27FC236}">
                <a16:creationId xmlns:a16="http://schemas.microsoft.com/office/drawing/2014/main" id="{D85C9D2D-545F-B7F0-BE83-454BDD5200BB}"/>
              </a:ext>
            </a:extLst>
          </p:cNvPr>
          <p:cNvSpPr/>
          <p:nvPr/>
        </p:nvSpPr>
        <p:spPr bwMode="auto">
          <a:xfrm>
            <a:off x="527878" y="5272052"/>
            <a:ext cx="1430526" cy="792322"/>
          </a:xfrm>
          <a:prstGeom prst="rect">
            <a:avLst/>
          </a:prstGeom>
          <a:solidFill>
            <a:srgbClr val="E0F5FF"/>
          </a:solidFill>
          <a:ln w="15875" cap="flat" cmpd="sng" algn="ctr">
            <a:solidFill>
              <a:schemeClr val="bg1"/>
            </a:solidFill>
            <a:prstDash val="solid"/>
            <a:round/>
            <a:headEnd type="none" w="med" len="med"/>
            <a:tailEnd type="none" w="med" len="med"/>
          </a:ln>
          <a:effectLst/>
        </p:spPr>
        <p:txBody>
          <a:bodyPr vert="horz" wrap="square" lIns="9144" tIns="9144" rIns="9144" bIns="9144" numCol="1" rtlCol="0" anchor="ctr" anchorCtr="0" compatLnSpc="1"/>
          <a:lstStyle/>
          <a:p>
            <a:pPr marL="0" marR="0" lvl="0" indent="0" algn="ctr" defTabSz="913765" rtl="0" eaLnBrk="1" fontAlgn="auto" latinLnBrk="0" hangingPunct="1">
              <a:lnSpc>
                <a:spcPct val="110000"/>
              </a:lnSpc>
              <a:spcBef>
                <a:spcPts val="0"/>
              </a:spcBef>
              <a:spcAft>
                <a:spcPts val="0"/>
              </a:spcAft>
              <a:buClrTx/>
              <a:buSzPct val="25000"/>
              <a:buFontTx/>
              <a:buNone/>
              <a:tabLst/>
              <a:defRPr/>
            </a:pPr>
            <a:r>
              <a:rPr kumimoji="0" lang="zh-CN" altLang="en-US" sz="1600" b="1" i="0" u="none" strike="noStrike" kern="0" cap="none" spc="0" normalizeH="0" baseline="0" noProof="0" dirty="0">
                <a:ln>
                  <a:noFill/>
                </a:ln>
                <a:solidFill>
                  <a:srgbClr val="000000"/>
                </a:solidFill>
                <a:effectLst/>
                <a:uLnTx/>
                <a:uFillTx/>
                <a:latin typeface="Apis For Office" panose="02010600030101010101" charset="0"/>
                <a:ea typeface="微软雅黑" panose="020B0503020204020204" pitchFamily="34" charset="-122"/>
                <a:cs typeface="+mn-cs"/>
                <a:sym typeface="Arial" panose="020B0604020202020204"/>
              </a:rPr>
              <a:t>国内外不良</a:t>
            </a:r>
            <a:endParaRPr kumimoji="0" lang="en-US" altLang="zh-CN" sz="1600" b="1" i="0" u="none" strike="noStrike" kern="0" cap="none" spc="0" normalizeH="0" baseline="0" noProof="0" dirty="0">
              <a:ln>
                <a:noFill/>
              </a:ln>
              <a:solidFill>
                <a:srgbClr val="000000"/>
              </a:solidFill>
              <a:effectLst/>
              <a:uLnTx/>
              <a:uFillTx/>
              <a:latin typeface="Apis For Office" panose="02010600030101010101" charset="0"/>
              <a:ea typeface="微软雅黑" panose="020B0503020204020204" pitchFamily="34" charset="-122"/>
              <a:cs typeface="+mn-cs"/>
              <a:sym typeface="Arial" panose="020B0604020202020204"/>
            </a:endParaRPr>
          </a:p>
          <a:p>
            <a:pPr marL="0" marR="0" lvl="0" indent="0" algn="ctr" defTabSz="913765" rtl="0" eaLnBrk="1" fontAlgn="auto" latinLnBrk="0" hangingPunct="1">
              <a:lnSpc>
                <a:spcPct val="110000"/>
              </a:lnSpc>
              <a:spcBef>
                <a:spcPts val="0"/>
              </a:spcBef>
              <a:spcAft>
                <a:spcPts val="0"/>
              </a:spcAft>
              <a:buClrTx/>
              <a:buSzPct val="25000"/>
              <a:buFontTx/>
              <a:buNone/>
              <a:tabLst/>
              <a:defRPr/>
            </a:pPr>
            <a:r>
              <a:rPr kumimoji="0" lang="zh-CN" altLang="en-US" sz="1600" b="1" i="0" u="none" strike="noStrike" kern="0" cap="none" spc="0" normalizeH="0" baseline="0" noProof="0" dirty="0">
                <a:ln>
                  <a:noFill/>
                </a:ln>
                <a:solidFill>
                  <a:srgbClr val="000000"/>
                </a:solidFill>
                <a:effectLst/>
                <a:uLnTx/>
                <a:uFillTx/>
                <a:latin typeface="Apis For Office" panose="02010600030101010101" charset="0"/>
                <a:ea typeface="微软雅黑" panose="020B0503020204020204" pitchFamily="34" charset="-122"/>
                <a:cs typeface="+mn-cs"/>
                <a:sym typeface="Arial" panose="020B0604020202020204"/>
              </a:rPr>
              <a:t>反应情况</a:t>
            </a:r>
          </a:p>
        </p:txBody>
      </p:sp>
      <p:sp>
        <p:nvSpPr>
          <p:cNvPr id="9" name="文本框 8">
            <a:extLst>
              <a:ext uri="{FF2B5EF4-FFF2-40B4-BE49-F238E27FC236}">
                <a16:creationId xmlns:a16="http://schemas.microsoft.com/office/drawing/2014/main" id="{8584BC08-AC5A-4AD4-91B4-AB930C2DC8CE}"/>
              </a:ext>
            </a:extLst>
          </p:cNvPr>
          <p:cNvSpPr txBox="1"/>
          <p:nvPr/>
        </p:nvSpPr>
        <p:spPr bwMode="gray">
          <a:xfrm>
            <a:off x="2049844" y="5272052"/>
            <a:ext cx="9381744" cy="792323"/>
          </a:xfrm>
          <a:prstGeom prst="rect">
            <a:avLst/>
          </a:prstGeom>
          <a:solidFill>
            <a:schemeClr val="bg1">
              <a:alpha val="60000"/>
            </a:schemeClr>
          </a:solidFill>
          <a:ln>
            <a:solidFill>
              <a:schemeClr val="accent1"/>
            </a:solidFill>
          </a:ln>
        </p:spPr>
        <p:txBody>
          <a:bodyPr wrap="square" anchor="ctr">
            <a:noAutofit/>
          </a:bodyPr>
          <a:lstStyle>
            <a:defPPr>
              <a:defRPr lang="en-US"/>
            </a:defPPr>
            <a:lvl1pPr marL="285750" indent="-285750">
              <a:lnSpc>
                <a:spcPct val="110000"/>
              </a:lnSpc>
              <a:spcBef>
                <a:spcPts val="600"/>
              </a:spcBef>
              <a:buFont typeface="Arial" panose="020B0604020202020204" pitchFamily="34" charset="0"/>
              <a:buChar char="•"/>
              <a:defRPr sz="1400" b="1">
                <a:ea typeface="微软雅黑" panose="020B0503020204020204" pitchFamily="34" charset="-122"/>
                <a:cs typeface="Times New Roman" panose="02020603050405020304" pitchFamily="18" charset="0"/>
              </a:defRPr>
            </a:lvl1pPr>
          </a:lstStyle>
          <a:p>
            <a:pPr marL="285750" marR="0" lvl="0" indent="-285750" algn="l" defTabSz="914400" rtl="0" eaLnBrk="1" fontAlgn="auto" latinLnBrk="0" hangingPunct="1">
              <a:lnSpc>
                <a:spcPct val="110000"/>
              </a:lnSpc>
              <a:spcBef>
                <a:spcPts val="600"/>
              </a:spcBef>
              <a:spcAft>
                <a:spcPts val="0"/>
              </a:spcAft>
              <a:buClrTx/>
              <a:buSzTx/>
              <a:buFont typeface="Arial" panose="020B0604020202020204" pitchFamily="34" charset="0"/>
              <a:buChar char="•"/>
              <a:tabLst/>
              <a:defRPr/>
            </a:pPr>
            <a:r>
              <a:rPr kumimoji="0" lang="en-US" altLang="zh-CN" sz="1400" b="0" i="0" u="none" strike="noStrike" kern="1200" cap="none" spc="0" normalizeH="0" baseline="0" noProof="0" dirty="0">
                <a:ln>
                  <a:noFill/>
                </a:ln>
                <a:solidFill>
                  <a:srgbClr val="000000"/>
                </a:solidFill>
                <a:effectLst/>
                <a:uLnTx/>
                <a:uFillTx/>
                <a:latin typeface="Arial" panose="020B0604020202020204"/>
                <a:ea typeface="微软雅黑" panose="020B0503020204020204" pitchFamily="34" charset="-122"/>
                <a:cs typeface="Times New Roman" panose="02020603050405020304" pitchFamily="18" charset="0"/>
              </a:rPr>
              <a:t>2020</a:t>
            </a:r>
            <a:r>
              <a:rPr kumimoji="0" lang="zh-CN" altLang="en-US" sz="1400" b="0" i="0" u="none" strike="noStrike" kern="1200" cap="none" spc="0" normalizeH="0" baseline="0" noProof="0" dirty="0">
                <a:ln>
                  <a:noFill/>
                </a:ln>
                <a:solidFill>
                  <a:srgbClr val="000000"/>
                </a:solidFill>
                <a:effectLst/>
                <a:uLnTx/>
                <a:uFillTx/>
                <a:latin typeface="Arial" panose="020B0604020202020204"/>
                <a:ea typeface="微软雅黑" panose="020B0503020204020204" pitchFamily="34" charset="-122"/>
                <a:cs typeface="Times New Roman" panose="02020603050405020304" pitchFamily="18" charset="0"/>
              </a:rPr>
              <a:t>年</a:t>
            </a:r>
            <a:r>
              <a:rPr kumimoji="0" lang="en-US" altLang="zh-CN" sz="1400" b="0" i="0" u="none" strike="noStrike" kern="1200" cap="none" spc="0" normalizeH="0" baseline="0" noProof="0" dirty="0">
                <a:ln>
                  <a:noFill/>
                </a:ln>
                <a:solidFill>
                  <a:srgbClr val="000000"/>
                </a:solidFill>
                <a:effectLst/>
                <a:uLnTx/>
                <a:uFillTx/>
                <a:latin typeface="Arial" panose="020B0604020202020204"/>
                <a:ea typeface="微软雅黑" panose="020B0503020204020204" pitchFamily="34" charset="-122"/>
                <a:cs typeface="Times New Roman" panose="02020603050405020304" pitchFamily="18" charset="0"/>
              </a:rPr>
              <a:t>2</a:t>
            </a:r>
            <a:r>
              <a:rPr kumimoji="0" lang="zh-CN" altLang="en-US" sz="1400" b="0" i="0" u="none" strike="noStrike" kern="1200" cap="none" spc="0" normalizeH="0" baseline="0" noProof="0" dirty="0">
                <a:ln>
                  <a:noFill/>
                </a:ln>
                <a:solidFill>
                  <a:srgbClr val="000000"/>
                </a:solidFill>
                <a:effectLst/>
                <a:uLnTx/>
                <a:uFillTx/>
                <a:latin typeface="Arial" panose="020B0604020202020204"/>
                <a:ea typeface="微软雅黑" panose="020B0503020204020204" pitchFamily="34" charset="-122"/>
                <a:cs typeface="Times New Roman" panose="02020603050405020304" pitchFamily="18" charset="0"/>
              </a:rPr>
              <a:t>月全球上市至今，</a:t>
            </a:r>
            <a:r>
              <a:rPr kumimoji="0" lang="zh-CN" altLang="en-US" sz="1400" b="1" i="0" u="none" strike="noStrike" kern="1200" cap="none" spc="0" normalizeH="0" baseline="0" noProof="0" dirty="0">
                <a:ln>
                  <a:noFill/>
                </a:ln>
                <a:solidFill>
                  <a:srgbClr val="000000"/>
                </a:solidFill>
                <a:effectLst/>
                <a:uLnTx/>
                <a:uFillTx/>
                <a:latin typeface="Arial" panose="020B0604020202020204"/>
                <a:ea typeface="微软雅黑" panose="020B0503020204020204" pitchFamily="34" charset="-122"/>
                <a:cs typeface="Times New Roman" panose="02020603050405020304" pitchFamily="18" charset="0"/>
              </a:rPr>
              <a:t>未发布任何安全性警告、黑框警告、撤市信息</a:t>
            </a:r>
            <a:endParaRPr kumimoji="0" lang="en-US" altLang="zh-CN" sz="1400" b="1" i="0" u="none" strike="noStrike" kern="1200" cap="none" spc="0" normalizeH="0" baseline="0" noProof="0" dirty="0">
              <a:ln>
                <a:noFill/>
              </a:ln>
              <a:solidFill>
                <a:srgbClr val="000000"/>
              </a:solidFill>
              <a:effectLst/>
              <a:uLnTx/>
              <a:uFillTx/>
              <a:latin typeface="Arial" panose="020B0604020202020204"/>
              <a:ea typeface="微软雅黑" panose="020B0503020204020204" pitchFamily="34" charset="-122"/>
              <a:cs typeface="Times New Roman" panose="02020603050405020304" pitchFamily="18" charset="0"/>
            </a:endParaRPr>
          </a:p>
          <a:p>
            <a:pPr marL="285750" marR="0" lvl="0" indent="-285750" algn="l" defTabSz="914400" rtl="0" eaLnBrk="1" fontAlgn="auto" latinLnBrk="0" hangingPunct="1">
              <a:lnSpc>
                <a:spcPct val="110000"/>
              </a:lnSpc>
              <a:spcBef>
                <a:spcPts val="600"/>
              </a:spcBef>
              <a:spcAft>
                <a:spcPts val="0"/>
              </a:spcAft>
              <a:buClrTx/>
              <a:buSzTx/>
              <a:buFont typeface="Arial" panose="020B0604020202020204" pitchFamily="34" charset="0"/>
              <a:buChar char="•"/>
              <a:tabLst/>
              <a:defRPr/>
            </a:pPr>
            <a:r>
              <a:rPr kumimoji="0" lang="zh-CN" altLang="en-US" sz="1400" b="0" i="0" u="none" strike="noStrike" kern="1200" cap="none" spc="0" normalizeH="0" baseline="0" noProof="0" dirty="0">
                <a:ln>
                  <a:noFill/>
                </a:ln>
                <a:solidFill>
                  <a:srgbClr val="000000"/>
                </a:solidFill>
                <a:effectLst/>
                <a:uLnTx/>
                <a:uFillTx/>
                <a:latin typeface="Arial" panose="020B0604020202020204"/>
                <a:ea typeface="微软雅黑" panose="020B0503020204020204" pitchFamily="34" charset="-122"/>
                <a:cs typeface="Times New Roman" panose="02020603050405020304" pitchFamily="18" charset="0"/>
              </a:rPr>
              <a:t>中国和美国</a:t>
            </a:r>
            <a:r>
              <a:rPr kumimoji="0" lang="zh-CN" altLang="en-US" sz="1400" b="1" i="0" u="none" strike="noStrike" kern="1200" cap="none" spc="0" normalizeH="0" baseline="0" noProof="0" dirty="0">
                <a:ln>
                  <a:noFill/>
                </a:ln>
                <a:solidFill>
                  <a:srgbClr val="000000"/>
                </a:solidFill>
                <a:effectLst/>
                <a:uLnTx/>
                <a:uFillTx/>
                <a:latin typeface="Arial" panose="020B0604020202020204"/>
                <a:ea typeface="微软雅黑" panose="020B0503020204020204" pitchFamily="34" charset="-122"/>
                <a:cs typeface="Times New Roman" panose="02020603050405020304" pitchFamily="18" charset="0"/>
              </a:rPr>
              <a:t>两项为期</a:t>
            </a:r>
            <a:r>
              <a:rPr kumimoji="0" lang="en-US" altLang="zh-CN" sz="1400" b="1" i="0" u="none" strike="noStrike" kern="1200" cap="none" spc="0" normalizeH="0" baseline="0" noProof="0" dirty="0">
                <a:ln>
                  <a:noFill/>
                </a:ln>
                <a:solidFill>
                  <a:srgbClr val="000000"/>
                </a:solidFill>
                <a:effectLst/>
                <a:uLnTx/>
                <a:uFillTx/>
                <a:latin typeface="Arial" panose="020B0604020202020204"/>
                <a:ea typeface="微软雅黑" panose="020B0503020204020204" pitchFamily="34" charset="-122"/>
                <a:cs typeface="Times New Roman" panose="02020603050405020304" pitchFamily="18" charset="0"/>
              </a:rPr>
              <a:t>1 </a:t>
            </a:r>
            <a:r>
              <a:rPr kumimoji="0" lang="zh-CN" altLang="en-US" sz="1400" b="1" i="0" u="none" strike="noStrike" kern="1200" cap="none" spc="0" normalizeH="0" baseline="0" noProof="0" dirty="0">
                <a:ln>
                  <a:noFill/>
                </a:ln>
                <a:solidFill>
                  <a:srgbClr val="000000"/>
                </a:solidFill>
                <a:effectLst/>
                <a:uLnTx/>
                <a:uFillTx/>
                <a:latin typeface="Arial" panose="020B0604020202020204"/>
                <a:ea typeface="微软雅黑" panose="020B0503020204020204" pitchFamily="34" charset="-122"/>
                <a:cs typeface="Times New Roman" panose="02020603050405020304" pitchFamily="18" charset="0"/>
              </a:rPr>
              <a:t>年的长期安全性试验</a:t>
            </a:r>
            <a:r>
              <a:rPr kumimoji="0" lang="zh-CN" altLang="en-US" sz="1400" b="0" i="0" u="none" strike="noStrike" kern="1200" cap="none" spc="0" normalizeH="0" baseline="0" noProof="0" dirty="0">
                <a:ln>
                  <a:noFill/>
                </a:ln>
                <a:solidFill>
                  <a:srgbClr val="000000"/>
                </a:solidFill>
                <a:effectLst/>
                <a:uLnTx/>
                <a:uFillTx/>
                <a:latin typeface="Arial" panose="020B0604020202020204"/>
                <a:ea typeface="微软雅黑" panose="020B0503020204020204" pitchFamily="34" charset="-122"/>
                <a:cs typeface="Times New Roman" panose="02020603050405020304" pitchFamily="18" charset="0"/>
              </a:rPr>
              <a:t>，分别纳入</a:t>
            </a:r>
            <a:r>
              <a:rPr kumimoji="0" lang="en-US" altLang="zh-CN" sz="1400" b="0" i="0" u="none" strike="noStrike" kern="1200" cap="none" spc="0" normalizeH="0" baseline="0" noProof="0" dirty="0">
                <a:ln>
                  <a:noFill/>
                </a:ln>
                <a:solidFill>
                  <a:srgbClr val="000000"/>
                </a:solidFill>
                <a:effectLst/>
                <a:uLnTx/>
                <a:uFillTx/>
                <a:latin typeface="Arial" panose="020B0604020202020204"/>
                <a:ea typeface="微软雅黑" panose="020B0503020204020204" pitchFamily="34" charset="-122"/>
                <a:cs typeface="Times New Roman" panose="02020603050405020304" pitchFamily="18" charset="0"/>
              </a:rPr>
              <a:t>1662 </a:t>
            </a:r>
            <a:r>
              <a:rPr kumimoji="0" lang="zh-CN" altLang="en-US" sz="1400" b="0" i="0" u="none" strike="noStrike" kern="1200" cap="none" spc="0" normalizeH="0" baseline="0" noProof="0" dirty="0">
                <a:ln>
                  <a:noFill/>
                </a:ln>
                <a:solidFill>
                  <a:srgbClr val="000000"/>
                </a:solidFill>
                <a:effectLst/>
                <a:uLnTx/>
                <a:uFillTx/>
                <a:latin typeface="Arial" panose="020B0604020202020204"/>
                <a:ea typeface="微软雅黑" panose="020B0503020204020204" pitchFamily="34" charset="-122"/>
                <a:cs typeface="Times New Roman" panose="02020603050405020304" pitchFamily="18" charset="0"/>
              </a:rPr>
              <a:t>例患者和</a:t>
            </a:r>
            <a:r>
              <a:rPr kumimoji="0" lang="en-US" altLang="zh-CN" sz="1400" b="0" i="0" u="none" strike="noStrike" kern="1200" cap="none" spc="0" normalizeH="0" baseline="0" noProof="0" dirty="0">
                <a:ln>
                  <a:noFill/>
                </a:ln>
                <a:solidFill>
                  <a:srgbClr val="000000"/>
                </a:solidFill>
                <a:effectLst/>
                <a:uLnTx/>
                <a:uFillTx/>
                <a:latin typeface="Arial" panose="020B0604020202020204"/>
                <a:ea typeface="微软雅黑" panose="020B0503020204020204" pitchFamily="34" charset="-122"/>
                <a:cs typeface="Times New Roman" panose="02020603050405020304" pitchFamily="18" charset="0"/>
              </a:rPr>
              <a:t>740 </a:t>
            </a:r>
            <a:r>
              <a:rPr kumimoji="0" lang="zh-CN" altLang="en-US" sz="1400" b="0" i="0" u="none" strike="noStrike" kern="1200" cap="none" spc="0" normalizeH="0" baseline="0" noProof="0" dirty="0">
                <a:ln>
                  <a:noFill/>
                </a:ln>
                <a:solidFill>
                  <a:srgbClr val="000000"/>
                </a:solidFill>
                <a:effectLst/>
                <a:uLnTx/>
                <a:uFillTx/>
                <a:latin typeface="Arial" panose="020B0604020202020204"/>
                <a:ea typeface="微软雅黑" panose="020B0503020204020204" pitchFamily="34" charset="-122"/>
                <a:cs typeface="Times New Roman" panose="02020603050405020304" pitchFamily="18" charset="0"/>
              </a:rPr>
              <a:t>例患者，</a:t>
            </a:r>
            <a:r>
              <a:rPr kumimoji="0" lang="zh-CN" altLang="en-US" sz="1400" b="1" i="0" u="none" strike="noStrike" kern="1200" cap="none" spc="0" normalizeH="0" baseline="0" noProof="0" dirty="0">
                <a:ln>
                  <a:noFill/>
                </a:ln>
                <a:solidFill>
                  <a:srgbClr val="000000"/>
                </a:solidFill>
                <a:effectLst/>
                <a:uLnTx/>
                <a:uFillTx/>
                <a:latin typeface="Arial" panose="020B0604020202020204"/>
                <a:ea typeface="微软雅黑" panose="020B0503020204020204" pitchFamily="34" charset="-122"/>
                <a:cs typeface="Times New Roman" panose="02020603050405020304" pitchFamily="18" charset="0"/>
              </a:rPr>
              <a:t>均证明瑞美吉泮安全性良好</a:t>
            </a:r>
            <a:r>
              <a:rPr lang="en-US" altLang="zh-CN" b="0" baseline="30000" dirty="0">
                <a:solidFill>
                  <a:srgbClr val="000000"/>
                </a:solidFill>
                <a:latin typeface="Arial" panose="020B0604020202020204"/>
              </a:rPr>
              <a:t>9</a:t>
            </a:r>
            <a:endParaRPr kumimoji="0" lang="en-US" altLang="zh-CN" sz="1400" b="0" i="0" u="none" strike="noStrike" kern="1200" cap="none" spc="0" normalizeH="0" baseline="0" noProof="0" dirty="0">
              <a:ln>
                <a:noFill/>
              </a:ln>
              <a:solidFill>
                <a:srgbClr val="000000"/>
              </a:solidFill>
              <a:effectLst/>
              <a:uLnTx/>
              <a:uFillTx/>
              <a:latin typeface="Arial" panose="020B0604020202020204"/>
              <a:ea typeface="微软雅黑" panose="020B0503020204020204" pitchFamily="34" charset="-122"/>
              <a:cs typeface="Times New Roman" panose="02020603050405020304" pitchFamily="18" charset="0"/>
            </a:endParaRPr>
          </a:p>
        </p:txBody>
      </p:sp>
      <p:sp>
        <p:nvSpPr>
          <p:cNvPr id="10" name="文本框 9">
            <a:extLst>
              <a:ext uri="{FF2B5EF4-FFF2-40B4-BE49-F238E27FC236}">
                <a16:creationId xmlns:a16="http://schemas.microsoft.com/office/drawing/2014/main" id="{3C48AD60-299C-7F33-5BB0-D474CDF3BCD0}"/>
              </a:ext>
            </a:extLst>
          </p:cNvPr>
          <p:cNvSpPr txBox="1"/>
          <p:nvPr/>
        </p:nvSpPr>
        <p:spPr bwMode="gray">
          <a:xfrm>
            <a:off x="2464463" y="6446056"/>
            <a:ext cx="8029576" cy="262927"/>
          </a:xfrm>
          <a:prstGeom prst="rect">
            <a:avLst/>
          </a:prstGeom>
          <a:noFill/>
        </p:spPr>
        <p:txBody>
          <a:bodyPr wrap="square" lIns="45720" tIns="45720" rIns="45720" bIns="45720" rtlCol="0">
            <a:noAutofit/>
          </a:bodyPr>
          <a:lstStyle/>
          <a:p>
            <a:pPr marL="0" marR="0" lvl="0" indent="0" algn="l" defTabSz="914400" rtl="0" eaLnBrk="1" fontAlgn="auto" latinLnBrk="0" hangingPunct="1">
              <a:lnSpc>
                <a:spcPct val="90000"/>
              </a:lnSpc>
              <a:spcBef>
                <a:spcPts val="1000"/>
              </a:spcBef>
              <a:spcAft>
                <a:spcPts val="0"/>
              </a:spcAft>
              <a:buClrTx/>
              <a:buSzTx/>
              <a:buFontTx/>
              <a:buNone/>
              <a:tabLst/>
              <a:defRPr/>
            </a:pPr>
            <a:r>
              <a:rPr kumimoji="0" lang="en-US" altLang="zh-CN" sz="1000" b="0" i="0" u="none" strike="noStrike" kern="1200" cap="none" spc="0"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rPr>
              <a:t>*</a:t>
            </a:r>
            <a:r>
              <a:rPr kumimoji="0" lang="zh-CN" altLang="en-US" sz="1000" b="0" i="0" u="none" strike="noStrike" kern="1200" cap="none" spc="0"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rPr>
              <a:t>注：</a:t>
            </a:r>
            <a:r>
              <a:rPr kumimoji="0" lang="zh-CN" altLang="en-US" sz="1000" b="0" i="0" u="none" strike="noStrike" kern="1200" cap="none" spc="0" normalizeH="0" baseline="0" noProof="0" dirty="0">
                <a:ln>
                  <a:noFill/>
                </a:ln>
                <a:solidFill>
                  <a:srgbClr val="000000"/>
                </a:solidFill>
                <a:effectLst/>
                <a:highlight>
                  <a:srgbClr val="FFFFFF"/>
                </a:highlight>
                <a:uLnTx/>
                <a:uFillTx/>
                <a:latin typeface="微软雅黑" panose="020B0503020204020204" pitchFamily="34" charset="-122"/>
                <a:ea typeface="微软雅黑" panose="020B0503020204020204" pitchFamily="34" charset="-122"/>
              </a:rPr>
              <a:t>血管收缩可能导致缺血性血管事件，即不应将曲坦类药物处方给有冠心病、短暂性脑缺血发作或脑卒中病史的患者</a:t>
            </a:r>
            <a:endParaRPr kumimoji="0" lang="zh-CN" altLang="en-US" sz="1000" b="0" i="0" u="none" strike="noStrike" kern="1200" cap="none" spc="0"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138972649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8" name="直接连接符 7">
            <a:extLst>
              <a:ext uri="{FF2B5EF4-FFF2-40B4-BE49-F238E27FC236}">
                <a16:creationId xmlns:a16="http://schemas.microsoft.com/office/drawing/2014/main" id="{833BE4DD-0914-0E12-91CE-55E3107A18EB}"/>
              </a:ext>
            </a:extLst>
          </p:cNvPr>
          <p:cNvCxnSpPr/>
          <p:nvPr/>
        </p:nvCxnSpPr>
        <p:spPr bwMode="gray">
          <a:xfrm>
            <a:off x="0" y="0"/>
            <a:ext cx="914400" cy="0"/>
          </a:xfrm>
          <a:prstGeom prst="line">
            <a:avLst/>
          </a:prstGeom>
          <a:noFill/>
          <a:ln w="0" cap="rnd" cmpd="sng" algn="ctr">
            <a:solidFill>
              <a:srgbClr val="FBFFFF"/>
            </a:solidFill>
            <a:prstDash val="solid"/>
            <a:round/>
            <a:headEnd type="none" w="med" len="med"/>
            <a:tailEnd type="none" w="med" len="med"/>
          </a:ln>
          <a:effectLst/>
          <a:extLst>
            <a:ext uri="{AF507438-7753-43E0-B8FC-AC1667EBCBE1}">
              <a14:hiddenEffects xmlns:a14="http://schemas.microsoft.com/office/drawing/2010/main">
                <a:effectLst>
                  <a:outerShdw blurRad="63500" rotWithShape="0">
                    <a:scrgbClr r="0" g="0" b="0"/>
                  </a:outerShdw>
                </a:effectLst>
              </a14:hiddenEffects>
            </a:ext>
          </a:extLst>
        </p:spPr>
      </p:cxnSp>
      <p:graphicFrame>
        <p:nvGraphicFramePr>
          <p:cNvPr id="2" name="对象 1" hidden="1">
            <a:extLst>
              <a:ext uri="{FF2B5EF4-FFF2-40B4-BE49-F238E27FC236}">
                <a16:creationId xmlns:a16="http://schemas.microsoft.com/office/drawing/2014/main" id="{BE065BF9-7CCD-4DCB-A8D3-22635E0A0E98}"/>
              </a:ext>
            </a:extLst>
          </p:cNvPr>
          <p:cNvGraphicFramePr>
            <a:graphicFrameLocks noChangeAspect="1"/>
          </p:cNvGraphicFramePr>
          <p:nvPr>
            <p:custDataLst>
              <p:tags r:id="rId1"/>
            </p:custDataLst>
            <p:extLst>
              <p:ext uri="{D42A27DB-BD31-4B8C-83A1-F6EECF244321}">
                <p14:modId xmlns:p14="http://schemas.microsoft.com/office/powerpoint/2010/main" val="2838971066"/>
              </p:ext>
            </p:extLst>
          </p:nvPr>
        </p:nvGraphicFramePr>
        <p:xfrm>
          <a:off x="3176" y="1588"/>
          <a:ext cx="1588" cy="1588"/>
        </p:xfrm>
        <a:graphic>
          <a:graphicData uri="http://schemas.openxmlformats.org/presentationml/2006/ole">
            <mc:AlternateContent xmlns:mc="http://schemas.openxmlformats.org/markup-compatibility/2006">
              <mc:Choice xmlns:v="urn:schemas-microsoft-com:vml" Requires="v">
                <p:oleObj name="think-cell 幻灯片" r:id="rId4" imgW="415" imgH="416" progId="TCLayout.ActiveDocument.1">
                  <p:embed/>
                </p:oleObj>
              </mc:Choice>
              <mc:Fallback>
                <p:oleObj name="think-cell 幻灯片" r:id="rId4" imgW="415" imgH="416" progId="TCLayout.ActiveDocument.1">
                  <p:embed/>
                  <p:pic>
                    <p:nvPicPr>
                      <p:cNvPr id="2" name="对象 1" hidden="1">
                        <a:extLst>
                          <a:ext uri="{FF2B5EF4-FFF2-40B4-BE49-F238E27FC236}">
                            <a16:creationId xmlns:a16="http://schemas.microsoft.com/office/drawing/2014/main" id="{BE065BF9-7CCD-4DCB-A8D3-22635E0A0E98}"/>
                          </a:ext>
                        </a:extLst>
                      </p:cNvPr>
                      <p:cNvPicPr/>
                      <p:nvPr/>
                    </p:nvPicPr>
                    <p:blipFill>
                      <a:blip r:embed="rId5"/>
                      <a:stretch>
                        <a:fillRect/>
                      </a:stretch>
                    </p:blipFill>
                    <p:spPr>
                      <a:xfrm>
                        <a:off x="3176" y="1588"/>
                        <a:ext cx="1588" cy="1588"/>
                      </a:xfrm>
                      <a:prstGeom prst="rect">
                        <a:avLst/>
                      </a:prstGeom>
                    </p:spPr>
                  </p:pic>
                </p:oleObj>
              </mc:Fallback>
            </mc:AlternateContent>
          </a:graphicData>
        </a:graphic>
      </p:graphicFrame>
      <p:sp>
        <p:nvSpPr>
          <p:cNvPr id="20" name="标题 4">
            <a:extLst>
              <a:ext uri="{FF2B5EF4-FFF2-40B4-BE49-F238E27FC236}">
                <a16:creationId xmlns:a16="http://schemas.microsoft.com/office/drawing/2014/main" id="{91E2A27A-62C2-AE9A-AC71-BCA58D0DC017}"/>
              </a:ext>
            </a:extLst>
          </p:cNvPr>
          <p:cNvSpPr txBox="1">
            <a:spLocks/>
          </p:cNvSpPr>
          <p:nvPr/>
        </p:nvSpPr>
        <p:spPr bwMode="gray">
          <a:xfrm>
            <a:off x="448386" y="603575"/>
            <a:ext cx="11599428" cy="689836"/>
          </a:xfrm>
          <a:prstGeom prst="rect">
            <a:avLst/>
          </a:prstGeom>
        </p:spPr>
        <p:txBody>
          <a:bodyPr vert="horz" lIns="0" tIns="45720" rIns="0" bIns="45720" rtlCol="0" anchor="t" anchorCtr="0">
            <a:noAutofit/>
          </a:bodyPr>
          <a:lstStyle>
            <a:lvl1pPr algn="l" defTabSz="914400" rtl="0" eaLnBrk="1" latinLnBrk="0" hangingPunct="1">
              <a:lnSpc>
                <a:spcPct val="85000"/>
              </a:lnSpc>
              <a:spcBef>
                <a:spcPts val="0"/>
              </a:spcBef>
              <a:buNone/>
              <a:defRPr lang="en-US" sz="2000" b="1" kern="1200">
                <a:solidFill>
                  <a:schemeClr val="tx1"/>
                </a:solidFill>
                <a:latin typeface="+mj-lt"/>
                <a:ea typeface="+mj-ea"/>
                <a:cs typeface="+mj-cs"/>
              </a:defRPr>
            </a:lvl1pPr>
          </a:lstStyle>
          <a:p>
            <a:pPr marL="0" marR="0" lvl="0" indent="0" algn="l" defTabSz="914400" rtl="0" eaLnBrk="1" fontAlgn="auto" latinLnBrk="0" hangingPunct="1">
              <a:lnSpc>
                <a:spcPct val="120000"/>
              </a:lnSpc>
              <a:spcBef>
                <a:spcPts val="0"/>
              </a:spcBef>
              <a:spcAft>
                <a:spcPts val="0"/>
              </a:spcAft>
              <a:buClrTx/>
              <a:buSzTx/>
              <a:buFontTx/>
              <a:buNone/>
              <a:tabLst/>
              <a:defRPr/>
            </a:pPr>
            <a:r>
              <a:rPr kumimoji="0" lang="en-US" altLang="zh-CN" sz="2400" b="1" i="0" u="none" strike="noStrike" kern="1200" cap="none" spc="0"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cs typeface="+mj-cs"/>
              </a:rPr>
              <a:t>4. </a:t>
            </a:r>
            <a:r>
              <a:rPr kumimoji="0" lang="zh-CN" altLang="en-US" sz="2400" b="1" i="0" u="none" strike="noStrike" kern="1200" cap="none" spc="0"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cs typeface="+mj-cs"/>
              </a:rPr>
              <a:t>创新性：</a:t>
            </a:r>
            <a:r>
              <a:rPr kumimoji="0" lang="en-US" altLang="zh-CN" sz="2400" b="1" i="0" u="none" strike="noStrike" kern="1200" cap="none" spc="0" normalizeH="0" baseline="0" noProof="0" dirty="0">
                <a:ln>
                  <a:noFill/>
                </a:ln>
                <a:solidFill>
                  <a:srgbClr val="0000C9"/>
                </a:solidFill>
                <a:effectLst/>
                <a:uLnTx/>
                <a:uFillTx/>
                <a:latin typeface="微软雅黑" panose="020B0503020204020204" pitchFamily="34" charset="-122"/>
                <a:ea typeface="微软雅黑" panose="020B0503020204020204" pitchFamily="34" charset="-122"/>
                <a:cs typeface="+mj-cs"/>
              </a:rPr>
              <a:t>20</a:t>
            </a:r>
            <a:r>
              <a:rPr kumimoji="0" lang="zh-CN" altLang="en-US" sz="2400" b="1" i="0" u="none" strike="noStrike" kern="1200" cap="none" spc="0" normalizeH="0" baseline="0" noProof="0" dirty="0">
                <a:ln>
                  <a:noFill/>
                </a:ln>
                <a:solidFill>
                  <a:srgbClr val="0000C9"/>
                </a:solidFill>
                <a:effectLst/>
                <a:uLnTx/>
                <a:uFillTx/>
                <a:latin typeface="微软雅黑" panose="020B0503020204020204" pitchFamily="34" charset="-122"/>
                <a:ea typeface="微软雅黑" panose="020B0503020204020204" pitchFamily="34" charset="-122"/>
                <a:cs typeface="+mj-cs"/>
              </a:rPr>
              <a:t>年来首个</a:t>
            </a:r>
            <a:r>
              <a:rPr kumimoji="0" lang="zh-CN" altLang="en-US" sz="2400" b="1" i="0" u="none" strike="noStrike" kern="1200" cap="none" spc="0"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cs typeface="+mj-cs"/>
              </a:rPr>
              <a:t>获批偏头痛急性治疗的</a:t>
            </a:r>
            <a:r>
              <a:rPr kumimoji="0" lang="zh-CN" altLang="en-US" sz="2400" b="1" i="0" u="none" strike="noStrike" kern="1200" cap="none" spc="0" normalizeH="0" baseline="0" noProof="0" dirty="0">
                <a:ln>
                  <a:noFill/>
                </a:ln>
                <a:solidFill>
                  <a:srgbClr val="0000C9"/>
                </a:solidFill>
                <a:effectLst/>
                <a:uLnTx/>
                <a:uFillTx/>
                <a:latin typeface="微软雅黑" panose="020B0503020204020204" pitchFamily="34" charset="-122"/>
                <a:ea typeface="微软雅黑" panose="020B0503020204020204" pitchFamily="34" charset="-122"/>
                <a:cs typeface="+mj-cs"/>
              </a:rPr>
              <a:t>突破性靶向</a:t>
            </a:r>
            <a:r>
              <a:rPr kumimoji="0" lang="zh-CN" altLang="en-US" sz="2400" b="1" i="0" u="none" strike="noStrike" kern="1200" cap="none" spc="0"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cs typeface="+mj-cs"/>
              </a:rPr>
              <a:t>创新药物，对因治疗偏头痛</a:t>
            </a:r>
            <a:endParaRPr kumimoji="0" lang="zh-CN" altLang="en-US" sz="2800" b="1" i="0" u="none" strike="noStrike" kern="1200" cap="none" spc="0"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cs typeface="+mj-cs"/>
            </a:endParaRPr>
          </a:p>
        </p:txBody>
      </p:sp>
      <p:sp>
        <p:nvSpPr>
          <p:cNvPr id="12" name="矩形 11">
            <a:extLst>
              <a:ext uri="{FF2B5EF4-FFF2-40B4-BE49-F238E27FC236}">
                <a16:creationId xmlns:a16="http://schemas.microsoft.com/office/drawing/2014/main" id="{4D2AFA55-019B-F94E-7BFA-4D843A00FE20}"/>
              </a:ext>
            </a:extLst>
          </p:cNvPr>
          <p:cNvSpPr/>
          <p:nvPr/>
        </p:nvSpPr>
        <p:spPr>
          <a:xfrm>
            <a:off x="711656" y="1349057"/>
            <a:ext cx="4288288" cy="271029"/>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zh-CN" altLang="en-US" sz="1600" b="1" i="0" u="none" strike="noStrike" kern="1200" cap="none" spc="0" normalizeH="0" baseline="0" noProof="0" dirty="0">
                <a:ln>
                  <a:noFill/>
                </a:ln>
                <a:solidFill>
                  <a:srgbClr val="000000"/>
                </a:solidFill>
                <a:effectLst/>
                <a:uLnTx/>
                <a:uFillTx/>
                <a:latin typeface="Arial" panose="020B0604020202020204" pitchFamily="34" charset="0"/>
                <a:ea typeface="微软雅黑" panose="020B0503020204020204" pitchFamily="34" charset="-122"/>
                <a:cs typeface="+mn-cs"/>
                <a:sym typeface="Arial" panose="020B0604020202020204" pitchFamily="34" charset="0"/>
              </a:rPr>
              <a:t>主要创新</a:t>
            </a:r>
          </a:p>
        </p:txBody>
      </p:sp>
      <p:sp>
        <p:nvSpPr>
          <p:cNvPr id="13" name="矩形 12">
            <a:extLst>
              <a:ext uri="{FF2B5EF4-FFF2-40B4-BE49-F238E27FC236}">
                <a16:creationId xmlns:a16="http://schemas.microsoft.com/office/drawing/2014/main" id="{5A531BA9-16A1-FAB6-DDBD-F8910133B680}"/>
              </a:ext>
            </a:extLst>
          </p:cNvPr>
          <p:cNvSpPr/>
          <p:nvPr/>
        </p:nvSpPr>
        <p:spPr>
          <a:xfrm>
            <a:off x="5318454" y="1325217"/>
            <a:ext cx="6122707" cy="271029"/>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zh-CN" altLang="en-US" sz="1600" b="1" i="0" u="none" strike="noStrike" kern="1200" cap="none" spc="0" normalizeH="0" baseline="0" noProof="0" dirty="0">
                <a:ln>
                  <a:noFill/>
                </a:ln>
                <a:solidFill>
                  <a:srgbClr val="000000"/>
                </a:solidFill>
                <a:effectLst/>
                <a:uLnTx/>
                <a:uFillTx/>
                <a:latin typeface="Arial" panose="020B0604020202020204" pitchFamily="34" charset="0"/>
                <a:ea typeface="微软雅黑" panose="020B0503020204020204" pitchFamily="34" charset="-122"/>
                <a:cs typeface="+mn-cs"/>
                <a:sym typeface="Arial" panose="020B0604020202020204" pitchFamily="34" charset="0"/>
              </a:rPr>
              <a:t>创新带来的患者获益</a:t>
            </a:r>
          </a:p>
        </p:txBody>
      </p:sp>
      <p:sp>
        <p:nvSpPr>
          <p:cNvPr id="16" name="箭头: V 形 15">
            <a:extLst>
              <a:ext uri="{FF2B5EF4-FFF2-40B4-BE49-F238E27FC236}">
                <a16:creationId xmlns:a16="http://schemas.microsoft.com/office/drawing/2014/main" id="{B962EF08-6D2E-12AF-1D64-648BD5629BB1}"/>
              </a:ext>
            </a:extLst>
          </p:cNvPr>
          <p:cNvSpPr/>
          <p:nvPr/>
        </p:nvSpPr>
        <p:spPr>
          <a:xfrm>
            <a:off x="4976465" y="2798951"/>
            <a:ext cx="219913" cy="240030"/>
          </a:xfrm>
          <a:prstGeom prst="chevron">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2000" b="0" i="0" u="none" strike="noStrike" kern="1200" cap="none" spc="0" normalizeH="0" baseline="0" noProof="0" dirty="0" err="1">
              <a:ln>
                <a:noFill/>
              </a:ln>
              <a:solidFill>
                <a:srgbClr val="000000"/>
              </a:solidFill>
              <a:effectLst/>
              <a:uLnTx/>
              <a:uFillTx/>
              <a:latin typeface="Apis For Office"/>
              <a:ea typeface="黑体" panose="02010609060101010101" pitchFamily="49" charset="-122"/>
              <a:cs typeface="+mn-cs"/>
            </a:endParaRPr>
          </a:p>
        </p:txBody>
      </p:sp>
      <p:sp>
        <p:nvSpPr>
          <p:cNvPr id="22" name="箭头: V 形 21">
            <a:extLst>
              <a:ext uri="{FF2B5EF4-FFF2-40B4-BE49-F238E27FC236}">
                <a16:creationId xmlns:a16="http://schemas.microsoft.com/office/drawing/2014/main" id="{67DE473E-6E0F-40BE-3F30-88BF9EF4BB31}"/>
              </a:ext>
            </a:extLst>
          </p:cNvPr>
          <p:cNvSpPr/>
          <p:nvPr/>
        </p:nvSpPr>
        <p:spPr>
          <a:xfrm>
            <a:off x="4976465" y="3664854"/>
            <a:ext cx="219913" cy="240030"/>
          </a:xfrm>
          <a:prstGeom prst="chevron">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2000" b="0" i="0" u="none" strike="noStrike" kern="1200" cap="none" spc="0" normalizeH="0" baseline="0" noProof="0" dirty="0" err="1">
              <a:ln>
                <a:noFill/>
              </a:ln>
              <a:solidFill>
                <a:srgbClr val="000000"/>
              </a:solidFill>
              <a:effectLst/>
              <a:uLnTx/>
              <a:uFillTx/>
              <a:latin typeface="Apis For Office"/>
              <a:ea typeface="黑体" panose="02010609060101010101" pitchFamily="49" charset="-122"/>
              <a:cs typeface="+mn-cs"/>
            </a:endParaRPr>
          </a:p>
        </p:txBody>
      </p:sp>
      <p:sp>
        <p:nvSpPr>
          <p:cNvPr id="28" name="箭头: V 形 27">
            <a:extLst>
              <a:ext uri="{FF2B5EF4-FFF2-40B4-BE49-F238E27FC236}">
                <a16:creationId xmlns:a16="http://schemas.microsoft.com/office/drawing/2014/main" id="{07CF2223-D9C4-38FD-B83D-91349A41A3CE}"/>
              </a:ext>
            </a:extLst>
          </p:cNvPr>
          <p:cNvSpPr/>
          <p:nvPr/>
        </p:nvSpPr>
        <p:spPr>
          <a:xfrm>
            <a:off x="4970496" y="1933049"/>
            <a:ext cx="219913" cy="240030"/>
          </a:xfrm>
          <a:prstGeom prst="chevron">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2000" b="0" i="0" u="none" strike="noStrike" kern="1200" cap="none" spc="0" normalizeH="0" baseline="0" noProof="0" dirty="0" err="1">
              <a:ln>
                <a:noFill/>
              </a:ln>
              <a:solidFill>
                <a:srgbClr val="000000"/>
              </a:solidFill>
              <a:effectLst/>
              <a:uLnTx/>
              <a:uFillTx/>
              <a:latin typeface="Apis For Office"/>
              <a:ea typeface="黑体" panose="02010609060101010101" pitchFamily="49" charset="-122"/>
              <a:cs typeface="+mn-cs"/>
            </a:endParaRPr>
          </a:p>
        </p:txBody>
      </p:sp>
      <p:sp>
        <p:nvSpPr>
          <p:cNvPr id="30" name="箭头: V 形 29">
            <a:extLst>
              <a:ext uri="{FF2B5EF4-FFF2-40B4-BE49-F238E27FC236}">
                <a16:creationId xmlns:a16="http://schemas.microsoft.com/office/drawing/2014/main" id="{7C02D039-79A3-109F-0F95-E78A7E2444A9}"/>
              </a:ext>
            </a:extLst>
          </p:cNvPr>
          <p:cNvSpPr/>
          <p:nvPr/>
        </p:nvSpPr>
        <p:spPr>
          <a:xfrm>
            <a:off x="4976465" y="4588939"/>
            <a:ext cx="219913" cy="240030"/>
          </a:xfrm>
          <a:prstGeom prst="chevron">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2000" b="0" i="0" u="none" strike="noStrike" kern="1200" cap="none" spc="0" normalizeH="0" baseline="0" noProof="0" dirty="0" err="1">
              <a:ln>
                <a:noFill/>
              </a:ln>
              <a:solidFill>
                <a:srgbClr val="000000"/>
              </a:solidFill>
              <a:effectLst/>
              <a:uLnTx/>
              <a:uFillTx/>
              <a:latin typeface="Apis For Office"/>
              <a:ea typeface="黑体" panose="02010609060101010101" pitchFamily="49" charset="-122"/>
              <a:cs typeface="+mn-cs"/>
            </a:endParaRPr>
          </a:p>
        </p:txBody>
      </p:sp>
      <p:sp>
        <p:nvSpPr>
          <p:cNvPr id="43" name="矩形 42">
            <a:extLst>
              <a:ext uri="{FF2B5EF4-FFF2-40B4-BE49-F238E27FC236}">
                <a16:creationId xmlns:a16="http://schemas.microsoft.com/office/drawing/2014/main" id="{6AA451A6-2699-18CB-E332-72BB727D9A7C}"/>
              </a:ext>
            </a:extLst>
          </p:cNvPr>
          <p:cNvSpPr/>
          <p:nvPr/>
        </p:nvSpPr>
        <p:spPr bwMode="gray">
          <a:xfrm>
            <a:off x="5327283" y="1733106"/>
            <a:ext cx="5475919" cy="648000"/>
          </a:xfrm>
          <a:prstGeom prst="rect">
            <a:avLst/>
          </a:prstGeom>
          <a:solidFill>
            <a:schemeClr val="bg1"/>
          </a:solidFill>
          <a:ln w="6350" cap="flat" cmpd="sng" algn="ctr">
            <a:solidFill>
              <a:schemeClr val="bg1">
                <a:lumMod val="65000"/>
              </a:schemeClr>
            </a:solidFill>
            <a:prstDash val="solid"/>
            <a:miter lim="800000"/>
            <a:headEnd type="none" w="med" len="med"/>
            <a:tailEnd type="none" w="med" len="med"/>
          </a:ln>
          <a:effectLst/>
        </p:spPr>
        <p:txBody>
          <a:bodyPr vert="horz" wrap="square" lIns="91429" tIns="45715" rIns="91429" bIns="45715" numCol="1" rtlCol="0" anchor="ctr" anchorCtr="0" compatLnSpc="1">
            <a:prstTxWarp prst="textNoShape">
              <a:avLst/>
            </a:prstTxWarp>
            <a:noAutofit/>
          </a:bodyPr>
          <a:lstStyle/>
          <a:p>
            <a:pPr marL="180000" marR="0" lvl="0" indent="-180000" algn="l" defTabSz="914400" rtl="0" eaLnBrk="1" fontAlgn="auto" latinLnBrk="0" hangingPunct="1">
              <a:lnSpc>
                <a:spcPct val="130000"/>
              </a:lnSpc>
              <a:spcBef>
                <a:spcPts val="0"/>
              </a:spcBef>
              <a:spcAft>
                <a:spcPts val="0"/>
              </a:spcAft>
              <a:buClrTx/>
              <a:buSzTx/>
              <a:buFont typeface="Arial" panose="020B0604020202020204" pitchFamily="34" charset="0"/>
              <a:buChar char="•"/>
              <a:tabLst/>
              <a:defRPr/>
            </a:pPr>
            <a:r>
              <a:rPr kumimoji="0" lang="zh-CN" altLang="en-US" sz="1400" b="0" i="0" u="none" strike="noStrike" kern="1200" cap="none" spc="0"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cs typeface="Calibri" panose="020F0502020204030204" pitchFamily="34" charset="0"/>
                <a:sym typeface="Calibri" panose="020F0502020204030204" pitchFamily="34" charset="0"/>
              </a:rPr>
              <a:t>多项研究证明</a:t>
            </a:r>
            <a:r>
              <a:rPr kumimoji="0" lang="en-US" altLang="zh-CN" sz="1400" b="0" i="0" u="none" strike="noStrike" kern="1200" cap="none" spc="0"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cs typeface="Calibri" panose="020F0502020204030204" pitchFamily="34" charset="0"/>
                <a:sym typeface="Calibri" panose="020F0502020204030204" pitchFamily="34" charset="0"/>
              </a:rPr>
              <a:t>CGRP </a:t>
            </a:r>
            <a:r>
              <a:rPr kumimoji="0" lang="zh-CN" altLang="en-US" sz="1400" b="0" i="0" u="none" strike="noStrike" kern="1200" cap="none" spc="0"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cs typeface="Calibri" panose="020F0502020204030204" pitchFamily="34" charset="0"/>
                <a:sym typeface="Calibri" panose="020F0502020204030204" pitchFamily="34" charset="0"/>
              </a:rPr>
              <a:t>在偏头痛的病理生理学中起着重要作用</a:t>
            </a:r>
            <a:r>
              <a:rPr kumimoji="0" lang="en-US" altLang="zh-CN" sz="1400" b="0" i="0" u="none" strike="noStrike" kern="1200" cap="none" spc="0" normalizeH="0" baseline="30000" noProof="0" dirty="0">
                <a:ln>
                  <a:noFill/>
                </a:ln>
                <a:solidFill>
                  <a:srgbClr val="000000"/>
                </a:solidFill>
                <a:effectLst/>
                <a:uLnTx/>
                <a:uFillTx/>
                <a:latin typeface="微软雅黑" panose="020B0503020204020204" pitchFamily="34" charset="-122"/>
                <a:ea typeface="微软雅黑" panose="020B0503020204020204" pitchFamily="34" charset="-122"/>
                <a:cs typeface="Calibri" panose="020F0502020204030204" pitchFamily="34" charset="0"/>
                <a:sym typeface="Calibri" panose="020F0502020204030204" pitchFamily="34" charset="0"/>
              </a:rPr>
              <a:t>24-25</a:t>
            </a:r>
          </a:p>
          <a:p>
            <a:pPr marL="180000" marR="0" lvl="0" indent="-180000" algn="l" defTabSz="914400" rtl="0" eaLnBrk="1" fontAlgn="auto" latinLnBrk="0" hangingPunct="1">
              <a:lnSpc>
                <a:spcPct val="130000"/>
              </a:lnSpc>
              <a:spcBef>
                <a:spcPts val="0"/>
              </a:spcBef>
              <a:spcAft>
                <a:spcPts val="0"/>
              </a:spcAft>
              <a:buClrTx/>
              <a:buSzTx/>
              <a:buFont typeface="Arial" panose="020B0604020202020204" pitchFamily="34" charset="0"/>
              <a:buChar char="•"/>
              <a:tabLst/>
              <a:defRPr/>
            </a:pPr>
            <a:r>
              <a:rPr kumimoji="0" lang="zh-CN" altLang="en-US" sz="1400" b="1" i="0" u="none" strike="noStrike" kern="1200" cap="none" spc="0"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cs typeface="Calibri" panose="020F0502020204030204" pitchFamily="34" charset="0"/>
                <a:sym typeface="Calibri" panose="020F0502020204030204" pitchFamily="34" charset="0"/>
              </a:rPr>
              <a:t>对因治疗</a:t>
            </a:r>
            <a:r>
              <a:rPr kumimoji="0" lang="zh-CN" altLang="en-US" sz="1400" b="0" i="0" u="none" strike="noStrike" kern="1200" cap="none" spc="0"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cs typeface="Calibri" panose="020F0502020204030204" pitchFamily="34" charset="0"/>
                <a:sym typeface="Calibri" panose="020F0502020204030204" pitchFamily="34" charset="0"/>
              </a:rPr>
              <a:t>，</a:t>
            </a:r>
            <a:r>
              <a:rPr kumimoji="0" lang="zh-CN" altLang="en-US" sz="1400" b="1" i="0" u="none" strike="noStrike" kern="1200" cap="none" spc="0" normalizeH="0" baseline="0" noProof="0" dirty="0">
                <a:ln>
                  <a:noFill/>
                </a:ln>
                <a:solidFill>
                  <a:srgbClr val="0000C9"/>
                </a:solidFill>
                <a:effectLst/>
                <a:uLnTx/>
                <a:uFillTx/>
                <a:latin typeface="微软雅黑" panose="020B0503020204020204" pitchFamily="34" charset="-122"/>
                <a:ea typeface="微软雅黑" panose="020B0503020204020204" pitchFamily="34" charset="-122"/>
                <a:cs typeface="Calibri" panose="020F0502020204030204" pitchFamily="34" charset="0"/>
                <a:sym typeface="Calibri" panose="020F0502020204030204" pitchFamily="34" charset="0"/>
              </a:rPr>
              <a:t>快速缓解</a:t>
            </a:r>
            <a:r>
              <a:rPr kumimoji="0" lang="zh-CN" altLang="en-US" sz="1400" b="0" i="0" u="none" strike="noStrike" kern="1200" cap="none" spc="0"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cs typeface="Calibri" panose="020F0502020204030204" pitchFamily="34" charset="0"/>
                <a:sym typeface="Calibri" panose="020F0502020204030204" pitchFamily="34" charset="0"/>
              </a:rPr>
              <a:t>疼痛和症状，</a:t>
            </a:r>
            <a:r>
              <a:rPr kumimoji="0" lang="zh-CN" altLang="en-US" sz="1400" b="1" i="0" u="none" strike="noStrike" kern="1200" cap="none" spc="0" normalizeH="0" baseline="0" noProof="0" dirty="0">
                <a:ln>
                  <a:noFill/>
                </a:ln>
                <a:solidFill>
                  <a:srgbClr val="0000C9"/>
                </a:solidFill>
                <a:effectLst/>
                <a:uLnTx/>
                <a:uFillTx/>
                <a:latin typeface="微软雅黑" panose="020B0503020204020204" pitchFamily="34" charset="-122"/>
                <a:ea typeface="微软雅黑" panose="020B0503020204020204" pitchFamily="34" charset="-122"/>
                <a:cs typeface="Calibri" panose="020F0502020204030204" pitchFamily="34" charset="0"/>
                <a:sym typeface="Calibri" panose="020F0502020204030204" pitchFamily="34" charset="0"/>
              </a:rPr>
              <a:t>降低偏头痛发作天数</a:t>
            </a:r>
            <a:r>
              <a:rPr lang="en-US" altLang="zh-CN" sz="1400" baseline="30000" dirty="0">
                <a:solidFill>
                  <a:srgbClr val="000000"/>
                </a:solidFill>
                <a:latin typeface="微软雅黑" panose="020B0503020204020204" pitchFamily="34" charset="-122"/>
                <a:ea typeface="微软雅黑" panose="020B0503020204020204" pitchFamily="34" charset="-122"/>
                <a:cs typeface="Calibri" panose="020F0502020204030204" pitchFamily="34" charset="0"/>
                <a:sym typeface="Calibri" panose="020F0502020204030204" pitchFamily="34" charset="0"/>
              </a:rPr>
              <a:t>18</a:t>
            </a:r>
            <a:r>
              <a:rPr kumimoji="0" lang="en-US" altLang="zh-CN" sz="1400" b="0" i="0" u="none" strike="noStrike" kern="1200" cap="none" spc="0" normalizeH="0" baseline="30000" noProof="0" dirty="0">
                <a:ln>
                  <a:noFill/>
                </a:ln>
                <a:solidFill>
                  <a:srgbClr val="000000"/>
                </a:solidFill>
                <a:effectLst/>
                <a:uLnTx/>
                <a:uFillTx/>
                <a:latin typeface="微软雅黑" panose="020B0503020204020204" pitchFamily="34" charset="-122"/>
                <a:ea typeface="微软雅黑" panose="020B0503020204020204" pitchFamily="34" charset="-122"/>
                <a:cs typeface="Calibri" panose="020F0502020204030204" pitchFamily="34" charset="0"/>
                <a:sym typeface="Calibri" panose="020F0502020204030204" pitchFamily="34" charset="0"/>
              </a:rPr>
              <a:t>-19</a:t>
            </a:r>
          </a:p>
        </p:txBody>
      </p:sp>
      <p:sp>
        <p:nvSpPr>
          <p:cNvPr id="45" name="矩形 44">
            <a:extLst>
              <a:ext uri="{FF2B5EF4-FFF2-40B4-BE49-F238E27FC236}">
                <a16:creationId xmlns:a16="http://schemas.microsoft.com/office/drawing/2014/main" id="{01C7E030-5009-DCB5-205F-B0793CEE4FF1}"/>
              </a:ext>
            </a:extLst>
          </p:cNvPr>
          <p:cNvSpPr/>
          <p:nvPr/>
        </p:nvSpPr>
        <p:spPr bwMode="gray">
          <a:xfrm>
            <a:off x="2663159" y="1733106"/>
            <a:ext cx="2173699" cy="648000"/>
          </a:xfrm>
          <a:prstGeom prst="rect">
            <a:avLst/>
          </a:prstGeom>
          <a:solidFill>
            <a:schemeClr val="accent2">
              <a:lumMod val="20000"/>
              <a:lumOff val="80000"/>
              <a:alpha val="69804"/>
            </a:schemeClr>
          </a:solidFill>
          <a:ln w="6350" cap="flat" cmpd="sng" algn="ctr">
            <a:solidFill>
              <a:schemeClr val="bg1"/>
            </a:solidFill>
            <a:prstDash val="solid"/>
            <a:miter lim="800000"/>
            <a:headEnd type="none" w="med" len="med"/>
            <a:tailEnd type="none" w="med" len="med"/>
          </a:ln>
          <a:effectLst/>
        </p:spPr>
        <p:txBody>
          <a:bodyPr vert="horz" wrap="square" lIns="91429" tIns="45715" rIns="91429" bIns="45715" numCol="1" rtlCol="0" anchor="ctr" anchorCtr="0" compatLnSpc="1">
            <a:prstTxWarp prst="textNoShape">
              <a:avLst/>
            </a:prstTxWarp>
            <a:noAutofit/>
          </a:bodyPr>
          <a:lstStyle/>
          <a:p>
            <a:pPr marL="0" marR="0" lvl="0" indent="0" algn="l" defTabSz="914400" rtl="0" eaLnBrk="1" fontAlgn="auto" latinLnBrk="0" hangingPunct="1">
              <a:lnSpc>
                <a:spcPct val="130000"/>
              </a:lnSpc>
              <a:spcBef>
                <a:spcPts val="0"/>
              </a:spcBef>
              <a:spcAft>
                <a:spcPts val="0"/>
              </a:spcAft>
              <a:buClrTx/>
              <a:buSzTx/>
              <a:buFontTx/>
              <a:buNone/>
              <a:tabLst/>
              <a:defRPr/>
            </a:pPr>
            <a:r>
              <a:rPr kumimoji="0" lang="zh-CN" altLang="en-US" sz="1400" b="0" i="0" u="none" strike="noStrike" kern="1200" cap="none" spc="0"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cs typeface="Calibri" panose="020F0502020204030204" pitchFamily="34" charset="0"/>
                <a:sym typeface="Calibri" panose="020F0502020204030204" pitchFamily="34" charset="0"/>
              </a:rPr>
              <a:t>抑制</a:t>
            </a:r>
            <a:r>
              <a:rPr kumimoji="0" lang="en-US" altLang="zh-CN" sz="1400" b="0" i="0" u="none" strike="noStrike" kern="1200" cap="none" spc="0"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cs typeface="Calibri" panose="020F0502020204030204" pitchFamily="34" charset="0"/>
                <a:sym typeface="Calibri" panose="020F0502020204030204" pitchFamily="34" charset="0"/>
              </a:rPr>
              <a:t>CGRP</a:t>
            </a:r>
            <a:r>
              <a:rPr kumimoji="0" lang="zh-CN" altLang="en-US" sz="1400" b="0" i="0" u="none" strike="noStrike" kern="1200" cap="none" spc="0"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cs typeface="Calibri" panose="020F0502020204030204" pitchFamily="34" charset="0"/>
                <a:sym typeface="Calibri" panose="020F0502020204030204" pitchFamily="34" charset="0"/>
              </a:rPr>
              <a:t>与受体结合，阻断</a:t>
            </a:r>
            <a:r>
              <a:rPr kumimoji="0" lang="en-US" altLang="zh-CN" sz="1400" b="0" i="0" u="none" strike="noStrike" kern="1200" cap="none" spc="0"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cs typeface="Calibri" panose="020F0502020204030204" pitchFamily="34" charset="0"/>
                <a:sym typeface="Calibri" panose="020F0502020204030204" pitchFamily="34" charset="0"/>
              </a:rPr>
              <a:t>CGRP</a:t>
            </a:r>
            <a:r>
              <a:rPr kumimoji="0" lang="zh-CN" altLang="en-US" sz="1400" b="0" i="0" u="none" strike="noStrike" kern="1200" cap="none" spc="0"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cs typeface="Calibri" panose="020F0502020204030204" pitchFamily="34" charset="0"/>
                <a:sym typeface="Calibri" panose="020F0502020204030204" pitchFamily="34" charset="0"/>
              </a:rPr>
              <a:t>信号通路</a:t>
            </a:r>
            <a:endParaRPr kumimoji="0" lang="en-US" altLang="zh-CN" sz="1400" b="0" i="0" u="none" strike="noStrike" kern="1200" cap="none" spc="0" normalizeH="0" baseline="0" noProof="0" dirty="0">
              <a:ln>
                <a:noFill/>
              </a:ln>
              <a:solidFill>
                <a:srgbClr val="0047BB"/>
              </a:solidFill>
              <a:effectLst/>
              <a:uLnTx/>
              <a:uFillTx/>
              <a:latin typeface="微软雅黑" panose="020B0503020204020204" pitchFamily="34" charset="-122"/>
              <a:ea typeface="微软雅黑" panose="020B0503020204020204" pitchFamily="34" charset="-122"/>
              <a:cs typeface="Calibri" panose="020F0502020204030204" pitchFamily="34" charset="0"/>
              <a:sym typeface="Calibri" panose="020F0502020204030204" pitchFamily="34" charset="0"/>
            </a:endParaRPr>
          </a:p>
        </p:txBody>
      </p:sp>
      <p:sp>
        <p:nvSpPr>
          <p:cNvPr id="46" name="矩形 45">
            <a:extLst>
              <a:ext uri="{FF2B5EF4-FFF2-40B4-BE49-F238E27FC236}">
                <a16:creationId xmlns:a16="http://schemas.microsoft.com/office/drawing/2014/main" id="{1FE8EFD3-F720-0BBD-F84C-714425BCAFD7}"/>
              </a:ext>
            </a:extLst>
          </p:cNvPr>
          <p:cNvSpPr/>
          <p:nvPr/>
        </p:nvSpPr>
        <p:spPr bwMode="gray">
          <a:xfrm>
            <a:off x="5327282" y="2596988"/>
            <a:ext cx="5458262" cy="648000"/>
          </a:xfrm>
          <a:prstGeom prst="rect">
            <a:avLst/>
          </a:prstGeom>
          <a:solidFill>
            <a:schemeClr val="bg1"/>
          </a:solidFill>
          <a:ln w="6350" cap="flat" cmpd="sng" algn="ctr">
            <a:solidFill>
              <a:schemeClr val="bg1">
                <a:lumMod val="65000"/>
              </a:schemeClr>
            </a:solidFill>
            <a:prstDash val="solid"/>
            <a:miter lim="800000"/>
            <a:headEnd type="none" w="med" len="med"/>
            <a:tailEnd type="none" w="med" len="med"/>
          </a:ln>
          <a:effectLst/>
        </p:spPr>
        <p:txBody>
          <a:bodyPr vert="horz" wrap="square" lIns="91429" tIns="45715" rIns="91429" bIns="45715" numCol="1" rtlCol="0" anchor="ctr" anchorCtr="0" compatLnSpc="1">
            <a:prstTxWarp prst="textNoShape">
              <a:avLst/>
            </a:prstTxWarp>
            <a:noAutofit/>
          </a:bodyPr>
          <a:lstStyle/>
          <a:p>
            <a:pPr marL="180000" marR="0" lvl="0" indent="-180000" algn="l" defTabSz="914400" rtl="0" eaLnBrk="1" fontAlgn="auto" latinLnBrk="0" hangingPunct="1">
              <a:lnSpc>
                <a:spcPct val="130000"/>
              </a:lnSpc>
              <a:spcBef>
                <a:spcPts val="0"/>
              </a:spcBef>
              <a:spcAft>
                <a:spcPts val="0"/>
              </a:spcAft>
              <a:buClrTx/>
              <a:buSzTx/>
              <a:buFont typeface="Arial" panose="020B0604020202020204" pitchFamily="34" charset="0"/>
              <a:buChar char="•"/>
              <a:tabLst/>
              <a:defRPr/>
            </a:pPr>
            <a:r>
              <a:rPr kumimoji="0" lang="zh-CN" altLang="en-US" sz="1400" b="1" i="0" u="none" strike="noStrike" kern="1200" cap="none" spc="0"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cs typeface="Calibri" panose="020F0502020204030204" pitchFamily="34" charset="0"/>
                <a:sym typeface="Calibri" panose="020F0502020204030204" pitchFamily="34" charset="0"/>
              </a:rPr>
              <a:t>不引起心血管风险</a:t>
            </a:r>
            <a:r>
              <a:rPr kumimoji="0" lang="en-US" altLang="zh-CN" sz="1400" b="0" i="0" u="none" strike="noStrike" kern="1200" cap="none" spc="0" normalizeH="0" baseline="30000" noProof="0" dirty="0">
                <a:ln>
                  <a:noFill/>
                </a:ln>
                <a:solidFill>
                  <a:srgbClr val="000000"/>
                </a:solidFill>
                <a:effectLst/>
                <a:uLnTx/>
                <a:uFillTx/>
                <a:latin typeface="微软雅黑" panose="020B0503020204020204" pitchFamily="34" charset="-122"/>
                <a:ea typeface="微软雅黑" panose="020B0503020204020204" pitchFamily="34" charset="-122"/>
                <a:cs typeface="Calibri" panose="020F0502020204030204" pitchFamily="34" charset="0"/>
                <a:sym typeface="Calibri" panose="020F0502020204030204" pitchFamily="34" charset="0"/>
              </a:rPr>
              <a:t>1</a:t>
            </a:r>
            <a:r>
              <a:rPr kumimoji="0" lang="zh-CN" altLang="en-US" sz="1400" b="1" i="0" u="none" strike="noStrike" kern="1200" cap="none" spc="0"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cs typeface="Calibri" panose="020F0502020204030204" pitchFamily="34" charset="0"/>
                <a:sym typeface="Calibri" panose="020F0502020204030204" pitchFamily="34" charset="0"/>
              </a:rPr>
              <a:t>，</a:t>
            </a:r>
            <a:r>
              <a:rPr kumimoji="0" lang="zh-CN" altLang="en-US" sz="1400" b="1" i="0" u="none" strike="noStrike" kern="1200" cap="none" spc="0" normalizeH="0" baseline="0" noProof="0" dirty="0">
                <a:ln>
                  <a:noFill/>
                </a:ln>
                <a:solidFill>
                  <a:srgbClr val="0000C9"/>
                </a:solidFill>
                <a:effectLst/>
                <a:uLnTx/>
                <a:uFillTx/>
                <a:latin typeface="微软雅黑" panose="020B0503020204020204" pitchFamily="34" charset="-122"/>
                <a:ea typeface="微软雅黑" panose="020B0503020204020204" pitchFamily="34" charset="-122"/>
                <a:cs typeface="Calibri" panose="020F0502020204030204" pitchFamily="34" charset="0"/>
                <a:sym typeface="Calibri" panose="020F0502020204030204" pitchFamily="34" charset="0"/>
              </a:rPr>
              <a:t>填补</a:t>
            </a:r>
            <a:r>
              <a:rPr kumimoji="0" lang="zh-CN" altLang="en-US" sz="1400" b="0" i="0" u="none" strike="noStrike" kern="1200" cap="none" spc="0"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cs typeface="Calibri" panose="020F0502020204030204" pitchFamily="34" charset="0"/>
                <a:sym typeface="Calibri" panose="020F0502020204030204" pitchFamily="34" charset="0"/>
              </a:rPr>
              <a:t>偏头痛合并</a:t>
            </a:r>
            <a:r>
              <a:rPr kumimoji="0" lang="zh-CN" altLang="en-US" sz="1400" b="1" i="0" u="none" strike="noStrike" kern="1200" cap="none" spc="0" normalizeH="0" baseline="0" noProof="0" dirty="0">
                <a:ln>
                  <a:noFill/>
                </a:ln>
                <a:solidFill>
                  <a:srgbClr val="0000C9"/>
                </a:solidFill>
                <a:effectLst/>
                <a:uLnTx/>
                <a:uFillTx/>
                <a:latin typeface="微软雅黑" panose="020B0503020204020204" pitchFamily="34" charset="-122"/>
                <a:ea typeface="微软雅黑" panose="020B0503020204020204" pitchFamily="34" charset="-122"/>
                <a:cs typeface="Calibri" panose="020F0502020204030204" pitchFamily="34" charset="0"/>
                <a:sym typeface="Calibri" panose="020F0502020204030204" pitchFamily="34" charset="0"/>
              </a:rPr>
              <a:t>心脑血管疾病患者用药空白</a:t>
            </a:r>
            <a:endParaRPr kumimoji="0" lang="en-US" altLang="zh-CN" sz="1400" b="1" i="0" u="none" strike="noStrike" kern="1200" cap="none" spc="0" normalizeH="0" baseline="0" noProof="0" dirty="0">
              <a:ln>
                <a:noFill/>
              </a:ln>
              <a:solidFill>
                <a:srgbClr val="0000C9"/>
              </a:solidFill>
              <a:effectLst/>
              <a:uLnTx/>
              <a:uFillTx/>
              <a:latin typeface="微软雅黑" panose="020B0503020204020204" pitchFamily="34" charset="-122"/>
              <a:ea typeface="微软雅黑" panose="020B0503020204020204" pitchFamily="34" charset="-122"/>
              <a:cs typeface="Calibri" panose="020F0502020204030204" pitchFamily="34" charset="0"/>
              <a:sym typeface="Calibri" panose="020F0502020204030204" pitchFamily="34" charset="0"/>
            </a:endParaRPr>
          </a:p>
        </p:txBody>
      </p:sp>
      <p:sp>
        <p:nvSpPr>
          <p:cNvPr id="48" name="矩形 47">
            <a:extLst>
              <a:ext uri="{FF2B5EF4-FFF2-40B4-BE49-F238E27FC236}">
                <a16:creationId xmlns:a16="http://schemas.microsoft.com/office/drawing/2014/main" id="{C5845642-7016-E6A7-08B8-0D19250D7D05}"/>
              </a:ext>
            </a:extLst>
          </p:cNvPr>
          <p:cNvSpPr/>
          <p:nvPr/>
        </p:nvSpPr>
        <p:spPr bwMode="gray">
          <a:xfrm>
            <a:off x="5327282" y="3460869"/>
            <a:ext cx="5458262" cy="648000"/>
          </a:xfrm>
          <a:prstGeom prst="rect">
            <a:avLst/>
          </a:prstGeom>
          <a:solidFill>
            <a:schemeClr val="bg1"/>
          </a:solidFill>
          <a:ln w="6350" cap="flat" cmpd="sng" algn="ctr">
            <a:solidFill>
              <a:schemeClr val="bg1">
                <a:lumMod val="65000"/>
              </a:schemeClr>
            </a:solidFill>
            <a:prstDash val="solid"/>
            <a:miter lim="800000"/>
            <a:headEnd type="none" w="med" len="med"/>
            <a:tailEnd type="none" w="med" len="med"/>
          </a:ln>
          <a:effectLst/>
        </p:spPr>
        <p:txBody>
          <a:bodyPr vert="horz" wrap="square" lIns="91429" tIns="45715" rIns="91429" bIns="45715" numCol="1" rtlCol="0" anchor="ctr" anchorCtr="0" compatLnSpc="1">
            <a:prstTxWarp prst="textNoShape">
              <a:avLst/>
            </a:prstTxWarp>
            <a:noAutofit/>
          </a:bodyPr>
          <a:lstStyle/>
          <a:p>
            <a:pPr marL="180000" marR="0" lvl="0" indent="-180000" algn="l" defTabSz="914400" rtl="0" eaLnBrk="1" fontAlgn="auto" latinLnBrk="0" hangingPunct="1">
              <a:lnSpc>
                <a:spcPct val="130000"/>
              </a:lnSpc>
              <a:spcBef>
                <a:spcPts val="0"/>
              </a:spcBef>
              <a:spcAft>
                <a:spcPts val="0"/>
              </a:spcAft>
              <a:buClrTx/>
              <a:buSzTx/>
              <a:buFont typeface="Arial" panose="020B0604020202020204" pitchFamily="34" charset="0"/>
              <a:buChar char="•"/>
              <a:tabLst/>
              <a:defRPr/>
            </a:pPr>
            <a:r>
              <a:rPr kumimoji="0" lang="zh-CN" altLang="en-US" sz="1400" b="0" i="0" u="none" strike="noStrike" kern="1200" cap="none" spc="0"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cs typeface="Calibri" panose="020F0502020204030204" pitchFamily="34" charset="0"/>
                <a:sym typeface="Calibri" panose="020F0502020204030204" pitchFamily="34" charset="0"/>
              </a:rPr>
              <a:t>不引起神经递质</a:t>
            </a:r>
            <a:r>
              <a:rPr kumimoji="0" lang="en-US" altLang="zh-CN" sz="1400" b="0" i="0" u="none" strike="noStrike" kern="1200" cap="none" spc="0"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cs typeface="Calibri" panose="020F0502020204030204" pitchFamily="34" charset="0"/>
                <a:sym typeface="Calibri" panose="020F0502020204030204" pitchFamily="34" charset="0"/>
              </a:rPr>
              <a:t>/</a:t>
            </a:r>
            <a:r>
              <a:rPr kumimoji="0" lang="zh-CN" altLang="en-US" sz="1400" b="0" i="0" u="none" strike="noStrike" kern="1200" cap="none" spc="0"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cs typeface="Calibri" panose="020F0502020204030204" pitchFamily="34" charset="0"/>
                <a:sym typeface="Calibri" panose="020F0502020204030204" pitchFamily="34" charset="0"/>
              </a:rPr>
              <a:t>神经肽释放增加，阻止中枢敏化，</a:t>
            </a:r>
            <a:r>
              <a:rPr kumimoji="0" lang="zh-CN" altLang="en-US" sz="1400" b="1" i="0" u="none" strike="noStrike" kern="1200" cap="none" spc="0" normalizeH="0" baseline="0" noProof="0" dirty="0">
                <a:ln>
                  <a:noFill/>
                </a:ln>
                <a:solidFill>
                  <a:srgbClr val="0000C9"/>
                </a:solidFill>
                <a:effectLst/>
                <a:uLnTx/>
                <a:uFillTx/>
                <a:latin typeface="微软雅黑" panose="020B0503020204020204" pitchFamily="34" charset="-122"/>
                <a:ea typeface="微软雅黑" panose="020B0503020204020204" pitchFamily="34" charset="-122"/>
                <a:cs typeface="Calibri" panose="020F0502020204030204" pitchFamily="34" charset="0"/>
                <a:sym typeface="Calibri" panose="020F0502020204030204" pitchFamily="34" charset="0"/>
              </a:rPr>
              <a:t>未发现药物过度性使用头痛（</a:t>
            </a:r>
            <a:r>
              <a:rPr kumimoji="0" lang="en-US" altLang="zh-CN" sz="1400" b="1" i="0" u="none" strike="noStrike" kern="1200" cap="none" spc="0" normalizeH="0" baseline="0" noProof="0" dirty="0">
                <a:ln>
                  <a:noFill/>
                </a:ln>
                <a:solidFill>
                  <a:srgbClr val="0000C9"/>
                </a:solidFill>
                <a:effectLst/>
                <a:uLnTx/>
                <a:uFillTx/>
                <a:latin typeface="微软雅黑" panose="020B0503020204020204" pitchFamily="34" charset="-122"/>
                <a:ea typeface="微软雅黑" panose="020B0503020204020204" pitchFamily="34" charset="-122"/>
                <a:cs typeface="Calibri" panose="020F0502020204030204" pitchFamily="34" charset="0"/>
                <a:sym typeface="Calibri" panose="020F0502020204030204" pitchFamily="34" charset="0"/>
              </a:rPr>
              <a:t>MOH</a:t>
            </a:r>
            <a:r>
              <a:rPr kumimoji="0" lang="zh-CN" altLang="en-US" sz="1400" b="1" i="0" u="none" strike="noStrike" kern="1200" cap="none" spc="0" normalizeH="0" baseline="0" noProof="0" dirty="0">
                <a:ln>
                  <a:noFill/>
                </a:ln>
                <a:solidFill>
                  <a:srgbClr val="0000C9"/>
                </a:solidFill>
                <a:effectLst/>
                <a:uLnTx/>
                <a:uFillTx/>
                <a:latin typeface="微软雅黑" panose="020B0503020204020204" pitchFamily="34" charset="-122"/>
                <a:ea typeface="微软雅黑" panose="020B0503020204020204" pitchFamily="34" charset="-122"/>
                <a:cs typeface="Calibri" panose="020F0502020204030204" pitchFamily="34" charset="0"/>
                <a:sym typeface="Calibri" panose="020F0502020204030204" pitchFamily="34" charset="0"/>
              </a:rPr>
              <a:t>）</a:t>
            </a:r>
            <a:r>
              <a:rPr lang="en-US" altLang="zh-CN" sz="1400" baseline="30000" dirty="0">
                <a:solidFill>
                  <a:srgbClr val="000000"/>
                </a:solidFill>
                <a:latin typeface="微软雅黑" panose="020B0503020204020204" pitchFamily="34" charset="-122"/>
                <a:ea typeface="微软雅黑" panose="020B0503020204020204" pitchFamily="34" charset="-122"/>
                <a:cs typeface="Calibri" panose="020F0502020204030204" pitchFamily="34" charset="0"/>
                <a:sym typeface="Calibri" panose="020F0502020204030204" pitchFamily="34" charset="0"/>
              </a:rPr>
              <a:t>20</a:t>
            </a:r>
            <a:endParaRPr kumimoji="0" lang="en-US" altLang="zh-CN" sz="1400" b="0" i="0" u="none" strike="noStrike" kern="1200" cap="none" spc="0" normalizeH="0" baseline="30000" noProof="0" dirty="0">
              <a:ln>
                <a:noFill/>
              </a:ln>
              <a:solidFill>
                <a:srgbClr val="000000"/>
              </a:solidFill>
              <a:effectLst/>
              <a:uLnTx/>
              <a:uFillTx/>
              <a:latin typeface="微软雅黑" panose="020B0503020204020204" pitchFamily="34" charset="-122"/>
              <a:ea typeface="微软雅黑" panose="020B0503020204020204" pitchFamily="34" charset="-122"/>
              <a:cs typeface="Calibri" panose="020F0502020204030204" pitchFamily="34" charset="0"/>
              <a:sym typeface="Calibri" panose="020F0502020204030204" pitchFamily="34" charset="0"/>
            </a:endParaRPr>
          </a:p>
        </p:txBody>
      </p:sp>
      <p:sp>
        <p:nvSpPr>
          <p:cNvPr id="52" name="矩形 51">
            <a:extLst>
              <a:ext uri="{FF2B5EF4-FFF2-40B4-BE49-F238E27FC236}">
                <a16:creationId xmlns:a16="http://schemas.microsoft.com/office/drawing/2014/main" id="{0C4950DC-4A27-F168-A792-D00C4FBB38C5}"/>
              </a:ext>
            </a:extLst>
          </p:cNvPr>
          <p:cNvSpPr/>
          <p:nvPr/>
        </p:nvSpPr>
        <p:spPr bwMode="gray">
          <a:xfrm>
            <a:off x="5327282" y="4334910"/>
            <a:ext cx="5458262" cy="748088"/>
          </a:xfrm>
          <a:prstGeom prst="rect">
            <a:avLst/>
          </a:prstGeom>
          <a:solidFill>
            <a:schemeClr val="bg1"/>
          </a:solidFill>
          <a:ln w="6350" cap="flat" cmpd="sng" algn="ctr">
            <a:solidFill>
              <a:schemeClr val="bg1">
                <a:lumMod val="65000"/>
              </a:schemeClr>
            </a:solidFill>
            <a:prstDash val="solid"/>
            <a:miter lim="800000"/>
            <a:headEnd type="none" w="med" len="med"/>
            <a:tailEnd type="none" w="med" len="med"/>
          </a:ln>
          <a:effectLst/>
        </p:spPr>
        <p:txBody>
          <a:bodyPr vert="horz" wrap="square" lIns="91429" tIns="45715" rIns="91429" bIns="45715" numCol="1" rtlCol="0" anchor="ctr" anchorCtr="0" compatLnSpc="1">
            <a:prstTxWarp prst="textNoShape">
              <a:avLst/>
            </a:prstTxWarp>
            <a:noAutofit/>
          </a:bodyPr>
          <a:lstStyle/>
          <a:p>
            <a:pPr marL="180000" marR="0" lvl="0" indent="-180000" algn="l" defTabSz="914400" rtl="0" eaLnBrk="1" fontAlgn="auto" latinLnBrk="0" hangingPunct="1">
              <a:lnSpc>
                <a:spcPct val="130000"/>
              </a:lnSpc>
              <a:spcBef>
                <a:spcPts val="0"/>
              </a:spcBef>
              <a:spcAft>
                <a:spcPts val="0"/>
              </a:spcAft>
              <a:buClrTx/>
              <a:buSzTx/>
              <a:buFont typeface="Arial" panose="020B0604020202020204" pitchFamily="34" charset="0"/>
              <a:buChar char="•"/>
              <a:tabLst/>
              <a:defRPr/>
            </a:pPr>
            <a:r>
              <a:rPr kumimoji="0" lang="zh-CN" altLang="en-US" sz="1400" b="0" i="0" u="none" strike="noStrike" kern="1200" cap="none" spc="0"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cs typeface="Calibri" panose="020F0502020204030204" pitchFamily="34" charset="0"/>
                <a:sym typeface="Calibri" panose="020F0502020204030204" pitchFamily="34" charset="0"/>
              </a:rPr>
              <a:t>口腔崩解</a:t>
            </a:r>
            <a:r>
              <a:rPr kumimoji="0" lang="en-US" altLang="zh-CN" sz="1400" b="0" i="0" u="none" strike="noStrike" kern="1200" cap="none" spc="0" normalizeH="0" baseline="30000" noProof="0" dirty="0">
                <a:ln>
                  <a:noFill/>
                </a:ln>
                <a:solidFill>
                  <a:srgbClr val="000000"/>
                </a:solidFill>
                <a:effectLst/>
                <a:uLnTx/>
                <a:uFillTx/>
                <a:latin typeface="微软雅黑" panose="020B0503020204020204" pitchFamily="34" charset="-122"/>
                <a:ea typeface="微软雅黑" panose="020B0503020204020204" pitchFamily="34" charset="-122"/>
                <a:cs typeface="Calibri" panose="020F0502020204030204" pitchFamily="34" charset="0"/>
                <a:sym typeface="Calibri" panose="020F0502020204030204" pitchFamily="34" charset="0"/>
              </a:rPr>
              <a:t>10</a:t>
            </a:r>
            <a:r>
              <a:rPr kumimoji="0" lang="zh-CN" altLang="en-US" sz="1400" b="0" i="0" u="none" strike="noStrike" kern="1200" cap="none" spc="0"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cs typeface="Calibri" panose="020F0502020204030204" pitchFamily="34" charset="0"/>
                <a:sym typeface="Calibri" panose="020F0502020204030204" pitchFamily="34" charset="0"/>
              </a:rPr>
              <a:t>，</a:t>
            </a:r>
            <a:r>
              <a:rPr kumimoji="0" lang="zh-CN" altLang="en-US" sz="1400" b="1" i="0" u="none" strike="noStrike" kern="1200" cap="none" spc="0" normalizeH="0" baseline="0" noProof="0" dirty="0">
                <a:ln>
                  <a:noFill/>
                </a:ln>
                <a:solidFill>
                  <a:srgbClr val="0000C9"/>
                </a:solidFill>
                <a:effectLst/>
                <a:uLnTx/>
                <a:uFillTx/>
                <a:latin typeface="微软雅黑" panose="020B0503020204020204" pitchFamily="34" charset="-122"/>
                <a:ea typeface="微软雅黑" panose="020B0503020204020204" pitchFamily="34" charset="-122"/>
                <a:cs typeface="Calibri" panose="020F0502020204030204" pitchFamily="34" charset="0"/>
                <a:sym typeface="Calibri" panose="020F0502020204030204" pitchFamily="34" charset="0"/>
              </a:rPr>
              <a:t>满足偏头痛患者因恶心、呕吐服药困难的需求</a:t>
            </a:r>
            <a:endParaRPr kumimoji="0" lang="en-US" altLang="zh-CN" sz="1400" b="1" i="0" u="none" strike="noStrike" kern="1200" cap="none" spc="0" normalizeH="0" baseline="0" noProof="0" dirty="0">
              <a:ln>
                <a:noFill/>
              </a:ln>
              <a:solidFill>
                <a:srgbClr val="0000C9"/>
              </a:solidFill>
              <a:effectLst/>
              <a:uLnTx/>
              <a:uFillTx/>
              <a:latin typeface="微软雅黑" panose="020B0503020204020204" pitchFamily="34" charset="-122"/>
              <a:ea typeface="微软雅黑" panose="020B0503020204020204" pitchFamily="34" charset="-122"/>
              <a:cs typeface="Calibri" panose="020F0502020204030204" pitchFamily="34" charset="0"/>
              <a:sym typeface="Calibri" panose="020F0502020204030204" pitchFamily="34" charset="0"/>
            </a:endParaRPr>
          </a:p>
          <a:p>
            <a:pPr marL="180000" marR="0" lvl="0" indent="-180000" algn="l" defTabSz="914400" rtl="0" eaLnBrk="1" fontAlgn="auto" latinLnBrk="0" hangingPunct="1">
              <a:lnSpc>
                <a:spcPct val="130000"/>
              </a:lnSpc>
              <a:spcBef>
                <a:spcPts val="0"/>
              </a:spcBef>
              <a:spcAft>
                <a:spcPts val="0"/>
              </a:spcAft>
              <a:buClrTx/>
              <a:buSzTx/>
              <a:buFont typeface="Arial" panose="020B0604020202020204" pitchFamily="34" charset="0"/>
              <a:buChar char="•"/>
              <a:tabLst/>
              <a:defRPr/>
            </a:pPr>
            <a:r>
              <a:rPr kumimoji="0" lang="en-US" altLang="zh-CN" sz="1400" b="0" i="0" u="none" strike="noStrike" kern="1200" cap="none" spc="0"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cs typeface="Calibri" panose="020F0502020204030204" pitchFamily="34" charset="0"/>
                <a:sym typeface="Calibri" panose="020F0502020204030204" pitchFamily="34" charset="0"/>
              </a:rPr>
              <a:t>3</a:t>
            </a:r>
            <a:r>
              <a:rPr kumimoji="0" lang="zh-CN" altLang="en-US" sz="1400" b="0" i="0" u="none" strike="noStrike" kern="1200" cap="none" spc="0"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cs typeface="Calibri" panose="020F0502020204030204" pitchFamily="34" charset="0"/>
                <a:sym typeface="Calibri" panose="020F0502020204030204" pitchFamily="34" charset="0"/>
              </a:rPr>
              <a:t>秒舌下崩解</a:t>
            </a:r>
            <a:r>
              <a:rPr kumimoji="0" lang="en-US" altLang="zh-CN" sz="1400" b="0" i="0" u="none" strike="noStrike" kern="1200" cap="none" spc="0" normalizeH="0" baseline="30000" noProof="0" dirty="0">
                <a:ln>
                  <a:noFill/>
                </a:ln>
                <a:solidFill>
                  <a:srgbClr val="000000"/>
                </a:solidFill>
                <a:effectLst/>
                <a:uLnTx/>
                <a:uFillTx/>
                <a:latin typeface="微软雅黑" panose="020B0503020204020204" pitchFamily="34" charset="-122"/>
                <a:ea typeface="微软雅黑" panose="020B0503020204020204" pitchFamily="34" charset="-122"/>
                <a:cs typeface="Calibri" panose="020F0502020204030204" pitchFamily="34" charset="0"/>
                <a:sym typeface="Calibri" panose="020F0502020204030204" pitchFamily="34" charset="0"/>
              </a:rPr>
              <a:t>26</a:t>
            </a:r>
            <a:r>
              <a:rPr kumimoji="0" lang="zh-CN" altLang="en-US" sz="1400" b="0" i="0" u="none" strike="noStrike" kern="1200" cap="none" spc="0"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cs typeface="Calibri" panose="020F0502020204030204" pitchFamily="34" charset="0"/>
                <a:sym typeface="Calibri" panose="020F0502020204030204" pitchFamily="34" charset="0"/>
              </a:rPr>
              <a:t>，</a:t>
            </a:r>
            <a:r>
              <a:rPr kumimoji="0" lang="zh-CN" altLang="en-US" sz="1400" b="1" i="0" u="none" strike="noStrike" kern="1200" cap="none" spc="0"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cs typeface="Calibri" panose="020F0502020204030204" pitchFamily="34" charset="0"/>
                <a:sym typeface="Calibri" panose="020F0502020204030204" pitchFamily="34" charset="0"/>
              </a:rPr>
              <a:t>迅速吸收，快速缓解症状、恢复正常功能</a:t>
            </a:r>
            <a:r>
              <a:rPr kumimoji="0" lang="en-US" altLang="zh-CN" sz="1400" b="1" i="0" u="none" strike="noStrike" kern="1200" cap="none" spc="0"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cs typeface="Calibri" panose="020F0502020204030204" pitchFamily="34" charset="0"/>
                <a:sym typeface="Calibri" panose="020F0502020204030204" pitchFamily="34" charset="0"/>
              </a:rPr>
              <a:t>*</a:t>
            </a:r>
          </a:p>
        </p:txBody>
      </p:sp>
      <p:sp>
        <p:nvSpPr>
          <p:cNvPr id="19" name="矩形 18">
            <a:extLst>
              <a:ext uri="{FF2B5EF4-FFF2-40B4-BE49-F238E27FC236}">
                <a16:creationId xmlns:a16="http://schemas.microsoft.com/office/drawing/2014/main" id="{E8FB013A-AEA5-0BDB-AE04-1E6539910356}"/>
              </a:ext>
            </a:extLst>
          </p:cNvPr>
          <p:cNvSpPr/>
          <p:nvPr/>
        </p:nvSpPr>
        <p:spPr bwMode="gray">
          <a:xfrm>
            <a:off x="10818371" y="1744734"/>
            <a:ext cx="726157" cy="648000"/>
          </a:xfrm>
          <a:prstGeom prst="rect">
            <a:avLst/>
          </a:prstGeom>
          <a:noFill/>
          <a:ln w="28575" cap="flat" cmpd="sng" algn="ctr">
            <a:noFill/>
            <a:prstDash val="solid"/>
            <a:miter lim="800000"/>
            <a:headEnd type="none" w="med" len="med"/>
            <a:tailEnd type="none" w="med" len="med"/>
          </a:ln>
          <a:effectLst/>
        </p:spPr>
        <p:txBody>
          <a:bodyPr vert="horz" wrap="square" lIns="91429" tIns="45715" rIns="91429" bIns="45715" numCol="1" rtlCol="0" anchor="ctr" anchorCtr="0" compatLnSpc="1">
            <a:prstTxWarp prst="textNoShape">
              <a:avLst/>
            </a:prstTxWarp>
            <a:noAutofit/>
          </a:bodyPr>
          <a:lstStyle/>
          <a:p>
            <a:pPr marL="0" marR="0" lvl="0" indent="0" algn="ctr" defTabSz="914400" rtl="0" eaLnBrk="1" fontAlgn="base" latinLnBrk="0" hangingPunct="1">
              <a:lnSpc>
                <a:spcPct val="100000"/>
              </a:lnSpc>
              <a:spcBef>
                <a:spcPts val="0"/>
              </a:spcBef>
              <a:spcAft>
                <a:spcPct val="0"/>
              </a:spcAft>
              <a:buClr>
                <a:srgbClr val="0095FF"/>
              </a:buClr>
              <a:buSzPct val="90000"/>
              <a:buFontTx/>
              <a:buNone/>
              <a:tabLst/>
              <a:defRPr/>
            </a:pPr>
            <a:r>
              <a:rPr kumimoji="0" lang="zh-CN" altLang="en-US" sz="1400" b="1" i="0" u="none" strike="noStrike" kern="1200" cap="none" spc="0" normalizeH="0" baseline="0" noProof="0" dirty="0">
                <a:ln>
                  <a:noFill/>
                </a:ln>
                <a:solidFill>
                  <a:srgbClr val="0000C9"/>
                </a:solidFill>
                <a:effectLst/>
                <a:uLnTx/>
                <a:uFillTx/>
                <a:latin typeface="微软雅黑" panose="020B0503020204020204" pitchFamily="34" charset="-122"/>
                <a:ea typeface="微软雅黑" panose="020B0503020204020204" pitchFamily="34" charset="-122"/>
                <a:cs typeface="+mn-cs"/>
              </a:rPr>
              <a:t>提升</a:t>
            </a:r>
            <a:endParaRPr kumimoji="0" lang="en-US" altLang="zh-CN" sz="1400" b="1" i="0" u="none" strike="noStrike" kern="1200" cap="none" spc="0" normalizeH="0" baseline="0" noProof="0" dirty="0">
              <a:ln>
                <a:noFill/>
              </a:ln>
              <a:solidFill>
                <a:srgbClr val="0000C9"/>
              </a:solidFill>
              <a:effectLst/>
              <a:uLnTx/>
              <a:uFillTx/>
              <a:latin typeface="微软雅黑" panose="020B0503020204020204" pitchFamily="34" charset="-122"/>
              <a:ea typeface="微软雅黑" panose="020B0503020204020204" pitchFamily="34" charset="-122"/>
              <a:cs typeface="+mn-cs"/>
            </a:endParaRPr>
          </a:p>
          <a:p>
            <a:pPr marL="0" marR="0" lvl="0" indent="0" algn="ctr" defTabSz="914400" rtl="0" eaLnBrk="1" fontAlgn="base" latinLnBrk="0" hangingPunct="1">
              <a:lnSpc>
                <a:spcPct val="100000"/>
              </a:lnSpc>
              <a:spcBef>
                <a:spcPts val="0"/>
              </a:spcBef>
              <a:spcAft>
                <a:spcPct val="0"/>
              </a:spcAft>
              <a:buClr>
                <a:srgbClr val="0095FF"/>
              </a:buClr>
              <a:buSzPct val="90000"/>
              <a:buFontTx/>
              <a:buNone/>
              <a:tabLst/>
              <a:defRPr/>
            </a:pPr>
            <a:r>
              <a:rPr kumimoji="0" lang="zh-CN" altLang="en-US" sz="1400" b="1" i="0" u="none" strike="noStrike" kern="1200" cap="none" spc="0" normalizeH="0" baseline="0" noProof="0" dirty="0">
                <a:ln>
                  <a:noFill/>
                </a:ln>
                <a:solidFill>
                  <a:srgbClr val="0000C9"/>
                </a:solidFill>
                <a:effectLst/>
                <a:uLnTx/>
                <a:uFillTx/>
                <a:latin typeface="微软雅黑" panose="020B0503020204020204" pitchFamily="34" charset="-122"/>
                <a:ea typeface="微软雅黑" panose="020B0503020204020204" pitchFamily="34" charset="-122"/>
                <a:cs typeface="+mn-cs"/>
              </a:rPr>
              <a:t>有效性</a:t>
            </a:r>
          </a:p>
        </p:txBody>
      </p:sp>
      <p:sp>
        <p:nvSpPr>
          <p:cNvPr id="4" name="圆角矩形 13">
            <a:extLst>
              <a:ext uri="{FF2B5EF4-FFF2-40B4-BE49-F238E27FC236}">
                <a16:creationId xmlns:a16="http://schemas.microsoft.com/office/drawing/2014/main" id="{3880B62E-3F81-22F4-2D47-3E85EB3E80C2}"/>
              </a:ext>
            </a:extLst>
          </p:cNvPr>
          <p:cNvSpPr/>
          <p:nvPr/>
        </p:nvSpPr>
        <p:spPr bwMode="auto">
          <a:xfrm>
            <a:off x="714736" y="1733106"/>
            <a:ext cx="1872699" cy="2375763"/>
          </a:xfrm>
          <a:prstGeom prst="rect">
            <a:avLst/>
          </a:prstGeom>
          <a:solidFill>
            <a:schemeClr val="bg1">
              <a:lumMod val="95000"/>
            </a:schemeClr>
          </a:solidFill>
          <a:ln w="15875" cap="flat" cmpd="sng" algn="ctr">
            <a:noFill/>
            <a:prstDash val="solid"/>
            <a:round/>
            <a:headEnd type="none" w="med" len="med"/>
            <a:tailEnd type="none" w="med" len="med"/>
          </a:ln>
          <a:effectLst/>
        </p:spPr>
        <p:txBody>
          <a:bodyPr vert="horz" wrap="square" lIns="9144" tIns="9144" rIns="9144" bIns="9144" numCol="1" rtlCol="0" anchor="ctr" anchorCtr="0" compatLnSpc="1"/>
          <a:lstStyle/>
          <a:p>
            <a:pPr marL="0" marR="0" lvl="0" indent="0" algn="ctr" defTabSz="913765" rtl="0" eaLnBrk="1" fontAlgn="auto" latinLnBrk="0" hangingPunct="1">
              <a:lnSpc>
                <a:spcPct val="120000"/>
              </a:lnSpc>
              <a:spcBef>
                <a:spcPts val="0"/>
              </a:spcBef>
              <a:spcAft>
                <a:spcPts val="0"/>
              </a:spcAft>
              <a:buClrTx/>
              <a:buSzPct val="25000"/>
              <a:buFontTx/>
              <a:buNone/>
              <a:tabLst/>
              <a:defRPr/>
            </a:pPr>
            <a:r>
              <a:rPr kumimoji="0" lang="zh-CN" altLang="en-US" sz="1800" b="1" i="0" u="none" strike="noStrike" kern="0" cap="none" spc="0" normalizeH="0" baseline="0" noProof="0" dirty="0">
                <a:ln>
                  <a:noFill/>
                </a:ln>
                <a:solidFill>
                  <a:srgbClr val="0000C9"/>
                </a:solidFill>
                <a:effectLst/>
                <a:uLnTx/>
                <a:uFillTx/>
                <a:latin typeface="Apis For Office" panose="02010600030101010101" charset="0"/>
                <a:ea typeface="微软雅黑" panose="020B0503020204020204" pitchFamily="34" charset="-122"/>
                <a:cs typeface="Apis For Office" panose="02010600030101010101" charset="0"/>
                <a:sym typeface="Arial" panose="020B0604020202020204"/>
              </a:rPr>
              <a:t>靶向治疗</a:t>
            </a:r>
            <a:endParaRPr kumimoji="0" lang="en-US" altLang="zh-CN" sz="1800" b="1" i="0" u="none" strike="noStrike" kern="0" cap="none" spc="0" normalizeH="0" baseline="0" noProof="0" dirty="0">
              <a:ln>
                <a:noFill/>
              </a:ln>
              <a:solidFill>
                <a:srgbClr val="0000C9"/>
              </a:solidFill>
              <a:effectLst/>
              <a:uLnTx/>
              <a:uFillTx/>
              <a:latin typeface="Apis For Office" panose="02010600030101010101" charset="0"/>
              <a:ea typeface="微软雅黑" panose="020B0503020204020204" pitchFamily="34" charset="-122"/>
              <a:cs typeface="Apis For Office" panose="02010600030101010101" charset="0"/>
              <a:sym typeface="Arial" panose="020B0604020202020204"/>
            </a:endParaRPr>
          </a:p>
          <a:p>
            <a:pPr marL="0" marR="0" lvl="0" indent="0" algn="ctr" defTabSz="913765" rtl="0" eaLnBrk="1" fontAlgn="auto" latinLnBrk="0" hangingPunct="1">
              <a:lnSpc>
                <a:spcPct val="120000"/>
              </a:lnSpc>
              <a:spcBef>
                <a:spcPts val="0"/>
              </a:spcBef>
              <a:spcAft>
                <a:spcPts val="0"/>
              </a:spcAft>
              <a:buClrTx/>
              <a:buSzPct val="25000"/>
              <a:buFontTx/>
              <a:buNone/>
              <a:tabLst/>
              <a:defRPr/>
            </a:pPr>
            <a:endParaRPr kumimoji="0" lang="en-US" altLang="zh-CN" sz="1050" b="1" i="0" u="none" strike="noStrike" kern="0" cap="none" spc="0" normalizeH="0" baseline="0" noProof="0" dirty="0">
              <a:ln>
                <a:noFill/>
              </a:ln>
              <a:solidFill>
                <a:srgbClr val="0047BB"/>
              </a:solidFill>
              <a:effectLst/>
              <a:uLnTx/>
              <a:uFillTx/>
              <a:latin typeface="Apis For Office" panose="02010600030101010101" charset="0"/>
              <a:ea typeface="微软雅黑" panose="020B0503020204020204" pitchFamily="34" charset="-122"/>
              <a:cs typeface="Apis For Office" panose="02010600030101010101" charset="0"/>
              <a:sym typeface="Arial" panose="020B0604020202020204"/>
            </a:endParaRPr>
          </a:p>
          <a:p>
            <a:pPr marL="0" marR="0" lvl="0" indent="0" algn="ctr" defTabSz="914400" rtl="0" eaLnBrk="1" fontAlgn="auto" latinLnBrk="0" hangingPunct="1">
              <a:lnSpc>
                <a:spcPct val="130000"/>
              </a:lnSpc>
              <a:spcBef>
                <a:spcPts val="0"/>
              </a:spcBef>
              <a:spcAft>
                <a:spcPts val="0"/>
              </a:spcAft>
              <a:buClrTx/>
              <a:buSzTx/>
              <a:buFontTx/>
              <a:buNone/>
              <a:tabLst/>
              <a:defRPr/>
            </a:pPr>
            <a:r>
              <a:rPr kumimoji="0" lang="zh-CN" altLang="en-US" sz="2000" b="1" i="0" u="none" strike="noStrike" kern="1200" cap="none" spc="0" normalizeH="0" baseline="0" noProof="0" dirty="0">
                <a:ln>
                  <a:noFill/>
                </a:ln>
                <a:solidFill>
                  <a:srgbClr val="C00000"/>
                </a:solidFill>
                <a:effectLst/>
                <a:uLnTx/>
                <a:uFillTx/>
                <a:latin typeface="微软雅黑" panose="020B0503020204020204" pitchFamily="34" charset="-122"/>
                <a:ea typeface="微软雅黑" panose="020B0503020204020204" pitchFamily="34" charset="-122"/>
                <a:cs typeface="Calibri" panose="020F0502020204030204" pitchFamily="34" charset="0"/>
                <a:sym typeface="Calibri" panose="020F0502020204030204" pitchFamily="34" charset="0"/>
              </a:rPr>
              <a:t>中国首个且唯一</a:t>
            </a:r>
            <a:r>
              <a:rPr kumimoji="0" lang="en-US" altLang="zh-CN" sz="2000" b="1" i="0" u="none" strike="noStrike" kern="1200" cap="none" spc="0" normalizeH="0" baseline="0" noProof="0" dirty="0">
                <a:ln>
                  <a:noFill/>
                </a:ln>
                <a:solidFill>
                  <a:srgbClr val="C00000"/>
                </a:solidFill>
                <a:effectLst/>
                <a:uLnTx/>
                <a:uFillTx/>
                <a:latin typeface="微软雅黑" panose="020B0503020204020204" pitchFamily="34" charset="-122"/>
                <a:ea typeface="微软雅黑" panose="020B0503020204020204" pitchFamily="34" charset="-122"/>
                <a:cs typeface="Calibri" panose="020F0502020204030204" pitchFamily="34" charset="0"/>
                <a:sym typeface="Calibri" panose="020F0502020204030204" pitchFamily="34" charset="0"/>
              </a:rPr>
              <a:t>CGRP</a:t>
            </a:r>
          </a:p>
          <a:p>
            <a:pPr marL="0" marR="0" lvl="0" indent="0" algn="ctr" defTabSz="914400" rtl="0" eaLnBrk="1" fontAlgn="auto" latinLnBrk="0" hangingPunct="1">
              <a:lnSpc>
                <a:spcPct val="130000"/>
              </a:lnSpc>
              <a:spcBef>
                <a:spcPts val="0"/>
              </a:spcBef>
              <a:spcAft>
                <a:spcPts val="0"/>
              </a:spcAft>
              <a:buClrTx/>
              <a:buSzTx/>
              <a:buFontTx/>
              <a:buNone/>
              <a:tabLst/>
              <a:defRPr/>
            </a:pPr>
            <a:r>
              <a:rPr kumimoji="0" lang="zh-CN" altLang="en-US" sz="2000" b="1" i="0" u="none" strike="noStrike" kern="1200" cap="none" spc="0" normalizeH="0" baseline="0" noProof="0" dirty="0">
                <a:ln>
                  <a:noFill/>
                </a:ln>
                <a:solidFill>
                  <a:srgbClr val="C00000"/>
                </a:solidFill>
                <a:effectLst/>
                <a:uLnTx/>
                <a:uFillTx/>
                <a:latin typeface="微软雅黑" panose="020B0503020204020204" pitchFamily="34" charset="-122"/>
                <a:ea typeface="微软雅黑" panose="020B0503020204020204" pitchFamily="34" charset="-122"/>
                <a:cs typeface="Calibri" panose="020F0502020204030204" pitchFamily="34" charset="0"/>
                <a:sym typeface="Calibri" panose="020F0502020204030204" pitchFamily="34" charset="0"/>
              </a:rPr>
              <a:t>受体拮抗剂</a:t>
            </a:r>
            <a:endParaRPr kumimoji="0" lang="en-US" altLang="zh-CN" sz="1800" b="1" i="0" u="none" strike="noStrike" kern="1200" cap="none" spc="0" normalizeH="0" baseline="0" noProof="0" dirty="0">
              <a:ln>
                <a:noFill/>
              </a:ln>
              <a:solidFill>
                <a:srgbClr val="C00000"/>
              </a:solidFill>
              <a:effectLst/>
              <a:uLnTx/>
              <a:uFillTx/>
              <a:latin typeface="微软雅黑" panose="020B0503020204020204" pitchFamily="34" charset="-122"/>
              <a:ea typeface="微软雅黑" panose="020B0503020204020204" pitchFamily="34" charset="-122"/>
              <a:cs typeface="Calibri" panose="020F0502020204030204" pitchFamily="34" charset="0"/>
              <a:sym typeface="Calibri" panose="020F0502020204030204" pitchFamily="34" charset="0"/>
            </a:endParaRPr>
          </a:p>
        </p:txBody>
      </p:sp>
      <p:sp>
        <p:nvSpPr>
          <p:cNvPr id="5" name="圆角矩形 13">
            <a:extLst>
              <a:ext uri="{FF2B5EF4-FFF2-40B4-BE49-F238E27FC236}">
                <a16:creationId xmlns:a16="http://schemas.microsoft.com/office/drawing/2014/main" id="{5894B222-3EDC-3927-2BE3-3361C758863E}"/>
              </a:ext>
            </a:extLst>
          </p:cNvPr>
          <p:cNvSpPr/>
          <p:nvPr/>
        </p:nvSpPr>
        <p:spPr bwMode="auto">
          <a:xfrm>
            <a:off x="711656" y="4334910"/>
            <a:ext cx="1875778" cy="748088"/>
          </a:xfrm>
          <a:prstGeom prst="rect">
            <a:avLst/>
          </a:prstGeom>
          <a:solidFill>
            <a:schemeClr val="bg1">
              <a:lumMod val="95000"/>
            </a:schemeClr>
          </a:solidFill>
          <a:ln w="15875" cap="flat" cmpd="sng" algn="ctr">
            <a:noFill/>
            <a:prstDash val="solid"/>
            <a:round/>
            <a:headEnd type="none" w="med" len="med"/>
            <a:tailEnd type="none" w="med" len="med"/>
          </a:ln>
          <a:effectLst/>
        </p:spPr>
        <p:txBody>
          <a:bodyPr vert="horz" wrap="square" lIns="9144" tIns="9144" rIns="9144" bIns="9144" numCol="1" rtlCol="0" anchor="ctr" anchorCtr="0" compatLnSpc="1"/>
          <a:lstStyle/>
          <a:p>
            <a:pPr marL="0" marR="0" lvl="0" indent="0" algn="ctr" defTabSz="913765" rtl="0" eaLnBrk="1" fontAlgn="auto" latinLnBrk="0" hangingPunct="1">
              <a:lnSpc>
                <a:spcPct val="120000"/>
              </a:lnSpc>
              <a:spcBef>
                <a:spcPts val="0"/>
              </a:spcBef>
              <a:spcAft>
                <a:spcPts val="0"/>
              </a:spcAft>
              <a:buClrTx/>
              <a:buSzPct val="25000"/>
              <a:buFontTx/>
              <a:buNone/>
              <a:tabLst/>
              <a:defRPr/>
            </a:pPr>
            <a:r>
              <a:rPr kumimoji="0" lang="zh-CN" altLang="en-US" sz="1800" b="1" i="0" u="none" strike="noStrike" kern="0" cap="none" spc="0" normalizeH="0" baseline="0" noProof="0" dirty="0">
                <a:ln>
                  <a:noFill/>
                </a:ln>
                <a:solidFill>
                  <a:srgbClr val="0000C9"/>
                </a:solidFill>
                <a:effectLst/>
                <a:uLnTx/>
                <a:uFillTx/>
                <a:latin typeface="Apis For Office" panose="02010600030101010101" charset="0"/>
                <a:ea typeface="微软雅黑" panose="020B0503020204020204" pitchFamily="34" charset="-122"/>
                <a:cs typeface="Apis For Office" panose="02010600030101010101" charset="0"/>
                <a:sym typeface="Arial" panose="020B0604020202020204"/>
              </a:rPr>
              <a:t>创新剂型</a:t>
            </a:r>
            <a:endParaRPr kumimoji="0" lang="en-US" altLang="zh-CN" sz="1800" b="1" i="0" u="none" strike="noStrike" kern="0" cap="none" spc="0" normalizeH="0" baseline="0" noProof="0" dirty="0">
              <a:ln>
                <a:noFill/>
              </a:ln>
              <a:solidFill>
                <a:srgbClr val="0000C9"/>
              </a:solidFill>
              <a:effectLst/>
              <a:uLnTx/>
              <a:uFillTx/>
              <a:latin typeface="Apis For Office" panose="02010600030101010101" charset="0"/>
              <a:ea typeface="微软雅黑" panose="020B0503020204020204" pitchFamily="34" charset="-122"/>
              <a:cs typeface="Apis For Office" panose="02010600030101010101" charset="0"/>
              <a:sym typeface="Arial" panose="020B0604020202020204"/>
            </a:endParaRPr>
          </a:p>
        </p:txBody>
      </p:sp>
      <p:sp>
        <p:nvSpPr>
          <p:cNvPr id="14" name="矩形 13">
            <a:extLst>
              <a:ext uri="{FF2B5EF4-FFF2-40B4-BE49-F238E27FC236}">
                <a16:creationId xmlns:a16="http://schemas.microsoft.com/office/drawing/2014/main" id="{2EEC745D-1D22-4219-12DE-DF4195BFC7AD}"/>
              </a:ext>
            </a:extLst>
          </p:cNvPr>
          <p:cNvSpPr/>
          <p:nvPr/>
        </p:nvSpPr>
        <p:spPr bwMode="gray">
          <a:xfrm>
            <a:off x="2663159" y="2596988"/>
            <a:ext cx="2173699" cy="648000"/>
          </a:xfrm>
          <a:prstGeom prst="rect">
            <a:avLst/>
          </a:prstGeom>
          <a:solidFill>
            <a:schemeClr val="accent2">
              <a:lumMod val="20000"/>
              <a:lumOff val="80000"/>
              <a:alpha val="69804"/>
            </a:schemeClr>
          </a:solidFill>
          <a:ln w="6350" cap="flat" cmpd="sng" algn="ctr">
            <a:solidFill>
              <a:schemeClr val="bg1"/>
            </a:solidFill>
            <a:prstDash val="solid"/>
            <a:miter lim="800000"/>
            <a:headEnd type="none" w="med" len="med"/>
            <a:tailEnd type="none" w="med" len="med"/>
          </a:ln>
          <a:effectLst/>
        </p:spPr>
        <p:txBody>
          <a:bodyPr vert="horz" wrap="square" lIns="91429" tIns="45715" rIns="91429" bIns="45715" numCol="1" rtlCol="0" anchor="ctr" anchorCtr="0" compatLnSpc="1">
            <a:prstTxWarp prst="textNoShape">
              <a:avLst/>
            </a:prstTxWarp>
            <a:noAutofit/>
          </a:bodyPr>
          <a:lstStyle/>
          <a:p>
            <a:pPr marL="0" marR="0" lvl="0" indent="0" algn="l" defTabSz="914400" rtl="0" eaLnBrk="1" fontAlgn="auto" latinLnBrk="0" hangingPunct="1">
              <a:lnSpc>
                <a:spcPct val="130000"/>
              </a:lnSpc>
              <a:spcBef>
                <a:spcPts val="0"/>
              </a:spcBef>
              <a:spcAft>
                <a:spcPts val="0"/>
              </a:spcAft>
              <a:buClrTx/>
              <a:buSzTx/>
              <a:buFontTx/>
              <a:buNone/>
              <a:tabLst/>
              <a:defRPr/>
            </a:pPr>
            <a:r>
              <a:rPr kumimoji="0" lang="zh-CN" altLang="en-US" sz="1400" b="0" i="0" u="none" strike="noStrike" kern="1200" cap="none" spc="0"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cs typeface="Calibri" panose="020F0502020204030204" pitchFamily="34" charset="0"/>
                <a:sym typeface="Calibri" panose="020F0502020204030204" pitchFamily="34" charset="0"/>
              </a:rPr>
              <a:t>抑制颅内血管舒张，无血管收缩作用</a:t>
            </a:r>
            <a:endParaRPr kumimoji="0" lang="en-US" altLang="zh-CN" sz="1400" b="0" i="0" u="none" strike="noStrike" kern="1200" cap="none" spc="0"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cs typeface="Calibri" panose="020F0502020204030204" pitchFamily="34" charset="0"/>
              <a:sym typeface="Calibri" panose="020F0502020204030204" pitchFamily="34" charset="0"/>
            </a:endParaRPr>
          </a:p>
        </p:txBody>
      </p:sp>
      <p:sp>
        <p:nvSpPr>
          <p:cNvPr id="17" name="矩形 16">
            <a:extLst>
              <a:ext uri="{FF2B5EF4-FFF2-40B4-BE49-F238E27FC236}">
                <a16:creationId xmlns:a16="http://schemas.microsoft.com/office/drawing/2014/main" id="{13FA3D3D-EA18-7007-B60A-ECD13C296FF0}"/>
              </a:ext>
            </a:extLst>
          </p:cNvPr>
          <p:cNvSpPr/>
          <p:nvPr/>
        </p:nvSpPr>
        <p:spPr bwMode="gray">
          <a:xfrm>
            <a:off x="2663159" y="3460869"/>
            <a:ext cx="2173699" cy="648000"/>
          </a:xfrm>
          <a:prstGeom prst="rect">
            <a:avLst/>
          </a:prstGeom>
          <a:solidFill>
            <a:schemeClr val="accent2">
              <a:lumMod val="20000"/>
              <a:lumOff val="80000"/>
              <a:alpha val="69804"/>
            </a:schemeClr>
          </a:solidFill>
          <a:ln w="6350" cap="flat" cmpd="sng" algn="ctr">
            <a:solidFill>
              <a:schemeClr val="bg1"/>
            </a:solidFill>
            <a:prstDash val="solid"/>
            <a:miter lim="800000"/>
            <a:headEnd type="none" w="med" len="med"/>
            <a:tailEnd type="none" w="med" len="med"/>
          </a:ln>
          <a:effectLst/>
        </p:spPr>
        <p:txBody>
          <a:bodyPr vert="horz" wrap="square" lIns="91429" tIns="45715" rIns="91429" bIns="45715" numCol="1" rtlCol="0" anchor="ctr" anchorCtr="0" compatLnSpc="1">
            <a:prstTxWarp prst="textNoShape">
              <a:avLst/>
            </a:prstTxWarp>
            <a:noAutofit/>
          </a:bodyPr>
          <a:lstStyle/>
          <a:p>
            <a:pPr marL="0" marR="0" lvl="0" indent="0" algn="l" defTabSz="914400" rtl="0" eaLnBrk="1" fontAlgn="auto" latinLnBrk="0" hangingPunct="1">
              <a:lnSpc>
                <a:spcPct val="130000"/>
              </a:lnSpc>
              <a:spcBef>
                <a:spcPts val="0"/>
              </a:spcBef>
              <a:spcAft>
                <a:spcPts val="0"/>
              </a:spcAft>
              <a:buClrTx/>
              <a:buSzTx/>
              <a:buFontTx/>
              <a:buNone/>
              <a:tabLst/>
              <a:defRPr/>
            </a:pPr>
            <a:r>
              <a:rPr kumimoji="0" lang="zh-CN" altLang="en-US" sz="1400" b="0" i="0" u="none" strike="noStrike" kern="1200" cap="none" spc="0"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cs typeface="Calibri" panose="020F0502020204030204" pitchFamily="34" charset="0"/>
                <a:sym typeface="Calibri" panose="020F0502020204030204" pitchFamily="34" charset="0"/>
              </a:rPr>
              <a:t>阻断神经源性炎症</a:t>
            </a:r>
            <a:endParaRPr kumimoji="0" lang="en-US" altLang="zh-CN" sz="1400" b="0" i="0" u="none" strike="noStrike" kern="1200" cap="none" spc="0"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cs typeface="Calibri" panose="020F0502020204030204" pitchFamily="34" charset="0"/>
              <a:sym typeface="Calibri" panose="020F0502020204030204" pitchFamily="34" charset="0"/>
            </a:endParaRPr>
          </a:p>
        </p:txBody>
      </p:sp>
      <p:sp>
        <p:nvSpPr>
          <p:cNvPr id="18" name="矩形 17">
            <a:extLst>
              <a:ext uri="{FF2B5EF4-FFF2-40B4-BE49-F238E27FC236}">
                <a16:creationId xmlns:a16="http://schemas.microsoft.com/office/drawing/2014/main" id="{CABF8F58-BD38-3032-4D9C-9F285A950164}"/>
              </a:ext>
            </a:extLst>
          </p:cNvPr>
          <p:cNvSpPr/>
          <p:nvPr/>
        </p:nvSpPr>
        <p:spPr bwMode="gray">
          <a:xfrm>
            <a:off x="10818371" y="2563206"/>
            <a:ext cx="726157" cy="648000"/>
          </a:xfrm>
          <a:prstGeom prst="rect">
            <a:avLst/>
          </a:prstGeom>
          <a:noFill/>
          <a:ln w="28575" cap="flat" cmpd="sng" algn="ctr">
            <a:noFill/>
            <a:prstDash val="solid"/>
            <a:miter lim="800000"/>
            <a:headEnd type="none" w="med" len="med"/>
            <a:tailEnd type="none" w="med" len="med"/>
          </a:ln>
          <a:effectLst/>
        </p:spPr>
        <p:txBody>
          <a:bodyPr vert="horz" wrap="square" lIns="91429" tIns="45715" rIns="91429" bIns="45715" numCol="1" rtlCol="0" anchor="ctr" anchorCtr="0" compatLnSpc="1">
            <a:prstTxWarp prst="textNoShape">
              <a:avLst/>
            </a:prstTxWarp>
            <a:noAutofit/>
          </a:bodyPr>
          <a:lstStyle/>
          <a:p>
            <a:pPr marL="0" marR="0" lvl="0" indent="0" algn="ctr" defTabSz="914400" rtl="0" eaLnBrk="1" fontAlgn="base" latinLnBrk="0" hangingPunct="1">
              <a:lnSpc>
                <a:spcPct val="100000"/>
              </a:lnSpc>
              <a:spcBef>
                <a:spcPts val="0"/>
              </a:spcBef>
              <a:spcAft>
                <a:spcPct val="0"/>
              </a:spcAft>
              <a:buClr>
                <a:srgbClr val="0095FF"/>
              </a:buClr>
              <a:buSzPct val="90000"/>
              <a:buFontTx/>
              <a:buNone/>
              <a:tabLst/>
              <a:defRPr/>
            </a:pPr>
            <a:r>
              <a:rPr kumimoji="0" lang="zh-CN" altLang="en-US" sz="1400" b="1" i="0" u="none" strike="noStrike" kern="1200" cap="none" spc="0" normalizeH="0" baseline="0" noProof="0" dirty="0">
                <a:ln>
                  <a:noFill/>
                </a:ln>
                <a:solidFill>
                  <a:srgbClr val="0000C9"/>
                </a:solidFill>
                <a:effectLst/>
                <a:uLnTx/>
                <a:uFillTx/>
                <a:latin typeface="微软雅黑" panose="020B0503020204020204" pitchFamily="34" charset="-122"/>
                <a:ea typeface="微软雅黑" panose="020B0503020204020204" pitchFamily="34" charset="-122"/>
                <a:cs typeface="+mn-cs"/>
              </a:rPr>
              <a:t>提升</a:t>
            </a:r>
            <a:endParaRPr kumimoji="0" lang="en-US" altLang="zh-CN" sz="1400" b="1" i="0" u="none" strike="noStrike" kern="1200" cap="none" spc="0" normalizeH="0" baseline="0" noProof="0" dirty="0">
              <a:ln>
                <a:noFill/>
              </a:ln>
              <a:solidFill>
                <a:srgbClr val="0000C9"/>
              </a:solidFill>
              <a:effectLst/>
              <a:uLnTx/>
              <a:uFillTx/>
              <a:latin typeface="微软雅黑" panose="020B0503020204020204" pitchFamily="34" charset="-122"/>
              <a:ea typeface="微软雅黑" panose="020B0503020204020204" pitchFamily="34" charset="-122"/>
              <a:cs typeface="+mn-cs"/>
            </a:endParaRPr>
          </a:p>
          <a:p>
            <a:pPr marL="0" marR="0" lvl="0" indent="0" algn="ctr" defTabSz="914400" rtl="0" eaLnBrk="1" fontAlgn="base" latinLnBrk="0" hangingPunct="1">
              <a:lnSpc>
                <a:spcPct val="100000"/>
              </a:lnSpc>
              <a:spcBef>
                <a:spcPts val="0"/>
              </a:spcBef>
              <a:spcAft>
                <a:spcPct val="0"/>
              </a:spcAft>
              <a:buClr>
                <a:srgbClr val="0095FF"/>
              </a:buClr>
              <a:buSzPct val="90000"/>
              <a:buFontTx/>
              <a:buNone/>
              <a:tabLst/>
              <a:defRPr/>
            </a:pPr>
            <a:r>
              <a:rPr kumimoji="0" lang="zh-CN" altLang="en-US" sz="1400" b="1" i="0" u="none" strike="noStrike" kern="1200" cap="none" spc="0" normalizeH="0" baseline="0" noProof="0" dirty="0">
                <a:ln>
                  <a:noFill/>
                </a:ln>
                <a:solidFill>
                  <a:srgbClr val="0000C9"/>
                </a:solidFill>
                <a:effectLst/>
                <a:uLnTx/>
                <a:uFillTx/>
                <a:latin typeface="微软雅黑" panose="020B0503020204020204" pitchFamily="34" charset="-122"/>
                <a:ea typeface="微软雅黑" panose="020B0503020204020204" pitchFamily="34" charset="-122"/>
                <a:cs typeface="+mn-cs"/>
              </a:rPr>
              <a:t>安全性</a:t>
            </a:r>
          </a:p>
        </p:txBody>
      </p:sp>
      <p:sp>
        <p:nvSpPr>
          <p:cNvPr id="21" name="矩形 20">
            <a:extLst>
              <a:ext uri="{FF2B5EF4-FFF2-40B4-BE49-F238E27FC236}">
                <a16:creationId xmlns:a16="http://schemas.microsoft.com/office/drawing/2014/main" id="{37AD1F4E-8520-444F-9E73-B9284AB39525}"/>
              </a:ext>
            </a:extLst>
          </p:cNvPr>
          <p:cNvSpPr/>
          <p:nvPr/>
        </p:nvSpPr>
        <p:spPr bwMode="gray">
          <a:xfrm>
            <a:off x="10818371" y="3431070"/>
            <a:ext cx="726157" cy="648000"/>
          </a:xfrm>
          <a:prstGeom prst="rect">
            <a:avLst/>
          </a:prstGeom>
          <a:noFill/>
          <a:ln w="28575" cap="flat" cmpd="sng" algn="ctr">
            <a:noFill/>
            <a:prstDash val="solid"/>
            <a:miter lim="800000"/>
            <a:headEnd type="none" w="med" len="med"/>
            <a:tailEnd type="none" w="med" len="med"/>
          </a:ln>
          <a:effectLst/>
        </p:spPr>
        <p:txBody>
          <a:bodyPr vert="horz" wrap="square" lIns="91429" tIns="45715" rIns="91429" bIns="45715" numCol="1" rtlCol="0" anchor="ctr" anchorCtr="0" compatLnSpc="1">
            <a:prstTxWarp prst="textNoShape">
              <a:avLst/>
            </a:prstTxWarp>
            <a:noAutofit/>
          </a:bodyPr>
          <a:lstStyle/>
          <a:p>
            <a:pPr marL="0" marR="0" lvl="0" indent="0" algn="ctr" defTabSz="914400" rtl="0" eaLnBrk="1" fontAlgn="base" latinLnBrk="0" hangingPunct="1">
              <a:lnSpc>
                <a:spcPct val="100000"/>
              </a:lnSpc>
              <a:spcBef>
                <a:spcPts val="0"/>
              </a:spcBef>
              <a:spcAft>
                <a:spcPct val="0"/>
              </a:spcAft>
              <a:buClr>
                <a:srgbClr val="0095FF"/>
              </a:buClr>
              <a:buSzPct val="90000"/>
              <a:buFontTx/>
              <a:buNone/>
              <a:tabLst/>
              <a:defRPr/>
            </a:pPr>
            <a:r>
              <a:rPr kumimoji="0" lang="zh-CN" altLang="en-US" sz="1400" b="1" i="0" u="none" strike="noStrike" kern="1200" cap="none" spc="0" normalizeH="0" baseline="0" noProof="0" dirty="0">
                <a:ln>
                  <a:noFill/>
                </a:ln>
                <a:solidFill>
                  <a:srgbClr val="0000C9"/>
                </a:solidFill>
                <a:effectLst/>
                <a:uLnTx/>
                <a:uFillTx/>
                <a:latin typeface="微软雅黑" panose="020B0503020204020204" pitchFamily="34" charset="-122"/>
                <a:ea typeface="微软雅黑" panose="020B0503020204020204" pitchFamily="34" charset="-122"/>
                <a:cs typeface="+mn-cs"/>
              </a:rPr>
              <a:t>提升</a:t>
            </a:r>
            <a:endParaRPr kumimoji="0" lang="en-US" altLang="zh-CN" sz="1400" b="1" i="0" u="none" strike="noStrike" kern="1200" cap="none" spc="0" normalizeH="0" baseline="0" noProof="0" dirty="0">
              <a:ln>
                <a:noFill/>
              </a:ln>
              <a:solidFill>
                <a:srgbClr val="0000C9"/>
              </a:solidFill>
              <a:effectLst/>
              <a:uLnTx/>
              <a:uFillTx/>
              <a:latin typeface="微软雅黑" panose="020B0503020204020204" pitchFamily="34" charset="-122"/>
              <a:ea typeface="微软雅黑" panose="020B0503020204020204" pitchFamily="34" charset="-122"/>
              <a:cs typeface="+mn-cs"/>
            </a:endParaRPr>
          </a:p>
          <a:p>
            <a:pPr marL="0" marR="0" lvl="0" indent="0" algn="ctr" defTabSz="914400" rtl="0" eaLnBrk="1" fontAlgn="base" latinLnBrk="0" hangingPunct="1">
              <a:lnSpc>
                <a:spcPct val="100000"/>
              </a:lnSpc>
              <a:spcBef>
                <a:spcPts val="0"/>
              </a:spcBef>
              <a:spcAft>
                <a:spcPct val="0"/>
              </a:spcAft>
              <a:buClr>
                <a:srgbClr val="0095FF"/>
              </a:buClr>
              <a:buSzPct val="90000"/>
              <a:buFontTx/>
              <a:buNone/>
              <a:tabLst/>
              <a:defRPr/>
            </a:pPr>
            <a:r>
              <a:rPr kumimoji="0" lang="zh-CN" altLang="en-US" sz="1400" b="1" i="0" u="none" strike="noStrike" kern="1200" cap="none" spc="0" normalizeH="0" baseline="0" noProof="0" dirty="0">
                <a:ln>
                  <a:noFill/>
                </a:ln>
                <a:solidFill>
                  <a:srgbClr val="0000C9"/>
                </a:solidFill>
                <a:effectLst/>
                <a:uLnTx/>
                <a:uFillTx/>
                <a:latin typeface="微软雅黑" panose="020B0503020204020204" pitchFamily="34" charset="-122"/>
                <a:ea typeface="微软雅黑" panose="020B0503020204020204" pitchFamily="34" charset="-122"/>
                <a:cs typeface="+mn-cs"/>
              </a:rPr>
              <a:t>安全性</a:t>
            </a:r>
          </a:p>
        </p:txBody>
      </p:sp>
      <p:sp>
        <p:nvSpPr>
          <p:cNvPr id="23" name="矩形 22">
            <a:extLst>
              <a:ext uri="{FF2B5EF4-FFF2-40B4-BE49-F238E27FC236}">
                <a16:creationId xmlns:a16="http://schemas.microsoft.com/office/drawing/2014/main" id="{DAE93D9C-076F-A782-EA97-BA0CDBFDC01D}"/>
              </a:ext>
            </a:extLst>
          </p:cNvPr>
          <p:cNvSpPr/>
          <p:nvPr/>
        </p:nvSpPr>
        <p:spPr bwMode="gray">
          <a:xfrm>
            <a:off x="2663158" y="4334910"/>
            <a:ext cx="2180494" cy="748088"/>
          </a:xfrm>
          <a:prstGeom prst="rect">
            <a:avLst/>
          </a:prstGeom>
          <a:solidFill>
            <a:schemeClr val="accent2">
              <a:lumMod val="20000"/>
              <a:lumOff val="80000"/>
              <a:alpha val="69804"/>
            </a:schemeClr>
          </a:solidFill>
          <a:ln w="6350" cap="flat" cmpd="sng" algn="ctr">
            <a:solidFill>
              <a:schemeClr val="bg1"/>
            </a:solidFill>
            <a:prstDash val="solid"/>
            <a:miter lim="800000"/>
            <a:headEnd type="none" w="med" len="med"/>
            <a:tailEnd type="none" w="med" len="med"/>
          </a:ln>
          <a:effectLst/>
        </p:spPr>
        <p:txBody>
          <a:bodyPr vert="horz" wrap="square" lIns="91429" tIns="45715" rIns="91429" bIns="45715" numCol="1" rtlCol="0" anchor="ctr" anchorCtr="0" compatLnSpc="1">
            <a:prstTxWarp prst="textNoShape">
              <a:avLst/>
            </a:prstTxWarp>
            <a:noAutofit/>
          </a:bodyPr>
          <a:lstStyle/>
          <a:p>
            <a:pPr marL="0" marR="0" lvl="0" indent="0" algn="ctr" defTabSz="914400" rtl="0" eaLnBrk="1" fontAlgn="auto" latinLnBrk="0" hangingPunct="1">
              <a:lnSpc>
                <a:spcPct val="130000"/>
              </a:lnSpc>
              <a:spcBef>
                <a:spcPts val="0"/>
              </a:spcBef>
              <a:spcAft>
                <a:spcPts val="0"/>
              </a:spcAft>
              <a:buClrTx/>
              <a:buSzTx/>
              <a:buFontTx/>
              <a:buNone/>
              <a:tabLst/>
              <a:defRPr/>
            </a:pPr>
            <a:r>
              <a:rPr kumimoji="0" lang="zh-CN" altLang="en-US" sz="1800" b="1" i="0" u="none" strike="noStrike" kern="1200" cap="none" spc="0" normalizeH="0" baseline="0" noProof="0" dirty="0">
                <a:ln>
                  <a:noFill/>
                </a:ln>
                <a:solidFill>
                  <a:srgbClr val="C00000"/>
                </a:solidFill>
                <a:effectLst/>
                <a:uLnTx/>
                <a:uFillTx/>
                <a:latin typeface="微软雅黑" panose="020B0503020204020204" pitchFamily="34" charset="-122"/>
                <a:ea typeface="微软雅黑" panose="020B0503020204020204" pitchFamily="34" charset="-122"/>
                <a:cs typeface="Calibri" panose="020F0502020204030204" pitchFamily="34" charset="0"/>
                <a:sym typeface="Calibri" panose="020F0502020204030204" pitchFamily="34" charset="0"/>
              </a:rPr>
              <a:t>专利口崩片</a:t>
            </a:r>
            <a:endParaRPr kumimoji="0" lang="en-US" altLang="zh-CN" sz="1600" b="0" i="0" u="none" strike="noStrike" kern="1200" cap="none" spc="0" normalizeH="0" baseline="30000" noProof="0" dirty="0">
              <a:ln>
                <a:noFill/>
              </a:ln>
              <a:solidFill>
                <a:srgbClr val="000000"/>
              </a:solidFill>
              <a:effectLst/>
              <a:uLnTx/>
              <a:uFillTx/>
              <a:latin typeface="微软雅黑" panose="020B0503020204020204" pitchFamily="34" charset="-122"/>
              <a:ea typeface="微软雅黑" panose="020B0503020204020204" pitchFamily="34" charset="-122"/>
              <a:cs typeface="Calibri" panose="020F0502020204030204" pitchFamily="34" charset="0"/>
              <a:sym typeface="Calibri" panose="020F0502020204030204" pitchFamily="34" charset="0"/>
            </a:endParaRPr>
          </a:p>
        </p:txBody>
      </p:sp>
      <p:sp>
        <p:nvSpPr>
          <p:cNvPr id="44" name="矩形 43">
            <a:extLst>
              <a:ext uri="{FF2B5EF4-FFF2-40B4-BE49-F238E27FC236}">
                <a16:creationId xmlns:a16="http://schemas.microsoft.com/office/drawing/2014/main" id="{A6A46C80-EDEE-FA11-5B58-A59D7545DA55}"/>
              </a:ext>
            </a:extLst>
          </p:cNvPr>
          <p:cNvSpPr/>
          <p:nvPr/>
        </p:nvSpPr>
        <p:spPr bwMode="gray">
          <a:xfrm>
            <a:off x="10818371" y="4316622"/>
            <a:ext cx="726157" cy="748088"/>
          </a:xfrm>
          <a:prstGeom prst="rect">
            <a:avLst/>
          </a:prstGeom>
          <a:noFill/>
          <a:ln w="28575" cap="flat" cmpd="sng" algn="ctr">
            <a:noFill/>
            <a:prstDash val="solid"/>
            <a:miter lim="800000"/>
            <a:headEnd type="none" w="med" len="med"/>
            <a:tailEnd type="none" w="med" len="med"/>
          </a:ln>
          <a:effectLst/>
        </p:spPr>
        <p:txBody>
          <a:bodyPr vert="horz" wrap="square" lIns="91429" tIns="45715" rIns="91429" bIns="45715" numCol="1" rtlCol="0" anchor="ctr" anchorCtr="0" compatLnSpc="1">
            <a:prstTxWarp prst="textNoShape">
              <a:avLst/>
            </a:prstTxWarp>
            <a:noAutofit/>
          </a:bodyPr>
          <a:lstStyle/>
          <a:p>
            <a:pPr marL="0" marR="0" lvl="0" indent="0" algn="ctr" defTabSz="914400" rtl="0" eaLnBrk="1" fontAlgn="base" latinLnBrk="0" hangingPunct="1">
              <a:lnSpc>
                <a:spcPct val="100000"/>
              </a:lnSpc>
              <a:spcBef>
                <a:spcPts val="0"/>
              </a:spcBef>
              <a:spcAft>
                <a:spcPct val="0"/>
              </a:spcAft>
              <a:buClr>
                <a:srgbClr val="0095FF"/>
              </a:buClr>
              <a:buSzPct val="90000"/>
              <a:buFontTx/>
              <a:buNone/>
              <a:tabLst/>
              <a:defRPr/>
            </a:pPr>
            <a:r>
              <a:rPr kumimoji="0" lang="zh-CN" altLang="en-US" sz="1400" b="1" i="0" u="none" strike="noStrike" kern="1200" cap="none" spc="0" normalizeH="0" baseline="0" noProof="0" dirty="0">
                <a:ln>
                  <a:noFill/>
                </a:ln>
                <a:solidFill>
                  <a:srgbClr val="0000C9"/>
                </a:solidFill>
                <a:effectLst/>
                <a:uLnTx/>
                <a:uFillTx/>
                <a:latin typeface="微软雅黑" panose="020B0503020204020204" pitchFamily="34" charset="-122"/>
                <a:ea typeface="微软雅黑" panose="020B0503020204020204" pitchFamily="34" charset="-122"/>
                <a:cs typeface="+mn-cs"/>
              </a:rPr>
              <a:t>提升有效性和</a:t>
            </a:r>
            <a:endParaRPr kumimoji="0" lang="en-US" altLang="zh-CN" sz="1400" b="1" i="0" u="none" strike="noStrike" kern="1200" cap="none" spc="0" normalizeH="0" baseline="0" noProof="0" dirty="0">
              <a:ln>
                <a:noFill/>
              </a:ln>
              <a:solidFill>
                <a:srgbClr val="0000C9"/>
              </a:solidFill>
              <a:effectLst/>
              <a:uLnTx/>
              <a:uFillTx/>
              <a:latin typeface="微软雅黑" panose="020B0503020204020204" pitchFamily="34" charset="-122"/>
              <a:ea typeface="微软雅黑" panose="020B0503020204020204" pitchFamily="34" charset="-122"/>
              <a:cs typeface="+mn-cs"/>
            </a:endParaRPr>
          </a:p>
          <a:p>
            <a:pPr marL="0" marR="0" lvl="0" indent="0" algn="ctr" defTabSz="914400" rtl="0" eaLnBrk="1" fontAlgn="base" latinLnBrk="0" hangingPunct="1">
              <a:lnSpc>
                <a:spcPct val="100000"/>
              </a:lnSpc>
              <a:spcBef>
                <a:spcPts val="0"/>
              </a:spcBef>
              <a:spcAft>
                <a:spcPct val="0"/>
              </a:spcAft>
              <a:buClr>
                <a:srgbClr val="0095FF"/>
              </a:buClr>
              <a:buSzPct val="90000"/>
              <a:buFontTx/>
              <a:buNone/>
              <a:tabLst/>
              <a:defRPr/>
            </a:pPr>
            <a:r>
              <a:rPr kumimoji="0" lang="zh-CN" altLang="en-US" sz="1400" b="1" i="0" u="none" strike="noStrike" kern="1200" cap="none" spc="0" normalizeH="0" baseline="0" noProof="0" dirty="0">
                <a:ln>
                  <a:noFill/>
                </a:ln>
                <a:solidFill>
                  <a:srgbClr val="0000C9"/>
                </a:solidFill>
                <a:effectLst/>
                <a:uLnTx/>
                <a:uFillTx/>
                <a:latin typeface="微软雅黑" panose="020B0503020204020204" pitchFamily="34" charset="-122"/>
                <a:ea typeface="微软雅黑" panose="020B0503020204020204" pitchFamily="34" charset="-122"/>
                <a:cs typeface="+mn-cs"/>
              </a:rPr>
              <a:t>依从性</a:t>
            </a:r>
          </a:p>
        </p:txBody>
      </p:sp>
      <p:cxnSp>
        <p:nvCxnSpPr>
          <p:cNvPr id="53" name="直接连接符 52">
            <a:extLst>
              <a:ext uri="{FF2B5EF4-FFF2-40B4-BE49-F238E27FC236}">
                <a16:creationId xmlns:a16="http://schemas.microsoft.com/office/drawing/2014/main" id="{9AD63E63-F4E1-DA3A-22C4-38F29FCE7FC2}"/>
              </a:ext>
            </a:extLst>
          </p:cNvPr>
          <p:cNvCxnSpPr>
            <a:cxnSpLocks/>
          </p:cNvCxnSpPr>
          <p:nvPr/>
        </p:nvCxnSpPr>
        <p:spPr bwMode="gray">
          <a:xfrm>
            <a:off x="714736" y="1663508"/>
            <a:ext cx="4128917" cy="0"/>
          </a:xfrm>
          <a:prstGeom prst="line">
            <a:avLst/>
          </a:prstGeom>
          <a:ln w="12700">
            <a:solidFill>
              <a:schemeClr val="bg1">
                <a:lumMod val="65000"/>
              </a:schemeClr>
            </a:solidFill>
            <a:headEnd/>
            <a:tailEnd/>
          </a:ln>
        </p:spPr>
        <p:style>
          <a:lnRef idx="1">
            <a:schemeClr val="accent2"/>
          </a:lnRef>
          <a:fillRef idx="0">
            <a:schemeClr val="accent2"/>
          </a:fillRef>
          <a:effectRef idx="0">
            <a:schemeClr val="accent2"/>
          </a:effectRef>
          <a:fontRef idx="minor">
            <a:schemeClr val="tx1"/>
          </a:fontRef>
        </p:style>
      </p:cxnSp>
      <p:cxnSp>
        <p:nvCxnSpPr>
          <p:cNvPr id="54" name="直接连接符 53">
            <a:extLst>
              <a:ext uri="{FF2B5EF4-FFF2-40B4-BE49-F238E27FC236}">
                <a16:creationId xmlns:a16="http://schemas.microsoft.com/office/drawing/2014/main" id="{2714517A-5827-F1AB-3B9A-8319926BE644}"/>
              </a:ext>
            </a:extLst>
          </p:cNvPr>
          <p:cNvCxnSpPr>
            <a:cxnSpLocks/>
          </p:cNvCxnSpPr>
          <p:nvPr/>
        </p:nvCxnSpPr>
        <p:spPr bwMode="gray">
          <a:xfrm>
            <a:off x="5318454" y="1663508"/>
            <a:ext cx="5862995" cy="0"/>
          </a:xfrm>
          <a:prstGeom prst="line">
            <a:avLst/>
          </a:prstGeom>
          <a:ln w="12700">
            <a:solidFill>
              <a:schemeClr val="bg1">
                <a:lumMod val="65000"/>
              </a:schemeClr>
            </a:solidFill>
            <a:headEnd/>
            <a:tailEnd/>
          </a:ln>
        </p:spPr>
        <p:style>
          <a:lnRef idx="1">
            <a:schemeClr val="accent2"/>
          </a:lnRef>
          <a:fillRef idx="0">
            <a:schemeClr val="accent2"/>
          </a:fillRef>
          <a:effectRef idx="0">
            <a:schemeClr val="accent2"/>
          </a:effectRef>
          <a:fontRef idx="minor">
            <a:schemeClr val="tx1"/>
          </a:fontRef>
        </p:style>
      </p:cxnSp>
      <p:sp>
        <p:nvSpPr>
          <p:cNvPr id="26" name="矩形 25">
            <a:extLst>
              <a:ext uri="{FF2B5EF4-FFF2-40B4-BE49-F238E27FC236}">
                <a16:creationId xmlns:a16="http://schemas.microsoft.com/office/drawing/2014/main" id="{45BA41D3-F8F1-9E19-50FE-55DE34FE04DF}"/>
              </a:ext>
            </a:extLst>
          </p:cNvPr>
          <p:cNvSpPr/>
          <p:nvPr/>
        </p:nvSpPr>
        <p:spPr bwMode="gray">
          <a:xfrm>
            <a:off x="9794813" y="-1"/>
            <a:ext cx="2395601" cy="446253"/>
          </a:xfrm>
          <a:prstGeom prst="rect">
            <a:avLst/>
          </a:prstGeom>
          <a:solidFill>
            <a:schemeClr val="bg1">
              <a:lumMod val="95000"/>
            </a:schemeClr>
          </a:solidFill>
          <a:ln w="28575" cap="flat" cmpd="sng" algn="ctr">
            <a:noFill/>
            <a:prstDash val="solid"/>
            <a:miter lim="800000"/>
            <a:headEnd type="none" w="med" len="med"/>
            <a:tailEnd type="none" w="med" len="med"/>
          </a:ln>
          <a:effectLst/>
        </p:spPr>
        <p:txBody>
          <a:bodyPr vert="horz" wrap="square" lIns="91429" tIns="45715" rIns="91429" bIns="45715" numCol="1" rtlCol="0" anchor="ctr" anchorCtr="0" compatLnSpc="1">
            <a:prstTxWarp prst="textNoShape">
              <a:avLst/>
            </a:prstTxWarp>
            <a:noAutofit/>
          </a:bodyPr>
          <a:lstStyle/>
          <a:p>
            <a:pPr marL="0" marR="0" lvl="0" indent="0" algn="ctr" defTabSz="914400" rtl="0" eaLnBrk="1" fontAlgn="base" latinLnBrk="0" hangingPunct="1">
              <a:lnSpc>
                <a:spcPct val="90000"/>
              </a:lnSpc>
              <a:spcBef>
                <a:spcPts val="0"/>
              </a:spcBef>
              <a:spcAft>
                <a:spcPct val="0"/>
              </a:spcAft>
              <a:buClr>
                <a:srgbClr val="0095FF"/>
              </a:buClr>
              <a:buSzPct val="90000"/>
              <a:buFontTx/>
              <a:buNone/>
              <a:tabLst/>
              <a:defRPr/>
            </a:pPr>
            <a:r>
              <a:rPr kumimoji="0" lang="zh-CN" altLang="en-US" sz="1600" b="1" i="0" u="none" strike="noStrike" kern="1200" cap="none" spc="0"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cs typeface="+mn-cs"/>
              </a:rPr>
              <a:t>硫酸</a:t>
            </a:r>
            <a:r>
              <a:rPr kumimoji="0" lang="zh-CN" altLang="en-US" sz="2000" b="1" i="0" u="none" strike="noStrike" kern="1200" cap="none" spc="0" normalizeH="0" baseline="0" noProof="0" dirty="0">
                <a:ln>
                  <a:noFill/>
                </a:ln>
                <a:solidFill>
                  <a:srgbClr val="0000C9"/>
                </a:solidFill>
                <a:effectLst/>
                <a:uLnTx/>
                <a:uFillTx/>
                <a:latin typeface="微软雅黑" panose="020B0503020204020204" pitchFamily="34" charset="-122"/>
                <a:ea typeface="微软雅黑" panose="020B0503020204020204" pitchFamily="34" charset="-122"/>
                <a:cs typeface="+mn-cs"/>
              </a:rPr>
              <a:t>瑞美吉泮</a:t>
            </a:r>
            <a:r>
              <a:rPr kumimoji="0" lang="zh-CN" altLang="en-US" sz="1600" b="1" i="0" u="none" strike="noStrike" kern="1200" cap="none" spc="0"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cs typeface="+mn-cs"/>
              </a:rPr>
              <a:t>口崩片</a:t>
            </a:r>
            <a:endParaRPr kumimoji="0" lang="zh-CN" altLang="en-US" sz="2000" b="1" i="0" u="none" strike="noStrike" kern="1200" cap="none" spc="0"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cs typeface="+mn-cs"/>
            </a:endParaRPr>
          </a:p>
        </p:txBody>
      </p:sp>
      <p:sp>
        <p:nvSpPr>
          <p:cNvPr id="3" name="矩形: 圆角 2">
            <a:extLst>
              <a:ext uri="{FF2B5EF4-FFF2-40B4-BE49-F238E27FC236}">
                <a16:creationId xmlns:a16="http://schemas.microsoft.com/office/drawing/2014/main" id="{1C0C282A-A756-6826-5A3C-528D3A2A7458}"/>
              </a:ext>
            </a:extLst>
          </p:cNvPr>
          <p:cNvSpPr/>
          <p:nvPr/>
        </p:nvSpPr>
        <p:spPr bwMode="gray">
          <a:xfrm>
            <a:off x="7002649" y="5304154"/>
            <a:ext cx="3323616" cy="792000"/>
          </a:xfrm>
          <a:prstGeom prst="roundRect">
            <a:avLst/>
          </a:prstGeom>
          <a:solidFill>
            <a:schemeClr val="bg2">
              <a:lumMod val="20000"/>
              <a:lumOff val="80000"/>
            </a:schemeClr>
          </a:solidFill>
          <a:ln w="6350" cap="flat" cmpd="sng" algn="ctr">
            <a:noFill/>
            <a:prstDash val="solid"/>
            <a:miter lim="800000"/>
            <a:headEnd type="none" w="med" len="med"/>
            <a:tailEnd type="none" w="med" len="med"/>
          </a:ln>
          <a:effectLst/>
        </p:spPr>
        <p:txBody>
          <a:bodyPr vert="horz" wrap="square" lIns="91429" tIns="45715" rIns="91429" bIns="45715" numCol="1" rtlCol="0" anchor="ctr" anchorCtr="0" compatLnSpc="1">
            <a:prstTxWarp prst="textNoShape">
              <a:avLst/>
            </a:prstTxWarp>
            <a:noAutofit/>
          </a:bodyPr>
          <a:lstStyle/>
          <a:p>
            <a:pPr marL="0" marR="0" lvl="0" indent="0" algn="ctr" defTabSz="914400" rtl="0" eaLnBrk="1" fontAlgn="base" latinLnBrk="0" hangingPunct="1">
              <a:lnSpc>
                <a:spcPct val="120000"/>
              </a:lnSpc>
              <a:spcBef>
                <a:spcPts val="0"/>
              </a:spcBef>
              <a:spcAft>
                <a:spcPct val="0"/>
              </a:spcAft>
              <a:buClr>
                <a:srgbClr val="0095FF"/>
              </a:buClr>
              <a:buSzPct val="90000"/>
              <a:buFontTx/>
              <a:buNone/>
              <a:tabLst/>
              <a:defRPr/>
            </a:pPr>
            <a:r>
              <a:rPr kumimoji="0" lang="zh-CN" altLang="en-US" sz="1400" b="1" i="0" u="none" strike="noStrike" kern="1200" cap="none" spc="0"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cs typeface="+mn-cs"/>
              </a:rPr>
              <a:t>通过</a:t>
            </a:r>
            <a:r>
              <a:rPr kumimoji="0" lang="en-US" altLang="zh-CN" sz="2000" b="1" i="0" u="none" strike="noStrike" kern="1200" cap="none" spc="0" normalizeH="0" baseline="0" noProof="0" dirty="0">
                <a:ln>
                  <a:noFill/>
                </a:ln>
                <a:solidFill>
                  <a:srgbClr val="C00000"/>
                </a:solidFill>
                <a:effectLst/>
                <a:uLnTx/>
                <a:uFillTx/>
                <a:latin typeface="微软雅黑" panose="020B0503020204020204" pitchFamily="34" charset="-122"/>
                <a:ea typeface="微软雅黑" panose="020B0503020204020204" pitchFamily="34" charset="-122"/>
                <a:cs typeface="+mn-cs"/>
              </a:rPr>
              <a:t>FDA</a:t>
            </a:r>
            <a:r>
              <a:rPr kumimoji="0" lang="zh-CN" altLang="en-US" sz="2000" b="1" i="0" u="none" strike="noStrike" kern="1200" cap="none" spc="0" normalizeH="0" baseline="0" noProof="0" dirty="0">
                <a:ln>
                  <a:noFill/>
                </a:ln>
                <a:solidFill>
                  <a:srgbClr val="C00000"/>
                </a:solidFill>
                <a:effectLst/>
                <a:uLnTx/>
                <a:uFillTx/>
                <a:latin typeface="微软雅黑" panose="020B0503020204020204" pitchFamily="34" charset="-122"/>
                <a:ea typeface="微软雅黑" panose="020B0503020204020204" pitchFamily="34" charset="-122"/>
                <a:cs typeface="+mn-cs"/>
              </a:rPr>
              <a:t>优先审评</a:t>
            </a:r>
            <a:r>
              <a:rPr kumimoji="0" lang="zh-CN" altLang="en-US" sz="1400" b="1" i="0" u="none" strike="noStrike" kern="1200" cap="none" spc="0"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cs typeface="+mn-cs"/>
              </a:rPr>
              <a:t>获批</a:t>
            </a:r>
          </a:p>
        </p:txBody>
      </p:sp>
      <p:sp>
        <p:nvSpPr>
          <p:cNvPr id="6" name="矩形: 圆角 5">
            <a:extLst>
              <a:ext uri="{FF2B5EF4-FFF2-40B4-BE49-F238E27FC236}">
                <a16:creationId xmlns:a16="http://schemas.microsoft.com/office/drawing/2014/main" id="{3FDD1A41-BA04-77DC-9B8D-496D52C4A465}"/>
              </a:ext>
            </a:extLst>
          </p:cNvPr>
          <p:cNvSpPr/>
          <p:nvPr/>
        </p:nvSpPr>
        <p:spPr bwMode="gray">
          <a:xfrm>
            <a:off x="1722249" y="5304154"/>
            <a:ext cx="4620106" cy="792000"/>
          </a:xfrm>
          <a:prstGeom prst="roundRect">
            <a:avLst/>
          </a:prstGeom>
          <a:solidFill>
            <a:schemeClr val="bg2">
              <a:lumMod val="20000"/>
              <a:lumOff val="80000"/>
            </a:schemeClr>
          </a:solidFill>
          <a:ln w="6350" cap="flat" cmpd="sng" algn="ctr">
            <a:noFill/>
            <a:prstDash val="solid"/>
            <a:miter lim="800000"/>
            <a:headEnd type="none" w="med" len="med"/>
            <a:tailEnd type="none" w="med" len="med"/>
          </a:ln>
          <a:effectLst/>
        </p:spPr>
        <p:txBody>
          <a:bodyPr vert="horz" wrap="square" lIns="91429" tIns="45715" rIns="91429" bIns="45715" numCol="1" rtlCol="0" anchor="ctr" anchorCtr="0" compatLnSpc="1">
            <a:prstTxWarp prst="textNoShape">
              <a:avLst/>
            </a:prstTxWarp>
            <a:noAutofit/>
          </a:bodyPr>
          <a:lstStyle/>
          <a:p>
            <a:pPr marL="0" marR="0" lvl="0" indent="0" algn="ctr" defTabSz="914400" rtl="0" eaLnBrk="1" fontAlgn="base" latinLnBrk="0" hangingPunct="1">
              <a:lnSpc>
                <a:spcPct val="120000"/>
              </a:lnSpc>
              <a:spcBef>
                <a:spcPts val="0"/>
              </a:spcBef>
              <a:spcAft>
                <a:spcPct val="0"/>
              </a:spcAft>
              <a:buClr>
                <a:srgbClr val="0095FF"/>
              </a:buClr>
              <a:buSzPct val="90000"/>
              <a:buFontTx/>
              <a:buNone/>
              <a:tabLst/>
              <a:defRPr/>
            </a:pPr>
            <a:r>
              <a:rPr kumimoji="0" lang="en-US" altLang="zh-CN" sz="1400" b="1" i="0" u="none" strike="noStrike" kern="1200" cap="none" spc="0" normalizeH="0" baseline="0" noProof="0" dirty="0">
                <a:ln>
                  <a:noFill/>
                </a:ln>
                <a:solidFill>
                  <a:srgbClr val="C00000"/>
                </a:solidFill>
                <a:effectLst/>
                <a:uLnTx/>
                <a:uFillTx/>
                <a:latin typeface="微软雅黑" panose="020B0503020204020204" pitchFamily="34" charset="-122"/>
                <a:ea typeface="微软雅黑" panose="020B0503020204020204" pitchFamily="34" charset="-122"/>
                <a:cs typeface="+mn-cs"/>
              </a:rPr>
              <a:t>CGRP</a:t>
            </a:r>
            <a:r>
              <a:rPr kumimoji="0" lang="zh-CN" altLang="en-US" sz="1400" b="1" i="0" u="none" strike="noStrike" kern="1200" cap="none" spc="0" normalizeH="0" baseline="0" noProof="0" dirty="0">
                <a:ln>
                  <a:noFill/>
                </a:ln>
                <a:solidFill>
                  <a:srgbClr val="C00000"/>
                </a:solidFill>
                <a:effectLst/>
                <a:uLnTx/>
                <a:uFillTx/>
                <a:latin typeface="微软雅黑" panose="020B0503020204020204" pitchFamily="34" charset="-122"/>
                <a:ea typeface="微软雅黑" panose="020B0503020204020204" pitchFamily="34" charset="-122"/>
                <a:cs typeface="+mn-cs"/>
              </a:rPr>
              <a:t>拮抗剂</a:t>
            </a:r>
            <a:r>
              <a:rPr kumimoji="0" lang="zh-CN" altLang="en-US" sz="1400" b="1" i="0" u="none" strike="noStrike" kern="1200" cap="none" spc="0"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cs typeface="+mn-cs"/>
              </a:rPr>
              <a:t>治疗偏头痛机制的开创性理论研究获得</a:t>
            </a:r>
            <a:endParaRPr kumimoji="0" lang="en-US" altLang="zh-CN" sz="1400" b="1" i="0" u="none" strike="noStrike" kern="1200" cap="none" spc="0"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cs typeface="+mn-cs"/>
            </a:endParaRPr>
          </a:p>
          <a:p>
            <a:pPr marL="0" marR="0" lvl="0" indent="0" algn="ctr" defTabSz="914400" rtl="0" eaLnBrk="1" fontAlgn="base" latinLnBrk="0" hangingPunct="1">
              <a:lnSpc>
                <a:spcPct val="120000"/>
              </a:lnSpc>
              <a:spcBef>
                <a:spcPts val="0"/>
              </a:spcBef>
              <a:spcAft>
                <a:spcPct val="0"/>
              </a:spcAft>
              <a:buClr>
                <a:srgbClr val="0095FF"/>
              </a:buClr>
              <a:buSzPct val="90000"/>
              <a:buFontTx/>
              <a:buNone/>
              <a:tabLst/>
              <a:defRPr/>
            </a:pPr>
            <a:r>
              <a:rPr kumimoji="0" lang="zh-CN" altLang="en-US" sz="2000" b="1" i="0" u="none" strike="noStrike" kern="1200" cap="none" spc="0" normalizeH="0" baseline="0" noProof="0" dirty="0">
                <a:ln>
                  <a:noFill/>
                </a:ln>
                <a:solidFill>
                  <a:srgbClr val="C00000"/>
                </a:solidFill>
                <a:effectLst/>
                <a:uLnTx/>
                <a:uFillTx/>
                <a:latin typeface="微软雅黑" panose="020B0503020204020204" pitchFamily="34" charset="-122"/>
                <a:ea typeface="微软雅黑" panose="020B0503020204020204" pitchFamily="34" charset="-122"/>
                <a:cs typeface="+mn-cs"/>
              </a:rPr>
              <a:t>脑科学界诺贝尔奖</a:t>
            </a:r>
            <a:r>
              <a:rPr kumimoji="0" lang="zh-CN" altLang="en-US" sz="1400" b="1" i="0" u="none" strike="noStrike" kern="1200" cap="none" spc="0"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cs typeface="+mn-cs"/>
              </a:rPr>
              <a:t>（</a:t>
            </a:r>
            <a:r>
              <a:rPr kumimoji="0" lang="en-US" altLang="zh-CN" sz="1400" b="1" i="0" u="none" strike="noStrike" kern="1200" cap="none" spc="0"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cs typeface="+mn-cs"/>
              </a:rPr>
              <a:t>The Brain Prize</a:t>
            </a:r>
            <a:r>
              <a:rPr kumimoji="0" lang="zh-CN" altLang="en-US" sz="1400" b="1" i="0" u="none" strike="noStrike" kern="1200" cap="none" spc="0"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cs typeface="+mn-cs"/>
              </a:rPr>
              <a:t>）</a:t>
            </a:r>
            <a:r>
              <a:rPr kumimoji="0" lang="en-US" altLang="zh-CN" sz="1400" i="0" u="none" strike="noStrike" kern="1200" cap="none" spc="0" normalizeH="0" baseline="30000" noProof="0" dirty="0">
                <a:ln>
                  <a:noFill/>
                </a:ln>
                <a:solidFill>
                  <a:srgbClr val="000000"/>
                </a:solidFill>
                <a:effectLst/>
                <a:uLnTx/>
                <a:uFillTx/>
                <a:latin typeface="微软雅黑" panose="020B0503020204020204" pitchFamily="34" charset="-122"/>
                <a:ea typeface="微软雅黑" panose="020B0503020204020204" pitchFamily="34" charset="-122"/>
                <a:cs typeface="+mn-cs"/>
              </a:rPr>
              <a:t>27</a:t>
            </a:r>
          </a:p>
        </p:txBody>
      </p:sp>
      <p:sp>
        <p:nvSpPr>
          <p:cNvPr id="7" name="文本框 6">
            <a:extLst>
              <a:ext uri="{FF2B5EF4-FFF2-40B4-BE49-F238E27FC236}">
                <a16:creationId xmlns:a16="http://schemas.microsoft.com/office/drawing/2014/main" id="{61B2AEE8-32FC-3DC3-05BC-968118EEAEBE}"/>
              </a:ext>
            </a:extLst>
          </p:cNvPr>
          <p:cNvSpPr txBox="1"/>
          <p:nvPr/>
        </p:nvSpPr>
        <p:spPr bwMode="gray">
          <a:xfrm>
            <a:off x="2110184" y="6423867"/>
            <a:ext cx="7128992" cy="246221"/>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CN" sz="1000" b="0" i="0" u="none" strike="noStrike" kern="1200" cap="none" spc="0"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cs typeface="+mn-cs"/>
              </a:rPr>
              <a:t>*</a:t>
            </a:r>
            <a:r>
              <a:rPr kumimoji="0" lang="zh-CN" altLang="en-US" sz="1000" b="0" i="0" u="none" strike="noStrike" kern="1200" cap="none" spc="0"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cs typeface="+mn-cs"/>
              </a:rPr>
              <a:t>注：神经类药物需要迅速起效，病情缓解缓慢将导致患者痛苦的延长，以致对治疗失去信心，导致依从性下降</a:t>
            </a:r>
            <a:endParaRPr kumimoji="0" lang="zh-CN" altLang="en-US" sz="1000" b="0" i="0" u="none" strike="noStrike" kern="1200" cap="none" spc="0" normalizeH="0" baseline="0" noProof="0" dirty="0">
              <a:ln>
                <a:noFill/>
              </a:ln>
              <a:solidFill>
                <a:srgbClr val="000000"/>
              </a:solidFill>
              <a:effectLst/>
              <a:uLnTx/>
              <a:uFillTx/>
              <a:latin typeface="Arial" panose="020B0604020202020204"/>
              <a:ea typeface="黑体" panose="02010609060101010101" pitchFamily="49" charset="-122"/>
              <a:cs typeface="+mn-cs"/>
            </a:endParaRPr>
          </a:p>
        </p:txBody>
      </p:sp>
    </p:spTree>
    <p:extLst>
      <p:ext uri="{BB962C8B-B14F-4D97-AF65-F5344CB8AC3E}">
        <p14:creationId xmlns:p14="http://schemas.microsoft.com/office/powerpoint/2010/main" val="12174609"/>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HINKCELLUNDODONOTDELETE" val="0"/>
</p:tagLst>
</file>

<file path=ppt/tags/tag1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2.xml><?xml version="1.0" encoding="utf-8"?>
<p:tagLst xmlns:a="http://schemas.openxmlformats.org/drawingml/2006/main" xmlns:r="http://schemas.openxmlformats.org/officeDocument/2006/relationships" xmlns:p="http://schemas.openxmlformats.org/presentationml/2006/main">
  <p:tag name="KSO_WM_BEAUTIFY_FLAG" val=""/>
</p:tagLst>
</file>

<file path=ppt/tags/tag4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3_Office Theme">
  <a:themeElements>
    <a:clrScheme name="PFE2021">
      <a:dk1>
        <a:srgbClr val="000000"/>
      </a:dk1>
      <a:lt1>
        <a:srgbClr val="FFFFFF"/>
      </a:lt1>
      <a:dk2>
        <a:srgbClr val="F49C34"/>
      </a:dk2>
      <a:lt2>
        <a:srgbClr val="F8DF5A"/>
      </a:lt2>
      <a:accent1>
        <a:srgbClr val="0000C9"/>
      </a:accent1>
      <a:accent2>
        <a:srgbClr val="0095FF"/>
      </a:accent2>
      <a:accent3>
        <a:srgbClr val="0DBDBA"/>
      </a:accent3>
      <a:accent4>
        <a:srgbClr val="67BB6E"/>
      </a:accent4>
      <a:accent5>
        <a:srgbClr val="9D73F7"/>
      </a:accent5>
      <a:accent6>
        <a:srgbClr val="D95776"/>
      </a:accent6>
      <a:hlink>
        <a:srgbClr val="0095FF"/>
      </a:hlink>
      <a:folHlink>
        <a:srgbClr val="A1AAB1"/>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gray">
        <a:solidFill>
          <a:schemeClr val="bg1">
            <a:lumMod val="95000"/>
          </a:schemeClr>
        </a:solidFill>
        <a:ln w="28575" cap="flat" cmpd="sng" algn="ctr">
          <a:noFill/>
          <a:prstDash val="solid"/>
          <a:miter lim="800000"/>
          <a:headEnd type="none" w="med" len="med"/>
          <a:tailEnd type="none" w="med" len="med"/>
        </a:ln>
        <a:effectLst/>
      </a:spPr>
      <a:bodyPr vert="horz" wrap="square" lIns="91429" tIns="45715" rIns="91429" bIns="45715" numCol="1" rtlCol="0" anchor="ctr" anchorCtr="0" compatLnSpc="1">
        <a:prstTxWarp prst="textNoShape">
          <a:avLst/>
        </a:prstTxWarp>
        <a:noAutofit/>
      </a:bodyPr>
      <a:lstStyle>
        <a:defPPr algn="ctr" fontAlgn="base">
          <a:lnSpc>
            <a:spcPct val="90000"/>
          </a:lnSpc>
          <a:spcAft>
            <a:spcPct val="0"/>
          </a:spcAft>
          <a:buClr>
            <a:schemeClr val="accent2"/>
          </a:buClr>
          <a:buSzPct val="90000"/>
          <a:defRPr b="1" dirty="0">
            <a:solidFill>
              <a:schemeClr val="accent1"/>
            </a:solidFill>
            <a:latin typeface="+mj-lt"/>
          </a:defRPr>
        </a:defPPr>
      </a:lstStyle>
    </a:spDef>
    <a:lnDef>
      <a:spPr bwMode="gray">
        <a:noFill/>
        <a:ln w="12700" cap="rnd">
          <a:solidFill>
            <a:schemeClr val="bg1">
              <a:lumMod val="75000"/>
            </a:schemeClr>
          </a:solidFill>
          <a:prstDash val="solid"/>
          <a:round/>
          <a:headEnd/>
          <a:tailEnd/>
        </a:ln>
        <a:effectLst/>
      </a:spPr>
      <a:bodyPr/>
      <a:lstStyle/>
    </a:lnDef>
    <a:txDef>
      <a:spPr bwMode="gray"/>
      <a:bodyPr wrap="square" lIns="45720" tIns="45720" rIns="45720" bIns="45720" rtlCol="0">
        <a:noAutofit/>
      </a:bodyPr>
      <a:lstStyle>
        <a:defPPr marL="171450" indent="-171450" algn="l">
          <a:lnSpc>
            <a:spcPct val="90000"/>
          </a:lnSpc>
          <a:spcBef>
            <a:spcPts val="1000"/>
          </a:spcBef>
          <a:buFont typeface="Arial" panose="020B0604020202020204" pitchFamily="34" charset="0"/>
          <a:buChar char="•"/>
          <a:defRPr sz="1600" dirty="0" err="1" smtClean="0"/>
        </a:defPPr>
      </a:lstStyle>
    </a:txDef>
  </a:objectDefaults>
  <a:extraClrSchemeLst/>
  <a:extLst>
    <a:ext uri="{05A4C25C-085E-4340-85A3-A5531E510DB2}">
      <thm15:themeFamily xmlns:thm15="http://schemas.microsoft.com/office/thememl/2012/main" name="P113901_Pfizwer PowerPoint Template_Logo_Confidential_16x9_011421_1230am.pptx" id="{E16796BA-4DED-40F6-9D93-A6103AA552F4}" vid="{4EBAB7F6-64B5-416D-A518-BA6D9B2F23F8}"/>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1243</TotalTime>
  <Words>2815</Words>
  <Application>Microsoft Office PowerPoint</Application>
  <PresentationFormat>宽屏</PresentationFormat>
  <Paragraphs>282</Paragraphs>
  <Slides>11</Slides>
  <Notes>11</Notes>
  <HiddenSlides>0</HiddenSlides>
  <MMClips>0</MMClips>
  <ScaleCrop>false</ScaleCrop>
  <HeadingPairs>
    <vt:vector size="8" baseType="variant">
      <vt:variant>
        <vt:lpstr>已用的字体</vt:lpstr>
      </vt:variant>
      <vt:variant>
        <vt:i4>8</vt:i4>
      </vt:variant>
      <vt:variant>
        <vt:lpstr>主题</vt:lpstr>
      </vt:variant>
      <vt:variant>
        <vt:i4>1</vt:i4>
      </vt:variant>
      <vt:variant>
        <vt:lpstr>嵌入 OLE 服务器</vt:lpstr>
      </vt:variant>
      <vt:variant>
        <vt:i4>1</vt:i4>
      </vt:variant>
      <vt:variant>
        <vt:lpstr>幻灯片标题</vt:lpstr>
      </vt:variant>
      <vt:variant>
        <vt:i4>11</vt:i4>
      </vt:variant>
    </vt:vector>
  </HeadingPairs>
  <TitlesOfParts>
    <vt:vector size="21" baseType="lpstr">
      <vt:lpstr>Apis For Office</vt:lpstr>
      <vt:lpstr>Apis For Office (正文)</vt:lpstr>
      <vt:lpstr>等线</vt:lpstr>
      <vt:lpstr>微软雅黑</vt:lpstr>
      <vt:lpstr>Arial</vt:lpstr>
      <vt:lpstr>Arial Narrow</vt:lpstr>
      <vt:lpstr>Noto Sans</vt:lpstr>
      <vt:lpstr>Wingdings</vt:lpstr>
      <vt:lpstr>3_Office Theme</vt:lpstr>
      <vt:lpstr>think-cell 幻灯片</vt:lpstr>
      <vt:lpstr>PowerPoint 演示文稿</vt:lpstr>
      <vt:lpstr>目录</vt:lpstr>
      <vt:lpstr>1. 基本信息(1/3) ：偏头痛疾病严重，增加心脑血管等其他疾病风险</vt:lpstr>
      <vt:lpstr>1. 基本信息(2/3) ：现有急性治疗方案有效性不足、存在安全性风险</vt:lpstr>
      <vt:lpstr>1. 基本信息(3/3) ：建议参照药：利扎曲普坦</vt:lpstr>
      <vt:lpstr>2. 有效性(1/2)：快速缓解症状、恢复功能，疗效持续48小时，减少偏头痛发作天数</vt:lpstr>
      <vt:lpstr>PowerPoint 演示文稿</vt:lpstr>
      <vt:lpstr>3. 安全性：优于现有治疗手段，未发现药物过度使用性头痛，不引起心血管风险</vt:lpstr>
      <vt:lpstr>PowerPoint 演示文稿</vt:lpstr>
      <vt:lpstr>PowerPoint 演示文稿</vt:lpstr>
      <vt:lpstr>参考文献</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ying chen</dc:creator>
  <cp:lastModifiedBy>Ran, Mi</cp:lastModifiedBy>
  <cp:revision>10</cp:revision>
  <cp:lastPrinted>2024-07-12T08:00:26Z</cp:lastPrinted>
  <dcterms:created xsi:type="dcterms:W3CDTF">2024-07-09T12:42:51Z</dcterms:created>
  <dcterms:modified xsi:type="dcterms:W3CDTF">2024-07-12T13:58:47Z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68f72598-90ab-4748-9618-88402b5e95d2_Enabled">
    <vt:lpwstr>true</vt:lpwstr>
  </property>
  <property fmtid="{D5CDD505-2E9C-101B-9397-08002B2CF9AE}" pid="3" name="MSIP_Label_68f72598-90ab-4748-9618-88402b5e95d2_SetDate">
    <vt:lpwstr>2024-07-10T00:04:07Z</vt:lpwstr>
  </property>
  <property fmtid="{D5CDD505-2E9C-101B-9397-08002B2CF9AE}" pid="4" name="MSIP_Label_68f72598-90ab-4748-9618-88402b5e95d2_Method">
    <vt:lpwstr>Privileged</vt:lpwstr>
  </property>
  <property fmtid="{D5CDD505-2E9C-101B-9397-08002B2CF9AE}" pid="5" name="MSIP_Label_68f72598-90ab-4748-9618-88402b5e95d2_Name">
    <vt:lpwstr>68f72598-90ab-4748-9618-88402b5e95d2</vt:lpwstr>
  </property>
  <property fmtid="{D5CDD505-2E9C-101B-9397-08002B2CF9AE}" pid="6" name="MSIP_Label_68f72598-90ab-4748-9618-88402b5e95d2_SiteId">
    <vt:lpwstr>7a916015-20ae-4ad1-9170-eefd915e9272</vt:lpwstr>
  </property>
  <property fmtid="{D5CDD505-2E9C-101B-9397-08002B2CF9AE}" pid="7" name="MSIP_Label_68f72598-90ab-4748-9618-88402b5e95d2_ActionId">
    <vt:lpwstr>d775b4cb-6620-4ead-b8a4-9a953b48b829</vt:lpwstr>
  </property>
  <property fmtid="{D5CDD505-2E9C-101B-9397-08002B2CF9AE}" pid="8" name="MSIP_Label_68f72598-90ab-4748-9618-88402b5e95d2_ContentBits">
    <vt:lpwstr>0</vt:lpwstr>
  </property>
</Properties>
</file>