
<file path=[Content_Types].xml><?xml version="1.0" encoding="utf-8"?>
<Types xmlns="http://schemas.openxmlformats.org/package/2006/content-types"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09" r:id="rId3"/>
    <p:sldId id="462" r:id="rId4"/>
    <p:sldId id="464" r:id="rId5"/>
    <p:sldId id="469" r:id="rId7"/>
    <p:sldId id="478" r:id="rId8"/>
    <p:sldId id="480" r:id="rId9"/>
    <p:sldId id="465" r:id="rId10"/>
    <p:sldId id="466" r:id="rId11"/>
    <p:sldId id="479" r:id="rId12"/>
    <p:sldId id="487" r:id="rId13"/>
    <p:sldId id="481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5" userDrawn="1">
          <p15:clr>
            <a:srgbClr val="A4A3A4"/>
          </p15:clr>
        </p15:guide>
        <p15:guide id="2" pos="37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6500"/>
    <a:srgbClr val="16468D"/>
    <a:srgbClr val="EA3D26"/>
    <a:srgbClr val="595959"/>
    <a:srgbClr val="F08619"/>
    <a:srgbClr val="381850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78" autoAdjust="0"/>
    <p:restoredTop sz="95664" autoAdjust="0"/>
  </p:normalViewPr>
  <p:slideViewPr>
    <p:cSldViewPr snapToGrid="0" showGuides="1">
      <p:cViewPr varScale="1">
        <p:scale>
          <a:sx n="91" d="100"/>
          <a:sy n="91" d="100"/>
        </p:scale>
        <p:origin x="668" y="64"/>
      </p:cViewPr>
      <p:guideLst>
        <p:guide orient="horz" pos="2175"/>
        <p:guide pos="378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93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D:\&#21335;&#26041;&#33647;&#29289;&#32463;&#27982;&#30740;&#31350;&#25152;\2024&#24180;\&#27427;&#27901;&#38671;%20&#24038;&#27687;&#27679;&#27801;&#26143;&#21475;&#26381;&#28342;&#28082;%20&#33647;&#32463;\2.%20&#27169;&#22411;&#21442;&#25968;&#25910;&#38598;\&#24739;&#30149;&#29575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D:\&#21335;&#26041;&#33647;&#29289;&#32463;&#27982;&#30740;&#31350;&#25152;\2024&#24180;\&#27427;&#27901;&#38671;%20&#24038;&#27687;&#27679;&#27801;&#26143;&#21475;&#26381;&#28342;&#28082;%20&#33647;&#32463;\2.%20&#27169;&#22411;&#21442;&#25968;&#25910;&#38598;\&#24739;&#30149;&#2957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40" b="1" i="0" u="none" strike="noStrike" kern="1200" cap="all" spc="50" baseline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zh-CN" altLang="en-US" sz="1440" dirty="0"/>
              <a:t>相关</a:t>
            </a:r>
            <a:r>
              <a:rPr lang="zh-CN" sz="1440" dirty="0"/>
              <a:t>疾病的患病率</a:t>
            </a:r>
            <a:r>
              <a:rPr lang="en-US" sz="1440" dirty="0"/>
              <a:t>/</a:t>
            </a:r>
            <a:r>
              <a:rPr lang="zh-CN" sz="1440" dirty="0"/>
              <a:t>发病率</a:t>
            </a:r>
            <a:endParaRPr lang="zh-CN" sz="1440" dirty="0"/>
          </a:p>
        </c:rich>
      </c:tx>
      <c:layout>
        <c:manualLayout>
          <c:xMode val="edge"/>
          <c:yMode val="edge"/>
          <c:x val="0.375332443393923"/>
          <c:y val="0.0416666666666667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15006039074224"/>
          <c:y val="0.21440996365653"/>
          <c:w val="0.424057126814499"/>
          <c:h val="0.6580085810383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基础值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医院获得性肺炎（年发病率）</c:v>
                </c:pt>
                <c:pt idx="1">
                  <c:v>社区获得性肺炎（年发病率）</c:v>
                </c:pt>
                <c:pt idx="2">
                  <c:v>急性感染性鼻窦炎（儿童患病率）</c:v>
                </c:pt>
                <c:pt idx="3">
                  <c:v>急性鼻窦炎（成人患病率）</c:v>
                </c:pt>
                <c:pt idx="4">
                  <c:v>慢性支气管炎（发病率）</c:v>
                </c:pt>
                <c:pt idx="5">
                  <c:v>细菌性皮肤病（年发病率）</c:v>
                </c:pt>
                <c:pt idx="6">
                  <c:v>慢性细菌性前列腺炎(男性患病率）</c:v>
                </c:pt>
                <c:pt idx="7">
                  <c:v>尿路感染（年发病率）</c:v>
                </c:pt>
                <c:pt idx="8">
                  <c:v>肾盂肾炎（发病率）</c:v>
                </c:pt>
                <c:pt idx="9">
                  <c:v>炭疽（年发病率）</c:v>
                </c:pt>
              </c:strCache>
            </c:strRef>
          </c:cat>
          <c:val>
            <c:numRef>
              <c:f>Sheet1!$B$2:$B$11</c:f>
              <c:numCache>
                <c:formatCode>0.00%</c:formatCode>
                <c:ptCount val="10"/>
                <c:pt idx="0">
                  <c:v>0.0075</c:v>
                </c:pt>
                <c:pt idx="1">
                  <c:v>0.00713</c:v>
                </c:pt>
                <c:pt idx="2">
                  <c:v>0.055</c:v>
                </c:pt>
                <c:pt idx="3">
                  <c:v>0.059</c:v>
                </c:pt>
                <c:pt idx="4">
                  <c:v>0.038</c:v>
                </c:pt>
                <c:pt idx="5" c:formatCode="0.0%">
                  <c:v>0.0654154</c:v>
                </c:pt>
                <c:pt idx="6" c:formatCode="0.0%">
                  <c:v>0.0084</c:v>
                </c:pt>
                <c:pt idx="7" c:formatCode="0.0%">
                  <c:v>0.0122831</c:v>
                </c:pt>
                <c:pt idx="8" c:formatCode="0.0%">
                  <c:v>0.009</c:v>
                </c:pt>
                <c:pt idx="9" c:formatCode="0.0000%">
                  <c:v>5e-7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3"/>
        <c:overlap val="-40"/>
        <c:axId val="486909199"/>
        <c:axId val="486913999"/>
      </c:barChart>
      <c:catAx>
        <c:axId val="4869091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486913999"/>
        <c:crosses val="autoZero"/>
        <c:auto val="1"/>
        <c:lblAlgn val="ctr"/>
        <c:lblOffset val="100"/>
        <c:noMultiLvlLbl val="0"/>
      </c:catAx>
      <c:valAx>
        <c:axId val="486913999"/>
        <c:scaling>
          <c:orientation val="minMax"/>
        </c:scaling>
        <c:delete val="0"/>
        <c:axPos val="b"/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4869091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95000"/>
        </a:schemeClr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lang="zh-CN" sz="1200">
          <a:solidFill>
            <a:sysClr val="windowText" lastClr="000000"/>
          </a:solidFill>
          <a:latin typeface="微软雅黑" panose="020B0503020204020204" pitchFamily="34" charset="-122"/>
          <a:ea typeface="微软雅黑" panose="020B0503020204020204" pitchFamily="34" charset="-122"/>
        </a:defRPr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320" b="0" i="0" u="none" strike="noStrike" kern="1200" spc="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zh-CN" altLang="en-US" dirty="0"/>
              <a:t>治疗有效率（</a:t>
            </a:r>
            <a:r>
              <a:rPr lang="en-US" altLang="zh-CN" dirty="0"/>
              <a:t>%</a:t>
            </a:r>
            <a:r>
              <a:rPr lang="zh-CN" altLang="en-US" dirty="0"/>
              <a:t>）</a:t>
            </a:r>
            <a:endParaRPr lang="zh-CN" alt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395944850273"/>
          <c:y val="0.16953667953668"/>
          <c:w val="0.885501114726469"/>
          <c:h val="0.4186684096920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Sheet2!$B$2</c:f>
              <c:strCache>
                <c:ptCount val="1"/>
                <c:pt idx="0">
                  <c:v>有效率（%）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Sheet2!$A$3:$A$18</c:f>
              <c:strCache>
                <c:ptCount val="16"/>
                <c:pt idx="0">
                  <c:v>肺炎</c:v>
                </c:pt>
                <c:pt idx="1">
                  <c:v>慢性呼吸道病变的继发感染</c:v>
                </c:pt>
                <c:pt idx="2">
                  <c:v>膀胱炎</c:v>
                </c:pt>
                <c:pt idx="3">
                  <c:v>肾盂肾炎</c:v>
                </c:pt>
                <c:pt idx="4">
                  <c:v>宫颈管炎</c:v>
                </c:pt>
                <c:pt idx="5">
                  <c:v>巴尔特林腺炎</c:v>
                </c:pt>
                <c:pt idx="6">
                  <c:v>宫内感染</c:v>
                </c:pt>
                <c:pt idx="7">
                  <c:v>子宫附件炎</c:v>
                </c:pt>
                <c:pt idx="8">
                  <c:v>浅表性皮肤感染</c:v>
                </c:pt>
                <c:pt idx="9">
                  <c:v>深层皮肤感染</c:v>
                </c:pt>
                <c:pt idx="10">
                  <c:v>淋巴管/淋巴结炎</c:v>
                </c:pt>
                <c:pt idx="11">
                  <c:v>慢性脓皮病</c:v>
                </c:pt>
                <c:pt idx="12">
                  <c:v>外耳炎</c:v>
                </c:pt>
                <c:pt idx="13">
                  <c:v>中耳炎</c:v>
                </c:pt>
                <c:pt idx="14">
                  <c:v>鼻窦炎</c:v>
                </c:pt>
                <c:pt idx="15">
                  <c:v>化脓性唾液腺炎</c:v>
                </c:pt>
              </c:strCache>
            </c:strRef>
          </c:cat>
          <c:val>
            <c:numRef>
              <c:f>Sheet2!$B$3:$B$18</c:f>
              <c:numCache>
                <c:formatCode>General</c:formatCode>
                <c:ptCount val="16"/>
                <c:pt idx="0">
                  <c:v>97.5</c:v>
                </c:pt>
                <c:pt idx="1">
                  <c:v>97.1</c:v>
                </c:pt>
                <c:pt idx="2">
                  <c:v>88.4</c:v>
                </c:pt>
                <c:pt idx="3">
                  <c:v>89.7</c:v>
                </c:pt>
                <c:pt idx="4">
                  <c:v>93.5</c:v>
                </c:pt>
                <c:pt idx="5">
                  <c:v>98</c:v>
                </c:pt>
                <c:pt idx="6">
                  <c:v>95.1</c:v>
                </c:pt>
                <c:pt idx="7">
                  <c:v>85.4</c:v>
                </c:pt>
                <c:pt idx="8">
                  <c:v>83.5</c:v>
                </c:pt>
                <c:pt idx="9">
                  <c:v>92.8</c:v>
                </c:pt>
                <c:pt idx="10">
                  <c:v>93.8</c:v>
                </c:pt>
                <c:pt idx="11">
                  <c:v>89</c:v>
                </c:pt>
                <c:pt idx="12">
                  <c:v>76.7</c:v>
                </c:pt>
                <c:pt idx="13">
                  <c:v>74</c:v>
                </c:pt>
                <c:pt idx="14">
                  <c:v>76.5</c:v>
                </c:pt>
                <c:pt idx="15">
                  <c:v>81.8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overlap val="-27"/>
        <c:axId val="643368543"/>
        <c:axId val="643381983"/>
      </c:barChart>
      <c:catAx>
        <c:axId val="643368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00" b="0" i="0" u="none" strike="noStrike" kern="1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643381983"/>
        <c:crosses val="autoZero"/>
        <c:auto val="1"/>
        <c:lblAlgn val="ctr"/>
        <c:lblOffset val="100"/>
        <c:noMultiLvlLbl val="0"/>
      </c:catAx>
      <c:valAx>
        <c:axId val="643381983"/>
        <c:scaling>
          <c:orientation val="minMax"/>
          <c:max val="1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00" b="0" i="0" u="none" strike="noStrike" kern="1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64336854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zh-CN" sz="1100" b="0" i="0" u="none" strike="noStrike" kern="1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11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A732F-75EA-4507-85F9-50218666BEB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E8BAF-64EC-4528-8740-0FA5088BF30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E8BAF-64EC-4528-8740-0FA5088BF3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E8BAF-64EC-4528-8740-0FA5088BF3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在中国左氧氟沙星（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500mg 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×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1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次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天）治疗下呼吸道感染（社区获得性肺炎，慢性支气管炎的急性加重）的非盲试验（中国）中，对葡萄球菌属，肺炎球菌，变形杆菌（</a:t>
            </a:r>
            <a:r>
              <a:rPr lang="en-US" altLang="zh-CN" sz="1200" kern="100" dirty="0" err="1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Branhamera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卡塔拉利斯，克雷伯菌属，流感嗜血杆菌，铜绿假单胞菌等引起的呼吸道感染的有效率如下表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2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在中国左氧氟沙星（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500mg 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×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1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次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天）对尿路感染（急性单纯性下尿路感染、急性肾孟肾炎、反复性尿路感染、复杂性尿路感染）的非盲试验（中国）中葡萄球菌属、肠球菌属、大肠杆菌、克雷伯菌属、肠杆菌属、蛋白属等引起的尿路感染有效率如下表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zh-CN" altLang="en-US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2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左氧氟沙星水合物对子宫内感染、子宫附件炎、巴尔特林腺炎、宫颈管炎患者的非盲试验中对葡萄球菌属、大肠杆菌、沙眼衣原体（沙眼衣原体）等引起的妇产科领域感染的有效率如下表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2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在日本第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期试验左氧氟沙星水合物对外耳炎、中耳炎、鼻窦炎、化脓性唾液腺炎患者的非盲试验中葡萄球菌属、铜绿假单胞菌等引起的耳鼻咽喉科领域感染症的有效率如下表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13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2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E8BAF-64EC-4528-8740-0FA5088BF3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E8BAF-64EC-4528-8740-0FA5088BF3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4.xml"/><Relationship Id="rId2" Type="http://schemas.openxmlformats.org/officeDocument/2006/relationships/image" Target="../media/image2.png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3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82.xml"/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0" Type="http://schemas.openxmlformats.org/officeDocument/2006/relationships/slideLayout" Target="../slideLayouts/slideLayout1.xml"/><Relationship Id="rId2" Type="http://schemas.openxmlformats.org/officeDocument/2006/relationships/tags" Target="../tags/tag75.xml"/><Relationship Id="rId19" Type="http://schemas.openxmlformats.org/officeDocument/2006/relationships/tags" Target="../tags/tag92.xml"/><Relationship Id="rId18" Type="http://schemas.openxmlformats.org/officeDocument/2006/relationships/tags" Target="../tags/tag91.xml"/><Relationship Id="rId17" Type="http://schemas.openxmlformats.org/officeDocument/2006/relationships/tags" Target="../tags/tag90.xml"/><Relationship Id="rId16" Type="http://schemas.openxmlformats.org/officeDocument/2006/relationships/tags" Target="../tags/tag89.xml"/><Relationship Id="rId15" Type="http://schemas.openxmlformats.org/officeDocument/2006/relationships/tags" Target="../tags/tag88.xml"/><Relationship Id="rId14" Type="http://schemas.openxmlformats.org/officeDocument/2006/relationships/tags" Target="../tags/tag87.xml"/><Relationship Id="rId13" Type="http://schemas.openxmlformats.org/officeDocument/2006/relationships/tags" Target="../tags/tag86.xml"/><Relationship Id="rId12" Type="http://schemas.openxmlformats.org/officeDocument/2006/relationships/tags" Target="../tags/tag85.xml"/><Relationship Id="rId11" Type="http://schemas.openxmlformats.org/officeDocument/2006/relationships/tags" Target="../tags/tag84.xml"/><Relationship Id="rId10" Type="http://schemas.openxmlformats.org/officeDocument/2006/relationships/tags" Target="../tags/tag83.xml"/><Relationship Id="rId1" Type="http://schemas.openxmlformats.org/officeDocument/2006/relationships/tags" Target="../tags/tag7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8.xml"/><Relationship Id="rId1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0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1.xml"/><Relationship Id="rId1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2.xml"/><Relationship Id="rId2" Type="http://schemas.microsoft.com/office/2007/relationships/hdphoto" Target="../media/image4.wdp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366202" y="1980112"/>
            <a:ext cx="7266305" cy="2061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左氧氟沙星口服溶液</a:t>
            </a:r>
            <a:endParaRPr kumimoji="0" lang="en-US" altLang="zh-CN" sz="4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44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3600" b="1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湖北欣泽霏药业有限公司</a:t>
            </a:r>
            <a:endParaRPr lang="zh-CN" altLang="en-US" sz="36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092565" y="1664970"/>
            <a:ext cx="2159635" cy="2690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851535" y="1314450"/>
            <a:ext cx="5614035" cy="29483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400" b="1" dirty="0">
                <a:solidFill>
                  <a:srgbClr val="00B0F0"/>
                </a:solidFill>
              </a:rPr>
              <a:t>主要创新点：</a:t>
            </a:r>
            <a:endParaRPr lang="zh-CN" altLang="en-US" sz="2400" dirty="0">
              <a:solidFill>
                <a:srgbClr val="00B0F0"/>
              </a:solidFill>
            </a:endParaRPr>
          </a:p>
          <a:p>
            <a:pPr indent="0" fontAlgn="auto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charset="0"/>
              <a:buChar char="Ø"/>
            </a:pPr>
            <a:r>
              <a:rPr lang="zh-CN" altLang="en-US" sz="2200" dirty="0">
                <a:solidFill>
                  <a:srgbClr val="AA6500"/>
                </a:solidFill>
                <a:sym typeface="+mn-ea"/>
              </a:rPr>
              <a:t>国内首仿的</a:t>
            </a:r>
            <a:r>
              <a:rPr lang="zh-CN" altLang="en-US" sz="2200" dirty="0">
                <a:solidFill>
                  <a:srgbClr val="AA6500"/>
                </a:solidFill>
                <a:sym typeface="+mn-ea"/>
              </a:rPr>
              <a:t>左氧氟沙星口服溶液剂型。</a:t>
            </a:r>
            <a:endParaRPr lang="zh-CN" altLang="en-US" sz="2200" dirty="0">
              <a:solidFill>
                <a:srgbClr val="AA6500"/>
              </a:solidFill>
              <a:sym typeface="+mn-ea"/>
            </a:endParaRPr>
          </a:p>
          <a:p>
            <a:pPr indent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Wingdings" panose="05000000000000000000" charset="0"/>
              <a:buChar char="Ø"/>
            </a:pPr>
            <a:r>
              <a:rPr lang="zh-CN" altLang="en-US" sz="2200" dirty="0">
                <a:solidFill>
                  <a:srgbClr val="AA6500"/>
                </a:solidFill>
                <a:sym typeface="+mn-ea"/>
              </a:rPr>
              <a:t>填补左氧氟沙星口服剂型空白。</a:t>
            </a:r>
            <a:endParaRPr lang="zh-CN" altLang="en-US" sz="2200" dirty="0">
              <a:solidFill>
                <a:srgbClr val="AA6500"/>
              </a:solidFill>
              <a:sym typeface="+mn-ea"/>
            </a:endParaRPr>
          </a:p>
          <a:p>
            <a:pPr indent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Wingdings" panose="05000000000000000000" charset="0"/>
              <a:buChar char="Ø"/>
            </a:pPr>
            <a:r>
              <a:rPr lang="zh-CN" altLang="en-US" sz="2200" dirty="0">
                <a:solidFill>
                  <a:srgbClr val="AA6500"/>
                </a:solidFill>
                <a:sym typeface="+mn-ea"/>
              </a:rPr>
              <a:t>儿科按照体重给药的最优剂型选择：</a:t>
            </a:r>
            <a:endParaRPr lang="zh-CN" altLang="en-US" sz="2200" dirty="0">
              <a:solidFill>
                <a:srgbClr val="AA6500"/>
              </a:solidFill>
            </a:endParaRPr>
          </a:p>
          <a:p>
            <a:pPr indent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Wingdings" panose="05000000000000000000" charset="0"/>
              <a:buNone/>
            </a:pPr>
            <a:r>
              <a:rPr lang="en-US" altLang="zh-CN" sz="2200" dirty="0">
                <a:solidFill>
                  <a:srgbClr val="AA6500"/>
                </a:solidFill>
              </a:rPr>
              <a:t>   </a:t>
            </a:r>
            <a:r>
              <a:rPr lang="zh-CN" altLang="en-US" sz="2200" dirty="0">
                <a:solidFill>
                  <a:srgbClr val="AA6500"/>
                </a:solidFill>
              </a:rPr>
              <a:t>8mg/kg（每次剂量不超过250mg）。</a:t>
            </a:r>
            <a:endParaRPr lang="zh-CN" altLang="en-US" sz="2200" dirty="0">
              <a:solidFill>
                <a:srgbClr val="AA65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5285" y="1323975"/>
            <a:ext cx="476250" cy="57023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2805" y="4267200"/>
            <a:ext cx="1926590" cy="1907540"/>
          </a:xfrm>
          <a:prstGeom prst="rect">
            <a:avLst/>
          </a:prstGeom>
        </p:spPr>
      </p:pic>
      <p:sp>
        <p:nvSpPr>
          <p:cNvPr id="2" name="内容占位符 2"/>
          <p:cNvSpPr>
            <a:spLocks noGrp="1"/>
          </p:cNvSpPr>
          <p:nvPr/>
        </p:nvSpPr>
        <p:spPr>
          <a:xfrm>
            <a:off x="549910" y="61150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创新性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54927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42610" y="1289685"/>
            <a:ext cx="476250" cy="57023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002020" y="1405890"/>
            <a:ext cx="5913755" cy="4436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Wingdings" panose="05000000000000000000" charset="0"/>
              <a:buNone/>
            </a:pPr>
            <a:r>
              <a:rPr lang="zh-CN" altLang="en-US" sz="2400" b="1" dirty="0">
                <a:solidFill>
                  <a:srgbClr val="00B0F0"/>
                </a:solidFill>
              </a:rPr>
              <a:t>应用优势：</a:t>
            </a:r>
            <a:endParaRPr lang="zh-CN" altLang="en-US" sz="2400" dirty="0">
              <a:solidFill>
                <a:srgbClr val="00B0F0"/>
              </a:solidFill>
            </a:endParaRPr>
          </a:p>
          <a:p>
            <a:pPr marL="342900" indent="-34290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charset="0"/>
              <a:buChar char="Ø"/>
            </a:pPr>
            <a:r>
              <a:rPr lang="zh-CN" altLang="en-US" sz="2200" dirty="0">
                <a:solidFill>
                  <a:srgbClr val="AA6500"/>
                </a:solidFill>
                <a:sym typeface="+mn-ea"/>
              </a:rPr>
              <a:t>相较于已有的同成分口服剂型：应用人群更广泛，依从更优。</a:t>
            </a:r>
            <a:endParaRPr lang="zh-CN" altLang="en-US" sz="2200" dirty="0">
              <a:sym typeface="+mn-ea"/>
            </a:endParaRPr>
          </a:p>
          <a:p>
            <a:pPr marL="720090" indent="-34290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000" dirty="0">
                <a:sym typeface="+mn-ea"/>
              </a:rPr>
              <a:t>解决了部分感染患者对口服固体制剂依从性较差的问题。</a:t>
            </a:r>
            <a:endParaRPr lang="zh-CN" altLang="en-US" sz="2000" dirty="0">
              <a:sym typeface="+mn-ea"/>
            </a:endParaRPr>
          </a:p>
          <a:p>
            <a:pPr marL="720090" indent="-34290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000" dirty="0">
                <a:sym typeface="+mn-ea"/>
              </a:rPr>
              <a:t>尤其是吞咽困难病人（如儿童、老年人）、吞咽障碍患者，服用口服液体制剂更为合理。</a:t>
            </a:r>
            <a:endParaRPr lang="zh-CN" altLang="en-US" sz="2000" dirty="0">
              <a:sym typeface="+mn-ea"/>
            </a:endParaRPr>
          </a:p>
          <a:p>
            <a:pPr marL="597535" indent="-342900" fontAlgn="auto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charset="0"/>
              <a:buChar char="Ø"/>
            </a:pPr>
            <a:r>
              <a:rPr lang="zh-CN" altLang="en-US" sz="2200" dirty="0">
                <a:solidFill>
                  <a:srgbClr val="AA6500"/>
                </a:solidFill>
                <a:sym typeface="+mn-ea"/>
              </a:rPr>
              <a:t>相较于</a:t>
            </a:r>
            <a:r>
              <a:rPr lang="zh-CN" altLang="en-US" sz="2200" dirty="0">
                <a:solidFill>
                  <a:srgbClr val="AA6500"/>
                </a:solidFill>
                <a:sym typeface="+mn-ea"/>
              </a:rPr>
              <a:t>已有的同成分注射剂型：安全性、依从性更优。</a:t>
            </a:r>
            <a:endParaRPr lang="zh-CN" altLang="en-US" sz="2200" dirty="0">
              <a:solidFill>
                <a:srgbClr val="AA6500"/>
              </a:solidFill>
              <a:sym typeface="+mn-ea"/>
            </a:endParaRPr>
          </a:p>
          <a:p>
            <a:pPr marL="597535" indent="-342900" fontAlgn="auto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charset="0"/>
              <a:buChar char="Ø"/>
            </a:pPr>
            <a:r>
              <a:rPr lang="zh-CN" altLang="en-US" sz="2200" dirty="0">
                <a:solidFill>
                  <a:srgbClr val="AA6500"/>
                </a:solidFill>
                <a:sym typeface="+mn-ea"/>
              </a:rPr>
              <a:t>多剂量装，便于调节服用量，依从性更优。</a:t>
            </a:r>
            <a:endParaRPr lang="zh-CN" altLang="en-US" sz="2200" b="1" dirty="0">
              <a:solidFill>
                <a:srgbClr val="AA6500"/>
              </a:solidFill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: 形状 43"/>
          <p:cNvSpPr/>
          <p:nvPr>
            <p:custDataLst>
              <p:tags r:id="rId1"/>
            </p:custDataLst>
          </p:nvPr>
        </p:nvSpPr>
        <p:spPr>
          <a:xfrm>
            <a:off x="2833114" y="3898648"/>
            <a:ext cx="1814904" cy="1198260"/>
          </a:xfrm>
          <a:custGeom>
            <a:avLst/>
            <a:gdLst>
              <a:gd name="connsiteX0" fmla="*/ 946969 w 1942632"/>
              <a:gd name="connsiteY0" fmla="*/ 23530 h 1283495"/>
              <a:gd name="connsiteX1" fmla="*/ 982173 w 1942632"/>
              <a:gd name="connsiteY1" fmla="*/ 0 h 1283495"/>
              <a:gd name="connsiteX2" fmla="*/ 1904588 w 1942632"/>
              <a:gd name="connsiteY2" fmla="*/ 0 h 1283495"/>
              <a:gd name="connsiteX3" fmla="*/ 1942632 w 1942632"/>
              <a:gd name="connsiteY3" fmla="*/ 38107 h 1283495"/>
              <a:gd name="connsiteX4" fmla="*/ 1942632 w 1942632"/>
              <a:gd name="connsiteY4" fmla="*/ 960540 h 1283495"/>
              <a:gd name="connsiteX5" fmla="*/ 1919081 w 1942632"/>
              <a:gd name="connsiteY5" fmla="*/ 995690 h 1283495"/>
              <a:gd name="connsiteX6" fmla="*/ 1877553 w 1942632"/>
              <a:gd name="connsiteY6" fmla="*/ 987434 h 1283495"/>
              <a:gd name="connsiteX7" fmla="*/ 1819771 w 1942632"/>
              <a:gd name="connsiteY7" fmla="*/ 929652 h 1283495"/>
              <a:gd name="connsiteX8" fmla="*/ 1765689 w 1942632"/>
              <a:gd name="connsiteY8" fmla="*/ 929787 h 1283495"/>
              <a:gd name="connsiteX9" fmla="*/ 1427581 w 1942632"/>
              <a:gd name="connsiteY9" fmla="*/ 1272148 h 1283495"/>
              <a:gd name="connsiteX10" fmla="*/ 1400455 w 1942632"/>
              <a:gd name="connsiteY10" fmla="*/ 1283495 h 1283495"/>
              <a:gd name="connsiteX11" fmla="*/ 36397 w 1942632"/>
              <a:gd name="connsiteY11" fmla="*/ 1283495 h 1283495"/>
              <a:gd name="connsiteX12" fmla="*/ 1385 w 1942632"/>
              <a:gd name="connsiteY12" fmla="*/ 1260348 h 1283495"/>
              <a:gd name="connsiteX13" fmla="*/ 8920 w 1942632"/>
              <a:gd name="connsiteY13" fmla="*/ 1219033 h 1283495"/>
              <a:gd name="connsiteX14" fmla="*/ 1010873 w 1942632"/>
              <a:gd name="connsiteY14" fmla="*/ 173517 h 1283495"/>
              <a:gd name="connsiteX15" fmla="*/ 1010331 w 1942632"/>
              <a:gd name="connsiteY15" fmla="*/ 120212 h 1283495"/>
              <a:gd name="connsiteX16" fmla="*/ 955227 w 1942632"/>
              <a:gd name="connsiteY16" fmla="*/ 65108 h 1283495"/>
              <a:gd name="connsiteX17" fmla="*/ 946969 w 1942632"/>
              <a:gd name="connsiteY17" fmla="*/ 23530 h 1283495"/>
              <a:gd name="connsiteX0-1" fmla="*/ 946969 w 1942632"/>
              <a:gd name="connsiteY0-2" fmla="*/ 23530 h 1283495"/>
              <a:gd name="connsiteX1-3" fmla="*/ 982173 w 1942632"/>
              <a:gd name="connsiteY1-4" fmla="*/ 0 h 1283495"/>
              <a:gd name="connsiteX2-5" fmla="*/ 1904588 w 1942632"/>
              <a:gd name="connsiteY2-6" fmla="*/ 0 h 1283495"/>
              <a:gd name="connsiteX3-7" fmla="*/ 1942632 w 1942632"/>
              <a:gd name="connsiteY3-8" fmla="*/ 38107 h 1283495"/>
              <a:gd name="connsiteX4-9" fmla="*/ 1942632 w 1942632"/>
              <a:gd name="connsiteY4-10" fmla="*/ 960540 h 1283495"/>
              <a:gd name="connsiteX5-11" fmla="*/ 1919081 w 1942632"/>
              <a:gd name="connsiteY5-12" fmla="*/ 995690 h 1283495"/>
              <a:gd name="connsiteX6-13" fmla="*/ 1877553 w 1942632"/>
              <a:gd name="connsiteY6-14" fmla="*/ 987434 h 1283495"/>
              <a:gd name="connsiteX7-15" fmla="*/ 1819771 w 1942632"/>
              <a:gd name="connsiteY7-16" fmla="*/ 929652 h 1283495"/>
              <a:gd name="connsiteX8-17" fmla="*/ 1765689 w 1942632"/>
              <a:gd name="connsiteY8-18" fmla="*/ 929787 h 1283495"/>
              <a:gd name="connsiteX9-19" fmla="*/ 1427581 w 1942632"/>
              <a:gd name="connsiteY9-20" fmla="*/ 1272148 h 1283495"/>
              <a:gd name="connsiteX10-21" fmla="*/ 1400455 w 1942632"/>
              <a:gd name="connsiteY10-22" fmla="*/ 1283495 h 1283495"/>
              <a:gd name="connsiteX11-23" fmla="*/ 36397 w 1942632"/>
              <a:gd name="connsiteY11-24" fmla="*/ 1283495 h 1283495"/>
              <a:gd name="connsiteX12-25" fmla="*/ 1385 w 1942632"/>
              <a:gd name="connsiteY12-26" fmla="*/ 1260348 h 1283495"/>
              <a:gd name="connsiteX13-27" fmla="*/ 8920 w 1942632"/>
              <a:gd name="connsiteY13-28" fmla="*/ 1219033 h 1283495"/>
              <a:gd name="connsiteX14-29" fmla="*/ 1010873 w 1942632"/>
              <a:gd name="connsiteY14-30" fmla="*/ 173517 h 1283495"/>
              <a:gd name="connsiteX15-31" fmla="*/ 1010331 w 1942632"/>
              <a:gd name="connsiteY15-32" fmla="*/ 120212 h 1283495"/>
              <a:gd name="connsiteX16-33" fmla="*/ 955227 w 1942632"/>
              <a:gd name="connsiteY16-34" fmla="*/ 65108 h 1283495"/>
              <a:gd name="connsiteX17-35" fmla="*/ 946969 w 1942632"/>
              <a:gd name="connsiteY17-36" fmla="*/ 23530 h 1283495"/>
              <a:gd name="connsiteX0-37" fmla="*/ 946969 w 1942632"/>
              <a:gd name="connsiteY0-38" fmla="*/ 23530 h 1283495"/>
              <a:gd name="connsiteX1-39" fmla="*/ 982173 w 1942632"/>
              <a:gd name="connsiteY1-40" fmla="*/ 0 h 1283495"/>
              <a:gd name="connsiteX2-41" fmla="*/ 1904588 w 1942632"/>
              <a:gd name="connsiteY2-42" fmla="*/ 0 h 1283495"/>
              <a:gd name="connsiteX3-43" fmla="*/ 1942632 w 1942632"/>
              <a:gd name="connsiteY3-44" fmla="*/ 38107 h 1283495"/>
              <a:gd name="connsiteX4-45" fmla="*/ 1942632 w 1942632"/>
              <a:gd name="connsiteY4-46" fmla="*/ 960540 h 1283495"/>
              <a:gd name="connsiteX5-47" fmla="*/ 1919081 w 1942632"/>
              <a:gd name="connsiteY5-48" fmla="*/ 995690 h 1283495"/>
              <a:gd name="connsiteX6-49" fmla="*/ 1877553 w 1942632"/>
              <a:gd name="connsiteY6-50" fmla="*/ 987434 h 1283495"/>
              <a:gd name="connsiteX7-51" fmla="*/ 1819771 w 1942632"/>
              <a:gd name="connsiteY7-52" fmla="*/ 929652 h 1283495"/>
              <a:gd name="connsiteX8-53" fmla="*/ 1765689 w 1942632"/>
              <a:gd name="connsiteY8-54" fmla="*/ 929787 h 1283495"/>
              <a:gd name="connsiteX9-55" fmla="*/ 1427581 w 1942632"/>
              <a:gd name="connsiteY9-56" fmla="*/ 1272148 h 1283495"/>
              <a:gd name="connsiteX10-57" fmla="*/ 1400455 w 1942632"/>
              <a:gd name="connsiteY10-58" fmla="*/ 1283495 h 1283495"/>
              <a:gd name="connsiteX11-59" fmla="*/ 36397 w 1942632"/>
              <a:gd name="connsiteY11-60" fmla="*/ 1283495 h 1283495"/>
              <a:gd name="connsiteX12-61" fmla="*/ 1385 w 1942632"/>
              <a:gd name="connsiteY12-62" fmla="*/ 1260348 h 1283495"/>
              <a:gd name="connsiteX13-63" fmla="*/ 8920 w 1942632"/>
              <a:gd name="connsiteY13-64" fmla="*/ 1219033 h 1283495"/>
              <a:gd name="connsiteX14-65" fmla="*/ 1010873 w 1942632"/>
              <a:gd name="connsiteY14-66" fmla="*/ 173517 h 1283495"/>
              <a:gd name="connsiteX15-67" fmla="*/ 1010331 w 1942632"/>
              <a:gd name="connsiteY15-68" fmla="*/ 120212 h 1283495"/>
              <a:gd name="connsiteX16-69" fmla="*/ 955227 w 1942632"/>
              <a:gd name="connsiteY16-70" fmla="*/ 65108 h 1283495"/>
              <a:gd name="connsiteX17-71" fmla="*/ 946969 w 1942632"/>
              <a:gd name="connsiteY17-72" fmla="*/ 23530 h 1283495"/>
              <a:gd name="connsiteX0-73" fmla="*/ 946969 w 1942632"/>
              <a:gd name="connsiteY0-74" fmla="*/ 23530 h 1283495"/>
              <a:gd name="connsiteX1-75" fmla="*/ 982173 w 1942632"/>
              <a:gd name="connsiteY1-76" fmla="*/ 0 h 1283495"/>
              <a:gd name="connsiteX2-77" fmla="*/ 1904588 w 1942632"/>
              <a:gd name="connsiteY2-78" fmla="*/ 0 h 1283495"/>
              <a:gd name="connsiteX3-79" fmla="*/ 1942632 w 1942632"/>
              <a:gd name="connsiteY3-80" fmla="*/ 38107 h 1283495"/>
              <a:gd name="connsiteX4-81" fmla="*/ 1942632 w 1942632"/>
              <a:gd name="connsiteY4-82" fmla="*/ 960540 h 1283495"/>
              <a:gd name="connsiteX5-83" fmla="*/ 1919081 w 1942632"/>
              <a:gd name="connsiteY5-84" fmla="*/ 995690 h 1283495"/>
              <a:gd name="connsiteX6-85" fmla="*/ 1877553 w 1942632"/>
              <a:gd name="connsiteY6-86" fmla="*/ 987434 h 1283495"/>
              <a:gd name="connsiteX7-87" fmla="*/ 1819771 w 1942632"/>
              <a:gd name="connsiteY7-88" fmla="*/ 929652 h 1283495"/>
              <a:gd name="connsiteX8-89" fmla="*/ 1765689 w 1942632"/>
              <a:gd name="connsiteY8-90" fmla="*/ 929787 h 1283495"/>
              <a:gd name="connsiteX9-91" fmla="*/ 1427581 w 1942632"/>
              <a:gd name="connsiteY9-92" fmla="*/ 1272148 h 1283495"/>
              <a:gd name="connsiteX10-93" fmla="*/ 1400455 w 1942632"/>
              <a:gd name="connsiteY10-94" fmla="*/ 1283495 h 1283495"/>
              <a:gd name="connsiteX11-95" fmla="*/ 36397 w 1942632"/>
              <a:gd name="connsiteY11-96" fmla="*/ 1283495 h 1283495"/>
              <a:gd name="connsiteX12-97" fmla="*/ 1385 w 1942632"/>
              <a:gd name="connsiteY12-98" fmla="*/ 1260348 h 1283495"/>
              <a:gd name="connsiteX13-99" fmla="*/ 8920 w 1942632"/>
              <a:gd name="connsiteY13-100" fmla="*/ 1219033 h 1283495"/>
              <a:gd name="connsiteX14-101" fmla="*/ 1010873 w 1942632"/>
              <a:gd name="connsiteY14-102" fmla="*/ 173517 h 1283495"/>
              <a:gd name="connsiteX15-103" fmla="*/ 1010331 w 1942632"/>
              <a:gd name="connsiteY15-104" fmla="*/ 120212 h 1283495"/>
              <a:gd name="connsiteX16-105" fmla="*/ 955227 w 1942632"/>
              <a:gd name="connsiteY16-106" fmla="*/ 65108 h 1283495"/>
              <a:gd name="connsiteX17-107" fmla="*/ 946969 w 1942632"/>
              <a:gd name="connsiteY17-108" fmla="*/ 23530 h 1283495"/>
              <a:gd name="connsiteX0-109" fmla="*/ 946969 w 1942632"/>
              <a:gd name="connsiteY0-110" fmla="*/ 23530 h 1283495"/>
              <a:gd name="connsiteX1-111" fmla="*/ 982173 w 1942632"/>
              <a:gd name="connsiteY1-112" fmla="*/ 0 h 1283495"/>
              <a:gd name="connsiteX2-113" fmla="*/ 1904588 w 1942632"/>
              <a:gd name="connsiteY2-114" fmla="*/ 0 h 1283495"/>
              <a:gd name="connsiteX3-115" fmla="*/ 1942632 w 1942632"/>
              <a:gd name="connsiteY3-116" fmla="*/ 38107 h 1283495"/>
              <a:gd name="connsiteX4-117" fmla="*/ 1942632 w 1942632"/>
              <a:gd name="connsiteY4-118" fmla="*/ 960540 h 1283495"/>
              <a:gd name="connsiteX5-119" fmla="*/ 1919081 w 1942632"/>
              <a:gd name="connsiteY5-120" fmla="*/ 995690 h 1283495"/>
              <a:gd name="connsiteX6-121" fmla="*/ 1877553 w 1942632"/>
              <a:gd name="connsiteY6-122" fmla="*/ 987434 h 1283495"/>
              <a:gd name="connsiteX7-123" fmla="*/ 1819771 w 1942632"/>
              <a:gd name="connsiteY7-124" fmla="*/ 929652 h 1283495"/>
              <a:gd name="connsiteX8-125" fmla="*/ 1765689 w 1942632"/>
              <a:gd name="connsiteY8-126" fmla="*/ 929787 h 1283495"/>
              <a:gd name="connsiteX9-127" fmla="*/ 1427581 w 1942632"/>
              <a:gd name="connsiteY9-128" fmla="*/ 1272148 h 1283495"/>
              <a:gd name="connsiteX10-129" fmla="*/ 1400455 w 1942632"/>
              <a:gd name="connsiteY10-130" fmla="*/ 1283495 h 1283495"/>
              <a:gd name="connsiteX11-131" fmla="*/ 36397 w 1942632"/>
              <a:gd name="connsiteY11-132" fmla="*/ 1283495 h 1283495"/>
              <a:gd name="connsiteX12-133" fmla="*/ 1385 w 1942632"/>
              <a:gd name="connsiteY12-134" fmla="*/ 1260348 h 1283495"/>
              <a:gd name="connsiteX13-135" fmla="*/ 8920 w 1942632"/>
              <a:gd name="connsiteY13-136" fmla="*/ 1219033 h 1283495"/>
              <a:gd name="connsiteX14-137" fmla="*/ 1010873 w 1942632"/>
              <a:gd name="connsiteY14-138" fmla="*/ 173517 h 1283495"/>
              <a:gd name="connsiteX15-139" fmla="*/ 1010331 w 1942632"/>
              <a:gd name="connsiteY15-140" fmla="*/ 120212 h 1283495"/>
              <a:gd name="connsiteX16-141" fmla="*/ 955227 w 1942632"/>
              <a:gd name="connsiteY16-142" fmla="*/ 65108 h 1283495"/>
              <a:gd name="connsiteX17-143" fmla="*/ 946969 w 1942632"/>
              <a:gd name="connsiteY17-144" fmla="*/ 23530 h 1283495"/>
              <a:gd name="connsiteX0-145" fmla="*/ 946969 w 1942632"/>
              <a:gd name="connsiteY0-146" fmla="*/ 23530 h 1283495"/>
              <a:gd name="connsiteX1-147" fmla="*/ 982173 w 1942632"/>
              <a:gd name="connsiteY1-148" fmla="*/ 0 h 1283495"/>
              <a:gd name="connsiteX2-149" fmla="*/ 1904588 w 1942632"/>
              <a:gd name="connsiteY2-150" fmla="*/ 0 h 1283495"/>
              <a:gd name="connsiteX3-151" fmla="*/ 1942632 w 1942632"/>
              <a:gd name="connsiteY3-152" fmla="*/ 38107 h 1283495"/>
              <a:gd name="connsiteX4-153" fmla="*/ 1942632 w 1942632"/>
              <a:gd name="connsiteY4-154" fmla="*/ 960540 h 1283495"/>
              <a:gd name="connsiteX5-155" fmla="*/ 1919081 w 1942632"/>
              <a:gd name="connsiteY5-156" fmla="*/ 995690 h 1283495"/>
              <a:gd name="connsiteX6-157" fmla="*/ 1877553 w 1942632"/>
              <a:gd name="connsiteY6-158" fmla="*/ 987434 h 1283495"/>
              <a:gd name="connsiteX7-159" fmla="*/ 1819771 w 1942632"/>
              <a:gd name="connsiteY7-160" fmla="*/ 929652 h 1283495"/>
              <a:gd name="connsiteX8-161" fmla="*/ 1765689 w 1942632"/>
              <a:gd name="connsiteY8-162" fmla="*/ 929787 h 1283495"/>
              <a:gd name="connsiteX9-163" fmla="*/ 1427581 w 1942632"/>
              <a:gd name="connsiteY9-164" fmla="*/ 1272148 h 1283495"/>
              <a:gd name="connsiteX10-165" fmla="*/ 1400455 w 1942632"/>
              <a:gd name="connsiteY10-166" fmla="*/ 1283495 h 1283495"/>
              <a:gd name="connsiteX11-167" fmla="*/ 36397 w 1942632"/>
              <a:gd name="connsiteY11-168" fmla="*/ 1283495 h 1283495"/>
              <a:gd name="connsiteX12-169" fmla="*/ 1385 w 1942632"/>
              <a:gd name="connsiteY12-170" fmla="*/ 1260348 h 1283495"/>
              <a:gd name="connsiteX13-171" fmla="*/ 8920 w 1942632"/>
              <a:gd name="connsiteY13-172" fmla="*/ 1219033 h 1283495"/>
              <a:gd name="connsiteX14-173" fmla="*/ 1010873 w 1942632"/>
              <a:gd name="connsiteY14-174" fmla="*/ 173517 h 1283495"/>
              <a:gd name="connsiteX15-175" fmla="*/ 1010331 w 1942632"/>
              <a:gd name="connsiteY15-176" fmla="*/ 120212 h 1283495"/>
              <a:gd name="connsiteX16-177" fmla="*/ 955227 w 1942632"/>
              <a:gd name="connsiteY16-178" fmla="*/ 65108 h 1283495"/>
              <a:gd name="connsiteX17-179" fmla="*/ 946969 w 1942632"/>
              <a:gd name="connsiteY17-180" fmla="*/ 23530 h 1283495"/>
              <a:gd name="connsiteX0-181" fmla="*/ 946969 w 1942632"/>
              <a:gd name="connsiteY0-182" fmla="*/ 23530 h 1283495"/>
              <a:gd name="connsiteX1-183" fmla="*/ 982173 w 1942632"/>
              <a:gd name="connsiteY1-184" fmla="*/ 0 h 1283495"/>
              <a:gd name="connsiteX2-185" fmla="*/ 1904588 w 1942632"/>
              <a:gd name="connsiteY2-186" fmla="*/ 0 h 1283495"/>
              <a:gd name="connsiteX3-187" fmla="*/ 1942632 w 1942632"/>
              <a:gd name="connsiteY3-188" fmla="*/ 38107 h 1283495"/>
              <a:gd name="connsiteX4-189" fmla="*/ 1942632 w 1942632"/>
              <a:gd name="connsiteY4-190" fmla="*/ 960540 h 1283495"/>
              <a:gd name="connsiteX5-191" fmla="*/ 1919081 w 1942632"/>
              <a:gd name="connsiteY5-192" fmla="*/ 995690 h 1283495"/>
              <a:gd name="connsiteX6-193" fmla="*/ 1877553 w 1942632"/>
              <a:gd name="connsiteY6-194" fmla="*/ 987434 h 1283495"/>
              <a:gd name="connsiteX7-195" fmla="*/ 1819771 w 1942632"/>
              <a:gd name="connsiteY7-196" fmla="*/ 929652 h 1283495"/>
              <a:gd name="connsiteX8-197" fmla="*/ 1765689 w 1942632"/>
              <a:gd name="connsiteY8-198" fmla="*/ 929787 h 1283495"/>
              <a:gd name="connsiteX9-199" fmla="*/ 1427581 w 1942632"/>
              <a:gd name="connsiteY9-200" fmla="*/ 1272148 h 1283495"/>
              <a:gd name="connsiteX10-201" fmla="*/ 1400455 w 1942632"/>
              <a:gd name="connsiteY10-202" fmla="*/ 1283495 h 1283495"/>
              <a:gd name="connsiteX11-203" fmla="*/ 36397 w 1942632"/>
              <a:gd name="connsiteY11-204" fmla="*/ 1283495 h 1283495"/>
              <a:gd name="connsiteX12-205" fmla="*/ 1385 w 1942632"/>
              <a:gd name="connsiteY12-206" fmla="*/ 1260348 h 1283495"/>
              <a:gd name="connsiteX13-207" fmla="*/ 8920 w 1942632"/>
              <a:gd name="connsiteY13-208" fmla="*/ 1219033 h 1283495"/>
              <a:gd name="connsiteX14-209" fmla="*/ 1010873 w 1942632"/>
              <a:gd name="connsiteY14-210" fmla="*/ 173517 h 1283495"/>
              <a:gd name="connsiteX15-211" fmla="*/ 1010331 w 1942632"/>
              <a:gd name="connsiteY15-212" fmla="*/ 120212 h 1283495"/>
              <a:gd name="connsiteX16-213" fmla="*/ 955227 w 1942632"/>
              <a:gd name="connsiteY16-214" fmla="*/ 65108 h 1283495"/>
              <a:gd name="connsiteX17-215" fmla="*/ 946969 w 1942632"/>
              <a:gd name="connsiteY17-216" fmla="*/ 23530 h 1283495"/>
              <a:gd name="connsiteX0-217" fmla="*/ 946969 w 1942632"/>
              <a:gd name="connsiteY0-218" fmla="*/ 23530 h 1283495"/>
              <a:gd name="connsiteX1-219" fmla="*/ 982173 w 1942632"/>
              <a:gd name="connsiteY1-220" fmla="*/ 0 h 1283495"/>
              <a:gd name="connsiteX2-221" fmla="*/ 1904588 w 1942632"/>
              <a:gd name="connsiteY2-222" fmla="*/ 0 h 1283495"/>
              <a:gd name="connsiteX3-223" fmla="*/ 1942632 w 1942632"/>
              <a:gd name="connsiteY3-224" fmla="*/ 38107 h 1283495"/>
              <a:gd name="connsiteX4-225" fmla="*/ 1942632 w 1942632"/>
              <a:gd name="connsiteY4-226" fmla="*/ 960540 h 1283495"/>
              <a:gd name="connsiteX5-227" fmla="*/ 1919081 w 1942632"/>
              <a:gd name="connsiteY5-228" fmla="*/ 995690 h 1283495"/>
              <a:gd name="connsiteX6-229" fmla="*/ 1877553 w 1942632"/>
              <a:gd name="connsiteY6-230" fmla="*/ 987434 h 1283495"/>
              <a:gd name="connsiteX7-231" fmla="*/ 1819771 w 1942632"/>
              <a:gd name="connsiteY7-232" fmla="*/ 929652 h 1283495"/>
              <a:gd name="connsiteX8-233" fmla="*/ 1765689 w 1942632"/>
              <a:gd name="connsiteY8-234" fmla="*/ 929787 h 1283495"/>
              <a:gd name="connsiteX9-235" fmla="*/ 1427581 w 1942632"/>
              <a:gd name="connsiteY9-236" fmla="*/ 1272148 h 1283495"/>
              <a:gd name="connsiteX10-237" fmla="*/ 1400455 w 1942632"/>
              <a:gd name="connsiteY10-238" fmla="*/ 1283495 h 1283495"/>
              <a:gd name="connsiteX11-239" fmla="*/ 36397 w 1942632"/>
              <a:gd name="connsiteY11-240" fmla="*/ 1283495 h 1283495"/>
              <a:gd name="connsiteX12-241" fmla="*/ 1385 w 1942632"/>
              <a:gd name="connsiteY12-242" fmla="*/ 1260348 h 1283495"/>
              <a:gd name="connsiteX13-243" fmla="*/ 8920 w 1942632"/>
              <a:gd name="connsiteY13-244" fmla="*/ 1219033 h 1283495"/>
              <a:gd name="connsiteX14-245" fmla="*/ 1010873 w 1942632"/>
              <a:gd name="connsiteY14-246" fmla="*/ 173517 h 1283495"/>
              <a:gd name="connsiteX15-247" fmla="*/ 1010331 w 1942632"/>
              <a:gd name="connsiteY15-248" fmla="*/ 120212 h 1283495"/>
              <a:gd name="connsiteX16-249" fmla="*/ 955227 w 1942632"/>
              <a:gd name="connsiteY16-250" fmla="*/ 65108 h 1283495"/>
              <a:gd name="connsiteX17-251" fmla="*/ 946969 w 1942632"/>
              <a:gd name="connsiteY17-252" fmla="*/ 23530 h 1283495"/>
              <a:gd name="connsiteX0-253" fmla="*/ 946969 w 1942632"/>
              <a:gd name="connsiteY0-254" fmla="*/ 23530 h 1283495"/>
              <a:gd name="connsiteX1-255" fmla="*/ 982173 w 1942632"/>
              <a:gd name="connsiteY1-256" fmla="*/ 0 h 1283495"/>
              <a:gd name="connsiteX2-257" fmla="*/ 1904588 w 1942632"/>
              <a:gd name="connsiteY2-258" fmla="*/ 0 h 1283495"/>
              <a:gd name="connsiteX3-259" fmla="*/ 1942632 w 1942632"/>
              <a:gd name="connsiteY3-260" fmla="*/ 38107 h 1283495"/>
              <a:gd name="connsiteX4-261" fmla="*/ 1942632 w 1942632"/>
              <a:gd name="connsiteY4-262" fmla="*/ 960540 h 1283495"/>
              <a:gd name="connsiteX5-263" fmla="*/ 1919081 w 1942632"/>
              <a:gd name="connsiteY5-264" fmla="*/ 995690 h 1283495"/>
              <a:gd name="connsiteX6-265" fmla="*/ 1877553 w 1942632"/>
              <a:gd name="connsiteY6-266" fmla="*/ 987434 h 1283495"/>
              <a:gd name="connsiteX7-267" fmla="*/ 1819771 w 1942632"/>
              <a:gd name="connsiteY7-268" fmla="*/ 929652 h 1283495"/>
              <a:gd name="connsiteX8-269" fmla="*/ 1765689 w 1942632"/>
              <a:gd name="connsiteY8-270" fmla="*/ 929787 h 1283495"/>
              <a:gd name="connsiteX9-271" fmla="*/ 1427581 w 1942632"/>
              <a:gd name="connsiteY9-272" fmla="*/ 1272148 h 1283495"/>
              <a:gd name="connsiteX10-273" fmla="*/ 1400455 w 1942632"/>
              <a:gd name="connsiteY10-274" fmla="*/ 1283495 h 1283495"/>
              <a:gd name="connsiteX11-275" fmla="*/ 36397 w 1942632"/>
              <a:gd name="connsiteY11-276" fmla="*/ 1283495 h 1283495"/>
              <a:gd name="connsiteX12-277" fmla="*/ 1385 w 1942632"/>
              <a:gd name="connsiteY12-278" fmla="*/ 1260348 h 1283495"/>
              <a:gd name="connsiteX13-279" fmla="*/ 8920 w 1942632"/>
              <a:gd name="connsiteY13-280" fmla="*/ 1219033 h 1283495"/>
              <a:gd name="connsiteX14-281" fmla="*/ 1010873 w 1942632"/>
              <a:gd name="connsiteY14-282" fmla="*/ 173517 h 1283495"/>
              <a:gd name="connsiteX15-283" fmla="*/ 1010331 w 1942632"/>
              <a:gd name="connsiteY15-284" fmla="*/ 120212 h 1283495"/>
              <a:gd name="connsiteX16-285" fmla="*/ 955227 w 1942632"/>
              <a:gd name="connsiteY16-286" fmla="*/ 65108 h 1283495"/>
              <a:gd name="connsiteX17-287" fmla="*/ 946969 w 1942632"/>
              <a:gd name="connsiteY17-288" fmla="*/ 23530 h 1283495"/>
              <a:gd name="connsiteX0-289" fmla="*/ 946969 w 1942632"/>
              <a:gd name="connsiteY0-290" fmla="*/ 23530 h 1283495"/>
              <a:gd name="connsiteX1-291" fmla="*/ 982173 w 1942632"/>
              <a:gd name="connsiteY1-292" fmla="*/ 0 h 1283495"/>
              <a:gd name="connsiteX2-293" fmla="*/ 1904588 w 1942632"/>
              <a:gd name="connsiteY2-294" fmla="*/ 0 h 1283495"/>
              <a:gd name="connsiteX3-295" fmla="*/ 1942632 w 1942632"/>
              <a:gd name="connsiteY3-296" fmla="*/ 38107 h 1283495"/>
              <a:gd name="connsiteX4-297" fmla="*/ 1942632 w 1942632"/>
              <a:gd name="connsiteY4-298" fmla="*/ 960540 h 1283495"/>
              <a:gd name="connsiteX5-299" fmla="*/ 1919081 w 1942632"/>
              <a:gd name="connsiteY5-300" fmla="*/ 995690 h 1283495"/>
              <a:gd name="connsiteX6-301" fmla="*/ 1877553 w 1942632"/>
              <a:gd name="connsiteY6-302" fmla="*/ 987434 h 1283495"/>
              <a:gd name="connsiteX7-303" fmla="*/ 1819771 w 1942632"/>
              <a:gd name="connsiteY7-304" fmla="*/ 929652 h 1283495"/>
              <a:gd name="connsiteX8-305" fmla="*/ 1765689 w 1942632"/>
              <a:gd name="connsiteY8-306" fmla="*/ 929787 h 1283495"/>
              <a:gd name="connsiteX9-307" fmla="*/ 1427581 w 1942632"/>
              <a:gd name="connsiteY9-308" fmla="*/ 1272148 h 1283495"/>
              <a:gd name="connsiteX10-309" fmla="*/ 1400455 w 1942632"/>
              <a:gd name="connsiteY10-310" fmla="*/ 1283495 h 1283495"/>
              <a:gd name="connsiteX11-311" fmla="*/ 36397 w 1942632"/>
              <a:gd name="connsiteY11-312" fmla="*/ 1283495 h 1283495"/>
              <a:gd name="connsiteX12-313" fmla="*/ 1385 w 1942632"/>
              <a:gd name="connsiteY12-314" fmla="*/ 1260348 h 1283495"/>
              <a:gd name="connsiteX13-315" fmla="*/ 8920 w 1942632"/>
              <a:gd name="connsiteY13-316" fmla="*/ 1219033 h 1283495"/>
              <a:gd name="connsiteX14-317" fmla="*/ 1010873 w 1942632"/>
              <a:gd name="connsiteY14-318" fmla="*/ 173517 h 1283495"/>
              <a:gd name="connsiteX15-319" fmla="*/ 1010331 w 1942632"/>
              <a:gd name="connsiteY15-320" fmla="*/ 120212 h 1283495"/>
              <a:gd name="connsiteX16-321" fmla="*/ 955227 w 1942632"/>
              <a:gd name="connsiteY16-322" fmla="*/ 65108 h 1283495"/>
              <a:gd name="connsiteX17-323" fmla="*/ 946969 w 1942632"/>
              <a:gd name="connsiteY17-324" fmla="*/ 23530 h 1283495"/>
              <a:gd name="connsiteX0-325" fmla="*/ 946969 w 1942632"/>
              <a:gd name="connsiteY0-326" fmla="*/ 23530 h 1283495"/>
              <a:gd name="connsiteX1-327" fmla="*/ 982173 w 1942632"/>
              <a:gd name="connsiteY1-328" fmla="*/ 0 h 1283495"/>
              <a:gd name="connsiteX2-329" fmla="*/ 1904588 w 1942632"/>
              <a:gd name="connsiteY2-330" fmla="*/ 0 h 1283495"/>
              <a:gd name="connsiteX3-331" fmla="*/ 1942632 w 1942632"/>
              <a:gd name="connsiteY3-332" fmla="*/ 38107 h 1283495"/>
              <a:gd name="connsiteX4-333" fmla="*/ 1942632 w 1942632"/>
              <a:gd name="connsiteY4-334" fmla="*/ 960540 h 1283495"/>
              <a:gd name="connsiteX5-335" fmla="*/ 1919081 w 1942632"/>
              <a:gd name="connsiteY5-336" fmla="*/ 995690 h 1283495"/>
              <a:gd name="connsiteX6-337" fmla="*/ 1877553 w 1942632"/>
              <a:gd name="connsiteY6-338" fmla="*/ 987434 h 1283495"/>
              <a:gd name="connsiteX7-339" fmla="*/ 1819771 w 1942632"/>
              <a:gd name="connsiteY7-340" fmla="*/ 929652 h 1283495"/>
              <a:gd name="connsiteX8-341" fmla="*/ 1765689 w 1942632"/>
              <a:gd name="connsiteY8-342" fmla="*/ 929787 h 1283495"/>
              <a:gd name="connsiteX9-343" fmla="*/ 1427581 w 1942632"/>
              <a:gd name="connsiteY9-344" fmla="*/ 1272148 h 1283495"/>
              <a:gd name="connsiteX10-345" fmla="*/ 1400455 w 1942632"/>
              <a:gd name="connsiteY10-346" fmla="*/ 1283495 h 1283495"/>
              <a:gd name="connsiteX11-347" fmla="*/ 36397 w 1942632"/>
              <a:gd name="connsiteY11-348" fmla="*/ 1283495 h 1283495"/>
              <a:gd name="connsiteX12-349" fmla="*/ 1385 w 1942632"/>
              <a:gd name="connsiteY12-350" fmla="*/ 1260348 h 1283495"/>
              <a:gd name="connsiteX13-351" fmla="*/ 8920 w 1942632"/>
              <a:gd name="connsiteY13-352" fmla="*/ 1219033 h 1283495"/>
              <a:gd name="connsiteX14-353" fmla="*/ 1010873 w 1942632"/>
              <a:gd name="connsiteY14-354" fmla="*/ 173517 h 1283495"/>
              <a:gd name="connsiteX15-355" fmla="*/ 1010331 w 1942632"/>
              <a:gd name="connsiteY15-356" fmla="*/ 120212 h 1283495"/>
              <a:gd name="connsiteX16-357" fmla="*/ 955227 w 1942632"/>
              <a:gd name="connsiteY16-358" fmla="*/ 65108 h 1283495"/>
              <a:gd name="connsiteX17-359" fmla="*/ 946969 w 1942632"/>
              <a:gd name="connsiteY17-360" fmla="*/ 23530 h 1283495"/>
              <a:gd name="connsiteX0-361" fmla="*/ 946969 w 1942632"/>
              <a:gd name="connsiteY0-362" fmla="*/ 23530 h 1283495"/>
              <a:gd name="connsiteX1-363" fmla="*/ 982173 w 1942632"/>
              <a:gd name="connsiteY1-364" fmla="*/ 0 h 1283495"/>
              <a:gd name="connsiteX2-365" fmla="*/ 1904588 w 1942632"/>
              <a:gd name="connsiteY2-366" fmla="*/ 0 h 1283495"/>
              <a:gd name="connsiteX3-367" fmla="*/ 1942632 w 1942632"/>
              <a:gd name="connsiteY3-368" fmla="*/ 38107 h 1283495"/>
              <a:gd name="connsiteX4-369" fmla="*/ 1942632 w 1942632"/>
              <a:gd name="connsiteY4-370" fmla="*/ 960540 h 1283495"/>
              <a:gd name="connsiteX5-371" fmla="*/ 1919081 w 1942632"/>
              <a:gd name="connsiteY5-372" fmla="*/ 995690 h 1283495"/>
              <a:gd name="connsiteX6-373" fmla="*/ 1877553 w 1942632"/>
              <a:gd name="connsiteY6-374" fmla="*/ 987434 h 1283495"/>
              <a:gd name="connsiteX7-375" fmla="*/ 1819771 w 1942632"/>
              <a:gd name="connsiteY7-376" fmla="*/ 929652 h 1283495"/>
              <a:gd name="connsiteX8-377" fmla="*/ 1765689 w 1942632"/>
              <a:gd name="connsiteY8-378" fmla="*/ 929787 h 1283495"/>
              <a:gd name="connsiteX9-379" fmla="*/ 1427581 w 1942632"/>
              <a:gd name="connsiteY9-380" fmla="*/ 1272148 h 1283495"/>
              <a:gd name="connsiteX10-381" fmla="*/ 1400455 w 1942632"/>
              <a:gd name="connsiteY10-382" fmla="*/ 1283495 h 1283495"/>
              <a:gd name="connsiteX11-383" fmla="*/ 36397 w 1942632"/>
              <a:gd name="connsiteY11-384" fmla="*/ 1283495 h 1283495"/>
              <a:gd name="connsiteX12-385" fmla="*/ 1385 w 1942632"/>
              <a:gd name="connsiteY12-386" fmla="*/ 1260348 h 1283495"/>
              <a:gd name="connsiteX13-387" fmla="*/ 8920 w 1942632"/>
              <a:gd name="connsiteY13-388" fmla="*/ 1219033 h 1283495"/>
              <a:gd name="connsiteX14-389" fmla="*/ 1010873 w 1942632"/>
              <a:gd name="connsiteY14-390" fmla="*/ 173517 h 1283495"/>
              <a:gd name="connsiteX15-391" fmla="*/ 1010331 w 1942632"/>
              <a:gd name="connsiteY15-392" fmla="*/ 120212 h 1283495"/>
              <a:gd name="connsiteX16-393" fmla="*/ 955227 w 1942632"/>
              <a:gd name="connsiteY16-394" fmla="*/ 65108 h 1283495"/>
              <a:gd name="connsiteX17-395" fmla="*/ 946969 w 1942632"/>
              <a:gd name="connsiteY17-396" fmla="*/ 23530 h 1283495"/>
              <a:gd name="connsiteX0-397" fmla="*/ 946969 w 1942632"/>
              <a:gd name="connsiteY0-398" fmla="*/ 23530 h 1283495"/>
              <a:gd name="connsiteX1-399" fmla="*/ 982173 w 1942632"/>
              <a:gd name="connsiteY1-400" fmla="*/ 0 h 1283495"/>
              <a:gd name="connsiteX2-401" fmla="*/ 1904588 w 1942632"/>
              <a:gd name="connsiteY2-402" fmla="*/ 0 h 1283495"/>
              <a:gd name="connsiteX3-403" fmla="*/ 1942632 w 1942632"/>
              <a:gd name="connsiteY3-404" fmla="*/ 38107 h 1283495"/>
              <a:gd name="connsiteX4-405" fmla="*/ 1942632 w 1942632"/>
              <a:gd name="connsiteY4-406" fmla="*/ 960540 h 1283495"/>
              <a:gd name="connsiteX5-407" fmla="*/ 1919081 w 1942632"/>
              <a:gd name="connsiteY5-408" fmla="*/ 995690 h 1283495"/>
              <a:gd name="connsiteX6-409" fmla="*/ 1877553 w 1942632"/>
              <a:gd name="connsiteY6-410" fmla="*/ 987434 h 1283495"/>
              <a:gd name="connsiteX7-411" fmla="*/ 1819771 w 1942632"/>
              <a:gd name="connsiteY7-412" fmla="*/ 929652 h 1283495"/>
              <a:gd name="connsiteX8-413" fmla="*/ 1765689 w 1942632"/>
              <a:gd name="connsiteY8-414" fmla="*/ 929787 h 1283495"/>
              <a:gd name="connsiteX9-415" fmla="*/ 1427581 w 1942632"/>
              <a:gd name="connsiteY9-416" fmla="*/ 1272148 h 1283495"/>
              <a:gd name="connsiteX10-417" fmla="*/ 1400455 w 1942632"/>
              <a:gd name="connsiteY10-418" fmla="*/ 1283495 h 1283495"/>
              <a:gd name="connsiteX11-419" fmla="*/ 36397 w 1942632"/>
              <a:gd name="connsiteY11-420" fmla="*/ 1283495 h 1283495"/>
              <a:gd name="connsiteX12-421" fmla="*/ 1385 w 1942632"/>
              <a:gd name="connsiteY12-422" fmla="*/ 1260348 h 1283495"/>
              <a:gd name="connsiteX13-423" fmla="*/ 8920 w 1942632"/>
              <a:gd name="connsiteY13-424" fmla="*/ 1219033 h 1283495"/>
              <a:gd name="connsiteX14-425" fmla="*/ 1010873 w 1942632"/>
              <a:gd name="connsiteY14-426" fmla="*/ 173517 h 1283495"/>
              <a:gd name="connsiteX15-427" fmla="*/ 1010331 w 1942632"/>
              <a:gd name="connsiteY15-428" fmla="*/ 120212 h 1283495"/>
              <a:gd name="connsiteX16-429" fmla="*/ 955227 w 1942632"/>
              <a:gd name="connsiteY16-430" fmla="*/ 65108 h 1283495"/>
              <a:gd name="connsiteX17-431" fmla="*/ 946969 w 1942632"/>
              <a:gd name="connsiteY17-432" fmla="*/ 23530 h 1283495"/>
              <a:gd name="connsiteX0-433" fmla="*/ 946969 w 1942632"/>
              <a:gd name="connsiteY0-434" fmla="*/ 23530 h 1283495"/>
              <a:gd name="connsiteX1-435" fmla="*/ 982173 w 1942632"/>
              <a:gd name="connsiteY1-436" fmla="*/ 0 h 1283495"/>
              <a:gd name="connsiteX2-437" fmla="*/ 1904588 w 1942632"/>
              <a:gd name="connsiteY2-438" fmla="*/ 0 h 1283495"/>
              <a:gd name="connsiteX3-439" fmla="*/ 1942632 w 1942632"/>
              <a:gd name="connsiteY3-440" fmla="*/ 38107 h 1283495"/>
              <a:gd name="connsiteX4-441" fmla="*/ 1942632 w 1942632"/>
              <a:gd name="connsiteY4-442" fmla="*/ 960540 h 1283495"/>
              <a:gd name="connsiteX5-443" fmla="*/ 1919081 w 1942632"/>
              <a:gd name="connsiteY5-444" fmla="*/ 995690 h 1283495"/>
              <a:gd name="connsiteX6-445" fmla="*/ 1877553 w 1942632"/>
              <a:gd name="connsiteY6-446" fmla="*/ 987434 h 1283495"/>
              <a:gd name="connsiteX7-447" fmla="*/ 1819771 w 1942632"/>
              <a:gd name="connsiteY7-448" fmla="*/ 929652 h 1283495"/>
              <a:gd name="connsiteX8-449" fmla="*/ 1765689 w 1942632"/>
              <a:gd name="connsiteY8-450" fmla="*/ 929787 h 1283495"/>
              <a:gd name="connsiteX9-451" fmla="*/ 1427581 w 1942632"/>
              <a:gd name="connsiteY9-452" fmla="*/ 1272148 h 1283495"/>
              <a:gd name="connsiteX10-453" fmla="*/ 1400455 w 1942632"/>
              <a:gd name="connsiteY10-454" fmla="*/ 1283495 h 1283495"/>
              <a:gd name="connsiteX11-455" fmla="*/ 36397 w 1942632"/>
              <a:gd name="connsiteY11-456" fmla="*/ 1283495 h 1283495"/>
              <a:gd name="connsiteX12-457" fmla="*/ 1385 w 1942632"/>
              <a:gd name="connsiteY12-458" fmla="*/ 1260348 h 1283495"/>
              <a:gd name="connsiteX13-459" fmla="*/ 8920 w 1942632"/>
              <a:gd name="connsiteY13-460" fmla="*/ 1219033 h 1283495"/>
              <a:gd name="connsiteX14-461" fmla="*/ 1010873 w 1942632"/>
              <a:gd name="connsiteY14-462" fmla="*/ 173517 h 1283495"/>
              <a:gd name="connsiteX15-463" fmla="*/ 1010331 w 1942632"/>
              <a:gd name="connsiteY15-464" fmla="*/ 120212 h 1283495"/>
              <a:gd name="connsiteX16-465" fmla="*/ 955227 w 1942632"/>
              <a:gd name="connsiteY16-466" fmla="*/ 65108 h 1283495"/>
              <a:gd name="connsiteX17-467" fmla="*/ 946969 w 1942632"/>
              <a:gd name="connsiteY17-468" fmla="*/ 23530 h 1283495"/>
              <a:gd name="connsiteX0-469" fmla="*/ 946969 w 1942632"/>
              <a:gd name="connsiteY0-470" fmla="*/ 23530 h 1283495"/>
              <a:gd name="connsiteX1-471" fmla="*/ 982173 w 1942632"/>
              <a:gd name="connsiteY1-472" fmla="*/ 0 h 1283495"/>
              <a:gd name="connsiteX2-473" fmla="*/ 1904588 w 1942632"/>
              <a:gd name="connsiteY2-474" fmla="*/ 0 h 1283495"/>
              <a:gd name="connsiteX3-475" fmla="*/ 1942632 w 1942632"/>
              <a:gd name="connsiteY3-476" fmla="*/ 38107 h 1283495"/>
              <a:gd name="connsiteX4-477" fmla="*/ 1942632 w 1942632"/>
              <a:gd name="connsiteY4-478" fmla="*/ 960540 h 1283495"/>
              <a:gd name="connsiteX5-479" fmla="*/ 1919081 w 1942632"/>
              <a:gd name="connsiteY5-480" fmla="*/ 995690 h 1283495"/>
              <a:gd name="connsiteX6-481" fmla="*/ 1877553 w 1942632"/>
              <a:gd name="connsiteY6-482" fmla="*/ 987434 h 1283495"/>
              <a:gd name="connsiteX7-483" fmla="*/ 1819771 w 1942632"/>
              <a:gd name="connsiteY7-484" fmla="*/ 929652 h 1283495"/>
              <a:gd name="connsiteX8-485" fmla="*/ 1765689 w 1942632"/>
              <a:gd name="connsiteY8-486" fmla="*/ 929787 h 1283495"/>
              <a:gd name="connsiteX9-487" fmla="*/ 1427581 w 1942632"/>
              <a:gd name="connsiteY9-488" fmla="*/ 1272148 h 1283495"/>
              <a:gd name="connsiteX10-489" fmla="*/ 1400455 w 1942632"/>
              <a:gd name="connsiteY10-490" fmla="*/ 1283495 h 1283495"/>
              <a:gd name="connsiteX11-491" fmla="*/ 36397 w 1942632"/>
              <a:gd name="connsiteY11-492" fmla="*/ 1283495 h 1283495"/>
              <a:gd name="connsiteX12-493" fmla="*/ 1385 w 1942632"/>
              <a:gd name="connsiteY12-494" fmla="*/ 1260348 h 1283495"/>
              <a:gd name="connsiteX13-495" fmla="*/ 8920 w 1942632"/>
              <a:gd name="connsiteY13-496" fmla="*/ 1219033 h 1283495"/>
              <a:gd name="connsiteX14-497" fmla="*/ 1010873 w 1942632"/>
              <a:gd name="connsiteY14-498" fmla="*/ 173517 h 1283495"/>
              <a:gd name="connsiteX15-499" fmla="*/ 1010331 w 1942632"/>
              <a:gd name="connsiteY15-500" fmla="*/ 120212 h 1283495"/>
              <a:gd name="connsiteX16-501" fmla="*/ 955227 w 1942632"/>
              <a:gd name="connsiteY16-502" fmla="*/ 65108 h 1283495"/>
              <a:gd name="connsiteX17-503" fmla="*/ 946969 w 1942632"/>
              <a:gd name="connsiteY17-504" fmla="*/ 23530 h 1283495"/>
              <a:gd name="connsiteX0-505" fmla="*/ 946969 w 1942632"/>
              <a:gd name="connsiteY0-506" fmla="*/ 23530 h 1283495"/>
              <a:gd name="connsiteX1-507" fmla="*/ 982173 w 1942632"/>
              <a:gd name="connsiteY1-508" fmla="*/ 0 h 1283495"/>
              <a:gd name="connsiteX2-509" fmla="*/ 1904588 w 1942632"/>
              <a:gd name="connsiteY2-510" fmla="*/ 0 h 1283495"/>
              <a:gd name="connsiteX3-511" fmla="*/ 1942632 w 1942632"/>
              <a:gd name="connsiteY3-512" fmla="*/ 38107 h 1283495"/>
              <a:gd name="connsiteX4-513" fmla="*/ 1942632 w 1942632"/>
              <a:gd name="connsiteY4-514" fmla="*/ 960540 h 1283495"/>
              <a:gd name="connsiteX5-515" fmla="*/ 1919081 w 1942632"/>
              <a:gd name="connsiteY5-516" fmla="*/ 995690 h 1283495"/>
              <a:gd name="connsiteX6-517" fmla="*/ 1877553 w 1942632"/>
              <a:gd name="connsiteY6-518" fmla="*/ 987434 h 1283495"/>
              <a:gd name="connsiteX7-519" fmla="*/ 1819771 w 1942632"/>
              <a:gd name="connsiteY7-520" fmla="*/ 929652 h 1283495"/>
              <a:gd name="connsiteX8-521" fmla="*/ 1765689 w 1942632"/>
              <a:gd name="connsiteY8-522" fmla="*/ 929787 h 1283495"/>
              <a:gd name="connsiteX9-523" fmla="*/ 1427581 w 1942632"/>
              <a:gd name="connsiteY9-524" fmla="*/ 1272148 h 1283495"/>
              <a:gd name="connsiteX10-525" fmla="*/ 1400455 w 1942632"/>
              <a:gd name="connsiteY10-526" fmla="*/ 1283495 h 1283495"/>
              <a:gd name="connsiteX11-527" fmla="*/ 36397 w 1942632"/>
              <a:gd name="connsiteY11-528" fmla="*/ 1283495 h 1283495"/>
              <a:gd name="connsiteX12-529" fmla="*/ 1385 w 1942632"/>
              <a:gd name="connsiteY12-530" fmla="*/ 1260348 h 1283495"/>
              <a:gd name="connsiteX13-531" fmla="*/ 8920 w 1942632"/>
              <a:gd name="connsiteY13-532" fmla="*/ 1219033 h 1283495"/>
              <a:gd name="connsiteX14-533" fmla="*/ 1010873 w 1942632"/>
              <a:gd name="connsiteY14-534" fmla="*/ 173517 h 1283495"/>
              <a:gd name="connsiteX15-535" fmla="*/ 1010331 w 1942632"/>
              <a:gd name="connsiteY15-536" fmla="*/ 120212 h 1283495"/>
              <a:gd name="connsiteX16-537" fmla="*/ 955227 w 1942632"/>
              <a:gd name="connsiteY16-538" fmla="*/ 65108 h 1283495"/>
              <a:gd name="connsiteX17-539" fmla="*/ 946969 w 1942632"/>
              <a:gd name="connsiteY17-540" fmla="*/ 23530 h 1283495"/>
              <a:gd name="connsiteX0-541" fmla="*/ 946969 w 1942632"/>
              <a:gd name="connsiteY0-542" fmla="*/ 23530 h 1283495"/>
              <a:gd name="connsiteX1-543" fmla="*/ 982173 w 1942632"/>
              <a:gd name="connsiteY1-544" fmla="*/ 0 h 1283495"/>
              <a:gd name="connsiteX2-545" fmla="*/ 1904588 w 1942632"/>
              <a:gd name="connsiteY2-546" fmla="*/ 0 h 1283495"/>
              <a:gd name="connsiteX3-547" fmla="*/ 1942632 w 1942632"/>
              <a:gd name="connsiteY3-548" fmla="*/ 38107 h 1283495"/>
              <a:gd name="connsiteX4-549" fmla="*/ 1942632 w 1942632"/>
              <a:gd name="connsiteY4-550" fmla="*/ 960540 h 1283495"/>
              <a:gd name="connsiteX5-551" fmla="*/ 1919081 w 1942632"/>
              <a:gd name="connsiteY5-552" fmla="*/ 995690 h 1283495"/>
              <a:gd name="connsiteX6-553" fmla="*/ 1877553 w 1942632"/>
              <a:gd name="connsiteY6-554" fmla="*/ 987434 h 1283495"/>
              <a:gd name="connsiteX7-555" fmla="*/ 1819771 w 1942632"/>
              <a:gd name="connsiteY7-556" fmla="*/ 929652 h 1283495"/>
              <a:gd name="connsiteX8-557" fmla="*/ 1765689 w 1942632"/>
              <a:gd name="connsiteY8-558" fmla="*/ 929787 h 1283495"/>
              <a:gd name="connsiteX9-559" fmla="*/ 1427581 w 1942632"/>
              <a:gd name="connsiteY9-560" fmla="*/ 1272148 h 1283495"/>
              <a:gd name="connsiteX10-561" fmla="*/ 1400455 w 1942632"/>
              <a:gd name="connsiteY10-562" fmla="*/ 1283495 h 1283495"/>
              <a:gd name="connsiteX11-563" fmla="*/ 36397 w 1942632"/>
              <a:gd name="connsiteY11-564" fmla="*/ 1283495 h 1283495"/>
              <a:gd name="connsiteX12-565" fmla="*/ 1385 w 1942632"/>
              <a:gd name="connsiteY12-566" fmla="*/ 1260348 h 1283495"/>
              <a:gd name="connsiteX13-567" fmla="*/ 8920 w 1942632"/>
              <a:gd name="connsiteY13-568" fmla="*/ 1219033 h 1283495"/>
              <a:gd name="connsiteX14-569" fmla="*/ 1010873 w 1942632"/>
              <a:gd name="connsiteY14-570" fmla="*/ 173517 h 1283495"/>
              <a:gd name="connsiteX15-571" fmla="*/ 1010331 w 1942632"/>
              <a:gd name="connsiteY15-572" fmla="*/ 120212 h 1283495"/>
              <a:gd name="connsiteX16-573" fmla="*/ 955227 w 1942632"/>
              <a:gd name="connsiteY16-574" fmla="*/ 65108 h 1283495"/>
              <a:gd name="connsiteX17-575" fmla="*/ 946969 w 1942632"/>
              <a:gd name="connsiteY17-576" fmla="*/ 23530 h 1283495"/>
              <a:gd name="connsiteX0-577" fmla="*/ 946969 w 1942632"/>
              <a:gd name="connsiteY0-578" fmla="*/ 23530 h 1283495"/>
              <a:gd name="connsiteX1-579" fmla="*/ 982173 w 1942632"/>
              <a:gd name="connsiteY1-580" fmla="*/ 0 h 1283495"/>
              <a:gd name="connsiteX2-581" fmla="*/ 1904588 w 1942632"/>
              <a:gd name="connsiteY2-582" fmla="*/ 0 h 1283495"/>
              <a:gd name="connsiteX3-583" fmla="*/ 1942632 w 1942632"/>
              <a:gd name="connsiteY3-584" fmla="*/ 38107 h 1283495"/>
              <a:gd name="connsiteX4-585" fmla="*/ 1942632 w 1942632"/>
              <a:gd name="connsiteY4-586" fmla="*/ 960540 h 1283495"/>
              <a:gd name="connsiteX5-587" fmla="*/ 1919081 w 1942632"/>
              <a:gd name="connsiteY5-588" fmla="*/ 995690 h 1283495"/>
              <a:gd name="connsiteX6-589" fmla="*/ 1877553 w 1942632"/>
              <a:gd name="connsiteY6-590" fmla="*/ 987434 h 1283495"/>
              <a:gd name="connsiteX7-591" fmla="*/ 1819771 w 1942632"/>
              <a:gd name="connsiteY7-592" fmla="*/ 929652 h 1283495"/>
              <a:gd name="connsiteX8-593" fmla="*/ 1765689 w 1942632"/>
              <a:gd name="connsiteY8-594" fmla="*/ 929787 h 1283495"/>
              <a:gd name="connsiteX9-595" fmla="*/ 1427581 w 1942632"/>
              <a:gd name="connsiteY9-596" fmla="*/ 1272148 h 1283495"/>
              <a:gd name="connsiteX10-597" fmla="*/ 1400455 w 1942632"/>
              <a:gd name="connsiteY10-598" fmla="*/ 1283495 h 1283495"/>
              <a:gd name="connsiteX11-599" fmla="*/ 36397 w 1942632"/>
              <a:gd name="connsiteY11-600" fmla="*/ 1283495 h 1283495"/>
              <a:gd name="connsiteX12-601" fmla="*/ 1385 w 1942632"/>
              <a:gd name="connsiteY12-602" fmla="*/ 1260348 h 1283495"/>
              <a:gd name="connsiteX13-603" fmla="*/ 8920 w 1942632"/>
              <a:gd name="connsiteY13-604" fmla="*/ 1219033 h 1283495"/>
              <a:gd name="connsiteX14-605" fmla="*/ 1010873 w 1942632"/>
              <a:gd name="connsiteY14-606" fmla="*/ 173517 h 1283495"/>
              <a:gd name="connsiteX15-607" fmla="*/ 1010331 w 1942632"/>
              <a:gd name="connsiteY15-608" fmla="*/ 120212 h 1283495"/>
              <a:gd name="connsiteX16-609" fmla="*/ 955227 w 1942632"/>
              <a:gd name="connsiteY16-610" fmla="*/ 65108 h 1283495"/>
              <a:gd name="connsiteX17-611" fmla="*/ 946969 w 1942632"/>
              <a:gd name="connsiteY17-612" fmla="*/ 23530 h 1283495"/>
              <a:gd name="connsiteX0-613" fmla="*/ 946969 w 1942632"/>
              <a:gd name="connsiteY0-614" fmla="*/ 23530 h 1283495"/>
              <a:gd name="connsiteX1-615" fmla="*/ 982173 w 1942632"/>
              <a:gd name="connsiteY1-616" fmla="*/ 0 h 1283495"/>
              <a:gd name="connsiteX2-617" fmla="*/ 1904588 w 1942632"/>
              <a:gd name="connsiteY2-618" fmla="*/ 0 h 1283495"/>
              <a:gd name="connsiteX3-619" fmla="*/ 1942632 w 1942632"/>
              <a:gd name="connsiteY3-620" fmla="*/ 38107 h 1283495"/>
              <a:gd name="connsiteX4-621" fmla="*/ 1942632 w 1942632"/>
              <a:gd name="connsiteY4-622" fmla="*/ 960540 h 1283495"/>
              <a:gd name="connsiteX5-623" fmla="*/ 1919081 w 1942632"/>
              <a:gd name="connsiteY5-624" fmla="*/ 995690 h 1283495"/>
              <a:gd name="connsiteX6-625" fmla="*/ 1877553 w 1942632"/>
              <a:gd name="connsiteY6-626" fmla="*/ 987434 h 1283495"/>
              <a:gd name="connsiteX7-627" fmla="*/ 1819771 w 1942632"/>
              <a:gd name="connsiteY7-628" fmla="*/ 929652 h 1283495"/>
              <a:gd name="connsiteX8-629" fmla="*/ 1765689 w 1942632"/>
              <a:gd name="connsiteY8-630" fmla="*/ 929787 h 1283495"/>
              <a:gd name="connsiteX9-631" fmla="*/ 1427581 w 1942632"/>
              <a:gd name="connsiteY9-632" fmla="*/ 1272148 h 1283495"/>
              <a:gd name="connsiteX10-633" fmla="*/ 1400455 w 1942632"/>
              <a:gd name="connsiteY10-634" fmla="*/ 1283495 h 1283495"/>
              <a:gd name="connsiteX11-635" fmla="*/ 36397 w 1942632"/>
              <a:gd name="connsiteY11-636" fmla="*/ 1283495 h 1283495"/>
              <a:gd name="connsiteX12-637" fmla="*/ 1385 w 1942632"/>
              <a:gd name="connsiteY12-638" fmla="*/ 1260348 h 1283495"/>
              <a:gd name="connsiteX13-639" fmla="*/ 8920 w 1942632"/>
              <a:gd name="connsiteY13-640" fmla="*/ 1219033 h 1283495"/>
              <a:gd name="connsiteX14-641" fmla="*/ 1010873 w 1942632"/>
              <a:gd name="connsiteY14-642" fmla="*/ 173517 h 1283495"/>
              <a:gd name="connsiteX15-643" fmla="*/ 1010331 w 1942632"/>
              <a:gd name="connsiteY15-644" fmla="*/ 120212 h 1283495"/>
              <a:gd name="connsiteX16-645" fmla="*/ 955227 w 1942632"/>
              <a:gd name="connsiteY16-646" fmla="*/ 65108 h 1283495"/>
              <a:gd name="connsiteX17-647" fmla="*/ 946969 w 1942632"/>
              <a:gd name="connsiteY17-648" fmla="*/ 23530 h 1283495"/>
              <a:gd name="connsiteX0-649" fmla="*/ 946969 w 1942632"/>
              <a:gd name="connsiteY0-650" fmla="*/ 23530 h 1283495"/>
              <a:gd name="connsiteX1-651" fmla="*/ 982173 w 1942632"/>
              <a:gd name="connsiteY1-652" fmla="*/ 0 h 1283495"/>
              <a:gd name="connsiteX2-653" fmla="*/ 1904588 w 1942632"/>
              <a:gd name="connsiteY2-654" fmla="*/ 0 h 1283495"/>
              <a:gd name="connsiteX3-655" fmla="*/ 1942632 w 1942632"/>
              <a:gd name="connsiteY3-656" fmla="*/ 38107 h 1283495"/>
              <a:gd name="connsiteX4-657" fmla="*/ 1942632 w 1942632"/>
              <a:gd name="connsiteY4-658" fmla="*/ 960540 h 1283495"/>
              <a:gd name="connsiteX5-659" fmla="*/ 1919081 w 1942632"/>
              <a:gd name="connsiteY5-660" fmla="*/ 995690 h 1283495"/>
              <a:gd name="connsiteX6-661" fmla="*/ 1877553 w 1942632"/>
              <a:gd name="connsiteY6-662" fmla="*/ 987434 h 1283495"/>
              <a:gd name="connsiteX7-663" fmla="*/ 1819771 w 1942632"/>
              <a:gd name="connsiteY7-664" fmla="*/ 929652 h 1283495"/>
              <a:gd name="connsiteX8-665" fmla="*/ 1765689 w 1942632"/>
              <a:gd name="connsiteY8-666" fmla="*/ 929787 h 1283495"/>
              <a:gd name="connsiteX9-667" fmla="*/ 1427581 w 1942632"/>
              <a:gd name="connsiteY9-668" fmla="*/ 1272148 h 1283495"/>
              <a:gd name="connsiteX10-669" fmla="*/ 1400455 w 1942632"/>
              <a:gd name="connsiteY10-670" fmla="*/ 1283495 h 1283495"/>
              <a:gd name="connsiteX11-671" fmla="*/ 36397 w 1942632"/>
              <a:gd name="connsiteY11-672" fmla="*/ 1283495 h 1283495"/>
              <a:gd name="connsiteX12-673" fmla="*/ 1385 w 1942632"/>
              <a:gd name="connsiteY12-674" fmla="*/ 1260348 h 1283495"/>
              <a:gd name="connsiteX13-675" fmla="*/ 8920 w 1942632"/>
              <a:gd name="connsiteY13-676" fmla="*/ 1219033 h 1283495"/>
              <a:gd name="connsiteX14-677" fmla="*/ 1010873 w 1942632"/>
              <a:gd name="connsiteY14-678" fmla="*/ 173517 h 1283495"/>
              <a:gd name="connsiteX15-679" fmla="*/ 1010331 w 1942632"/>
              <a:gd name="connsiteY15-680" fmla="*/ 120212 h 1283495"/>
              <a:gd name="connsiteX16-681" fmla="*/ 955227 w 1942632"/>
              <a:gd name="connsiteY16-682" fmla="*/ 65108 h 1283495"/>
              <a:gd name="connsiteX17-683" fmla="*/ 946969 w 1942632"/>
              <a:gd name="connsiteY17-684" fmla="*/ 23530 h 1283495"/>
              <a:gd name="connsiteX0-685" fmla="*/ 946969 w 1942632"/>
              <a:gd name="connsiteY0-686" fmla="*/ 23530 h 1283495"/>
              <a:gd name="connsiteX1-687" fmla="*/ 982173 w 1942632"/>
              <a:gd name="connsiteY1-688" fmla="*/ 0 h 1283495"/>
              <a:gd name="connsiteX2-689" fmla="*/ 1904588 w 1942632"/>
              <a:gd name="connsiteY2-690" fmla="*/ 0 h 1283495"/>
              <a:gd name="connsiteX3-691" fmla="*/ 1942632 w 1942632"/>
              <a:gd name="connsiteY3-692" fmla="*/ 38107 h 1283495"/>
              <a:gd name="connsiteX4-693" fmla="*/ 1942632 w 1942632"/>
              <a:gd name="connsiteY4-694" fmla="*/ 960540 h 1283495"/>
              <a:gd name="connsiteX5-695" fmla="*/ 1919081 w 1942632"/>
              <a:gd name="connsiteY5-696" fmla="*/ 995690 h 1283495"/>
              <a:gd name="connsiteX6-697" fmla="*/ 1877553 w 1942632"/>
              <a:gd name="connsiteY6-698" fmla="*/ 987434 h 1283495"/>
              <a:gd name="connsiteX7-699" fmla="*/ 1819771 w 1942632"/>
              <a:gd name="connsiteY7-700" fmla="*/ 929652 h 1283495"/>
              <a:gd name="connsiteX8-701" fmla="*/ 1765689 w 1942632"/>
              <a:gd name="connsiteY8-702" fmla="*/ 929787 h 1283495"/>
              <a:gd name="connsiteX9-703" fmla="*/ 1427581 w 1942632"/>
              <a:gd name="connsiteY9-704" fmla="*/ 1272148 h 1283495"/>
              <a:gd name="connsiteX10-705" fmla="*/ 1400455 w 1942632"/>
              <a:gd name="connsiteY10-706" fmla="*/ 1283495 h 1283495"/>
              <a:gd name="connsiteX11-707" fmla="*/ 36397 w 1942632"/>
              <a:gd name="connsiteY11-708" fmla="*/ 1283495 h 1283495"/>
              <a:gd name="connsiteX12-709" fmla="*/ 1385 w 1942632"/>
              <a:gd name="connsiteY12-710" fmla="*/ 1260348 h 1283495"/>
              <a:gd name="connsiteX13-711" fmla="*/ 8920 w 1942632"/>
              <a:gd name="connsiteY13-712" fmla="*/ 1219033 h 1283495"/>
              <a:gd name="connsiteX14-713" fmla="*/ 1010873 w 1942632"/>
              <a:gd name="connsiteY14-714" fmla="*/ 173517 h 1283495"/>
              <a:gd name="connsiteX15-715" fmla="*/ 1010331 w 1942632"/>
              <a:gd name="connsiteY15-716" fmla="*/ 120212 h 1283495"/>
              <a:gd name="connsiteX16-717" fmla="*/ 955227 w 1942632"/>
              <a:gd name="connsiteY16-718" fmla="*/ 65108 h 1283495"/>
              <a:gd name="connsiteX17-719" fmla="*/ 946969 w 1942632"/>
              <a:gd name="connsiteY17-720" fmla="*/ 23530 h 1283495"/>
              <a:gd name="connsiteX0-721" fmla="*/ 946969 w 1942632"/>
              <a:gd name="connsiteY0-722" fmla="*/ 23530 h 1283495"/>
              <a:gd name="connsiteX1-723" fmla="*/ 982173 w 1942632"/>
              <a:gd name="connsiteY1-724" fmla="*/ 0 h 1283495"/>
              <a:gd name="connsiteX2-725" fmla="*/ 1904588 w 1942632"/>
              <a:gd name="connsiteY2-726" fmla="*/ 0 h 1283495"/>
              <a:gd name="connsiteX3-727" fmla="*/ 1942632 w 1942632"/>
              <a:gd name="connsiteY3-728" fmla="*/ 38107 h 1283495"/>
              <a:gd name="connsiteX4-729" fmla="*/ 1942632 w 1942632"/>
              <a:gd name="connsiteY4-730" fmla="*/ 960540 h 1283495"/>
              <a:gd name="connsiteX5-731" fmla="*/ 1919081 w 1942632"/>
              <a:gd name="connsiteY5-732" fmla="*/ 995690 h 1283495"/>
              <a:gd name="connsiteX6-733" fmla="*/ 1877553 w 1942632"/>
              <a:gd name="connsiteY6-734" fmla="*/ 987434 h 1283495"/>
              <a:gd name="connsiteX7-735" fmla="*/ 1819771 w 1942632"/>
              <a:gd name="connsiteY7-736" fmla="*/ 929652 h 1283495"/>
              <a:gd name="connsiteX8-737" fmla="*/ 1765689 w 1942632"/>
              <a:gd name="connsiteY8-738" fmla="*/ 929787 h 1283495"/>
              <a:gd name="connsiteX9-739" fmla="*/ 1427581 w 1942632"/>
              <a:gd name="connsiteY9-740" fmla="*/ 1272148 h 1283495"/>
              <a:gd name="connsiteX10-741" fmla="*/ 1400455 w 1942632"/>
              <a:gd name="connsiteY10-742" fmla="*/ 1283495 h 1283495"/>
              <a:gd name="connsiteX11-743" fmla="*/ 36397 w 1942632"/>
              <a:gd name="connsiteY11-744" fmla="*/ 1283495 h 1283495"/>
              <a:gd name="connsiteX12-745" fmla="*/ 1385 w 1942632"/>
              <a:gd name="connsiteY12-746" fmla="*/ 1260348 h 1283495"/>
              <a:gd name="connsiteX13-747" fmla="*/ 8920 w 1942632"/>
              <a:gd name="connsiteY13-748" fmla="*/ 1219033 h 1283495"/>
              <a:gd name="connsiteX14-749" fmla="*/ 1010873 w 1942632"/>
              <a:gd name="connsiteY14-750" fmla="*/ 173517 h 1283495"/>
              <a:gd name="connsiteX15-751" fmla="*/ 1010331 w 1942632"/>
              <a:gd name="connsiteY15-752" fmla="*/ 120212 h 1283495"/>
              <a:gd name="connsiteX16-753" fmla="*/ 955227 w 1942632"/>
              <a:gd name="connsiteY16-754" fmla="*/ 65108 h 1283495"/>
              <a:gd name="connsiteX17-755" fmla="*/ 946969 w 1942632"/>
              <a:gd name="connsiteY17-756" fmla="*/ 23530 h 1283495"/>
              <a:gd name="connsiteX0-757" fmla="*/ 946345 w 1942008"/>
              <a:gd name="connsiteY0-758" fmla="*/ 23530 h 1283495"/>
              <a:gd name="connsiteX1-759" fmla="*/ 981549 w 1942008"/>
              <a:gd name="connsiteY1-760" fmla="*/ 0 h 1283495"/>
              <a:gd name="connsiteX2-761" fmla="*/ 1903964 w 1942008"/>
              <a:gd name="connsiteY2-762" fmla="*/ 0 h 1283495"/>
              <a:gd name="connsiteX3-763" fmla="*/ 1942008 w 1942008"/>
              <a:gd name="connsiteY3-764" fmla="*/ 38107 h 1283495"/>
              <a:gd name="connsiteX4-765" fmla="*/ 1942008 w 1942008"/>
              <a:gd name="connsiteY4-766" fmla="*/ 960540 h 1283495"/>
              <a:gd name="connsiteX5-767" fmla="*/ 1918457 w 1942008"/>
              <a:gd name="connsiteY5-768" fmla="*/ 995690 h 1283495"/>
              <a:gd name="connsiteX6-769" fmla="*/ 1876929 w 1942008"/>
              <a:gd name="connsiteY6-770" fmla="*/ 987434 h 1283495"/>
              <a:gd name="connsiteX7-771" fmla="*/ 1819147 w 1942008"/>
              <a:gd name="connsiteY7-772" fmla="*/ 929652 h 1283495"/>
              <a:gd name="connsiteX8-773" fmla="*/ 1765065 w 1942008"/>
              <a:gd name="connsiteY8-774" fmla="*/ 929787 h 1283495"/>
              <a:gd name="connsiteX9-775" fmla="*/ 1426957 w 1942008"/>
              <a:gd name="connsiteY9-776" fmla="*/ 1272148 h 1283495"/>
              <a:gd name="connsiteX10-777" fmla="*/ 1399831 w 1942008"/>
              <a:gd name="connsiteY10-778" fmla="*/ 1283495 h 1283495"/>
              <a:gd name="connsiteX11-779" fmla="*/ 35773 w 1942008"/>
              <a:gd name="connsiteY11-780" fmla="*/ 1283495 h 1283495"/>
              <a:gd name="connsiteX12-781" fmla="*/ 761 w 1942008"/>
              <a:gd name="connsiteY12-782" fmla="*/ 1260348 h 1283495"/>
              <a:gd name="connsiteX13-783" fmla="*/ 8296 w 1942008"/>
              <a:gd name="connsiteY13-784" fmla="*/ 1219033 h 1283495"/>
              <a:gd name="connsiteX14-785" fmla="*/ 1010249 w 1942008"/>
              <a:gd name="connsiteY14-786" fmla="*/ 173517 h 1283495"/>
              <a:gd name="connsiteX15-787" fmla="*/ 1009707 w 1942008"/>
              <a:gd name="connsiteY15-788" fmla="*/ 120212 h 1283495"/>
              <a:gd name="connsiteX16-789" fmla="*/ 954603 w 1942008"/>
              <a:gd name="connsiteY16-790" fmla="*/ 65108 h 1283495"/>
              <a:gd name="connsiteX17-791" fmla="*/ 946345 w 1942008"/>
              <a:gd name="connsiteY17-792" fmla="*/ 23530 h 1283495"/>
              <a:gd name="connsiteX0-793" fmla="*/ 945771 w 1941434"/>
              <a:gd name="connsiteY0-794" fmla="*/ 23530 h 1283495"/>
              <a:gd name="connsiteX1-795" fmla="*/ 980975 w 1941434"/>
              <a:gd name="connsiteY1-796" fmla="*/ 0 h 1283495"/>
              <a:gd name="connsiteX2-797" fmla="*/ 1903390 w 1941434"/>
              <a:gd name="connsiteY2-798" fmla="*/ 0 h 1283495"/>
              <a:gd name="connsiteX3-799" fmla="*/ 1941434 w 1941434"/>
              <a:gd name="connsiteY3-800" fmla="*/ 38107 h 1283495"/>
              <a:gd name="connsiteX4-801" fmla="*/ 1941434 w 1941434"/>
              <a:gd name="connsiteY4-802" fmla="*/ 960540 h 1283495"/>
              <a:gd name="connsiteX5-803" fmla="*/ 1917883 w 1941434"/>
              <a:gd name="connsiteY5-804" fmla="*/ 995690 h 1283495"/>
              <a:gd name="connsiteX6-805" fmla="*/ 1876355 w 1941434"/>
              <a:gd name="connsiteY6-806" fmla="*/ 987434 h 1283495"/>
              <a:gd name="connsiteX7-807" fmla="*/ 1818573 w 1941434"/>
              <a:gd name="connsiteY7-808" fmla="*/ 929652 h 1283495"/>
              <a:gd name="connsiteX8-809" fmla="*/ 1764491 w 1941434"/>
              <a:gd name="connsiteY8-810" fmla="*/ 929787 h 1283495"/>
              <a:gd name="connsiteX9-811" fmla="*/ 1426383 w 1941434"/>
              <a:gd name="connsiteY9-812" fmla="*/ 1272148 h 1283495"/>
              <a:gd name="connsiteX10-813" fmla="*/ 1399257 w 1941434"/>
              <a:gd name="connsiteY10-814" fmla="*/ 1283495 h 1283495"/>
              <a:gd name="connsiteX11-815" fmla="*/ 35199 w 1941434"/>
              <a:gd name="connsiteY11-816" fmla="*/ 1283495 h 1283495"/>
              <a:gd name="connsiteX12-817" fmla="*/ 187 w 1941434"/>
              <a:gd name="connsiteY12-818" fmla="*/ 1260348 h 1283495"/>
              <a:gd name="connsiteX13-819" fmla="*/ 7722 w 1941434"/>
              <a:gd name="connsiteY13-820" fmla="*/ 1219033 h 1283495"/>
              <a:gd name="connsiteX14-821" fmla="*/ 1009675 w 1941434"/>
              <a:gd name="connsiteY14-822" fmla="*/ 173517 h 1283495"/>
              <a:gd name="connsiteX15-823" fmla="*/ 1009133 w 1941434"/>
              <a:gd name="connsiteY15-824" fmla="*/ 120212 h 1283495"/>
              <a:gd name="connsiteX16-825" fmla="*/ 954029 w 1941434"/>
              <a:gd name="connsiteY16-826" fmla="*/ 65108 h 1283495"/>
              <a:gd name="connsiteX17-827" fmla="*/ 945771 w 1941434"/>
              <a:gd name="connsiteY17-828" fmla="*/ 23530 h 1283495"/>
              <a:gd name="connsiteX0-829" fmla="*/ 946469 w 1942132"/>
              <a:gd name="connsiteY0-830" fmla="*/ 23530 h 1283495"/>
              <a:gd name="connsiteX1-831" fmla="*/ 981673 w 1942132"/>
              <a:gd name="connsiteY1-832" fmla="*/ 0 h 1283495"/>
              <a:gd name="connsiteX2-833" fmla="*/ 1904088 w 1942132"/>
              <a:gd name="connsiteY2-834" fmla="*/ 0 h 1283495"/>
              <a:gd name="connsiteX3-835" fmla="*/ 1942132 w 1942132"/>
              <a:gd name="connsiteY3-836" fmla="*/ 38107 h 1283495"/>
              <a:gd name="connsiteX4-837" fmla="*/ 1942132 w 1942132"/>
              <a:gd name="connsiteY4-838" fmla="*/ 960540 h 1283495"/>
              <a:gd name="connsiteX5-839" fmla="*/ 1918581 w 1942132"/>
              <a:gd name="connsiteY5-840" fmla="*/ 995690 h 1283495"/>
              <a:gd name="connsiteX6-841" fmla="*/ 1877053 w 1942132"/>
              <a:gd name="connsiteY6-842" fmla="*/ 987434 h 1283495"/>
              <a:gd name="connsiteX7-843" fmla="*/ 1819271 w 1942132"/>
              <a:gd name="connsiteY7-844" fmla="*/ 929652 h 1283495"/>
              <a:gd name="connsiteX8-845" fmla="*/ 1765189 w 1942132"/>
              <a:gd name="connsiteY8-846" fmla="*/ 929787 h 1283495"/>
              <a:gd name="connsiteX9-847" fmla="*/ 1427081 w 1942132"/>
              <a:gd name="connsiteY9-848" fmla="*/ 1272148 h 1283495"/>
              <a:gd name="connsiteX10-849" fmla="*/ 1399955 w 1942132"/>
              <a:gd name="connsiteY10-850" fmla="*/ 1283495 h 1283495"/>
              <a:gd name="connsiteX11-851" fmla="*/ 35897 w 1942132"/>
              <a:gd name="connsiteY11-852" fmla="*/ 1283495 h 1283495"/>
              <a:gd name="connsiteX12-853" fmla="*/ 885 w 1942132"/>
              <a:gd name="connsiteY12-854" fmla="*/ 1260348 h 1283495"/>
              <a:gd name="connsiteX13-855" fmla="*/ 8420 w 1942132"/>
              <a:gd name="connsiteY13-856" fmla="*/ 1219033 h 1283495"/>
              <a:gd name="connsiteX14-857" fmla="*/ 1010373 w 1942132"/>
              <a:gd name="connsiteY14-858" fmla="*/ 173517 h 1283495"/>
              <a:gd name="connsiteX15-859" fmla="*/ 1009831 w 1942132"/>
              <a:gd name="connsiteY15-860" fmla="*/ 120212 h 1283495"/>
              <a:gd name="connsiteX16-861" fmla="*/ 954727 w 1942132"/>
              <a:gd name="connsiteY16-862" fmla="*/ 65108 h 1283495"/>
              <a:gd name="connsiteX17-863" fmla="*/ 946469 w 1942132"/>
              <a:gd name="connsiteY17-864" fmla="*/ 23530 h 1283495"/>
              <a:gd name="connsiteX0-865" fmla="*/ 948287 w 1943950"/>
              <a:gd name="connsiteY0-866" fmla="*/ 23530 h 1283495"/>
              <a:gd name="connsiteX1-867" fmla="*/ 983491 w 1943950"/>
              <a:gd name="connsiteY1-868" fmla="*/ 0 h 1283495"/>
              <a:gd name="connsiteX2-869" fmla="*/ 1905906 w 1943950"/>
              <a:gd name="connsiteY2-870" fmla="*/ 0 h 1283495"/>
              <a:gd name="connsiteX3-871" fmla="*/ 1943950 w 1943950"/>
              <a:gd name="connsiteY3-872" fmla="*/ 38107 h 1283495"/>
              <a:gd name="connsiteX4-873" fmla="*/ 1943950 w 1943950"/>
              <a:gd name="connsiteY4-874" fmla="*/ 960540 h 1283495"/>
              <a:gd name="connsiteX5-875" fmla="*/ 1920399 w 1943950"/>
              <a:gd name="connsiteY5-876" fmla="*/ 995690 h 1283495"/>
              <a:gd name="connsiteX6-877" fmla="*/ 1878871 w 1943950"/>
              <a:gd name="connsiteY6-878" fmla="*/ 987434 h 1283495"/>
              <a:gd name="connsiteX7-879" fmla="*/ 1821089 w 1943950"/>
              <a:gd name="connsiteY7-880" fmla="*/ 929652 h 1283495"/>
              <a:gd name="connsiteX8-881" fmla="*/ 1767007 w 1943950"/>
              <a:gd name="connsiteY8-882" fmla="*/ 929787 h 1283495"/>
              <a:gd name="connsiteX9-883" fmla="*/ 1428899 w 1943950"/>
              <a:gd name="connsiteY9-884" fmla="*/ 1272148 h 1283495"/>
              <a:gd name="connsiteX10-885" fmla="*/ 1401773 w 1943950"/>
              <a:gd name="connsiteY10-886" fmla="*/ 1283495 h 1283495"/>
              <a:gd name="connsiteX11-887" fmla="*/ 37715 w 1943950"/>
              <a:gd name="connsiteY11-888" fmla="*/ 1283495 h 1283495"/>
              <a:gd name="connsiteX12-889" fmla="*/ 2703 w 1943950"/>
              <a:gd name="connsiteY12-890" fmla="*/ 1260348 h 1283495"/>
              <a:gd name="connsiteX13-891" fmla="*/ 10238 w 1943950"/>
              <a:gd name="connsiteY13-892" fmla="*/ 1219033 h 1283495"/>
              <a:gd name="connsiteX14-893" fmla="*/ 1012191 w 1943950"/>
              <a:gd name="connsiteY14-894" fmla="*/ 173517 h 1283495"/>
              <a:gd name="connsiteX15-895" fmla="*/ 1011649 w 1943950"/>
              <a:gd name="connsiteY15-896" fmla="*/ 120212 h 1283495"/>
              <a:gd name="connsiteX16-897" fmla="*/ 956545 w 1943950"/>
              <a:gd name="connsiteY16-898" fmla="*/ 65108 h 1283495"/>
              <a:gd name="connsiteX17-899" fmla="*/ 948287 w 1943950"/>
              <a:gd name="connsiteY17-900" fmla="*/ 23530 h 1283495"/>
              <a:gd name="connsiteX0-901" fmla="*/ 948287 w 1943950"/>
              <a:gd name="connsiteY0-902" fmla="*/ 23530 h 1283495"/>
              <a:gd name="connsiteX1-903" fmla="*/ 983491 w 1943950"/>
              <a:gd name="connsiteY1-904" fmla="*/ 0 h 1283495"/>
              <a:gd name="connsiteX2-905" fmla="*/ 1905906 w 1943950"/>
              <a:gd name="connsiteY2-906" fmla="*/ 0 h 1283495"/>
              <a:gd name="connsiteX3-907" fmla="*/ 1943950 w 1943950"/>
              <a:gd name="connsiteY3-908" fmla="*/ 38107 h 1283495"/>
              <a:gd name="connsiteX4-909" fmla="*/ 1943950 w 1943950"/>
              <a:gd name="connsiteY4-910" fmla="*/ 960540 h 1283495"/>
              <a:gd name="connsiteX5-911" fmla="*/ 1920399 w 1943950"/>
              <a:gd name="connsiteY5-912" fmla="*/ 995690 h 1283495"/>
              <a:gd name="connsiteX6-913" fmla="*/ 1878871 w 1943950"/>
              <a:gd name="connsiteY6-914" fmla="*/ 987434 h 1283495"/>
              <a:gd name="connsiteX7-915" fmla="*/ 1821089 w 1943950"/>
              <a:gd name="connsiteY7-916" fmla="*/ 929652 h 1283495"/>
              <a:gd name="connsiteX8-917" fmla="*/ 1767007 w 1943950"/>
              <a:gd name="connsiteY8-918" fmla="*/ 929787 h 1283495"/>
              <a:gd name="connsiteX9-919" fmla="*/ 1428899 w 1943950"/>
              <a:gd name="connsiteY9-920" fmla="*/ 1272148 h 1283495"/>
              <a:gd name="connsiteX10-921" fmla="*/ 1401773 w 1943950"/>
              <a:gd name="connsiteY10-922" fmla="*/ 1283495 h 1283495"/>
              <a:gd name="connsiteX11-923" fmla="*/ 37715 w 1943950"/>
              <a:gd name="connsiteY11-924" fmla="*/ 1283495 h 1283495"/>
              <a:gd name="connsiteX12-925" fmla="*/ 2703 w 1943950"/>
              <a:gd name="connsiteY12-926" fmla="*/ 1260348 h 1283495"/>
              <a:gd name="connsiteX13-927" fmla="*/ 10238 w 1943950"/>
              <a:gd name="connsiteY13-928" fmla="*/ 1219033 h 1283495"/>
              <a:gd name="connsiteX14-929" fmla="*/ 1012191 w 1943950"/>
              <a:gd name="connsiteY14-930" fmla="*/ 173517 h 1283495"/>
              <a:gd name="connsiteX15-931" fmla="*/ 1011649 w 1943950"/>
              <a:gd name="connsiteY15-932" fmla="*/ 120212 h 1283495"/>
              <a:gd name="connsiteX16-933" fmla="*/ 956545 w 1943950"/>
              <a:gd name="connsiteY16-934" fmla="*/ 65108 h 1283495"/>
              <a:gd name="connsiteX17-935" fmla="*/ 948287 w 1943950"/>
              <a:gd name="connsiteY17-936" fmla="*/ 23530 h 1283495"/>
              <a:gd name="connsiteX0-937" fmla="*/ 948287 w 1943950"/>
              <a:gd name="connsiteY0-938" fmla="*/ 23530 h 1283495"/>
              <a:gd name="connsiteX1-939" fmla="*/ 983491 w 1943950"/>
              <a:gd name="connsiteY1-940" fmla="*/ 0 h 1283495"/>
              <a:gd name="connsiteX2-941" fmla="*/ 1905906 w 1943950"/>
              <a:gd name="connsiteY2-942" fmla="*/ 0 h 1283495"/>
              <a:gd name="connsiteX3-943" fmla="*/ 1943950 w 1943950"/>
              <a:gd name="connsiteY3-944" fmla="*/ 38107 h 1283495"/>
              <a:gd name="connsiteX4-945" fmla="*/ 1943950 w 1943950"/>
              <a:gd name="connsiteY4-946" fmla="*/ 960540 h 1283495"/>
              <a:gd name="connsiteX5-947" fmla="*/ 1920399 w 1943950"/>
              <a:gd name="connsiteY5-948" fmla="*/ 995690 h 1283495"/>
              <a:gd name="connsiteX6-949" fmla="*/ 1878871 w 1943950"/>
              <a:gd name="connsiteY6-950" fmla="*/ 987434 h 1283495"/>
              <a:gd name="connsiteX7-951" fmla="*/ 1821089 w 1943950"/>
              <a:gd name="connsiteY7-952" fmla="*/ 929652 h 1283495"/>
              <a:gd name="connsiteX8-953" fmla="*/ 1767007 w 1943950"/>
              <a:gd name="connsiteY8-954" fmla="*/ 929787 h 1283495"/>
              <a:gd name="connsiteX9-955" fmla="*/ 1428899 w 1943950"/>
              <a:gd name="connsiteY9-956" fmla="*/ 1272148 h 1283495"/>
              <a:gd name="connsiteX10-957" fmla="*/ 1401773 w 1943950"/>
              <a:gd name="connsiteY10-958" fmla="*/ 1283495 h 1283495"/>
              <a:gd name="connsiteX11-959" fmla="*/ 37715 w 1943950"/>
              <a:gd name="connsiteY11-960" fmla="*/ 1283495 h 1283495"/>
              <a:gd name="connsiteX12-961" fmla="*/ 2703 w 1943950"/>
              <a:gd name="connsiteY12-962" fmla="*/ 1260348 h 1283495"/>
              <a:gd name="connsiteX13-963" fmla="*/ 10238 w 1943950"/>
              <a:gd name="connsiteY13-964" fmla="*/ 1219033 h 1283495"/>
              <a:gd name="connsiteX14-965" fmla="*/ 1012191 w 1943950"/>
              <a:gd name="connsiteY14-966" fmla="*/ 173517 h 1283495"/>
              <a:gd name="connsiteX15-967" fmla="*/ 1011649 w 1943950"/>
              <a:gd name="connsiteY15-968" fmla="*/ 120212 h 1283495"/>
              <a:gd name="connsiteX16-969" fmla="*/ 956545 w 1943950"/>
              <a:gd name="connsiteY16-970" fmla="*/ 65108 h 1283495"/>
              <a:gd name="connsiteX17-971" fmla="*/ 948287 w 1943950"/>
              <a:gd name="connsiteY17-972" fmla="*/ 23530 h 1283495"/>
              <a:gd name="connsiteX0-973" fmla="*/ 948287 w 1943950"/>
              <a:gd name="connsiteY0-974" fmla="*/ 23530 h 1283495"/>
              <a:gd name="connsiteX1-975" fmla="*/ 983491 w 1943950"/>
              <a:gd name="connsiteY1-976" fmla="*/ 0 h 1283495"/>
              <a:gd name="connsiteX2-977" fmla="*/ 1905906 w 1943950"/>
              <a:gd name="connsiteY2-978" fmla="*/ 0 h 1283495"/>
              <a:gd name="connsiteX3-979" fmla="*/ 1943950 w 1943950"/>
              <a:gd name="connsiteY3-980" fmla="*/ 38107 h 1283495"/>
              <a:gd name="connsiteX4-981" fmla="*/ 1943950 w 1943950"/>
              <a:gd name="connsiteY4-982" fmla="*/ 960540 h 1283495"/>
              <a:gd name="connsiteX5-983" fmla="*/ 1920399 w 1943950"/>
              <a:gd name="connsiteY5-984" fmla="*/ 995690 h 1283495"/>
              <a:gd name="connsiteX6-985" fmla="*/ 1878871 w 1943950"/>
              <a:gd name="connsiteY6-986" fmla="*/ 987434 h 1283495"/>
              <a:gd name="connsiteX7-987" fmla="*/ 1821089 w 1943950"/>
              <a:gd name="connsiteY7-988" fmla="*/ 929652 h 1283495"/>
              <a:gd name="connsiteX8-989" fmla="*/ 1767007 w 1943950"/>
              <a:gd name="connsiteY8-990" fmla="*/ 929787 h 1283495"/>
              <a:gd name="connsiteX9-991" fmla="*/ 1428899 w 1943950"/>
              <a:gd name="connsiteY9-992" fmla="*/ 1272148 h 1283495"/>
              <a:gd name="connsiteX10-993" fmla="*/ 1401773 w 1943950"/>
              <a:gd name="connsiteY10-994" fmla="*/ 1283495 h 1283495"/>
              <a:gd name="connsiteX11-995" fmla="*/ 37715 w 1943950"/>
              <a:gd name="connsiteY11-996" fmla="*/ 1283495 h 1283495"/>
              <a:gd name="connsiteX12-997" fmla="*/ 2703 w 1943950"/>
              <a:gd name="connsiteY12-998" fmla="*/ 1260348 h 1283495"/>
              <a:gd name="connsiteX13-999" fmla="*/ 10238 w 1943950"/>
              <a:gd name="connsiteY13-1000" fmla="*/ 1219033 h 1283495"/>
              <a:gd name="connsiteX14-1001" fmla="*/ 1012191 w 1943950"/>
              <a:gd name="connsiteY14-1002" fmla="*/ 173517 h 1283495"/>
              <a:gd name="connsiteX15-1003" fmla="*/ 1011649 w 1943950"/>
              <a:gd name="connsiteY15-1004" fmla="*/ 120212 h 1283495"/>
              <a:gd name="connsiteX16-1005" fmla="*/ 956545 w 1943950"/>
              <a:gd name="connsiteY16-1006" fmla="*/ 65108 h 1283495"/>
              <a:gd name="connsiteX17-1007" fmla="*/ 948287 w 1943950"/>
              <a:gd name="connsiteY17-1008" fmla="*/ 23530 h 1283495"/>
              <a:gd name="connsiteX0-1009" fmla="*/ 948287 w 1943950"/>
              <a:gd name="connsiteY0-1010" fmla="*/ 23530 h 1283495"/>
              <a:gd name="connsiteX1-1011" fmla="*/ 983491 w 1943950"/>
              <a:gd name="connsiteY1-1012" fmla="*/ 0 h 1283495"/>
              <a:gd name="connsiteX2-1013" fmla="*/ 1905906 w 1943950"/>
              <a:gd name="connsiteY2-1014" fmla="*/ 0 h 1283495"/>
              <a:gd name="connsiteX3-1015" fmla="*/ 1943950 w 1943950"/>
              <a:gd name="connsiteY3-1016" fmla="*/ 38107 h 1283495"/>
              <a:gd name="connsiteX4-1017" fmla="*/ 1943950 w 1943950"/>
              <a:gd name="connsiteY4-1018" fmla="*/ 960540 h 1283495"/>
              <a:gd name="connsiteX5-1019" fmla="*/ 1920399 w 1943950"/>
              <a:gd name="connsiteY5-1020" fmla="*/ 995690 h 1283495"/>
              <a:gd name="connsiteX6-1021" fmla="*/ 1878871 w 1943950"/>
              <a:gd name="connsiteY6-1022" fmla="*/ 987434 h 1283495"/>
              <a:gd name="connsiteX7-1023" fmla="*/ 1821089 w 1943950"/>
              <a:gd name="connsiteY7-1024" fmla="*/ 929652 h 1283495"/>
              <a:gd name="connsiteX8-1025" fmla="*/ 1767007 w 1943950"/>
              <a:gd name="connsiteY8-1026" fmla="*/ 929787 h 1283495"/>
              <a:gd name="connsiteX9-1027" fmla="*/ 1428899 w 1943950"/>
              <a:gd name="connsiteY9-1028" fmla="*/ 1272148 h 1283495"/>
              <a:gd name="connsiteX10-1029" fmla="*/ 1401773 w 1943950"/>
              <a:gd name="connsiteY10-1030" fmla="*/ 1283495 h 1283495"/>
              <a:gd name="connsiteX11-1031" fmla="*/ 37715 w 1943950"/>
              <a:gd name="connsiteY11-1032" fmla="*/ 1283495 h 1283495"/>
              <a:gd name="connsiteX12-1033" fmla="*/ 2703 w 1943950"/>
              <a:gd name="connsiteY12-1034" fmla="*/ 1260348 h 1283495"/>
              <a:gd name="connsiteX13-1035" fmla="*/ 10238 w 1943950"/>
              <a:gd name="connsiteY13-1036" fmla="*/ 1219033 h 1283495"/>
              <a:gd name="connsiteX14-1037" fmla="*/ 1012191 w 1943950"/>
              <a:gd name="connsiteY14-1038" fmla="*/ 173517 h 1283495"/>
              <a:gd name="connsiteX15-1039" fmla="*/ 1011649 w 1943950"/>
              <a:gd name="connsiteY15-1040" fmla="*/ 120212 h 1283495"/>
              <a:gd name="connsiteX16-1041" fmla="*/ 956545 w 1943950"/>
              <a:gd name="connsiteY16-1042" fmla="*/ 65108 h 1283495"/>
              <a:gd name="connsiteX17-1043" fmla="*/ 948287 w 1943950"/>
              <a:gd name="connsiteY17-1044" fmla="*/ 23530 h 1283495"/>
              <a:gd name="connsiteX0-1045" fmla="*/ 948287 w 1943950"/>
              <a:gd name="connsiteY0-1046" fmla="*/ 23530 h 1283495"/>
              <a:gd name="connsiteX1-1047" fmla="*/ 983491 w 1943950"/>
              <a:gd name="connsiteY1-1048" fmla="*/ 0 h 1283495"/>
              <a:gd name="connsiteX2-1049" fmla="*/ 1905906 w 1943950"/>
              <a:gd name="connsiteY2-1050" fmla="*/ 0 h 1283495"/>
              <a:gd name="connsiteX3-1051" fmla="*/ 1943950 w 1943950"/>
              <a:gd name="connsiteY3-1052" fmla="*/ 38107 h 1283495"/>
              <a:gd name="connsiteX4-1053" fmla="*/ 1943950 w 1943950"/>
              <a:gd name="connsiteY4-1054" fmla="*/ 960540 h 1283495"/>
              <a:gd name="connsiteX5-1055" fmla="*/ 1920399 w 1943950"/>
              <a:gd name="connsiteY5-1056" fmla="*/ 995690 h 1283495"/>
              <a:gd name="connsiteX6-1057" fmla="*/ 1878871 w 1943950"/>
              <a:gd name="connsiteY6-1058" fmla="*/ 987434 h 1283495"/>
              <a:gd name="connsiteX7-1059" fmla="*/ 1821089 w 1943950"/>
              <a:gd name="connsiteY7-1060" fmla="*/ 929652 h 1283495"/>
              <a:gd name="connsiteX8-1061" fmla="*/ 1767007 w 1943950"/>
              <a:gd name="connsiteY8-1062" fmla="*/ 929787 h 1283495"/>
              <a:gd name="connsiteX9-1063" fmla="*/ 1428899 w 1943950"/>
              <a:gd name="connsiteY9-1064" fmla="*/ 1272148 h 1283495"/>
              <a:gd name="connsiteX10-1065" fmla="*/ 1401773 w 1943950"/>
              <a:gd name="connsiteY10-1066" fmla="*/ 1283495 h 1283495"/>
              <a:gd name="connsiteX11-1067" fmla="*/ 37715 w 1943950"/>
              <a:gd name="connsiteY11-1068" fmla="*/ 1283495 h 1283495"/>
              <a:gd name="connsiteX12-1069" fmla="*/ 2703 w 1943950"/>
              <a:gd name="connsiteY12-1070" fmla="*/ 1260348 h 1283495"/>
              <a:gd name="connsiteX13-1071" fmla="*/ 10238 w 1943950"/>
              <a:gd name="connsiteY13-1072" fmla="*/ 1219033 h 1283495"/>
              <a:gd name="connsiteX14-1073" fmla="*/ 1012191 w 1943950"/>
              <a:gd name="connsiteY14-1074" fmla="*/ 173517 h 1283495"/>
              <a:gd name="connsiteX15-1075" fmla="*/ 1011649 w 1943950"/>
              <a:gd name="connsiteY15-1076" fmla="*/ 120212 h 1283495"/>
              <a:gd name="connsiteX16-1077" fmla="*/ 956545 w 1943950"/>
              <a:gd name="connsiteY16-1078" fmla="*/ 65108 h 1283495"/>
              <a:gd name="connsiteX17-1079" fmla="*/ 948287 w 1943950"/>
              <a:gd name="connsiteY17-1080" fmla="*/ 23530 h 1283495"/>
              <a:gd name="connsiteX0-1081" fmla="*/ 948287 w 1943950"/>
              <a:gd name="connsiteY0-1082" fmla="*/ 23530 h 1283495"/>
              <a:gd name="connsiteX1-1083" fmla="*/ 983491 w 1943950"/>
              <a:gd name="connsiteY1-1084" fmla="*/ 0 h 1283495"/>
              <a:gd name="connsiteX2-1085" fmla="*/ 1905906 w 1943950"/>
              <a:gd name="connsiteY2-1086" fmla="*/ 0 h 1283495"/>
              <a:gd name="connsiteX3-1087" fmla="*/ 1943950 w 1943950"/>
              <a:gd name="connsiteY3-1088" fmla="*/ 38107 h 1283495"/>
              <a:gd name="connsiteX4-1089" fmla="*/ 1943950 w 1943950"/>
              <a:gd name="connsiteY4-1090" fmla="*/ 960540 h 1283495"/>
              <a:gd name="connsiteX5-1091" fmla="*/ 1920399 w 1943950"/>
              <a:gd name="connsiteY5-1092" fmla="*/ 995690 h 1283495"/>
              <a:gd name="connsiteX6-1093" fmla="*/ 1878871 w 1943950"/>
              <a:gd name="connsiteY6-1094" fmla="*/ 987434 h 1283495"/>
              <a:gd name="connsiteX7-1095" fmla="*/ 1821089 w 1943950"/>
              <a:gd name="connsiteY7-1096" fmla="*/ 929652 h 1283495"/>
              <a:gd name="connsiteX8-1097" fmla="*/ 1767007 w 1943950"/>
              <a:gd name="connsiteY8-1098" fmla="*/ 929787 h 1283495"/>
              <a:gd name="connsiteX9-1099" fmla="*/ 1428899 w 1943950"/>
              <a:gd name="connsiteY9-1100" fmla="*/ 1272148 h 1283495"/>
              <a:gd name="connsiteX10-1101" fmla="*/ 1401773 w 1943950"/>
              <a:gd name="connsiteY10-1102" fmla="*/ 1283495 h 1283495"/>
              <a:gd name="connsiteX11-1103" fmla="*/ 37715 w 1943950"/>
              <a:gd name="connsiteY11-1104" fmla="*/ 1283495 h 1283495"/>
              <a:gd name="connsiteX12-1105" fmla="*/ 2703 w 1943950"/>
              <a:gd name="connsiteY12-1106" fmla="*/ 1260348 h 1283495"/>
              <a:gd name="connsiteX13-1107" fmla="*/ 10238 w 1943950"/>
              <a:gd name="connsiteY13-1108" fmla="*/ 1219033 h 1283495"/>
              <a:gd name="connsiteX14-1109" fmla="*/ 1012191 w 1943950"/>
              <a:gd name="connsiteY14-1110" fmla="*/ 173517 h 1283495"/>
              <a:gd name="connsiteX15-1111" fmla="*/ 1011649 w 1943950"/>
              <a:gd name="connsiteY15-1112" fmla="*/ 120212 h 1283495"/>
              <a:gd name="connsiteX16-1113" fmla="*/ 956545 w 1943950"/>
              <a:gd name="connsiteY16-1114" fmla="*/ 65108 h 1283495"/>
              <a:gd name="connsiteX17-1115" fmla="*/ 948287 w 1943950"/>
              <a:gd name="connsiteY17-1116" fmla="*/ 23530 h 1283495"/>
              <a:gd name="connsiteX0-1117" fmla="*/ 948287 w 1943950"/>
              <a:gd name="connsiteY0-1118" fmla="*/ 23530 h 1283495"/>
              <a:gd name="connsiteX1-1119" fmla="*/ 983491 w 1943950"/>
              <a:gd name="connsiteY1-1120" fmla="*/ 0 h 1283495"/>
              <a:gd name="connsiteX2-1121" fmla="*/ 1905906 w 1943950"/>
              <a:gd name="connsiteY2-1122" fmla="*/ 0 h 1283495"/>
              <a:gd name="connsiteX3-1123" fmla="*/ 1943950 w 1943950"/>
              <a:gd name="connsiteY3-1124" fmla="*/ 38107 h 1283495"/>
              <a:gd name="connsiteX4-1125" fmla="*/ 1943950 w 1943950"/>
              <a:gd name="connsiteY4-1126" fmla="*/ 960540 h 1283495"/>
              <a:gd name="connsiteX5-1127" fmla="*/ 1920399 w 1943950"/>
              <a:gd name="connsiteY5-1128" fmla="*/ 995690 h 1283495"/>
              <a:gd name="connsiteX6-1129" fmla="*/ 1878871 w 1943950"/>
              <a:gd name="connsiteY6-1130" fmla="*/ 987434 h 1283495"/>
              <a:gd name="connsiteX7-1131" fmla="*/ 1821089 w 1943950"/>
              <a:gd name="connsiteY7-1132" fmla="*/ 929652 h 1283495"/>
              <a:gd name="connsiteX8-1133" fmla="*/ 1767007 w 1943950"/>
              <a:gd name="connsiteY8-1134" fmla="*/ 929787 h 1283495"/>
              <a:gd name="connsiteX9-1135" fmla="*/ 1428899 w 1943950"/>
              <a:gd name="connsiteY9-1136" fmla="*/ 1272148 h 1283495"/>
              <a:gd name="connsiteX10-1137" fmla="*/ 1401773 w 1943950"/>
              <a:gd name="connsiteY10-1138" fmla="*/ 1283495 h 1283495"/>
              <a:gd name="connsiteX11-1139" fmla="*/ 37715 w 1943950"/>
              <a:gd name="connsiteY11-1140" fmla="*/ 1283495 h 1283495"/>
              <a:gd name="connsiteX12-1141" fmla="*/ 2703 w 1943950"/>
              <a:gd name="connsiteY12-1142" fmla="*/ 1260348 h 1283495"/>
              <a:gd name="connsiteX13-1143" fmla="*/ 10238 w 1943950"/>
              <a:gd name="connsiteY13-1144" fmla="*/ 1219033 h 1283495"/>
              <a:gd name="connsiteX14-1145" fmla="*/ 1012191 w 1943950"/>
              <a:gd name="connsiteY14-1146" fmla="*/ 173517 h 1283495"/>
              <a:gd name="connsiteX15-1147" fmla="*/ 1011649 w 1943950"/>
              <a:gd name="connsiteY15-1148" fmla="*/ 120212 h 1283495"/>
              <a:gd name="connsiteX16-1149" fmla="*/ 956545 w 1943950"/>
              <a:gd name="connsiteY16-1150" fmla="*/ 65108 h 1283495"/>
              <a:gd name="connsiteX17-1151" fmla="*/ 948287 w 1943950"/>
              <a:gd name="connsiteY17-1152" fmla="*/ 23530 h 12834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</a:cxnLst>
            <a:rect l="l" t="t" r="r" b="b"/>
            <a:pathLst>
              <a:path w="1943950" h="1283495">
                <a:moveTo>
                  <a:pt x="948287" y="23530"/>
                </a:moveTo>
                <a:cubicBezTo>
                  <a:pt x="953755" y="10319"/>
                  <a:pt x="969194" y="1"/>
                  <a:pt x="983491" y="0"/>
                </a:cubicBezTo>
                <a:cubicBezTo>
                  <a:pt x="997788" y="1"/>
                  <a:pt x="1883585" y="1"/>
                  <a:pt x="1905906" y="0"/>
                </a:cubicBezTo>
                <a:cubicBezTo>
                  <a:pt x="1928228" y="1"/>
                  <a:pt x="1943950" y="15786"/>
                  <a:pt x="1943950" y="38107"/>
                </a:cubicBezTo>
                <a:cubicBezTo>
                  <a:pt x="1943950" y="60429"/>
                  <a:pt x="1943950" y="946245"/>
                  <a:pt x="1943950" y="960540"/>
                </a:cubicBezTo>
                <a:cubicBezTo>
                  <a:pt x="1943950" y="974838"/>
                  <a:pt x="1933606" y="990217"/>
                  <a:pt x="1920399" y="995690"/>
                </a:cubicBezTo>
                <a:cubicBezTo>
                  <a:pt x="1907192" y="1001165"/>
                  <a:pt x="1888980" y="997544"/>
                  <a:pt x="1878871" y="987434"/>
                </a:cubicBezTo>
                <a:cubicBezTo>
                  <a:pt x="1868762" y="977325"/>
                  <a:pt x="1836949" y="945513"/>
                  <a:pt x="1821089" y="929652"/>
                </a:cubicBezTo>
                <a:cubicBezTo>
                  <a:pt x="1805230" y="913793"/>
                  <a:pt x="1782767" y="913830"/>
                  <a:pt x="1767007" y="929787"/>
                </a:cubicBezTo>
                <a:cubicBezTo>
                  <a:pt x="1751246" y="945747"/>
                  <a:pt x="1436154" y="1264803"/>
                  <a:pt x="1428899" y="1272148"/>
                </a:cubicBezTo>
                <a:cubicBezTo>
                  <a:pt x="1421644" y="1279495"/>
                  <a:pt x="1412098" y="1283496"/>
                  <a:pt x="1401773" y="1283495"/>
                </a:cubicBezTo>
                <a:cubicBezTo>
                  <a:pt x="1391448" y="1283496"/>
                  <a:pt x="51905" y="1283496"/>
                  <a:pt x="37715" y="1283495"/>
                </a:cubicBezTo>
                <a:cubicBezTo>
                  <a:pt x="23524" y="1283496"/>
                  <a:pt x="8273" y="1273401"/>
                  <a:pt x="2703" y="1260348"/>
                </a:cubicBezTo>
                <a:cubicBezTo>
                  <a:pt x="-2866" y="1247297"/>
                  <a:pt x="420" y="1229279"/>
                  <a:pt x="10238" y="1219033"/>
                </a:cubicBezTo>
                <a:cubicBezTo>
                  <a:pt x="20057" y="1208788"/>
                  <a:pt x="997013" y="189355"/>
                  <a:pt x="1012191" y="173517"/>
                </a:cubicBezTo>
                <a:cubicBezTo>
                  <a:pt x="1027369" y="157680"/>
                  <a:pt x="1027160" y="135724"/>
                  <a:pt x="1011649" y="120212"/>
                </a:cubicBezTo>
                <a:cubicBezTo>
                  <a:pt x="996137" y="104701"/>
                  <a:pt x="966655" y="75219"/>
                  <a:pt x="956545" y="65108"/>
                </a:cubicBezTo>
                <a:cubicBezTo>
                  <a:pt x="946436" y="55000"/>
                  <a:pt x="942820" y="36740"/>
                  <a:pt x="948287" y="2353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100000"/>
                </a:schemeClr>
              </a:gs>
              <a:gs pos="90000">
                <a:schemeClr val="accent1">
                  <a:lumMod val="60000"/>
                  <a:lumOff val="40000"/>
                  <a:alpha val="100000"/>
                </a:schemeClr>
              </a:gs>
            </a:gsLst>
            <a:lin ang="18900000" scaled="0"/>
          </a:gradFill>
          <a:ln w="9525" cap="flat">
            <a:noFill/>
            <a:prstDash val="solid"/>
            <a:miter/>
          </a:ln>
          <a:effectLst>
            <a:outerShdw blurRad="63500" dist="38100" dir="8100000" algn="tr" rotWithShape="0">
              <a:schemeClr val="accent1">
                <a:alpha val="20000"/>
              </a:schemeClr>
            </a:outerShdw>
          </a:effectLst>
        </p:spPr>
        <p:txBody>
          <a:bodyPr rot="0" spcFirstLastPara="0" vertOverflow="overflow" horzOverflow="overflow" vert="horz" wrap="none" lIns="864235" tIns="36195" rIns="144145" bIns="36195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zh-CN" b="1">
                <a:solidFill>
                  <a:srgbClr val="FFFFFF"/>
                </a:solidFill>
                <a:latin typeface="+mn-ea"/>
                <a:cs typeface="+mn-ea"/>
                <a:sym typeface="+mn-ea"/>
              </a:rPr>
              <a:t>01</a:t>
            </a:r>
            <a:endParaRPr lang="en-US" altLang="zh-CN" b="1">
              <a:solidFill>
                <a:srgbClr val="FFFFFF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3" name="椭圆 12"/>
          <p:cNvSpPr/>
          <p:nvPr>
            <p:custDataLst>
              <p:tags r:id="rId2"/>
            </p:custDataLst>
          </p:nvPr>
        </p:nvSpPr>
        <p:spPr>
          <a:xfrm>
            <a:off x="4515202" y="2309968"/>
            <a:ext cx="224765" cy="224765"/>
          </a:xfrm>
          <a:prstGeom prst="ellipse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6" name="椭圆 15"/>
          <p:cNvSpPr/>
          <p:nvPr>
            <p:custDataLst>
              <p:tags r:id="rId3"/>
            </p:custDataLst>
          </p:nvPr>
        </p:nvSpPr>
        <p:spPr>
          <a:xfrm rot="5400000">
            <a:off x="4585989" y="2380754"/>
            <a:ext cx="82462" cy="82462"/>
          </a:xfrm>
          <a:prstGeom prst="ellipse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cxnSp>
        <p:nvCxnSpPr>
          <p:cNvPr id="17" name="直接连接符 16"/>
          <p:cNvCxnSpPr/>
          <p:nvPr>
            <p:custDataLst>
              <p:tags r:id="rId4"/>
            </p:custDataLst>
          </p:nvPr>
        </p:nvCxnSpPr>
        <p:spPr>
          <a:xfrm>
            <a:off x="4627585" y="2534733"/>
            <a:ext cx="10946" cy="1362455"/>
          </a:xfrm>
          <a:prstGeom prst="line">
            <a:avLst/>
          </a:prstGeom>
          <a:ln w="3175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>
            <p:custDataLst>
              <p:tags r:id="rId5"/>
            </p:custDataLst>
          </p:nvPr>
        </p:nvSpPr>
        <p:spPr>
          <a:xfrm>
            <a:off x="2251575" y="2149887"/>
            <a:ext cx="2107700" cy="445993"/>
          </a:xfrm>
          <a:prstGeom prst="rect">
            <a:avLst/>
          </a:prstGeom>
          <a:noFill/>
          <a:ln>
            <a:solidFill>
              <a:srgbClr val="0070C0"/>
            </a:solidFill>
            <a:beve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填补目录空白</a:t>
            </a:r>
            <a:endParaRPr lang="zh-CN" altLang="en-US" sz="2400" b="1" dirty="0">
              <a:solidFill>
                <a:schemeClr val="accent1">
                  <a:lumMod val="75000"/>
                </a:schemeClr>
              </a:solidFill>
              <a:sym typeface="+mn-ea"/>
            </a:endParaRPr>
          </a:p>
        </p:txBody>
      </p:sp>
      <p:sp>
        <p:nvSpPr>
          <p:cNvPr id="7" name="矩形 6"/>
          <p:cNvSpPr/>
          <p:nvPr>
            <p:custDataLst>
              <p:tags r:id="rId6"/>
            </p:custDataLst>
          </p:nvPr>
        </p:nvSpPr>
        <p:spPr>
          <a:xfrm>
            <a:off x="1313815" y="2623820"/>
            <a:ext cx="3045460" cy="15513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目录收载了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喹诺酮类抗菌药物的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片剂、胶囊等口服固体制剂，现尚未收载喹诺酮类抗菌药物口服液体剂或颗粒剂。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3" name="任意多边形: 形状 44"/>
          <p:cNvSpPr/>
          <p:nvPr>
            <p:custDataLst>
              <p:tags r:id="rId7"/>
            </p:custDataLst>
          </p:nvPr>
        </p:nvSpPr>
        <p:spPr>
          <a:xfrm>
            <a:off x="5636838" y="3897188"/>
            <a:ext cx="1814904" cy="1198260"/>
          </a:xfrm>
          <a:custGeom>
            <a:avLst/>
            <a:gdLst>
              <a:gd name="connsiteX0" fmla="*/ 946969 w 1942632"/>
              <a:gd name="connsiteY0" fmla="*/ 23530 h 1283495"/>
              <a:gd name="connsiteX1" fmla="*/ 982173 w 1942632"/>
              <a:gd name="connsiteY1" fmla="*/ 0 h 1283495"/>
              <a:gd name="connsiteX2" fmla="*/ 1904588 w 1942632"/>
              <a:gd name="connsiteY2" fmla="*/ 0 h 1283495"/>
              <a:gd name="connsiteX3" fmla="*/ 1942632 w 1942632"/>
              <a:gd name="connsiteY3" fmla="*/ 38107 h 1283495"/>
              <a:gd name="connsiteX4" fmla="*/ 1942632 w 1942632"/>
              <a:gd name="connsiteY4" fmla="*/ 960540 h 1283495"/>
              <a:gd name="connsiteX5" fmla="*/ 1919081 w 1942632"/>
              <a:gd name="connsiteY5" fmla="*/ 995690 h 1283495"/>
              <a:gd name="connsiteX6" fmla="*/ 1877553 w 1942632"/>
              <a:gd name="connsiteY6" fmla="*/ 987434 h 1283495"/>
              <a:gd name="connsiteX7" fmla="*/ 1819771 w 1942632"/>
              <a:gd name="connsiteY7" fmla="*/ 929652 h 1283495"/>
              <a:gd name="connsiteX8" fmla="*/ 1765689 w 1942632"/>
              <a:gd name="connsiteY8" fmla="*/ 929787 h 1283495"/>
              <a:gd name="connsiteX9" fmla="*/ 1427581 w 1942632"/>
              <a:gd name="connsiteY9" fmla="*/ 1272148 h 1283495"/>
              <a:gd name="connsiteX10" fmla="*/ 1400455 w 1942632"/>
              <a:gd name="connsiteY10" fmla="*/ 1283495 h 1283495"/>
              <a:gd name="connsiteX11" fmla="*/ 36397 w 1942632"/>
              <a:gd name="connsiteY11" fmla="*/ 1283495 h 1283495"/>
              <a:gd name="connsiteX12" fmla="*/ 1385 w 1942632"/>
              <a:gd name="connsiteY12" fmla="*/ 1260348 h 1283495"/>
              <a:gd name="connsiteX13" fmla="*/ 8920 w 1942632"/>
              <a:gd name="connsiteY13" fmla="*/ 1219033 h 1283495"/>
              <a:gd name="connsiteX14" fmla="*/ 1010873 w 1942632"/>
              <a:gd name="connsiteY14" fmla="*/ 173517 h 1283495"/>
              <a:gd name="connsiteX15" fmla="*/ 1010331 w 1942632"/>
              <a:gd name="connsiteY15" fmla="*/ 120212 h 1283495"/>
              <a:gd name="connsiteX16" fmla="*/ 955227 w 1942632"/>
              <a:gd name="connsiteY16" fmla="*/ 65108 h 1283495"/>
              <a:gd name="connsiteX17" fmla="*/ 946969 w 1942632"/>
              <a:gd name="connsiteY17" fmla="*/ 23530 h 1283495"/>
              <a:gd name="connsiteX0-1" fmla="*/ 946969 w 1942632"/>
              <a:gd name="connsiteY0-2" fmla="*/ 23530 h 1283495"/>
              <a:gd name="connsiteX1-3" fmla="*/ 982173 w 1942632"/>
              <a:gd name="connsiteY1-4" fmla="*/ 0 h 1283495"/>
              <a:gd name="connsiteX2-5" fmla="*/ 1904588 w 1942632"/>
              <a:gd name="connsiteY2-6" fmla="*/ 0 h 1283495"/>
              <a:gd name="connsiteX3-7" fmla="*/ 1942632 w 1942632"/>
              <a:gd name="connsiteY3-8" fmla="*/ 38107 h 1283495"/>
              <a:gd name="connsiteX4-9" fmla="*/ 1942632 w 1942632"/>
              <a:gd name="connsiteY4-10" fmla="*/ 960540 h 1283495"/>
              <a:gd name="connsiteX5-11" fmla="*/ 1919081 w 1942632"/>
              <a:gd name="connsiteY5-12" fmla="*/ 995690 h 1283495"/>
              <a:gd name="connsiteX6-13" fmla="*/ 1877553 w 1942632"/>
              <a:gd name="connsiteY6-14" fmla="*/ 987434 h 1283495"/>
              <a:gd name="connsiteX7-15" fmla="*/ 1819771 w 1942632"/>
              <a:gd name="connsiteY7-16" fmla="*/ 929652 h 1283495"/>
              <a:gd name="connsiteX8-17" fmla="*/ 1765689 w 1942632"/>
              <a:gd name="connsiteY8-18" fmla="*/ 929787 h 1283495"/>
              <a:gd name="connsiteX9-19" fmla="*/ 1427581 w 1942632"/>
              <a:gd name="connsiteY9-20" fmla="*/ 1272148 h 1283495"/>
              <a:gd name="connsiteX10-21" fmla="*/ 1400455 w 1942632"/>
              <a:gd name="connsiteY10-22" fmla="*/ 1283495 h 1283495"/>
              <a:gd name="connsiteX11-23" fmla="*/ 36397 w 1942632"/>
              <a:gd name="connsiteY11-24" fmla="*/ 1283495 h 1283495"/>
              <a:gd name="connsiteX12-25" fmla="*/ 1385 w 1942632"/>
              <a:gd name="connsiteY12-26" fmla="*/ 1260348 h 1283495"/>
              <a:gd name="connsiteX13-27" fmla="*/ 8920 w 1942632"/>
              <a:gd name="connsiteY13-28" fmla="*/ 1219033 h 1283495"/>
              <a:gd name="connsiteX14-29" fmla="*/ 1010873 w 1942632"/>
              <a:gd name="connsiteY14-30" fmla="*/ 173517 h 1283495"/>
              <a:gd name="connsiteX15-31" fmla="*/ 1010331 w 1942632"/>
              <a:gd name="connsiteY15-32" fmla="*/ 120212 h 1283495"/>
              <a:gd name="connsiteX16-33" fmla="*/ 955227 w 1942632"/>
              <a:gd name="connsiteY16-34" fmla="*/ 65108 h 1283495"/>
              <a:gd name="connsiteX17-35" fmla="*/ 946969 w 1942632"/>
              <a:gd name="connsiteY17-36" fmla="*/ 23530 h 1283495"/>
              <a:gd name="connsiteX0-37" fmla="*/ 946969 w 1942632"/>
              <a:gd name="connsiteY0-38" fmla="*/ 23530 h 1283495"/>
              <a:gd name="connsiteX1-39" fmla="*/ 982173 w 1942632"/>
              <a:gd name="connsiteY1-40" fmla="*/ 0 h 1283495"/>
              <a:gd name="connsiteX2-41" fmla="*/ 1904588 w 1942632"/>
              <a:gd name="connsiteY2-42" fmla="*/ 0 h 1283495"/>
              <a:gd name="connsiteX3-43" fmla="*/ 1942632 w 1942632"/>
              <a:gd name="connsiteY3-44" fmla="*/ 38107 h 1283495"/>
              <a:gd name="connsiteX4-45" fmla="*/ 1942632 w 1942632"/>
              <a:gd name="connsiteY4-46" fmla="*/ 960540 h 1283495"/>
              <a:gd name="connsiteX5-47" fmla="*/ 1919081 w 1942632"/>
              <a:gd name="connsiteY5-48" fmla="*/ 995690 h 1283495"/>
              <a:gd name="connsiteX6-49" fmla="*/ 1877553 w 1942632"/>
              <a:gd name="connsiteY6-50" fmla="*/ 987434 h 1283495"/>
              <a:gd name="connsiteX7-51" fmla="*/ 1819771 w 1942632"/>
              <a:gd name="connsiteY7-52" fmla="*/ 929652 h 1283495"/>
              <a:gd name="connsiteX8-53" fmla="*/ 1765689 w 1942632"/>
              <a:gd name="connsiteY8-54" fmla="*/ 929787 h 1283495"/>
              <a:gd name="connsiteX9-55" fmla="*/ 1427581 w 1942632"/>
              <a:gd name="connsiteY9-56" fmla="*/ 1272148 h 1283495"/>
              <a:gd name="connsiteX10-57" fmla="*/ 1400455 w 1942632"/>
              <a:gd name="connsiteY10-58" fmla="*/ 1283495 h 1283495"/>
              <a:gd name="connsiteX11-59" fmla="*/ 36397 w 1942632"/>
              <a:gd name="connsiteY11-60" fmla="*/ 1283495 h 1283495"/>
              <a:gd name="connsiteX12-61" fmla="*/ 1385 w 1942632"/>
              <a:gd name="connsiteY12-62" fmla="*/ 1260348 h 1283495"/>
              <a:gd name="connsiteX13-63" fmla="*/ 8920 w 1942632"/>
              <a:gd name="connsiteY13-64" fmla="*/ 1219033 h 1283495"/>
              <a:gd name="connsiteX14-65" fmla="*/ 1010873 w 1942632"/>
              <a:gd name="connsiteY14-66" fmla="*/ 173517 h 1283495"/>
              <a:gd name="connsiteX15-67" fmla="*/ 1010331 w 1942632"/>
              <a:gd name="connsiteY15-68" fmla="*/ 120212 h 1283495"/>
              <a:gd name="connsiteX16-69" fmla="*/ 955227 w 1942632"/>
              <a:gd name="connsiteY16-70" fmla="*/ 65108 h 1283495"/>
              <a:gd name="connsiteX17-71" fmla="*/ 946969 w 1942632"/>
              <a:gd name="connsiteY17-72" fmla="*/ 23530 h 1283495"/>
              <a:gd name="connsiteX0-73" fmla="*/ 946969 w 1942632"/>
              <a:gd name="connsiteY0-74" fmla="*/ 23530 h 1283495"/>
              <a:gd name="connsiteX1-75" fmla="*/ 982173 w 1942632"/>
              <a:gd name="connsiteY1-76" fmla="*/ 0 h 1283495"/>
              <a:gd name="connsiteX2-77" fmla="*/ 1904588 w 1942632"/>
              <a:gd name="connsiteY2-78" fmla="*/ 0 h 1283495"/>
              <a:gd name="connsiteX3-79" fmla="*/ 1942632 w 1942632"/>
              <a:gd name="connsiteY3-80" fmla="*/ 38107 h 1283495"/>
              <a:gd name="connsiteX4-81" fmla="*/ 1942632 w 1942632"/>
              <a:gd name="connsiteY4-82" fmla="*/ 960540 h 1283495"/>
              <a:gd name="connsiteX5-83" fmla="*/ 1919081 w 1942632"/>
              <a:gd name="connsiteY5-84" fmla="*/ 995690 h 1283495"/>
              <a:gd name="connsiteX6-85" fmla="*/ 1877553 w 1942632"/>
              <a:gd name="connsiteY6-86" fmla="*/ 987434 h 1283495"/>
              <a:gd name="connsiteX7-87" fmla="*/ 1819771 w 1942632"/>
              <a:gd name="connsiteY7-88" fmla="*/ 929652 h 1283495"/>
              <a:gd name="connsiteX8-89" fmla="*/ 1765689 w 1942632"/>
              <a:gd name="connsiteY8-90" fmla="*/ 929787 h 1283495"/>
              <a:gd name="connsiteX9-91" fmla="*/ 1427581 w 1942632"/>
              <a:gd name="connsiteY9-92" fmla="*/ 1272148 h 1283495"/>
              <a:gd name="connsiteX10-93" fmla="*/ 1400455 w 1942632"/>
              <a:gd name="connsiteY10-94" fmla="*/ 1283495 h 1283495"/>
              <a:gd name="connsiteX11-95" fmla="*/ 36397 w 1942632"/>
              <a:gd name="connsiteY11-96" fmla="*/ 1283495 h 1283495"/>
              <a:gd name="connsiteX12-97" fmla="*/ 1385 w 1942632"/>
              <a:gd name="connsiteY12-98" fmla="*/ 1260348 h 1283495"/>
              <a:gd name="connsiteX13-99" fmla="*/ 8920 w 1942632"/>
              <a:gd name="connsiteY13-100" fmla="*/ 1219033 h 1283495"/>
              <a:gd name="connsiteX14-101" fmla="*/ 1010873 w 1942632"/>
              <a:gd name="connsiteY14-102" fmla="*/ 173517 h 1283495"/>
              <a:gd name="connsiteX15-103" fmla="*/ 1010331 w 1942632"/>
              <a:gd name="connsiteY15-104" fmla="*/ 120212 h 1283495"/>
              <a:gd name="connsiteX16-105" fmla="*/ 955227 w 1942632"/>
              <a:gd name="connsiteY16-106" fmla="*/ 65108 h 1283495"/>
              <a:gd name="connsiteX17-107" fmla="*/ 946969 w 1942632"/>
              <a:gd name="connsiteY17-108" fmla="*/ 23530 h 1283495"/>
              <a:gd name="connsiteX0-109" fmla="*/ 946969 w 1942632"/>
              <a:gd name="connsiteY0-110" fmla="*/ 23530 h 1283495"/>
              <a:gd name="connsiteX1-111" fmla="*/ 982173 w 1942632"/>
              <a:gd name="connsiteY1-112" fmla="*/ 0 h 1283495"/>
              <a:gd name="connsiteX2-113" fmla="*/ 1904588 w 1942632"/>
              <a:gd name="connsiteY2-114" fmla="*/ 0 h 1283495"/>
              <a:gd name="connsiteX3-115" fmla="*/ 1942632 w 1942632"/>
              <a:gd name="connsiteY3-116" fmla="*/ 38107 h 1283495"/>
              <a:gd name="connsiteX4-117" fmla="*/ 1942632 w 1942632"/>
              <a:gd name="connsiteY4-118" fmla="*/ 960540 h 1283495"/>
              <a:gd name="connsiteX5-119" fmla="*/ 1919081 w 1942632"/>
              <a:gd name="connsiteY5-120" fmla="*/ 995690 h 1283495"/>
              <a:gd name="connsiteX6-121" fmla="*/ 1877553 w 1942632"/>
              <a:gd name="connsiteY6-122" fmla="*/ 987434 h 1283495"/>
              <a:gd name="connsiteX7-123" fmla="*/ 1819771 w 1942632"/>
              <a:gd name="connsiteY7-124" fmla="*/ 929652 h 1283495"/>
              <a:gd name="connsiteX8-125" fmla="*/ 1765689 w 1942632"/>
              <a:gd name="connsiteY8-126" fmla="*/ 929787 h 1283495"/>
              <a:gd name="connsiteX9-127" fmla="*/ 1427581 w 1942632"/>
              <a:gd name="connsiteY9-128" fmla="*/ 1272148 h 1283495"/>
              <a:gd name="connsiteX10-129" fmla="*/ 1400455 w 1942632"/>
              <a:gd name="connsiteY10-130" fmla="*/ 1283495 h 1283495"/>
              <a:gd name="connsiteX11-131" fmla="*/ 36397 w 1942632"/>
              <a:gd name="connsiteY11-132" fmla="*/ 1283495 h 1283495"/>
              <a:gd name="connsiteX12-133" fmla="*/ 1385 w 1942632"/>
              <a:gd name="connsiteY12-134" fmla="*/ 1260348 h 1283495"/>
              <a:gd name="connsiteX13-135" fmla="*/ 8920 w 1942632"/>
              <a:gd name="connsiteY13-136" fmla="*/ 1219033 h 1283495"/>
              <a:gd name="connsiteX14-137" fmla="*/ 1010873 w 1942632"/>
              <a:gd name="connsiteY14-138" fmla="*/ 173517 h 1283495"/>
              <a:gd name="connsiteX15-139" fmla="*/ 1010331 w 1942632"/>
              <a:gd name="connsiteY15-140" fmla="*/ 120212 h 1283495"/>
              <a:gd name="connsiteX16-141" fmla="*/ 955227 w 1942632"/>
              <a:gd name="connsiteY16-142" fmla="*/ 65108 h 1283495"/>
              <a:gd name="connsiteX17-143" fmla="*/ 946969 w 1942632"/>
              <a:gd name="connsiteY17-144" fmla="*/ 23530 h 1283495"/>
              <a:gd name="connsiteX0-145" fmla="*/ 946969 w 1942632"/>
              <a:gd name="connsiteY0-146" fmla="*/ 23530 h 1283495"/>
              <a:gd name="connsiteX1-147" fmla="*/ 982173 w 1942632"/>
              <a:gd name="connsiteY1-148" fmla="*/ 0 h 1283495"/>
              <a:gd name="connsiteX2-149" fmla="*/ 1904588 w 1942632"/>
              <a:gd name="connsiteY2-150" fmla="*/ 0 h 1283495"/>
              <a:gd name="connsiteX3-151" fmla="*/ 1942632 w 1942632"/>
              <a:gd name="connsiteY3-152" fmla="*/ 38107 h 1283495"/>
              <a:gd name="connsiteX4-153" fmla="*/ 1942632 w 1942632"/>
              <a:gd name="connsiteY4-154" fmla="*/ 960540 h 1283495"/>
              <a:gd name="connsiteX5-155" fmla="*/ 1919081 w 1942632"/>
              <a:gd name="connsiteY5-156" fmla="*/ 995690 h 1283495"/>
              <a:gd name="connsiteX6-157" fmla="*/ 1877553 w 1942632"/>
              <a:gd name="connsiteY6-158" fmla="*/ 987434 h 1283495"/>
              <a:gd name="connsiteX7-159" fmla="*/ 1819771 w 1942632"/>
              <a:gd name="connsiteY7-160" fmla="*/ 929652 h 1283495"/>
              <a:gd name="connsiteX8-161" fmla="*/ 1765689 w 1942632"/>
              <a:gd name="connsiteY8-162" fmla="*/ 929787 h 1283495"/>
              <a:gd name="connsiteX9-163" fmla="*/ 1427581 w 1942632"/>
              <a:gd name="connsiteY9-164" fmla="*/ 1272148 h 1283495"/>
              <a:gd name="connsiteX10-165" fmla="*/ 1400455 w 1942632"/>
              <a:gd name="connsiteY10-166" fmla="*/ 1283495 h 1283495"/>
              <a:gd name="connsiteX11-167" fmla="*/ 36397 w 1942632"/>
              <a:gd name="connsiteY11-168" fmla="*/ 1283495 h 1283495"/>
              <a:gd name="connsiteX12-169" fmla="*/ 1385 w 1942632"/>
              <a:gd name="connsiteY12-170" fmla="*/ 1260348 h 1283495"/>
              <a:gd name="connsiteX13-171" fmla="*/ 8920 w 1942632"/>
              <a:gd name="connsiteY13-172" fmla="*/ 1219033 h 1283495"/>
              <a:gd name="connsiteX14-173" fmla="*/ 1010873 w 1942632"/>
              <a:gd name="connsiteY14-174" fmla="*/ 173517 h 1283495"/>
              <a:gd name="connsiteX15-175" fmla="*/ 1010331 w 1942632"/>
              <a:gd name="connsiteY15-176" fmla="*/ 120212 h 1283495"/>
              <a:gd name="connsiteX16-177" fmla="*/ 955227 w 1942632"/>
              <a:gd name="connsiteY16-178" fmla="*/ 65108 h 1283495"/>
              <a:gd name="connsiteX17-179" fmla="*/ 946969 w 1942632"/>
              <a:gd name="connsiteY17-180" fmla="*/ 23530 h 1283495"/>
              <a:gd name="connsiteX0-181" fmla="*/ 946969 w 1942632"/>
              <a:gd name="connsiteY0-182" fmla="*/ 23530 h 1283495"/>
              <a:gd name="connsiteX1-183" fmla="*/ 982173 w 1942632"/>
              <a:gd name="connsiteY1-184" fmla="*/ 0 h 1283495"/>
              <a:gd name="connsiteX2-185" fmla="*/ 1904588 w 1942632"/>
              <a:gd name="connsiteY2-186" fmla="*/ 0 h 1283495"/>
              <a:gd name="connsiteX3-187" fmla="*/ 1942632 w 1942632"/>
              <a:gd name="connsiteY3-188" fmla="*/ 38107 h 1283495"/>
              <a:gd name="connsiteX4-189" fmla="*/ 1942632 w 1942632"/>
              <a:gd name="connsiteY4-190" fmla="*/ 960540 h 1283495"/>
              <a:gd name="connsiteX5-191" fmla="*/ 1919081 w 1942632"/>
              <a:gd name="connsiteY5-192" fmla="*/ 995690 h 1283495"/>
              <a:gd name="connsiteX6-193" fmla="*/ 1877553 w 1942632"/>
              <a:gd name="connsiteY6-194" fmla="*/ 987434 h 1283495"/>
              <a:gd name="connsiteX7-195" fmla="*/ 1819771 w 1942632"/>
              <a:gd name="connsiteY7-196" fmla="*/ 929652 h 1283495"/>
              <a:gd name="connsiteX8-197" fmla="*/ 1765689 w 1942632"/>
              <a:gd name="connsiteY8-198" fmla="*/ 929787 h 1283495"/>
              <a:gd name="connsiteX9-199" fmla="*/ 1427581 w 1942632"/>
              <a:gd name="connsiteY9-200" fmla="*/ 1272148 h 1283495"/>
              <a:gd name="connsiteX10-201" fmla="*/ 1400455 w 1942632"/>
              <a:gd name="connsiteY10-202" fmla="*/ 1283495 h 1283495"/>
              <a:gd name="connsiteX11-203" fmla="*/ 36397 w 1942632"/>
              <a:gd name="connsiteY11-204" fmla="*/ 1283495 h 1283495"/>
              <a:gd name="connsiteX12-205" fmla="*/ 1385 w 1942632"/>
              <a:gd name="connsiteY12-206" fmla="*/ 1260348 h 1283495"/>
              <a:gd name="connsiteX13-207" fmla="*/ 8920 w 1942632"/>
              <a:gd name="connsiteY13-208" fmla="*/ 1219033 h 1283495"/>
              <a:gd name="connsiteX14-209" fmla="*/ 1010873 w 1942632"/>
              <a:gd name="connsiteY14-210" fmla="*/ 173517 h 1283495"/>
              <a:gd name="connsiteX15-211" fmla="*/ 1010331 w 1942632"/>
              <a:gd name="connsiteY15-212" fmla="*/ 120212 h 1283495"/>
              <a:gd name="connsiteX16-213" fmla="*/ 955227 w 1942632"/>
              <a:gd name="connsiteY16-214" fmla="*/ 65108 h 1283495"/>
              <a:gd name="connsiteX17-215" fmla="*/ 946969 w 1942632"/>
              <a:gd name="connsiteY17-216" fmla="*/ 23530 h 1283495"/>
              <a:gd name="connsiteX0-217" fmla="*/ 946969 w 1942632"/>
              <a:gd name="connsiteY0-218" fmla="*/ 23530 h 1283495"/>
              <a:gd name="connsiteX1-219" fmla="*/ 982173 w 1942632"/>
              <a:gd name="connsiteY1-220" fmla="*/ 0 h 1283495"/>
              <a:gd name="connsiteX2-221" fmla="*/ 1904588 w 1942632"/>
              <a:gd name="connsiteY2-222" fmla="*/ 0 h 1283495"/>
              <a:gd name="connsiteX3-223" fmla="*/ 1942632 w 1942632"/>
              <a:gd name="connsiteY3-224" fmla="*/ 38107 h 1283495"/>
              <a:gd name="connsiteX4-225" fmla="*/ 1942632 w 1942632"/>
              <a:gd name="connsiteY4-226" fmla="*/ 960540 h 1283495"/>
              <a:gd name="connsiteX5-227" fmla="*/ 1919081 w 1942632"/>
              <a:gd name="connsiteY5-228" fmla="*/ 995690 h 1283495"/>
              <a:gd name="connsiteX6-229" fmla="*/ 1877553 w 1942632"/>
              <a:gd name="connsiteY6-230" fmla="*/ 987434 h 1283495"/>
              <a:gd name="connsiteX7-231" fmla="*/ 1819771 w 1942632"/>
              <a:gd name="connsiteY7-232" fmla="*/ 929652 h 1283495"/>
              <a:gd name="connsiteX8-233" fmla="*/ 1765689 w 1942632"/>
              <a:gd name="connsiteY8-234" fmla="*/ 929787 h 1283495"/>
              <a:gd name="connsiteX9-235" fmla="*/ 1427581 w 1942632"/>
              <a:gd name="connsiteY9-236" fmla="*/ 1272148 h 1283495"/>
              <a:gd name="connsiteX10-237" fmla="*/ 1400455 w 1942632"/>
              <a:gd name="connsiteY10-238" fmla="*/ 1283495 h 1283495"/>
              <a:gd name="connsiteX11-239" fmla="*/ 36397 w 1942632"/>
              <a:gd name="connsiteY11-240" fmla="*/ 1283495 h 1283495"/>
              <a:gd name="connsiteX12-241" fmla="*/ 1385 w 1942632"/>
              <a:gd name="connsiteY12-242" fmla="*/ 1260348 h 1283495"/>
              <a:gd name="connsiteX13-243" fmla="*/ 8920 w 1942632"/>
              <a:gd name="connsiteY13-244" fmla="*/ 1219033 h 1283495"/>
              <a:gd name="connsiteX14-245" fmla="*/ 1010873 w 1942632"/>
              <a:gd name="connsiteY14-246" fmla="*/ 173517 h 1283495"/>
              <a:gd name="connsiteX15-247" fmla="*/ 1010331 w 1942632"/>
              <a:gd name="connsiteY15-248" fmla="*/ 120212 h 1283495"/>
              <a:gd name="connsiteX16-249" fmla="*/ 955227 w 1942632"/>
              <a:gd name="connsiteY16-250" fmla="*/ 65108 h 1283495"/>
              <a:gd name="connsiteX17-251" fmla="*/ 946969 w 1942632"/>
              <a:gd name="connsiteY17-252" fmla="*/ 23530 h 1283495"/>
              <a:gd name="connsiteX0-253" fmla="*/ 946969 w 1942632"/>
              <a:gd name="connsiteY0-254" fmla="*/ 23530 h 1283495"/>
              <a:gd name="connsiteX1-255" fmla="*/ 982173 w 1942632"/>
              <a:gd name="connsiteY1-256" fmla="*/ 0 h 1283495"/>
              <a:gd name="connsiteX2-257" fmla="*/ 1904588 w 1942632"/>
              <a:gd name="connsiteY2-258" fmla="*/ 0 h 1283495"/>
              <a:gd name="connsiteX3-259" fmla="*/ 1942632 w 1942632"/>
              <a:gd name="connsiteY3-260" fmla="*/ 38107 h 1283495"/>
              <a:gd name="connsiteX4-261" fmla="*/ 1942632 w 1942632"/>
              <a:gd name="connsiteY4-262" fmla="*/ 960540 h 1283495"/>
              <a:gd name="connsiteX5-263" fmla="*/ 1919081 w 1942632"/>
              <a:gd name="connsiteY5-264" fmla="*/ 995690 h 1283495"/>
              <a:gd name="connsiteX6-265" fmla="*/ 1877553 w 1942632"/>
              <a:gd name="connsiteY6-266" fmla="*/ 987434 h 1283495"/>
              <a:gd name="connsiteX7-267" fmla="*/ 1819771 w 1942632"/>
              <a:gd name="connsiteY7-268" fmla="*/ 929652 h 1283495"/>
              <a:gd name="connsiteX8-269" fmla="*/ 1765689 w 1942632"/>
              <a:gd name="connsiteY8-270" fmla="*/ 929787 h 1283495"/>
              <a:gd name="connsiteX9-271" fmla="*/ 1427581 w 1942632"/>
              <a:gd name="connsiteY9-272" fmla="*/ 1272148 h 1283495"/>
              <a:gd name="connsiteX10-273" fmla="*/ 1400455 w 1942632"/>
              <a:gd name="connsiteY10-274" fmla="*/ 1283495 h 1283495"/>
              <a:gd name="connsiteX11-275" fmla="*/ 36397 w 1942632"/>
              <a:gd name="connsiteY11-276" fmla="*/ 1283495 h 1283495"/>
              <a:gd name="connsiteX12-277" fmla="*/ 1385 w 1942632"/>
              <a:gd name="connsiteY12-278" fmla="*/ 1260348 h 1283495"/>
              <a:gd name="connsiteX13-279" fmla="*/ 8920 w 1942632"/>
              <a:gd name="connsiteY13-280" fmla="*/ 1219033 h 1283495"/>
              <a:gd name="connsiteX14-281" fmla="*/ 1010873 w 1942632"/>
              <a:gd name="connsiteY14-282" fmla="*/ 173517 h 1283495"/>
              <a:gd name="connsiteX15-283" fmla="*/ 1010331 w 1942632"/>
              <a:gd name="connsiteY15-284" fmla="*/ 120212 h 1283495"/>
              <a:gd name="connsiteX16-285" fmla="*/ 955227 w 1942632"/>
              <a:gd name="connsiteY16-286" fmla="*/ 65108 h 1283495"/>
              <a:gd name="connsiteX17-287" fmla="*/ 946969 w 1942632"/>
              <a:gd name="connsiteY17-288" fmla="*/ 23530 h 1283495"/>
              <a:gd name="connsiteX0-289" fmla="*/ 946969 w 1942632"/>
              <a:gd name="connsiteY0-290" fmla="*/ 23530 h 1283495"/>
              <a:gd name="connsiteX1-291" fmla="*/ 982173 w 1942632"/>
              <a:gd name="connsiteY1-292" fmla="*/ 0 h 1283495"/>
              <a:gd name="connsiteX2-293" fmla="*/ 1904588 w 1942632"/>
              <a:gd name="connsiteY2-294" fmla="*/ 0 h 1283495"/>
              <a:gd name="connsiteX3-295" fmla="*/ 1942632 w 1942632"/>
              <a:gd name="connsiteY3-296" fmla="*/ 38107 h 1283495"/>
              <a:gd name="connsiteX4-297" fmla="*/ 1942632 w 1942632"/>
              <a:gd name="connsiteY4-298" fmla="*/ 960540 h 1283495"/>
              <a:gd name="connsiteX5-299" fmla="*/ 1919081 w 1942632"/>
              <a:gd name="connsiteY5-300" fmla="*/ 995690 h 1283495"/>
              <a:gd name="connsiteX6-301" fmla="*/ 1877553 w 1942632"/>
              <a:gd name="connsiteY6-302" fmla="*/ 987434 h 1283495"/>
              <a:gd name="connsiteX7-303" fmla="*/ 1819771 w 1942632"/>
              <a:gd name="connsiteY7-304" fmla="*/ 929652 h 1283495"/>
              <a:gd name="connsiteX8-305" fmla="*/ 1765689 w 1942632"/>
              <a:gd name="connsiteY8-306" fmla="*/ 929787 h 1283495"/>
              <a:gd name="connsiteX9-307" fmla="*/ 1427581 w 1942632"/>
              <a:gd name="connsiteY9-308" fmla="*/ 1272148 h 1283495"/>
              <a:gd name="connsiteX10-309" fmla="*/ 1400455 w 1942632"/>
              <a:gd name="connsiteY10-310" fmla="*/ 1283495 h 1283495"/>
              <a:gd name="connsiteX11-311" fmla="*/ 36397 w 1942632"/>
              <a:gd name="connsiteY11-312" fmla="*/ 1283495 h 1283495"/>
              <a:gd name="connsiteX12-313" fmla="*/ 1385 w 1942632"/>
              <a:gd name="connsiteY12-314" fmla="*/ 1260348 h 1283495"/>
              <a:gd name="connsiteX13-315" fmla="*/ 8920 w 1942632"/>
              <a:gd name="connsiteY13-316" fmla="*/ 1219033 h 1283495"/>
              <a:gd name="connsiteX14-317" fmla="*/ 1010873 w 1942632"/>
              <a:gd name="connsiteY14-318" fmla="*/ 173517 h 1283495"/>
              <a:gd name="connsiteX15-319" fmla="*/ 1010331 w 1942632"/>
              <a:gd name="connsiteY15-320" fmla="*/ 120212 h 1283495"/>
              <a:gd name="connsiteX16-321" fmla="*/ 955227 w 1942632"/>
              <a:gd name="connsiteY16-322" fmla="*/ 65108 h 1283495"/>
              <a:gd name="connsiteX17-323" fmla="*/ 946969 w 1942632"/>
              <a:gd name="connsiteY17-324" fmla="*/ 23530 h 1283495"/>
              <a:gd name="connsiteX0-325" fmla="*/ 946969 w 1942632"/>
              <a:gd name="connsiteY0-326" fmla="*/ 23530 h 1283495"/>
              <a:gd name="connsiteX1-327" fmla="*/ 982173 w 1942632"/>
              <a:gd name="connsiteY1-328" fmla="*/ 0 h 1283495"/>
              <a:gd name="connsiteX2-329" fmla="*/ 1904588 w 1942632"/>
              <a:gd name="connsiteY2-330" fmla="*/ 0 h 1283495"/>
              <a:gd name="connsiteX3-331" fmla="*/ 1942632 w 1942632"/>
              <a:gd name="connsiteY3-332" fmla="*/ 38107 h 1283495"/>
              <a:gd name="connsiteX4-333" fmla="*/ 1942632 w 1942632"/>
              <a:gd name="connsiteY4-334" fmla="*/ 960540 h 1283495"/>
              <a:gd name="connsiteX5-335" fmla="*/ 1919081 w 1942632"/>
              <a:gd name="connsiteY5-336" fmla="*/ 995690 h 1283495"/>
              <a:gd name="connsiteX6-337" fmla="*/ 1877553 w 1942632"/>
              <a:gd name="connsiteY6-338" fmla="*/ 987434 h 1283495"/>
              <a:gd name="connsiteX7-339" fmla="*/ 1819771 w 1942632"/>
              <a:gd name="connsiteY7-340" fmla="*/ 929652 h 1283495"/>
              <a:gd name="connsiteX8-341" fmla="*/ 1765689 w 1942632"/>
              <a:gd name="connsiteY8-342" fmla="*/ 929787 h 1283495"/>
              <a:gd name="connsiteX9-343" fmla="*/ 1427581 w 1942632"/>
              <a:gd name="connsiteY9-344" fmla="*/ 1272148 h 1283495"/>
              <a:gd name="connsiteX10-345" fmla="*/ 1400455 w 1942632"/>
              <a:gd name="connsiteY10-346" fmla="*/ 1283495 h 1283495"/>
              <a:gd name="connsiteX11-347" fmla="*/ 36397 w 1942632"/>
              <a:gd name="connsiteY11-348" fmla="*/ 1283495 h 1283495"/>
              <a:gd name="connsiteX12-349" fmla="*/ 1385 w 1942632"/>
              <a:gd name="connsiteY12-350" fmla="*/ 1260348 h 1283495"/>
              <a:gd name="connsiteX13-351" fmla="*/ 8920 w 1942632"/>
              <a:gd name="connsiteY13-352" fmla="*/ 1219033 h 1283495"/>
              <a:gd name="connsiteX14-353" fmla="*/ 1010873 w 1942632"/>
              <a:gd name="connsiteY14-354" fmla="*/ 173517 h 1283495"/>
              <a:gd name="connsiteX15-355" fmla="*/ 1010331 w 1942632"/>
              <a:gd name="connsiteY15-356" fmla="*/ 120212 h 1283495"/>
              <a:gd name="connsiteX16-357" fmla="*/ 955227 w 1942632"/>
              <a:gd name="connsiteY16-358" fmla="*/ 65108 h 1283495"/>
              <a:gd name="connsiteX17-359" fmla="*/ 946969 w 1942632"/>
              <a:gd name="connsiteY17-360" fmla="*/ 23530 h 1283495"/>
              <a:gd name="connsiteX0-361" fmla="*/ 946969 w 1942632"/>
              <a:gd name="connsiteY0-362" fmla="*/ 23530 h 1283495"/>
              <a:gd name="connsiteX1-363" fmla="*/ 982173 w 1942632"/>
              <a:gd name="connsiteY1-364" fmla="*/ 0 h 1283495"/>
              <a:gd name="connsiteX2-365" fmla="*/ 1904588 w 1942632"/>
              <a:gd name="connsiteY2-366" fmla="*/ 0 h 1283495"/>
              <a:gd name="connsiteX3-367" fmla="*/ 1942632 w 1942632"/>
              <a:gd name="connsiteY3-368" fmla="*/ 38107 h 1283495"/>
              <a:gd name="connsiteX4-369" fmla="*/ 1942632 w 1942632"/>
              <a:gd name="connsiteY4-370" fmla="*/ 960540 h 1283495"/>
              <a:gd name="connsiteX5-371" fmla="*/ 1919081 w 1942632"/>
              <a:gd name="connsiteY5-372" fmla="*/ 995690 h 1283495"/>
              <a:gd name="connsiteX6-373" fmla="*/ 1877553 w 1942632"/>
              <a:gd name="connsiteY6-374" fmla="*/ 987434 h 1283495"/>
              <a:gd name="connsiteX7-375" fmla="*/ 1819771 w 1942632"/>
              <a:gd name="connsiteY7-376" fmla="*/ 929652 h 1283495"/>
              <a:gd name="connsiteX8-377" fmla="*/ 1765689 w 1942632"/>
              <a:gd name="connsiteY8-378" fmla="*/ 929787 h 1283495"/>
              <a:gd name="connsiteX9-379" fmla="*/ 1427581 w 1942632"/>
              <a:gd name="connsiteY9-380" fmla="*/ 1272148 h 1283495"/>
              <a:gd name="connsiteX10-381" fmla="*/ 1400455 w 1942632"/>
              <a:gd name="connsiteY10-382" fmla="*/ 1283495 h 1283495"/>
              <a:gd name="connsiteX11-383" fmla="*/ 36397 w 1942632"/>
              <a:gd name="connsiteY11-384" fmla="*/ 1283495 h 1283495"/>
              <a:gd name="connsiteX12-385" fmla="*/ 1385 w 1942632"/>
              <a:gd name="connsiteY12-386" fmla="*/ 1260348 h 1283495"/>
              <a:gd name="connsiteX13-387" fmla="*/ 8920 w 1942632"/>
              <a:gd name="connsiteY13-388" fmla="*/ 1219033 h 1283495"/>
              <a:gd name="connsiteX14-389" fmla="*/ 1010873 w 1942632"/>
              <a:gd name="connsiteY14-390" fmla="*/ 173517 h 1283495"/>
              <a:gd name="connsiteX15-391" fmla="*/ 1010331 w 1942632"/>
              <a:gd name="connsiteY15-392" fmla="*/ 120212 h 1283495"/>
              <a:gd name="connsiteX16-393" fmla="*/ 955227 w 1942632"/>
              <a:gd name="connsiteY16-394" fmla="*/ 65108 h 1283495"/>
              <a:gd name="connsiteX17-395" fmla="*/ 946969 w 1942632"/>
              <a:gd name="connsiteY17-396" fmla="*/ 23530 h 1283495"/>
              <a:gd name="connsiteX0-397" fmla="*/ 946969 w 1942632"/>
              <a:gd name="connsiteY0-398" fmla="*/ 23530 h 1283495"/>
              <a:gd name="connsiteX1-399" fmla="*/ 982173 w 1942632"/>
              <a:gd name="connsiteY1-400" fmla="*/ 0 h 1283495"/>
              <a:gd name="connsiteX2-401" fmla="*/ 1904588 w 1942632"/>
              <a:gd name="connsiteY2-402" fmla="*/ 0 h 1283495"/>
              <a:gd name="connsiteX3-403" fmla="*/ 1942632 w 1942632"/>
              <a:gd name="connsiteY3-404" fmla="*/ 38107 h 1283495"/>
              <a:gd name="connsiteX4-405" fmla="*/ 1942632 w 1942632"/>
              <a:gd name="connsiteY4-406" fmla="*/ 960540 h 1283495"/>
              <a:gd name="connsiteX5-407" fmla="*/ 1919081 w 1942632"/>
              <a:gd name="connsiteY5-408" fmla="*/ 995690 h 1283495"/>
              <a:gd name="connsiteX6-409" fmla="*/ 1877553 w 1942632"/>
              <a:gd name="connsiteY6-410" fmla="*/ 987434 h 1283495"/>
              <a:gd name="connsiteX7-411" fmla="*/ 1819771 w 1942632"/>
              <a:gd name="connsiteY7-412" fmla="*/ 929652 h 1283495"/>
              <a:gd name="connsiteX8-413" fmla="*/ 1765689 w 1942632"/>
              <a:gd name="connsiteY8-414" fmla="*/ 929787 h 1283495"/>
              <a:gd name="connsiteX9-415" fmla="*/ 1427581 w 1942632"/>
              <a:gd name="connsiteY9-416" fmla="*/ 1272148 h 1283495"/>
              <a:gd name="connsiteX10-417" fmla="*/ 1400455 w 1942632"/>
              <a:gd name="connsiteY10-418" fmla="*/ 1283495 h 1283495"/>
              <a:gd name="connsiteX11-419" fmla="*/ 36397 w 1942632"/>
              <a:gd name="connsiteY11-420" fmla="*/ 1283495 h 1283495"/>
              <a:gd name="connsiteX12-421" fmla="*/ 1385 w 1942632"/>
              <a:gd name="connsiteY12-422" fmla="*/ 1260348 h 1283495"/>
              <a:gd name="connsiteX13-423" fmla="*/ 8920 w 1942632"/>
              <a:gd name="connsiteY13-424" fmla="*/ 1219033 h 1283495"/>
              <a:gd name="connsiteX14-425" fmla="*/ 1010873 w 1942632"/>
              <a:gd name="connsiteY14-426" fmla="*/ 173517 h 1283495"/>
              <a:gd name="connsiteX15-427" fmla="*/ 1010331 w 1942632"/>
              <a:gd name="connsiteY15-428" fmla="*/ 120212 h 1283495"/>
              <a:gd name="connsiteX16-429" fmla="*/ 955227 w 1942632"/>
              <a:gd name="connsiteY16-430" fmla="*/ 65108 h 1283495"/>
              <a:gd name="connsiteX17-431" fmla="*/ 946969 w 1942632"/>
              <a:gd name="connsiteY17-432" fmla="*/ 23530 h 1283495"/>
              <a:gd name="connsiteX0-433" fmla="*/ 946969 w 1942632"/>
              <a:gd name="connsiteY0-434" fmla="*/ 23530 h 1283495"/>
              <a:gd name="connsiteX1-435" fmla="*/ 982173 w 1942632"/>
              <a:gd name="connsiteY1-436" fmla="*/ 0 h 1283495"/>
              <a:gd name="connsiteX2-437" fmla="*/ 1904588 w 1942632"/>
              <a:gd name="connsiteY2-438" fmla="*/ 0 h 1283495"/>
              <a:gd name="connsiteX3-439" fmla="*/ 1942632 w 1942632"/>
              <a:gd name="connsiteY3-440" fmla="*/ 38107 h 1283495"/>
              <a:gd name="connsiteX4-441" fmla="*/ 1942632 w 1942632"/>
              <a:gd name="connsiteY4-442" fmla="*/ 960540 h 1283495"/>
              <a:gd name="connsiteX5-443" fmla="*/ 1919081 w 1942632"/>
              <a:gd name="connsiteY5-444" fmla="*/ 995690 h 1283495"/>
              <a:gd name="connsiteX6-445" fmla="*/ 1877553 w 1942632"/>
              <a:gd name="connsiteY6-446" fmla="*/ 987434 h 1283495"/>
              <a:gd name="connsiteX7-447" fmla="*/ 1819771 w 1942632"/>
              <a:gd name="connsiteY7-448" fmla="*/ 929652 h 1283495"/>
              <a:gd name="connsiteX8-449" fmla="*/ 1765689 w 1942632"/>
              <a:gd name="connsiteY8-450" fmla="*/ 929787 h 1283495"/>
              <a:gd name="connsiteX9-451" fmla="*/ 1427581 w 1942632"/>
              <a:gd name="connsiteY9-452" fmla="*/ 1272148 h 1283495"/>
              <a:gd name="connsiteX10-453" fmla="*/ 1400455 w 1942632"/>
              <a:gd name="connsiteY10-454" fmla="*/ 1283495 h 1283495"/>
              <a:gd name="connsiteX11-455" fmla="*/ 36397 w 1942632"/>
              <a:gd name="connsiteY11-456" fmla="*/ 1283495 h 1283495"/>
              <a:gd name="connsiteX12-457" fmla="*/ 1385 w 1942632"/>
              <a:gd name="connsiteY12-458" fmla="*/ 1260348 h 1283495"/>
              <a:gd name="connsiteX13-459" fmla="*/ 8920 w 1942632"/>
              <a:gd name="connsiteY13-460" fmla="*/ 1219033 h 1283495"/>
              <a:gd name="connsiteX14-461" fmla="*/ 1010873 w 1942632"/>
              <a:gd name="connsiteY14-462" fmla="*/ 173517 h 1283495"/>
              <a:gd name="connsiteX15-463" fmla="*/ 1010331 w 1942632"/>
              <a:gd name="connsiteY15-464" fmla="*/ 120212 h 1283495"/>
              <a:gd name="connsiteX16-465" fmla="*/ 955227 w 1942632"/>
              <a:gd name="connsiteY16-466" fmla="*/ 65108 h 1283495"/>
              <a:gd name="connsiteX17-467" fmla="*/ 946969 w 1942632"/>
              <a:gd name="connsiteY17-468" fmla="*/ 23530 h 1283495"/>
              <a:gd name="connsiteX0-469" fmla="*/ 946969 w 1942632"/>
              <a:gd name="connsiteY0-470" fmla="*/ 23530 h 1283495"/>
              <a:gd name="connsiteX1-471" fmla="*/ 982173 w 1942632"/>
              <a:gd name="connsiteY1-472" fmla="*/ 0 h 1283495"/>
              <a:gd name="connsiteX2-473" fmla="*/ 1904588 w 1942632"/>
              <a:gd name="connsiteY2-474" fmla="*/ 0 h 1283495"/>
              <a:gd name="connsiteX3-475" fmla="*/ 1942632 w 1942632"/>
              <a:gd name="connsiteY3-476" fmla="*/ 38107 h 1283495"/>
              <a:gd name="connsiteX4-477" fmla="*/ 1942632 w 1942632"/>
              <a:gd name="connsiteY4-478" fmla="*/ 960540 h 1283495"/>
              <a:gd name="connsiteX5-479" fmla="*/ 1919081 w 1942632"/>
              <a:gd name="connsiteY5-480" fmla="*/ 995690 h 1283495"/>
              <a:gd name="connsiteX6-481" fmla="*/ 1877553 w 1942632"/>
              <a:gd name="connsiteY6-482" fmla="*/ 987434 h 1283495"/>
              <a:gd name="connsiteX7-483" fmla="*/ 1819771 w 1942632"/>
              <a:gd name="connsiteY7-484" fmla="*/ 929652 h 1283495"/>
              <a:gd name="connsiteX8-485" fmla="*/ 1765689 w 1942632"/>
              <a:gd name="connsiteY8-486" fmla="*/ 929787 h 1283495"/>
              <a:gd name="connsiteX9-487" fmla="*/ 1427581 w 1942632"/>
              <a:gd name="connsiteY9-488" fmla="*/ 1272148 h 1283495"/>
              <a:gd name="connsiteX10-489" fmla="*/ 1400455 w 1942632"/>
              <a:gd name="connsiteY10-490" fmla="*/ 1283495 h 1283495"/>
              <a:gd name="connsiteX11-491" fmla="*/ 36397 w 1942632"/>
              <a:gd name="connsiteY11-492" fmla="*/ 1283495 h 1283495"/>
              <a:gd name="connsiteX12-493" fmla="*/ 1385 w 1942632"/>
              <a:gd name="connsiteY12-494" fmla="*/ 1260348 h 1283495"/>
              <a:gd name="connsiteX13-495" fmla="*/ 8920 w 1942632"/>
              <a:gd name="connsiteY13-496" fmla="*/ 1219033 h 1283495"/>
              <a:gd name="connsiteX14-497" fmla="*/ 1010873 w 1942632"/>
              <a:gd name="connsiteY14-498" fmla="*/ 173517 h 1283495"/>
              <a:gd name="connsiteX15-499" fmla="*/ 1010331 w 1942632"/>
              <a:gd name="connsiteY15-500" fmla="*/ 120212 h 1283495"/>
              <a:gd name="connsiteX16-501" fmla="*/ 955227 w 1942632"/>
              <a:gd name="connsiteY16-502" fmla="*/ 65108 h 1283495"/>
              <a:gd name="connsiteX17-503" fmla="*/ 946969 w 1942632"/>
              <a:gd name="connsiteY17-504" fmla="*/ 23530 h 1283495"/>
              <a:gd name="connsiteX0-505" fmla="*/ 946969 w 1942632"/>
              <a:gd name="connsiteY0-506" fmla="*/ 23530 h 1283495"/>
              <a:gd name="connsiteX1-507" fmla="*/ 982173 w 1942632"/>
              <a:gd name="connsiteY1-508" fmla="*/ 0 h 1283495"/>
              <a:gd name="connsiteX2-509" fmla="*/ 1904588 w 1942632"/>
              <a:gd name="connsiteY2-510" fmla="*/ 0 h 1283495"/>
              <a:gd name="connsiteX3-511" fmla="*/ 1942632 w 1942632"/>
              <a:gd name="connsiteY3-512" fmla="*/ 38107 h 1283495"/>
              <a:gd name="connsiteX4-513" fmla="*/ 1942632 w 1942632"/>
              <a:gd name="connsiteY4-514" fmla="*/ 960540 h 1283495"/>
              <a:gd name="connsiteX5-515" fmla="*/ 1919081 w 1942632"/>
              <a:gd name="connsiteY5-516" fmla="*/ 995690 h 1283495"/>
              <a:gd name="connsiteX6-517" fmla="*/ 1877553 w 1942632"/>
              <a:gd name="connsiteY6-518" fmla="*/ 987434 h 1283495"/>
              <a:gd name="connsiteX7-519" fmla="*/ 1819771 w 1942632"/>
              <a:gd name="connsiteY7-520" fmla="*/ 929652 h 1283495"/>
              <a:gd name="connsiteX8-521" fmla="*/ 1765689 w 1942632"/>
              <a:gd name="connsiteY8-522" fmla="*/ 929787 h 1283495"/>
              <a:gd name="connsiteX9-523" fmla="*/ 1427581 w 1942632"/>
              <a:gd name="connsiteY9-524" fmla="*/ 1272148 h 1283495"/>
              <a:gd name="connsiteX10-525" fmla="*/ 1400455 w 1942632"/>
              <a:gd name="connsiteY10-526" fmla="*/ 1283495 h 1283495"/>
              <a:gd name="connsiteX11-527" fmla="*/ 36397 w 1942632"/>
              <a:gd name="connsiteY11-528" fmla="*/ 1283495 h 1283495"/>
              <a:gd name="connsiteX12-529" fmla="*/ 1385 w 1942632"/>
              <a:gd name="connsiteY12-530" fmla="*/ 1260348 h 1283495"/>
              <a:gd name="connsiteX13-531" fmla="*/ 8920 w 1942632"/>
              <a:gd name="connsiteY13-532" fmla="*/ 1219033 h 1283495"/>
              <a:gd name="connsiteX14-533" fmla="*/ 1010873 w 1942632"/>
              <a:gd name="connsiteY14-534" fmla="*/ 173517 h 1283495"/>
              <a:gd name="connsiteX15-535" fmla="*/ 1010331 w 1942632"/>
              <a:gd name="connsiteY15-536" fmla="*/ 120212 h 1283495"/>
              <a:gd name="connsiteX16-537" fmla="*/ 955227 w 1942632"/>
              <a:gd name="connsiteY16-538" fmla="*/ 65108 h 1283495"/>
              <a:gd name="connsiteX17-539" fmla="*/ 946969 w 1942632"/>
              <a:gd name="connsiteY17-540" fmla="*/ 23530 h 1283495"/>
              <a:gd name="connsiteX0-541" fmla="*/ 946969 w 1942632"/>
              <a:gd name="connsiteY0-542" fmla="*/ 23530 h 1283495"/>
              <a:gd name="connsiteX1-543" fmla="*/ 982173 w 1942632"/>
              <a:gd name="connsiteY1-544" fmla="*/ 0 h 1283495"/>
              <a:gd name="connsiteX2-545" fmla="*/ 1904588 w 1942632"/>
              <a:gd name="connsiteY2-546" fmla="*/ 0 h 1283495"/>
              <a:gd name="connsiteX3-547" fmla="*/ 1942632 w 1942632"/>
              <a:gd name="connsiteY3-548" fmla="*/ 38107 h 1283495"/>
              <a:gd name="connsiteX4-549" fmla="*/ 1942632 w 1942632"/>
              <a:gd name="connsiteY4-550" fmla="*/ 960540 h 1283495"/>
              <a:gd name="connsiteX5-551" fmla="*/ 1919081 w 1942632"/>
              <a:gd name="connsiteY5-552" fmla="*/ 995690 h 1283495"/>
              <a:gd name="connsiteX6-553" fmla="*/ 1877553 w 1942632"/>
              <a:gd name="connsiteY6-554" fmla="*/ 987434 h 1283495"/>
              <a:gd name="connsiteX7-555" fmla="*/ 1819771 w 1942632"/>
              <a:gd name="connsiteY7-556" fmla="*/ 929652 h 1283495"/>
              <a:gd name="connsiteX8-557" fmla="*/ 1765689 w 1942632"/>
              <a:gd name="connsiteY8-558" fmla="*/ 929787 h 1283495"/>
              <a:gd name="connsiteX9-559" fmla="*/ 1427581 w 1942632"/>
              <a:gd name="connsiteY9-560" fmla="*/ 1272148 h 1283495"/>
              <a:gd name="connsiteX10-561" fmla="*/ 1400455 w 1942632"/>
              <a:gd name="connsiteY10-562" fmla="*/ 1283495 h 1283495"/>
              <a:gd name="connsiteX11-563" fmla="*/ 36397 w 1942632"/>
              <a:gd name="connsiteY11-564" fmla="*/ 1283495 h 1283495"/>
              <a:gd name="connsiteX12-565" fmla="*/ 1385 w 1942632"/>
              <a:gd name="connsiteY12-566" fmla="*/ 1260348 h 1283495"/>
              <a:gd name="connsiteX13-567" fmla="*/ 8920 w 1942632"/>
              <a:gd name="connsiteY13-568" fmla="*/ 1219033 h 1283495"/>
              <a:gd name="connsiteX14-569" fmla="*/ 1010873 w 1942632"/>
              <a:gd name="connsiteY14-570" fmla="*/ 173517 h 1283495"/>
              <a:gd name="connsiteX15-571" fmla="*/ 1010331 w 1942632"/>
              <a:gd name="connsiteY15-572" fmla="*/ 120212 h 1283495"/>
              <a:gd name="connsiteX16-573" fmla="*/ 955227 w 1942632"/>
              <a:gd name="connsiteY16-574" fmla="*/ 65108 h 1283495"/>
              <a:gd name="connsiteX17-575" fmla="*/ 946969 w 1942632"/>
              <a:gd name="connsiteY17-576" fmla="*/ 23530 h 1283495"/>
              <a:gd name="connsiteX0-577" fmla="*/ 946969 w 1942632"/>
              <a:gd name="connsiteY0-578" fmla="*/ 23530 h 1283495"/>
              <a:gd name="connsiteX1-579" fmla="*/ 982173 w 1942632"/>
              <a:gd name="connsiteY1-580" fmla="*/ 0 h 1283495"/>
              <a:gd name="connsiteX2-581" fmla="*/ 1904588 w 1942632"/>
              <a:gd name="connsiteY2-582" fmla="*/ 0 h 1283495"/>
              <a:gd name="connsiteX3-583" fmla="*/ 1942632 w 1942632"/>
              <a:gd name="connsiteY3-584" fmla="*/ 38107 h 1283495"/>
              <a:gd name="connsiteX4-585" fmla="*/ 1942632 w 1942632"/>
              <a:gd name="connsiteY4-586" fmla="*/ 960540 h 1283495"/>
              <a:gd name="connsiteX5-587" fmla="*/ 1919081 w 1942632"/>
              <a:gd name="connsiteY5-588" fmla="*/ 995690 h 1283495"/>
              <a:gd name="connsiteX6-589" fmla="*/ 1877553 w 1942632"/>
              <a:gd name="connsiteY6-590" fmla="*/ 987434 h 1283495"/>
              <a:gd name="connsiteX7-591" fmla="*/ 1819771 w 1942632"/>
              <a:gd name="connsiteY7-592" fmla="*/ 929652 h 1283495"/>
              <a:gd name="connsiteX8-593" fmla="*/ 1765689 w 1942632"/>
              <a:gd name="connsiteY8-594" fmla="*/ 929787 h 1283495"/>
              <a:gd name="connsiteX9-595" fmla="*/ 1427581 w 1942632"/>
              <a:gd name="connsiteY9-596" fmla="*/ 1272148 h 1283495"/>
              <a:gd name="connsiteX10-597" fmla="*/ 1400455 w 1942632"/>
              <a:gd name="connsiteY10-598" fmla="*/ 1283495 h 1283495"/>
              <a:gd name="connsiteX11-599" fmla="*/ 36397 w 1942632"/>
              <a:gd name="connsiteY11-600" fmla="*/ 1283495 h 1283495"/>
              <a:gd name="connsiteX12-601" fmla="*/ 1385 w 1942632"/>
              <a:gd name="connsiteY12-602" fmla="*/ 1260348 h 1283495"/>
              <a:gd name="connsiteX13-603" fmla="*/ 8920 w 1942632"/>
              <a:gd name="connsiteY13-604" fmla="*/ 1219033 h 1283495"/>
              <a:gd name="connsiteX14-605" fmla="*/ 1010873 w 1942632"/>
              <a:gd name="connsiteY14-606" fmla="*/ 173517 h 1283495"/>
              <a:gd name="connsiteX15-607" fmla="*/ 1010331 w 1942632"/>
              <a:gd name="connsiteY15-608" fmla="*/ 120212 h 1283495"/>
              <a:gd name="connsiteX16-609" fmla="*/ 955227 w 1942632"/>
              <a:gd name="connsiteY16-610" fmla="*/ 65108 h 1283495"/>
              <a:gd name="connsiteX17-611" fmla="*/ 946969 w 1942632"/>
              <a:gd name="connsiteY17-612" fmla="*/ 23530 h 1283495"/>
              <a:gd name="connsiteX0-613" fmla="*/ 946969 w 1942632"/>
              <a:gd name="connsiteY0-614" fmla="*/ 23530 h 1283495"/>
              <a:gd name="connsiteX1-615" fmla="*/ 982173 w 1942632"/>
              <a:gd name="connsiteY1-616" fmla="*/ 0 h 1283495"/>
              <a:gd name="connsiteX2-617" fmla="*/ 1904588 w 1942632"/>
              <a:gd name="connsiteY2-618" fmla="*/ 0 h 1283495"/>
              <a:gd name="connsiteX3-619" fmla="*/ 1942632 w 1942632"/>
              <a:gd name="connsiteY3-620" fmla="*/ 38107 h 1283495"/>
              <a:gd name="connsiteX4-621" fmla="*/ 1942632 w 1942632"/>
              <a:gd name="connsiteY4-622" fmla="*/ 960540 h 1283495"/>
              <a:gd name="connsiteX5-623" fmla="*/ 1919081 w 1942632"/>
              <a:gd name="connsiteY5-624" fmla="*/ 995690 h 1283495"/>
              <a:gd name="connsiteX6-625" fmla="*/ 1877553 w 1942632"/>
              <a:gd name="connsiteY6-626" fmla="*/ 987434 h 1283495"/>
              <a:gd name="connsiteX7-627" fmla="*/ 1819771 w 1942632"/>
              <a:gd name="connsiteY7-628" fmla="*/ 929652 h 1283495"/>
              <a:gd name="connsiteX8-629" fmla="*/ 1765689 w 1942632"/>
              <a:gd name="connsiteY8-630" fmla="*/ 929787 h 1283495"/>
              <a:gd name="connsiteX9-631" fmla="*/ 1427581 w 1942632"/>
              <a:gd name="connsiteY9-632" fmla="*/ 1272148 h 1283495"/>
              <a:gd name="connsiteX10-633" fmla="*/ 1400455 w 1942632"/>
              <a:gd name="connsiteY10-634" fmla="*/ 1283495 h 1283495"/>
              <a:gd name="connsiteX11-635" fmla="*/ 36397 w 1942632"/>
              <a:gd name="connsiteY11-636" fmla="*/ 1283495 h 1283495"/>
              <a:gd name="connsiteX12-637" fmla="*/ 1385 w 1942632"/>
              <a:gd name="connsiteY12-638" fmla="*/ 1260348 h 1283495"/>
              <a:gd name="connsiteX13-639" fmla="*/ 8920 w 1942632"/>
              <a:gd name="connsiteY13-640" fmla="*/ 1219033 h 1283495"/>
              <a:gd name="connsiteX14-641" fmla="*/ 1010873 w 1942632"/>
              <a:gd name="connsiteY14-642" fmla="*/ 173517 h 1283495"/>
              <a:gd name="connsiteX15-643" fmla="*/ 1010331 w 1942632"/>
              <a:gd name="connsiteY15-644" fmla="*/ 120212 h 1283495"/>
              <a:gd name="connsiteX16-645" fmla="*/ 955227 w 1942632"/>
              <a:gd name="connsiteY16-646" fmla="*/ 65108 h 1283495"/>
              <a:gd name="connsiteX17-647" fmla="*/ 946969 w 1942632"/>
              <a:gd name="connsiteY17-648" fmla="*/ 23530 h 1283495"/>
              <a:gd name="connsiteX0-649" fmla="*/ 946969 w 1942632"/>
              <a:gd name="connsiteY0-650" fmla="*/ 23530 h 1283495"/>
              <a:gd name="connsiteX1-651" fmla="*/ 982173 w 1942632"/>
              <a:gd name="connsiteY1-652" fmla="*/ 0 h 1283495"/>
              <a:gd name="connsiteX2-653" fmla="*/ 1904588 w 1942632"/>
              <a:gd name="connsiteY2-654" fmla="*/ 0 h 1283495"/>
              <a:gd name="connsiteX3-655" fmla="*/ 1942632 w 1942632"/>
              <a:gd name="connsiteY3-656" fmla="*/ 38107 h 1283495"/>
              <a:gd name="connsiteX4-657" fmla="*/ 1942632 w 1942632"/>
              <a:gd name="connsiteY4-658" fmla="*/ 960540 h 1283495"/>
              <a:gd name="connsiteX5-659" fmla="*/ 1919081 w 1942632"/>
              <a:gd name="connsiteY5-660" fmla="*/ 995690 h 1283495"/>
              <a:gd name="connsiteX6-661" fmla="*/ 1877553 w 1942632"/>
              <a:gd name="connsiteY6-662" fmla="*/ 987434 h 1283495"/>
              <a:gd name="connsiteX7-663" fmla="*/ 1819771 w 1942632"/>
              <a:gd name="connsiteY7-664" fmla="*/ 929652 h 1283495"/>
              <a:gd name="connsiteX8-665" fmla="*/ 1765689 w 1942632"/>
              <a:gd name="connsiteY8-666" fmla="*/ 929787 h 1283495"/>
              <a:gd name="connsiteX9-667" fmla="*/ 1427581 w 1942632"/>
              <a:gd name="connsiteY9-668" fmla="*/ 1272148 h 1283495"/>
              <a:gd name="connsiteX10-669" fmla="*/ 1400455 w 1942632"/>
              <a:gd name="connsiteY10-670" fmla="*/ 1283495 h 1283495"/>
              <a:gd name="connsiteX11-671" fmla="*/ 36397 w 1942632"/>
              <a:gd name="connsiteY11-672" fmla="*/ 1283495 h 1283495"/>
              <a:gd name="connsiteX12-673" fmla="*/ 1385 w 1942632"/>
              <a:gd name="connsiteY12-674" fmla="*/ 1260348 h 1283495"/>
              <a:gd name="connsiteX13-675" fmla="*/ 8920 w 1942632"/>
              <a:gd name="connsiteY13-676" fmla="*/ 1219033 h 1283495"/>
              <a:gd name="connsiteX14-677" fmla="*/ 1010873 w 1942632"/>
              <a:gd name="connsiteY14-678" fmla="*/ 173517 h 1283495"/>
              <a:gd name="connsiteX15-679" fmla="*/ 1010331 w 1942632"/>
              <a:gd name="connsiteY15-680" fmla="*/ 120212 h 1283495"/>
              <a:gd name="connsiteX16-681" fmla="*/ 955227 w 1942632"/>
              <a:gd name="connsiteY16-682" fmla="*/ 65108 h 1283495"/>
              <a:gd name="connsiteX17-683" fmla="*/ 946969 w 1942632"/>
              <a:gd name="connsiteY17-684" fmla="*/ 23530 h 1283495"/>
              <a:gd name="connsiteX0-685" fmla="*/ 946969 w 1942632"/>
              <a:gd name="connsiteY0-686" fmla="*/ 23530 h 1283495"/>
              <a:gd name="connsiteX1-687" fmla="*/ 982173 w 1942632"/>
              <a:gd name="connsiteY1-688" fmla="*/ 0 h 1283495"/>
              <a:gd name="connsiteX2-689" fmla="*/ 1904588 w 1942632"/>
              <a:gd name="connsiteY2-690" fmla="*/ 0 h 1283495"/>
              <a:gd name="connsiteX3-691" fmla="*/ 1942632 w 1942632"/>
              <a:gd name="connsiteY3-692" fmla="*/ 38107 h 1283495"/>
              <a:gd name="connsiteX4-693" fmla="*/ 1942632 w 1942632"/>
              <a:gd name="connsiteY4-694" fmla="*/ 960540 h 1283495"/>
              <a:gd name="connsiteX5-695" fmla="*/ 1919081 w 1942632"/>
              <a:gd name="connsiteY5-696" fmla="*/ 995690 h 1283495"/>
              <a:gd name="connsiteX6-697" fmla="*/ 1877553 w 1942632"/>
              <a:gd name="connsiteY6-698" fmla="*/ 987434 h 1283495"/>
              <a:gd name="connsiteX7-699" fmla="*/ 1819771 w 1942632"/>
              <a:gd name="connsiteY7-700" fmla="*/ 929652 h 1283495"/>
              <a:gd name="connsiteX8-701" fmla="*/ 1765689 w 1942632"/>
              <a:gd name="connsiteY8-702" fmla="*/ 929787 h 1283495"/>
              <a:gd name="connsiteX9-703" fmla="*/ 1427581 w 1942632"/>
              <a:gd name="connsiteY9-704" fmla="*/ 1272148 h 1283495"/>
              <a:gd name="connsiteX10-705" fmla="*/ 1400455 w 1942632"/>
              <a:gd name="connsiteY10-706" fmla="*/ 1283495 h 1283495"/>
              <a:gd name="connsiteX11-707" fmla="*/ 36397 w 1942632"/>
              <a:gd name="connsiteY11-708" fmla="*/ 1283495 h 1283495"/>
              <a:gd name="connsiteX12-709" fmla="*/ 1385 w 1942632"/>
              <a:gd name="connsiteY12-710" fmla="*/ 1260348 h 1283495"/>
              <a:gd name="connsiteX13-711" fmla="*/ 8920 w 1942632"/>
              <a:gd name="connsiteY13-712" fmla="*/ 1219033 h 1283495"/>
              <a:gd name="connsiteX14-713" fmla="*/ 1010873 w 1942632"/>
              <a:gd name="connsiteY14-714" fmla="*/ 173517 h 1283495"/>
              <a:gd name="connsiteX15-715" fmla="*/ 1010331 w 1942632"/>
              <a:gd name="connsiteY15-716" fmla="*/ 120212 h 1283495"/>
              <a:gd name="connsiteX16-717" fmla="*/ 955227 w 1942632"/>
              <a:gd name="connsiteY16-718" fmla="*/ 65108 h 1283495"/>
              <a:gd name="connsiteX17-719" fmla="*/ 946969 w 1942632"/>
              <a:gd name="connsiteY17-720" fmla="*/ 23530 h 1283495"/>
              <a:gd name="connsiteX0-721" fmla="*/ 946969 w 1942632"/>
              <a:gd name="connsiteY0-722" fmla="*/ 23530 h 1283495"/>
              <a:gd name="connsiteX1-723" fmla="*/ 982173 w 1942632"/>
              <a:gd name="connsiteY1-724" fmla="*/ 0 h 1283495"/>
              <a:gd name="connsiteX2-725" fmla="*/ 1904588 w 1942632"/>
              <a:gd name="connsiteY2-726" fmla="*/ 0 h 1283495"/>
              <a:gd name="connsiteX3-727" fmla="*/ 1942632 w 1942632"/>
              <a:gd name="connsiteY3-728" fmla="*/ 38107 h 1283495"/>
              <a:gd name="connsiteX4-729" fmla="*/ 1942632 w 1942632"/>
              <a:gd name="connsiteY4-730" fmla="*/ 960540 h 1283495"/>
              <a:gd name="connsiteX5-731" fmla="*/ 1919081 w 1942632"/>
              <a:gd name="connsiteY5-732" fmla="*/ 995690 h 1283495"/>
              <a:gd name="connsiteX6-733" fmla="*/ 1877553 w 1942632"/>
              <a:gd name="connsiteY6-734" fmla="*/ 987434 h 1283495"/>
              <a:gd name="connsiteX7-735" fmla="*/ 1819771 w 1942632"/>
              <a:gd name="connsiteY7-736" fmla="*/ 929652 h 1283495"/>
              <a:gd name="connsiteX8-737" fmla="*/ 1765689 w 1942632"/>
              <a:gd name="connsiteY8-738" fmla="*/ 929787 h 1283495"/>
              <a:gd name="connsiteX9-739" fmla="*/ 1427581 w 1942632"/>
              <a:gd name="connsiteY9-740" fmla="*/ 1272148 h 1283495"/>
              <a:gd name="connsiteX10-741" fmla="*/ 1400455 w 1942632"/>
              <a:gd name="connsiteY10-742" fmla="*/ 1283495 h 1283495"/>
              <a:gd name="connsiteX11-743" fmla="*/ 36397 w 1942632"/>
              <a:gd name="connsiteY11-744" fmla="*/ 1283495 h 1283495"/>
              <a:gd name="connsiteX12-745" fmla="*/ 1385 w 1942632"/>
              <a:gd name="connsiteY12-746" fmla="*/ 1260348 h 1283495"/>
              <a:gd name="connsiteX13-747" fmla="*/ 8920 w 1942632"/>
              <a:gd name="connsiteY13-748" fmla="*/ 1219033 h 1283495"/>
              <a:gd name="connsiteX14-749" fmla="*/ 1010873 w 1942632"/>
              <a:gd name="connsiteY14-750" fmla="*/ 173517 h 1283495"/>
              <a:gd name="connsiteX15-751" fmla="*/ 1010331 w 1942632"/>
              <a:gd name="connsiteY15-752" fmla="*/ 120212 h 1283495"/>
              <a:gd name="connsiteX16-753" fmla="*/ 955227 w 1942632"/>
              <a:gd name="connsiteY16-754" fmla="*/ 65108 h 1283495"/>
              <a:gd name="connsiteX17-755" fmla="*/ 946969 w 1942632"/>
              <a:gd name="connsiteY17-756" fmla="*/ 23530 h 1283495"/>
              <a:gd name="connsiteX0-757" fmla="*/ 946345 w 1942008"/>
              <a:gd name="connsiteY0-758" fmla="*/ 23530 h 1283495"/>
              <a:gd name="connsiteX1-759" fmla="*/ 981549 w 1942008"/>
              <a:gd name="connsiteY1-760" fmla="*/ 0 h 1283495"/>
              <a:gd name="connsiteX2-761" fmla="*/ 1903964 w 1942008"/>
              <a:gd name="connsiteY2-762" fmla="*/ 0 h 1283495"/>
              <a:gd name="connsiteX3-763" fmla="*/ 1942008 w 1942008"/>
              <a:gd name="connsiteY3-764" fmla="*/ 38107 h 1283495"/>
              <a:gd name="connsiteX4-765" fmla="*/ 1942008 w 1942008"/>
              <a:gd name="connsiteY4-766" fmla="*/ 960540 h 1283495"/>
              <a:gd name="connsiteX5-767" fmla="*/ 1918457 w 1942008"/>
              <a:gd name="connsiteY5-768" fmla="*/ 995690 h 1283495"/>
              <a:gd name="connsiteX6-769" fmla="*/ 1876929 w 1942008"/>
              <a:gd name="connsiteY6-770" fmla="*/ 987434 h 1283495"/>
              <a:gd name="connsiteX7-771" fmla="*/ 1819147 w 1942008"/>
              <a:gd name="connsiteY7-772" fmla="*/ 929652 h 1283495"/>
              <a:gd name="connsiteX8-773" fmla="*/ 1765065 w 1942008"/>
              <a:gd name="connsiteY8-774" fmla="*/ 929787 h 1283495"/>
              <a:gd name="connsiteX9-775" fmla="*/ 1426957 w 1942008"/>
              <a:gd name="connsiteY9-776" fmla="*/ 1272148 h 1283495"/>
              <a:gd name="connsiteX10-777" fmla="*/ 1399831 w 1942008"/>
              <a:gd name="connsiteY10-778" fmla="*/ 1283495 h 1283495"/>
              <a:gd name="connsiteX11-779" fmla="*/ 35773 w 1942008"/>
              <a:gd name="connsiteY11-780" fmla="*/ 1283495 h 1283495"/>
              <a:gd name="connsiteX12-781" fmla="*/ 761 w 1942008"/>
              <a:gd name="connsiteY12-782" fmla="*/ 1260348 h 1283495"/>
              <a:gd name="connsiteX13-783" fmla="*/ 8296 w 1942008"/>
              <a:gd name="connsiteY13-784" fmla="*/ 1219033 h 1283495"/>
              <a:gd name="connsiteX14-785" fmla="*/ 1010249 w 1942008"/>
              <a:gd name="connsiteY14-786" fmla="*/ 173517 h 1283495"/>
              <a:gd name="connsiteX15-787" fmla="*/ 1009707 w 1942008"/>
              <a:gd name="connsiteY15-788" fmla="*/ 120212 h 1283495"/>
              <a:gd name="connsiteX16-789" fmla="*/ 954603 w 1942008"/>
              <a:gd name="connsiteY16-790" fmla="*/ 65108 h 1283495"/>
              <a:gd name="connsiteX17-791" fmla="*/ 946345 w 1942008"/>
              <a:gd name="connsiteY17-792" fmla="*/ 23530 h 1283495"/>
              <a:gd name="connsiteX0-793" fmla="*/ 945771 w 1941434"/>
              <a:gd name="connsiteY0-794" fmla="*/ 23530 h 1283495"/>
              <a:gd name="connsiteX1-795" fmla="*/ 980975 w 1941434"/>
              <a:gd name="connsiteY1-796" fmla="*/ 0 h 1283495"/>
              <a:gd name="connsiteX2-797" fmla="*/ 1903390 w 1941434"/>
              <a:gd name="connsiteY2-798" fmla="*/ 0 h 1283495"/>
              <a:gd name="connsiteX3-799" fmla="*/ 1941434 w 1941434"/>
              <a:gd name="connsiteY3-800" fmla="*/ 38107 h 1283495"/>
              <a:gd name="connsiteX4-801" fmla="*/ 1941434 w 1941434"/>
              <a:gd name="connsiteY4-802" fmla="*/ 960540 h 1283495"/>
              <a:gd name="connsiteX5-803" fmla="*/ 1917883 w 1941434"/>
              <a:gd name="connsiteY5-804" fmla="*/ 995690 h 1283495"/>
              <a:gd name="connsiteX6-805" fmla="*/ 1876355 w 1941434"/>
              <a:gd name="connsiteY6-806" fmla="*/ 987434 h 1283495"/>
              <a:gd name="connsiteX7-807" fmla="*/ 1818573 w 1941434"/>
              <a:gd name="connsiteY7-808" fmla="*/ 929652 h 1283495"/>
              <a:gd name="connsiteX8-809" fmla="*/ 1764491 w 1941434"/>
              <a:gd name="connsiteY8-810" fmla="*/ 929787 h 1283495"/>
              <a:gd name="connsiteX9-811" fmla="*/ 1426383 w 1941434"/>
              <a:gd name="connsiteY9-812" fmla="*/ 1272148 h 1283495"/>
              <a:gd name="connsiteX10-813" fmla="*/ 1399257 w 1941434"/>
              <a:gd name="connsiteY10-814" fmla="*/ 1283495 h 1283495"/>
              <a:gd name="connsiteX11-815" fmla="*/ 35199 w 1941434"/>
              <a:gd name="connsiteY11-816" fmla="*/ 1283495 h 1283495"/>
              <a:gd name="connsiteX12-817" fmla="*/ 187 w 1941434"/>
              <a:gd name="connsiteY12-818" fmla="*/ 1260348 h 1283495"/>
              <a:gd name="connsiteX13-819" fmla="*/ 7722 w 1941434"/>
              <a:gd name="connsiteY13-820" fmla="*/ 1219033 h 1283495"/>
              <a:gd name="connsiteX14-821" fmla="*/ 1009675 w 1941434"/>
              <a:gd name="connsiteY14-822" fmla="*/ 173517 h 1283495"/>
              <a:gd name="connsiteX15-823" fmla="*/ 1009133 w 1941434"/>
              <a:gd name="connsiteY15-824" fmla="*/ 120212 h 1283495"/>
              <a:gd name="connsiteX16-825" fmla="*/ 954029 w 1941434"/>
              <a:gd name="connsiteY16-826" fmla="*/ 65108 h 1283495"/>
              <a:gd name="connsiteX17-827" fmla="*/ 945771 w 1941434"/>
              <a:gd name="connsiteY17-828" fmla="*/ 23530 h 1283495"/>
              <a:gd name="connsiteX0-829" fmla="*/ 946469 w 1942132"/>
              <a:gd name="connsiteY0-830" fmla="*/ 23530 h 1283495"/>
              <a:gd name="connsiteX1-831" fmla="*/ 981673 w 1942132"/>
              <a:gd name="connsiteY1-832" fmla="*/ 0 h 1283495"/>
              <a:gd name="connsiteX2-833" fmla="*/ 1904088 w 1942132"/>
              <a:gd name="connsiteY2-834" fmla="*/ 0 h 1283495"/>
              <a:gd name="connsiteX3-835" fmla="*/ 1942132 w 1942132"/>
              <a:gd name="connsiteY3-836" fmla="*/ 38107 h 1283495"/>
              <a:gd name="connsiteX4-837" fmla="*/ 1942132 w 1942132"/>
              <a:gd name="connsiteY4-838" fmla="*/ 960540 h 1283495"/>
              <a:gd name="connsiteX5-839" fmla="*/ 1918581 w 1942132"/>
              <a:gd name="connsiteY5-840" fmla="*/ 995690 h 1283495"/>
              <a:gd name="connsiteX6-841" fmla="*/ 1877053 w 1942132"/>
              <a:gd name="connsiteY6-842" fmla="*/ 987434 h 1283495"/>
              <a:gd name="connsiteX7-843" fmla="*/ 1819271 w 1942132"/>
              <a:gd name="connsiteY7-844" fmla="*/ 929652 h 1283495"/>
              <a:gd name="connsiteX8-845" fmla="*/ 1765189 w 1942132"/>
              <a:gd name="connsiteY8-846" fmla="*/ 929787 h 1283495"/>
              <a:gd name="connsiteX9-847" fmla="*/ 1427081 w 1942132"/>
              <a:gd name="connsiteY9-848" fmla="*/ 1272148 h 1283495"/>
              <a:gd name="connsiteX10-849" fmla="*/ 1399955 w 1942132"/>
              <a:gd name="connsiteY10-850" fmla="*/ 1283495 h 1283495"/>
              <a:gd name="connsiteX11-851" fmla="*/ 35897 w 1942132"/>
              <a:gd name="connsiteY11-852" fmla="*/ 1283495 h 1283495"/>
              <a:gd name="connsiteX12-853" fmla="*/ 885 w 1942132"/>
              <a:gd name="connsiteY12-854" fmla="*/ 1260348 h 1283495"/>
              <a:gd name="connsiteX13-855" fmla="*/ 8420 w 1942132"/>
              <a:gd name="connsiteY13-856" fmla="*/ 1219033 h 1283495"/>
              <a:gd name="connsiteX14-857" fmla="*/ 1010373 w 1942132"/>
              <a:gd name="connsiteY14-858" fmla="*/ 173517 h 1283495"/>
              <a:gd name="connsiteX15-859" fmla="*/ 1009831 w 1942132"/>
              <a:gd name="connsiteY15-860" fmla="*/ 120212 h 1283495"/>
              <a:gd name="connsiteX16-861" fmla="*/ 954727 w 1942132"/>
              <a:gd name="connsiteY16-862" fmla="*/ 65108 h 1283495"/>
              <a:gd name="connsiteX17-863" fmla="*/ 946469 w 1942132"/>
              <a:gd name="connsiteY17-864" fmla="*/ 23530 h 1283495"/>
              <a:gd name="connsiteX0-865" fmla="*/ 948287 w 1943950"/>
              <a:gd name="connsiteY0-866" fmla="*/ 23530 h 1283495"/>
              <a:gd name="connsiteX1-867" fmla="*/ 983491 w 1943950"/>
              <a:gd name="connsiteY1-868" fmla="*/ 0 h 1283495"/>
              <a:gd name="connsiteX2-869" fmla="*/ 1905906 w 1943950"/>
              <a:gd name="connsiteY2-870" fmla="*/ 0 h 1283495"/>
              <a:gd name="connsiteX3-871" fmla="*/ 1943950 w 1943950"/>
              <a:gd name="connsiteY3-872" fmla="*/ 38107 h 1283495"/>
              <a:gd name="connsiteX4-873" fmla="*/ 1943950 w 1943950"/>
              <a:gd name="connsiteY4-874" fmla="*/ 960540 h 1283495"/>
              <a:gd name="connsiteX5-875" fmla="*/ 1920399 w 1943950"/>
              <a:gd name="connsiteY5-876" fmla="*/ 995690 h 1283495"/>
              <a:gd name="connsiteX6-877" fmla="*/ 1878871 w 1943950"/>
              <a:gd name="connsiteY6-878" fmla="*/ 987434 h 1283495"/>
              <a:gd name="connsiteX7-879" fmla="*/ 1821089 w 1943950"/>
              <a:gd name="connsiteY7-880" fmla="*/ 929652 h 1283495"/>
              <a:gd name="connsiteX8-881" fmla="*/ 1767007 w 1943950"/>
              <a:gd name="connsiteY8-882" fmla="*/ 929787 h 1283495"/>
              <a:gd name="connsiteX9-883" fmla="*/ 1428899 w 1943950"/>
              <a:gd name="connsiteY9-884" fmla="*/ 1272148 h 1283495"/>
              <a:gd name="connsiteX10-885" fmla="*/ 1401773 w 1943950"/>
              <a:gd name="connsiteY10-886" fmla="*/ 1283495 h 1283495"/>
              <a:gd name="connsiteX11-887" fmla="*/ 37715 w 1943950"/>
              <a:gd name="connsiteY11-888" fmla="*/ 1283495 h 1283495"/>
              <a:gd name="connsiteX12-889" fmla="*/ 2703 w 1943950"/>
              <a:gd name="connsiteY12-890" fmla="*/ 1260348 h 1283495"/>
              <a:gd name="connsiteX13-891" fmla="*/ 10238 w 1943950"/>
              <a:gd name="connsiteY13-892" fmla="*/ 1219033 h 1283495"/>
              <a:gd name="connsiteX14-893" fmla="*/ 1012191 w 1943950"/>
              <a:gd name="connsiteY14-894" fmla="*/ 173517 h 1283495"/>
              <a:gd name="connsiteX15-895" fmla="*/ 1011649 w 1943950"/>
              <a:gd name="connsiteY15-896" fmla="*/ 120212 h 1283495"/>
              <a:gd name="connsiteX16-897" fmla="*/ 956545 w 1943950"/>
              <a:gd name="connsiteY16-898" fmla="*/ 65108 h 1283495"/>
              <a:gd name="connsiteX17-899" fmla="*/ 948287 w 1943950"/>
              <a:gd name="connsiteY17-900" fmla="*/ 23530 h 1283495"/>
              <a:gd name="connsiteX0-901" fmla="*/ 948287 w 1943950"/>
              <a:gd name="connsiteY0-902" fmla="*/ 23530 h 1283495"/>
              <a:gd name="connsiteX1-903" fmla="*/ 983491 w 1943950"/>
              <a:gd name="connsiteY1-904" fmla="*/ 0 h 1283495"/>
              <a:gd name="connsiteX2-905" fmla="*/ 1905906 w 1943950"/>
              <a:gd name="connsiteY2-906" fmla="*/ 0 h 1283495"/>
              <a:gd name="connsiteX3-907" fmla="*/ 1943950 w 1943950"/>
              <a:gd name="connsiteY3-908" fmla="*/ 38107 h 1283495"/>
              <a:gd name="connsiteX4-909" fmla="*/ 1943950 w 1943950"/>
              <a:gd name="connsiteY4-910" fmla="*/ 960540 h 1283495"/>
              <a:gd name="connsiteX5-911" fmla="*/ 1920399 w 1943950"/>
              <a:gd name="connsiteY5-912" fmla="*/ 995690 h 1283495"/>
              <a:gd name="connsiteX6-913" fmla="*/ 1878871 w 1943950"/>
              <a:gd name="connsiteY6-914" fmla="*/ 987434 h 1283495"/>
              <a:gd name="connsiteX7-915" fmla="*/ 1821089 w 1943950"/>
              <a:gd name="connsiteY7-916" fmla="*/ 929652 h 1283495"/>
              <a:gd name="connsiteX8-917" fmla="*/ 1767007 w 1943950"/>
              <a:gd name="connsiteY8-918" fmla="*/ 929787 h 1283495"/>
              <a:gd name="connsiteX9-919" fmla="*/ 1428899 w 1943950"/>
              <a:gd name="connsiteY9-920" fmla="*/ 1272148 h 1283495"/>
              <a:gd name="connsiteX10-921" fmla="*/ 1401773 w 1943950"/>
              <a:gd name="connsiteY10-922" fmla="*/ 1283495 h 1283495"/>
              <a:gd name="connsiteX11-923" fmla="*/ 37715 w 1943950"/>
              <a:gd name="connsiteY11-924" fmla="*/ 1283495 h 1283495"/>
              <a:gd name="connsiteX12-925" fmla="*/ 2703 w 1943950"/>
              <a:gd name="connsiteY12-926" fmla="*/ 1260348 h 1283495"/>
              <a:gd name="connsiteX13-927" fmla="*/ 10238 w 1943950"/>
              <a:gd name="connsiteY13-928" fmla="*/ 1219033 h 1283495"/>
              <a:gd name="connsiteX14-929" fmla="*/ 1012191 w 1943950"/>
              <a:gd name="connsiteY14-930" fmla="*/ 173517 h 1283495"/>
              <a:gd name="connsiteX15-931" fmla="*/ 1011649 w 1943950"/>
              <a:gd name="connsiteY15-932" fmla="*/ 120212 h 1283495"/>
              <a:gd name="connsiteX16-933" fmla="*/ 956545 w 1943950"/>
              <a:gd name="connsiteY16-934" fmla="*/ 65108 h 1283495"/>
              <a:gd name="connsiteX17-935" fmla="*/ 948287 w 1943950"/>
              <a:gd name="connsiteY17-936" fmla="*/ 23530 h 1283495"/>
              <a:gd name="connsiteX0-937" fmla="*/ 948287 w 1943950"/>
              <a:gd name="connsiteY0-938" fmla="*/ 23530 h 1283495"/>
              <a:gd name="connsiteX1-939" fmla="*/ 983491 w 1943950"/>
              <a:gd name="connsiteY1-940" fmla="*/ 0 h 1283495"/>
              <a:gd name="connsiteX2-941" fmla="*/ 1905906 w 1943950"/>
              <a:gd name="connsiteY2-942" fmla="*/ 0 h 1283495"/>
              <a:gd name="connsiteX3-943" fmla="*/ 1943950 w 1943950"/>
              <a:gd name="connsiteY3-944" fmla="*/ 38107 h 1283495"/>
              <a:gd name="connsiteX4-945" fmla="*/ 1943950 w 1943950"/>
              <a:gd name="connsiteY4-946" fmla="*/ 960540 h 1283495"/>
              <a:gd name="connsiteX5-947" fmla="*/ 1920399 w 1943950"/>
              <a:gd name="connsiteY5-948" fmla="*/ 995690 h 1283495"/>
              <a:gd name="connsiteX6-949" fmla="*/ 1878871 w 1943950"/>
              <a:gd name="connsiteY6-950" fmla="*/ 987434 h 1283495"/>
              <a:gd name="connsiteX7-951" fmla="*/ 1821089 w 1943950"/>
              <a:gd name="connsiteY7-952" fmla="*/ 929652 h 1283495"/>
              <a:gd name="connsiteX8-953" fmla="*/ 1767007 w 1943950"/>
              <a:gd name="connsiteY8-954" fmla="*/ 929787 h 1283495"/>
              <a:gd name="connsiteX9-955" fmla="*/ 1428899 w 1943950"/>
              <a:gd name="connsiteY9-956" fmla="*/ 1272148 h 1283495"/>
              <a:gd name="connsiteX10-957" fmla="*/ 1401773 w 1943950"/>
              <a:gd name="connsiteY10-958" fmla="*/ 1283495 h 1283495"/>
              <a:gd name="connsiteX11-959" fmla="*/ 37715 w 1943950"/>
              <a:gd name="connsiteY11-960" fmla="*/ 1283495 h 1283495"/>
              <a:gd name="connsiteX12-961" fmla="*/ 2703 w 1943950"/>
              <a:gd name="connsiteY12-962" fmla="*/ 1260348 h 1283495"/>
              <a:gd name="connsiteX13-963" fmla="*/ 10238 w 1943950"/>
              <a:gd name="connsiteY13-964" fmla="*/ 1219033 h 1283495"/>
              <a:gd name="connsiteX14-965" fmla="*/ 1012191 w 1943950"/>
              <a:gd name="connsiteY14-966" fmla="*/ 173517 h 1283495"/>
              <a:gd name="connsiteX15-967" fmla="*/ 1011649 w 1943950"/>
              <a:gd name="connsiteY15-968" fmla="*/ 120212 h 1283495"/>
              <a:gd name="connsiteX16-969" fmla="*/ 956545 w 1943950"/>
              <a:gd name="connsiteY16-970" fmla="*/ 65108 h 1283495"/>
              <a:gd name="connsiteX17-971" fmla="*/ 948287 w 1943950"/>
              <a:gd name="connsiteY17-972" fmla="*/ 23530 h 1283495"/>
              <a:gd name="connsiteX0-973" fmla="*/ 948287 w 1943950"/>
              <a:gd name="connsiteY0-974" fmla="*/ 23530 h 1283495"/>
              <a:gd name="connsiteX1-975" fmla="*/ 983491 w 1943950"/>
              <a:gd name="connsiteY1-976" fmla="*/ 0 h 1283495"/>
              <a:gd name="connsiteX2-977" fmla="*/ 1905906 w 1943950"/>
              <a:gd name="connsiteY2-978" fmla="*/ 0 h 1283495"/>
              <a:gd name="connsiteX3-979" fmla="*/ 1943950 w 1943950"/>
              <a:gd name="connsiteY3-980" fmla="*/ 38107 h 1283495"/>
              <a:gd name="connsiteX4-981" fmla="*/ 1943950 w 1943950"/>
              <a:gd name="connsiteY4-982" fmla="*/ 960540 h 1283495"/>
              <a:gd name="connsiteX5-983" fmla="*/ 1920399 w 1943950"/>
              <a:gd name="connsiteY5-984" fmla="*/ 995690 h 1283495"/>
              <a:gd name="connsiteX6-985" fmla="*/ 1878871 w 1943950"/>
              <a:gd name="connsiteY6-986" fmla="*/ 987434 h 1283495"/>
              <a:gd name="connsiteX7-987" fmla="*/ 1821089 w 1943950"/>
              <a:gd name="connsiteY7-988" fmla="*/ 929652 h 1283495"/>
              <a:gd name="connsiteX8-989" fmla="*/ 1767007 w 1943950"/>
              <a:gd name="connsiteY8-990" fmla="*/ 929787 h 1283495"/>
              <a:gd name="connsiteX9-991" fmla="*/ 1428899 w 1943950"/>
              <a:gd name="connsiteY9-992" fmla="*/ 1272148 h 1283495"/>
              <a:gd name="connsiteX10-993" fmla="*/ 1401773 w 1943950"/>
              <a:gd name="connsiteY10-994" fmla="*/ 1283495 h 1283495"/>
              <a:gd name="connsiteX11-995" fmla="*/ 37715 w 1943950"/>
              <a:gd name="connsiteY11-996" fmla="*/ 1283495 h 1283495"/>
              <a:gd name="connsiteX12-997" fmla="*/ 2703 w 1943950"/>
              <a:gd name="connsiteY12-998" fmla="*/ 1260348 h 1283495"/>
              <a:gd name="connsiteX13-999" fmla="*/ 10238 w 1943950"/>
              <a:gd name="connsiteY13-1000" fmla="*/ 1219033 h 1283495"/>
              <a:gd name="connsiteX14-1001" fmla="*/ 1012191 w 1943950"/>
              <a:gd name="connsiteY14-1002" fmla="*/ 173517 h 1283495"/>
              <a:gd name="connsiteX15-1003" fmla="*/ 1011649 w 1943950"/>
              <a:gd name="connsiteY15-1004" fmla="*/ 120212 h 1283495"/>
              <a:gd name="connsiteX16-1005" fmla="*/ 956545 w 1943950"/>
              <a:gd name="connsiteY16-1006" fmla="*/ 65108 h 1283495"/>
              <a:gd name="connsiteX17-1007" fmla="*/ 948287 w 1943950"/>
              <a:gd name="connsiteY17-1008" fmla="*/ 23530 h 1283495"/>
              <a:gd name="connsiteX0-1009" fmla="*/ 948287 w 1943950"/>
              <a:gd name="connsiteY0-1010" fmla="*/ 23530 h 1283495"/>
              <a:gd name="connsiteX1-1011" fmla="*/ 983491 w 1943950"/>
              <a:gd name="connsiteY1-1012" fmla="*/ 0 h 1283495"/>
              <a:gd name="connsiteX2-1013" fmla="*/ 1905906 w 1943950"/>
              <a:gd name="connsiteY2-1014" fmla="*/ 0 h 1283495"/>
              <a:gd name="connsiteX3-1015" fmla="*/ 1943950 w 1943950"/>
              <a:gd name="connsiteY3-1016" fmla="*/ 38107 h 1283495"/>
              <a:gd name="connsiteX4-1017" fmla="*/ 1943950 w 1943950"/>
              <a:gd name="connsiteY4-1018" fmla="*/ 960540 h 1283495"/>
              <a:gd name="connsiteX5-1019" fmla="*/ 1920399 w 1943950"/>
              <a:gd name="connsiteY5-1020" fmla="*/ 995690 h 1283495"/>
              <a:gd name="connsiteX6-1021" fmla="*/ 1878871 w 1943950"/>
              <a:gd name="connsiteY6-1022" fmla="*/ 987434 h 1283495"/>
              <a:gd name="connsiteX7-1023" fmla="*/ 1821089 w 1943950"/>
              <a:gd name="connsiteY7-1024" fmla="*/ 929652 h 1283495"/>
              <a:gd name="connsiteX8-1025" fmla="*/ 1767007 w 1943950"/>
              <a:gd name="connsiteY8-1026" fmla="*/ 929787 h 1283495"/>
              <a:gd name="connsiteX9-1027" fmla="*/ 1428899 w 1943950"/>
              <a:gd name="connsiteY9-1028" fmla="*/ 1272148 h 1283495"/>
              <a:gd name="connsiteX10-1029" fmla="*/ 1401773 w 1943950"/>
              <a:gd name="connsiteY10-1030" fmla="*/ 1283495 h 1283495"/>
              <a:gd name="connsiteX11-1031" fmla="*/ 37715 w 1943950"/>
              <a:gd name="connsiteY11-1032" fmla="*/ 1283495 h 1283495"/>
              <a:gd name="connsiteX12-1033" fmla="*/ 2703 w 1943950"/>
              <a:gd name="connsiteY12-1034" fmla="*/ 1260348 h 1283495"/>
              <a:gd name="connsiteX13-1035" fmla="*/ 10238 w 1943950"/>
              <a:gd name="connsiteY13-1036" fmla="*/ 1219033 h 1283495"/>
              <a:gd name="connsiteX14-1037" fmla="*/ 1012191 w 1943950"/>
              <a:gd name="connsiteY14-1038" fmla="*/ 173517 h 1283495"/>
              <a:gd name="connsiteX15-1039" fmla="*/ 1011649 w 1943950"/>
              <a:gd name="connsiteY15-1040" fmla="*/ 120212 h 1283495"/>
              <a:gd name="connsiteX16-1041" fmla="*/ 956545 w 1943950"/>
              <a:gd name="connsiteY16-1042" fmla="*/ 65108 h 1283495"/>
              <a:gd name="connsiteX17-1043" fmla="*/ 948287 w 1943950"/>
              <a:gd name="connsiteY17-1044" fmla="*/ 23530 h 1283495"/>
              <a:gd name="connsiteX0-1045" fmla="*/ 948287 w 1943950"/>
              <a:gd name="connsiteY0-1046" fmla="*/ 23530 h 1283495"/>
              <a:gd name="connsiteX1-1047" fmla="*/ 983491 w 1943950"/>
              <a:gd name="connsiteY1-1048" fmla="*/ 0 h 1283495"/>
              <a:gd name="connsiteX2-1049" fmla="*/ 1905906 w 1943950"/>
              <a:gd name="connsiteY2-1050" fmla="*/ 0 h 1283495"/>
              <a:gd name="connsiteX3-1051" fmla="*/ 1943950 w 1943950"/>
              <a:gd name="connsiteY3-1052" fmla="*/ 38107 h 1283495"/>
              <a:gd name="connsiteX4-1053" fmla="*/ 1943950 w 1943950"/>
              <a:gd name="connsiteY4-1054" fmla="*/ 960540 h 1283495"/>
              <a:gd name="connsiteX5-1055" fmla="*/ 1920399 w 1943950"/>
              <a:gd name="connsiteY5-1056" fmla="*/ 995690 h 1283495"/>
              <a:gd name="connsiteX6-1057" fmla="*/ 1878871 w 1943950"/>
              <a:gd name="connsiteY6-1058" fmla="*/ 987434 h 1283495"/>
              <a:gd name="connsiteX7-1059" fmla="*/ 1821089 w 1943950"/>
              <a:gd name="connsiteY7-1060" fmla="*/ 929652 h 1283495"/>
              <a:gd name="connsiteX8-1061" fmla="*/ 1767007 w 1943950"/>
              <a:gd name="connsiteY8-1062" fmla="*/ 929787 h 1283495"/>
              <a:gd name="connsiteX9-1063" fmla="*/ 1428899 w 1943950"/>
              <a:gd name="connsiteY9-1064" fmla="*/ 1272148 h 1283495"/>
              <a:gd name="connsiteX10-1065" fmla="*/ 1401773 w 1943950"/>
              <a:gd name="connsiteY10-1066" fmla="*/ 1283495 h 1283495"/>
              <a:gd name="connsiteX11-1067" fmla="*/ 37715 w 1943950"/>
              <a:gd name="connsiteY11-1068" fmla="*/ 1283495 h 1283495"/>
              <a:gd name="connsiteX12-1069" fmla="*/ 2703 w 1943950"/>
              <a:gd name="connsiteY12-1070" fmla="*/ 1260348 h 1283495"/>
              <a:gd name="connsiteX13-1071" fmla="*/ 10238 w 1943950"/>
              <a:gd name="connsiteY13-1072" fmla="*/ 1219033 h 1283495"/>
              <a:gd name="connsiteX14-1073" fmla="*/ 1012191 w 1943950"/>
              <a:gd name="connsiteY14-1074" fmla="*/ 173517 h 1283495"/>
              <a:gd name="connsiteX15-1075" fmla="*/ 1011649 w 1943950"/>
              <a:gd name="connsiteY15-1076" fmla="*/ 120212 h 1283495"/>
              <a:gd name="connsiteX16-1077" fmla="*/ 956545 w 1943950"/>
              <a:gd name="connsiteY16-1078" fmla="*/ 65108 h 1283495"/>
              <a:gd name="connsiteX17-1079" fmla="*/ 948287 w 1943950"/>
              <a:gd name="connsiteY17-1080" fmla="*/ 23530 h 1283495"/>
              <a:gd name="connsiteX0-1081" fmla="*/ 948287 w 1943950"/>
              <a:gd name="connsiteY0-1082" fmla="*/ 23530 h 1283495"/>
              <a:gd name="connsiteX1-1083" fmla="*/ 983491 w 1943950"/>
              <a:gd name="connsiteY1-1084" fmla="*/ 0 h 1283495"/>
              <a:gd name="connsiteX2-1085" fmla="*/ 1905906 w 1943950"/>
              <a:gd name="connsiteY2-1086" fmla="*/ 0 h 1283495"/>
              <a:gd name="connsiteX3-1087" fmla="*/ 1943950 w 1943950"/>
              <a:gd name="connsiteY3-1088" fmla="*/ 38107 h 1283495"/>
              <a:gd name="connsiteX4-1089" fmla="*/ 1943950 w 1943950"/>
              <a:gd name="connsiteY4-1090" fmla="*/ 960540 h 1283495"/>
              <a:gd name="connsiteX5-1091" fmla="*/ 1920399 w 1943950"/>
              <a:gd name="connsiteY5-1092" fmla="*/ 995690 h 1283495"/>
              <a:gd name="connsiteX6-1093" fmla="*/ 1878871 w 1943950"/>
              <a:gd name="connsiteY6-1094" fmla="*/ 987434 h 1283495"/>
              <a:gd name="connsiteX7-1095" fmla="*/ 1821089 w 1943950"/>
              <a:gd name="connsiteY7-1096" fmla="*/ 929652 h 1283495"/>
              <a:gd name="connsiteX8-1097" fmla="*/ 1767007 w 1943950"/>
              <a:gd name="connsiteY8-1098" fmla="*/ 929787 h 1283495"/>
              <a:gd name="connsiteX9-1099" fmla="*/ 1428899 w 1943950"/>
              <a:gd name="connsiteY9-1100" fmla="*/ 1272148 h 1283495"/>
              <a:gd name="connsiteX10-1101" fmla="*/ 1401773 w 1943950"/>
              <a:gd name="connsiteY10-1102" fmla="*/ 1283495 h 1283495"/>
              <a:gd name="connsiteX11-1103" fmla="*/ 37715 w 1943950"/>
              <a:gd name="connsiteY11-1104" fmla="*/ 1283495 h 1283495"/>
              <a:gd name="connsiteX12-1105" fmla="*/ 2703 w 1943950"/>
              <a:gd name="connsiteY12-1106" fmla="*/ 1260348 h 1283495"/>
              <a:gd name="connsiteX13-1107" fmla="*/ 10238 w 1943950"/>
              <a:gd name="connsiteY13-1108" fmla="*/ 1219033 h 1283495"/>
              <a:gd name="connsiteX14-1109" fmla="*/ 1012191 w 1943950"/>
              <a:gd name="connsiteY14-1110" fmla="*/ 173517 h 1283495"/>
              <a:gd name="connsiteX15-1111" fmla="*/ 1011649 w 1943950"/>
              <a:gd name="connsiteY15-1112" fmla="*/ 120212 h 1283495"/>
              <a:gd name="connsiteX16-1113" fmla="*/ 956545 w 1943950"/>
              <a:gd name="connsiteY16-1114" fmla="*/ 65108 h 1283495"/>
              <a:gd name="connsiteX17-1115" fmla="*/ 948287 w 1943950"/>
              <a:gd name="connsiteY17-1116" fmla="*/ 23530 h 1283495"/>
              <a:gd name="connsiteX0-1117" fmla="*/ 948287 w 1943950"/>
              <a:gd name="connsiteY0-1118" fmla="*/ 23530 h 1283495"/>
              <a:gd name="connsiteX1-1119" fmla="*/ 983491 w 1943950"/>
              <a:gd name="connsiteY1-1120" fmla="*/ 0 h 1283495"/>
              <a:gd name="connsiteX2-1121" fmla="*/ 1905906 w 1943950"/>
              <a:gd name="connsiteY2-1122" fmla="*/ 0 h 1283495"/>
              <a:gd name="connsiteX3-1123" fmla="*/ 1943950 w 1943950"/>
              <a:gd name="connsiteY3-1124" fmla="*/ 38107 h 1283495"/>
              <a:gd name="connsiteX4-1125" fmla="*/ 1943950 w 1943950"/>
              <a:gd name="connsiteY4-1126" fmla="*/ 960540 h 1283495"/>
              <a:gd name="connsiteX5-1127" fmla="*/ 1920399 w 1943950"/>
              <a:gd name="connsiteY5-1128" fmla="*/ 995690 h 1283495"/>
              <a:gd name="connsiteX6-1129" fmla="*/ 1878871 w 1943950"/>
              <a:gd name="connsiteY6-1130" fmla="*/ 987434 h 1283495"/>
              <a:gd name="connsiteX7-1131" fmla="*/ 1821089 w 1943950"/>
              <a:gd name="connsiteY7-1132" fmla="*/ 929652 h 1283495"/>
              <a:gd name="connsiteX8-1133" fmla="*/ 1767007 w 1943950"/>
              <a:gd name="connsiteY8-1134" fmla="*/ 929787 h 1283495"/>
              <a:gd name="connsiteX9-1135" fmla="*/ 1428899 w 1943950"/>
              <a:gd name="connsiteY9-1136" fmla="*/ 1272148 h 1283495"/>
              <a:gd name="connsiteX10-1137" fmla="*/ 1401773 w 1943950"/>
              <a:gd name="connsiteY10-1138" fmla="*/ 1283495 h 1283495"/>
              <a:gd name="connsiteX11-1139" fmla="*/ 37715 w 1943950"/>
              <a:gd name="connsiteY11-1140" fmla="*/ 1283495 h 1283495"/>
              <a:gd name="connsiteX12-1141" fmla="*/ 2703 w 1943950"/>
              <a:gd name="connsiteY12-1142" fmla="*/ 1260348 h 1283495"/>
              <a:gd name="connsiteX13-1143" fmla="*/ 10238 w 1943950"/>
              <a:gd name="connsiteY13-1144" fmla="*/ 1219033 h 1283495"/>
              <a:gd name="connsiteX14-1145" fmla="*/ 1012191 w 1943950"/>
              <a:gd name="connsiteY14-1146" fmla="*/ 173517 h 1283495"/>
              <a:gd name="connsiteX15-1147" fmla="*/ 1011649 w 1943950"/>
              <a:gd name="connsiteY15-1148" fmla="*/ 120212 h 1283495"/>
              <a:gd name="connsiteX16-1149" fmla="*/ 956545 w 1943950"/>
              <a:gd name="connsiteY16-1150" fmla="*/ 65108 h 1283495"/>
              <a:gd name="connsiteX17-1151" fmla="*/ 948287 w 1943950"/>
              <a:gd name="connsiteY17-1152" fmla="*/ 23530 h 12834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</a:cxnLst>
            <a:rect l="l" t="t" r="r" b="b"/>
            <a:pathLst>
              <a:path w="1943950" h="1283495">
                <a:moveTo>
                  <a:pt x="948287" y="23530"/>
                </a:moveTo>
                <a:cubicBezTo>
                  <a:pt x="953755" y="10319"/>
                  <a:pt x="969194" y="1"/>
                  <a:pt x="983491" y="0"/>
                </a:cubicBezTo>
                <a:cubicBezTo>
                  <a:pt x="997788" y="1"/>
                  <a:pt x="1883585" y="1"/>
                  <a:pt x="1905906" y="0"/>
                </a:cubicBezTo>
                <a:cubicBezTo>
                  <a:pt x="1928228" y="1"/>
                  <a:pt x="1943950" y="15786"/>
                  <a:pt x="1943950" y="38107"/>
                </a:cubicBezTo>
                <a:cubicBezTo>
                  <a:pt x="1943950" y="60429"/>
                  <a:pt x="1943950" y="946245"/>
                  <a:pt x="1943950" y="960540"/>
                </a:cubicBezTo>
                <a:cubicBezTo>
                  <a:pt x="1943950" y="974838"/>
                  <a:pt x="1933606" y="990217"/>
                  <a:pt x="1920399" y="995690"/>
                </a:cubicBezTo>
                <a:cubicBezTo>
                  <a:pt x="1907192" y="1001165"/>
                  <a:pt x="1888980" y="997544"/>
                  <a:pt x="1878871" y="987434"/>
                </a:cubicBezTo>
                <a:cubicBezTo>
                  <a:pt x="1868762" y="977325"/>
                  <a:pt x="1836949" y="945513"/>
                  <a:pt x="1821089" y="929652"/>
                </a:cubicBezTo>
                <a:cubicBezTo>
                  <a:pt x="1805230" y="913793"/>
                  <a:pt x="1782767" y="913830"/>
                  <a:pt x="1767007" y="929787"/>
                </a:cubicBezTo>
                <a:cubicBezTo>
                  <a:pt x="1751246" y="945747"/>
                  <a:pt x="1436154" y="1264803"/>
                  <a:pt x="1428899" y="1272148"/>
                </a:cubicBezTo>
                <a:cubicBezTo>
                  <a:pt x="1421644" y="1279495"/>
                  <a:pt x="1412098" y="1283496"/>
                  <a:pt x="1401773" y="1283495"/>
                </a:cubicBezTo>
                <a:cubicBezTo>
                  <a:pt x="1391448" y="1283496"/>
                  <a:pt x="51905" y="1283496"/>
                  <a:pt x="37715" y="1283495"/>
                </a:cubicBezTo>
                <a:cubicBezTo>
                  <a:pt x="23524" y="1283496"/>
                  <a:pt x="8273" y="1273401"/>
                  <a:pt x="2703" y="1260348"/>
                </a:cubicBezTo>
                <a:cubicBezTo>
                  <a:pt x="-2866" y="1247297"/>
                  <a:pt x="420" y="1229279"/>
                  <a:pt x="10238" y="1219033"/>
                </a:cubicBezTo>
                <a:cubicBezTo>
                  <a:pt x="20057" y="1208788"/>
                  <a:pt x="997013" y="189355"/>
                  <a:pt x="1012191" y="173517"/>
                </a:cubicBezTo>
                <a:cubicBezTo>
                  <a:pt x="1027369" y="157680"/>
                  <a:pt x="1027160" y="135724"/>
                  <a:pt x="1011649" y="120212"/>
                </a:cubicBezTo>
                <a:cubicBezTo>
                  <a:pt x="996137" y="104701"/>
                  <a:pt x="966655" y="75219"/>
                  <a:pt x="956545" y="65108"/>
                </a:cubicBezTo>
                <a:cubicBezTo>
                  <a:pt x="946436" y="55000"/>
                  <a:pt x="942820" y="36740"/>
                  <a:pt x="948287" y="23530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  <a:effectLst>
            <a:outerShdw blurRad="63500" dist="38100" dir="8100000" algn="tr" rotWithShape="0">
              <a:schemeClr val="accent2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612140" tIns="36195" rIns="144145" bIns="36195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b="1">
                <a:solidFill>
                  <a:schemeClr val="lt1"/>
                </a:solidFill>
                <a:latin typeface="+mn-ea"/>
                <a:cs typeface="+mn-ea"/>
                <a:sym typeface="+mn-ea"/>
              </a:rPr>
              <a:t>02</a:t>
            </a:r>
            <a:endParaRPr lang="en-US" altLang="zh-CN" b="1">
              <a:solidFill>
                <a:schemeClr val="lt1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6" name="椭圆 25"/>
          <p:cNvSpPr/>
          <p:nvPr>
            <p:custDataLst>
              <p:tags r:id="rId8"/>
            </p:custDataLst>
          </p:nvPr>
        </p:nvSpPr>
        <p:spPr>
          <a:xfrm>
            <a:off x="7339360" y="2309968"/>
            <a:ext cx="224765" cy="224765"/>
          </a:xfrm>
          <a:prstGeom prst="ellipse">
            <a:avLst/>
          </a:prstGeom>
          <a:solidFill>
            <a:schemeClr val="accent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7" name="椭圆 26"/>
          <p:cNvSpPr/>
          <p:nvPr>
            <p:custDataLst>
              <p:tags r:id="rId9"/>
            </p:custDataLst>
          </p:nvPr>
        </p:nvSpPr>
        <p:spPr>
          <a:xfrm rot="5400000">
            <a:off x="7410146" y="2380754"/>
            <a:ext cx="82462" cy="82462"/>
          </a:xfrm>
          <a:prstGeom prst="ellipse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cxnSp>
        <p:nvCxnSpPr>
          <p:cNvPr id="28" name="直接连接符 27"/>
          <p:cNvCxnSpPr/>
          <p:nvPr>
            <p:custDataLst>
              <p:tags r:id="rId10"/>
            </p:custDataLst>
          </p:nvPr>
        </p:nvCxnSpPr>
        <p:spPr>
          <a:xfrm>
            <a:off x="7451742" y="2534733"/>
            <a:ext cx="10946" cy="1362455"/>
          </a:xfrm>
          <a:prstGeom prst="line">
            <a:avLst/>
          </a:prstGeom>
          <a:ln w="31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>
            <p:custDataLst>
              <p:tags r:id="rId11"/>
            </p:custDataLst>
          </p:nvPr>
        </p:nvSpPr>
        <p:spPr>
          <a:xfrm>
            <a:off x="4761303" y="2161447"/>
            <a:ext cx="2418641" cy="43443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rgbClr val="00B050"/>
                </a:solidFill>
                <a:sym typeface="+mn-ea"/>
              </a:rPr>
              <a:t>符合保基本原则</a:t>
            </a:r>
            <a:endParaRPr lang="zh-CN" altLang="en-US" sz="2400" b="1" dirty="0">
              <a:solidFill>
                <a:srgbClr val="00B050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12"/>
            </p:custDataLst>
          </p:nvPr>
        </p:nvSpPr>
        <p:spPr>
          <a:xfrm>
            <a:off x="4891027" y="2624128"/>
            <a:ext cx="2601582" cy="117855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价格合理，且对医保资金支出影响有限，符合保基本的原则。</a:t>
            </a:r>
            <a:endParaRPr lang="zh-CN" altLang="en-US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</p:txBody>
      </p:sp>
      <p:sp>
        <p:nvSpPr>
          <p:cNvPr id="59" name="任意多边形: 形状 45"/>
          <p:cNvSpPr/>
          <p:nvPr>
            <p:custDataLst>
              <p:tags r:id="rId13"/>
            </p:custDataLst>
          </p:nvPr>
        </p:nvSpPr>
        <p:spPr>
          <a:xfrm>
            <a:off x="8480699" y="3891350"/>
            <a:ext cx="1814904" cy="1198260"/>
          </a:xfrm>
          <a:custGeom>
            <a:avLst/>
            <a:gdLst>
              <a:gd name="connsiteX0" fmla="*/ 946969 w 1942632"/>
              <a:gd name="connsiteY0" fmla="*/ 23530 h 1283495"/>
              <a:gd name="connsiteX1" fmla="*/ 982173 w 1942632"/>
              <a:gd name="connsiteY1" fmla="*/ 0 h 1283495"/>
              <a:gd name="connsiteX2" fmla="*/ 1904588 w 1942632"/>
              <a:gd name="connsiteY2" fmla="*/ 0 h 1283495"/>
              <a:gd name="connsiteX3" fmla="*/ 1942632 w 1942632"/>
              <a:gd name="connsiteY3" fmla="*/ 38107 h 1283495"/>
              <a:gd name="connsiteX4" fmla="*/ 1942632 w 1942632"/>
              <a:gd name="connsiteY4" fmla="*/ 960540 h 1283495"/>
              <a:gd name="connsiteX5" fmla="*/ 1919081 w 1942632"/>
              <a:gd name="connsiteY5" fmla="*/ 995690 h 1283495"/>
              <a:gd name="connsiteX6" fmla="*/ 1877553 w 1942632"/>
              <a:gd name="connsiteY6" fmla="*/ 987434 h 1283495"/>
              <a:gd name="connsiteX7" fmla="*/ 1819771 w 1942632"/>
              <a:gd name="connsiteY7" fmla="*/ 929652 h 1283495"/>
              <a:gd name="connsiteX8" fmla="*/ 1765689 w 1942632"/>
              <a:gd name="connsiteY8" fmla="*/ 929787 h 1283495"/>
              <a:gd name="connsiteX9" fmla="*/ 1427581 w 1942632"/>
              <a:gd name="connsiteY9" fmla="*/ 1272148 h 1283495"/>
              <a:gd name="connsiteX10" fmla="*/ 1400455 w 1942632"/>
              <a:gd name="connsiteY10" fmla="*/ 1283495 h 1283495"/>
              <a:gd name="connsiteX11" fmla="*/ 36397 w 1942632"/>
              <a:gd name="connsiteY11" fmla="*/ 1283495 h 1283495"/>
              <a:gd name="connsiteX12" fmla="*/ 1385 w 1942632"/>
              <a:gd name="connsiteY12" fmla="*/ 1260348 h 1283495"/>
              <a:gd name="connsiteX13" fmla="*/ 8920 w 1942632"/>
              <a:gd name="connsiteY13" fmla="*/ 1219033 h 1283495"/>
              <a:gd name="connsiteX14" fmla="*/ 1010873 w 1942632"/>
              <a:gd name="connsiteY14" fmla="*/ 173517 h 1283495"/>
              <a:gd name="connsiteX15" fmla="*/ 1010331 w 1942632"/>
              <a:gd name="connsiteY15" fmla="*/ 120212 h 1283495"/>
              <a:gd name="connsiteX16" fmla="*/ 955227 w 1942632"/>
              <a:gd name="connsiteY16" fmla="*/ 65108 h 1283495"/>
              <a:gd name="connsiteX17" fmla="*/ 946969 w 1942632"/>
              <a:gd name="connsiteY17" fmla="*/ 23530 h 1283495"/>
              <a:gd name="connsiteX0-1" fmla="*/ 946969 w 1942632"/>
              <a:gd name="connsiteY0-2" fmla="*/ 23530 h 1283495"/>
              <a:gd name="connsiteX1-3" fmla="*/ 982173 w 1942632"/>
              <a:gd name="connsiteY1-4" fmla="*/ 0 h 1283495"/>
              <a:gd name="connsiteX2-5" fmla="*/ 1904588 w 1942632"/>
              <a:gd name="connsiteY2-6" fmla="*/ 0 h 1283495"/>
              <a:gd name="connsiteX3-7" fmla="*/ 1942632 w 1942632"/>
              <a:gd name="connsiteY3-8" fmla="*/ 38107 h 1283495"/>
              <a:gd name="connsiteX4-9" fmla="*/ 1942632 w 1942632"/>
              <a:gd name="connsiteY4-10" fmla="*/ 960540 h 1283495"/>
              <a:gd name="connsiteX5-11" fmla="*/ 1919081 w 1942632"/>
              <a:gd name="connsiteY5-12" fmla="*/ 995690 h 1283495"/>
              <a:gd name="connsiteX6-13" fmla="*/ 1877553 w 1942632"/>
              <a:gd name="connsiteY6-14" fmla="*/ 987434 h 1283495"/>
              <a:gd name="connsiteX7-15" fmla="*/ 1819771 w 1942632"/>
              <a:gd name="connsiteY7-16" fmla="*/ 929652 h 1283495"/>
              <a:gd name="connsiteX8-17" fmla="*/ 1765689 w 1942632"/>
              <a:gd name="connsiteY8-18" fmla="*/ 929787 h 1283495"/>
              <a:gd name="connsiteX9-19" fmla="*/ 1427581 w 1942632"/>
              <a:gd name="connsiteY9-20" fmla="*/ 1272148 h 1283495"/>
              <a:gd name="connsiteX10-21" fmla="*/ 1400455 w 1942632"/>
              <a:gd name="connsiteY10-22" fmla="*/ 1283495 h 1283495"/>
              <a:gd name="connsiteX11-23" fmla="*/ 36397 w 1942632"/>
              <a:gd name="connsiteY11-24" fmla="*/ 1283495 h 1283495"/>
              <a:gd name="connsiteX12-25" fmla="*/ 1385 w 1942632"/>
              <a:gd name="connsiteY12-26" fmla="*/ 1260348 h 1283495"/>
              <a:gd name="connsiteX13-27" fmla="*/ 8920 w 1942632"/>
              <a:gd name="connsiteY13-28" fmla="*/ 1219033 h 1283495"/>
              <a:gd name="connsiteX14-29" fmla="*/ 1010873 w 1942632"/>
              <a:gd name="connsiteY14-30" fmla="*/ 173517 h 1283495"/>
              <a:gd name="connsiteX15-31" fmla="*/ 1010331 w 1942632"/>
              <a:gd name="connsiteY15-32" fmla="*/ 120212 h 1283495"/>
              <a:gd name="connsiteX16-33" fmla="*/ 955227 w 1942632"/>
              <a:gd name="connsiteY16-34" fmla="*/ 65108 h 1283495"/>
              <a:gd name="connsiteX17-35" fmla="*/ 946969 w 1942632"/>
              <a:gd name="connsiteY17-36" fmla="*/ 23530 h 1283495"/>
              <a:gd name="connsiteX0-37" fmla="*/ 946969 w 1942632"/>
              <a:gd name="connsiteY0-38" fmla="*/ 23530 h 1283495"/>
              <a:gd name="connsiteX1-39" fmla="*/ 982173 w 1942632"/>
              <a:gd name="connsiteY1-40" fmla="*/ 0 h 1283495"/>
              <a:gd name="connsiteX2-41" fmla="*/ 1904588 w 1942632"/>
              <a:gd name="connsiteY2-42" fmla="*/ 0 h 1283495"/>
              <a:gd name="connsiteX3-43" fmla="*/ 1942632 w 1942632"/>
              <a:gd name="connsiteY3-44" fmla="*/ 38107 h 1283495"/>
              <a:gd name="connsiteX4-45" fmla="*/ 1942632 w 1942632"/>
              <a:gd name="connsiteY4-46" fmla="*/ 960540 h 1283495"/>
              <a:gd name="connsiteX5-47" fmla="*/ 1919081 w 1942632"/>
              <a:gd name="connsiteY5-48" fmla="*/ 995690 h 1283495"/>
              <a:gd name="connsiteX6-49" fmla="*/ 1877553 w 1942632"/>
              <a:gd name="connsiteY6-50" fmla="*/ 987434 h 1283495"/>
              <a:gd name="connsiteX7-51" fmla="*/ 1819771 w 1942632"/>
              <a:gd name="connsiteY7-52" fmla="*/ 929652 h 1283495"/>
              <a:gd name="connsiteX8-53" fmla="*/ 1765689 w 1942632"/>
              <a:gd name="connsiteY8-54" fmla="*/ 929787 h 1283495"/>
              <a:gd name="connsiteX9-55" fmla="*/ 1427581 w 1942632"/>
              <a:gd name="connsiteY9-56" fmla="*/ 1272148 h 1283495"/>
              <a:gd name="connsiteX10-57" fmla="*/ 1400455 w 1942632"/>
              <a:gd name="connsiteY10-58" fmla="*/ 1283495 h 1283495"/>
              <a:gd name="connsiteX11-59" fmla="*/ 36397 w 1942632"/>
              <a:gd name="connsiteY11-60" fmla="*/ 1283495 h 1283495"/>
              <a:gd name="connsiteX12-61" fmla="*/ 1385 w 1942632"/>
              <a:gd name="connsiteY12-62" fmla="*/ 1260348 h 1283495"/>
              <a:gd name="connsiteX13-63" fmla="*/ 8920 w 1942632"/>
              <a:gd name="connsiteY13-64" fmla="*/ 1219033 h 1283495"/>
              <a:gd name="connsiteX14-65" fmla="*/ 1010873 w 1942632"/>
              <a:gd name="connsiteY14-66" fmla="*/ 173517 h 1283495"/>
              <a:gd name="connsiteX15-67" fmla="*/ 1010331 w 1942632"/>
              <a:gd name="connsiteY15-68" fmla="*/ 120212 h 1283495"/>
              <a:gd name="connsiteX16-69" fmla="*/ 955227 w 1942632"/>
              <a:gd name="connsiteY16-70" fmla="*/ 65108 h 1283495"/>
              <a:gd name="connsiteX17-71" fmla="*/ 946969 w 1942632"/>
              <a:gd name="connsiteY17-72" fmla="*/ 23530 h 1283495"/>
              <a:gd name="connsiteX0-73" fmla="*/ 946969 w 1942632"/>
              <a:gd name="connsiteY0-74" fmla="*/ 23530 h 1283495"/>
              <a:gd name="connsiteX1-75" fmla="*/ 982173 w 1942632"/>
              <a:gd name="connsiteY1-76" fmla="*/ 0 h 1283495"/>
              <a:gd name="connsiteX2-77" fmla="*/ 1904588 w 1942632"/>
              <a:gd name="connsiteY2-78" fmla="*/ 0 h 1283495"/>
              <a:gd name="connsiteX3-79" fmla="*/ 1942632 w 1942632"/>
              <a:gd name="connsiteY3-80" fmla="*/ 38107 h 1283495"/>
              <a:gd name="connsiteX4-81" fmla="*/ 1942632 w 1942632"/>
              <a:gd name="connsiteY4-82" fmla="*/ 960540 h 1283495"/>
              <a:gd name="connsiteX5-83" fmla="*/ 1919081 w 1942632"/>
              <a:gd name="connsiteY5-84" fmla="*/ 995690 h 1283495"/>
              <a:gd name="connsiteX6-85" fmla="*/ 1877553 w 1942632"/>
              <a:gd name="connsiteY6-86" fmla="*/ 987434 h 1283495"/>
              <a:gd name="connsiteX7-87" fmla="*/ 1819771 w 1942632"/>
              <a:gd name="connsiteY7-88" fmla="*/ 929652 h 1283495"/>
              <a:gd name="connsiteX8-89" fmla="*/ 1765689 w 1942632"/>
              <a:gd name="connsiteY8-90" fmla="*/ 929787 h 1283495"/>
              <a:gd name="connsiteX9-91" fmla="*/ 1427581 w 1942632"/>
              <a:gd name="connsiteY9-92" fmla="*/ 1272148 h 1283495"/>
              <a:gd name="connsiteX10-93" fmla="*/ 1400455 w 1942632"/>
              <a:gd name="connsiteY10-94" fmla="*/ 1283495 h 1283495"/>
              <a:gd name="connsiteX11-95" fmla="*/ 36397 w 1942632"/>
              <a:gd name="connsiteY11-96" fmla="*/ 1283495 h 1283495"/>
              <a:gd name="connsiteX12-97" fmla="*/ 1385 w 1942632"/>
              <a:gd name="connsiteY12-98" fmla="*/ 1260348 h 1283495"/>
              <a:gd name="connsiteX13-99" fmla="*/ 8920 w 1942632"/>
              <a:gd name="connsiteY13-100" fmla="*/ 1219033 h 1283495"/>
              <a:gd name="connsiteX14-101" fmla="*/ 1010873 w 1942632"/>
              <a:gd name="connsiteY14-102" fmla="*/ 173517 h 1283495"/>
              <a:gd name="connsiteX15-103" fmla="*/ 1010331 w 1942632"/>
              <a:gd name="connsiteY15-104" fmla="*/ 120212 h 1283495"/>
              <a:gd name="connsiteX16-105" fmla="*/ 955227 w 1942632"/>
              <a:gd name="connsiteY16-106" fmla="*/ 65108 h 1283495"/>
              <a:gd name="connsiteX17-107" fmla="*/ 946969 w 1942632"/>
              <a:gd name="connsiteY17-108" fmla="*/ 23530 h 1283495"/>
              <a:gd name="connsiteX0-109" fmla="*/ 946969 w 1942632"/>
              <a:gd name="connsiteY0-110" fmla="*/ 23530 h 1283495"/>
              <a:gd name="connsiteX1-111" fmla="*/ 982173 w 1942632"/>
              <a:gd name="connsiteY1-112" fmla="*/ 0 h 1283495"/>
              <a:gd name="connsiteX2-113" fmla="*/ 1904588 w 1942632"/>
              <a:gd name="connsiteY2-114" fmla="*/ 0 h 1283495"/>
              <a:gd name="connsiteX3-115" fmla="*/ 1942632 w 1942632"/>
              <a:gd name="connsiteY3-116" fmla="*/ 38107 h 1283495"/>
              <a:gd name="connsiteX4-117" fmla="*/ 1942632 w 1942632"/>
              <a:gd name="connsiteY4-118" fmla="*/ 960540 h 1283495"/>
              <a:gd name="connsiteX5-119" fmla="*/ 1919081 w 1942632"/>
              <a:gd name="connsiteY5-120" fmla="*/ 995690 h 1283495"/>
              <a:gd name="connsiteX6-121" fmla="*/ 1877553 w 1942632"/>
              <a:gd name="connsiteY6-122" fmla="*/ 987434 h 1283495"/>
              <a:gd name="connsiteX7-123" fmla="*/ 1819771 w 1942632"/>
              <a:gd name="connsiteY7-124" fmla="*/ 929652 h 1283495"/>
              <a:gd name="connsiteX8-125" fmla="*/ 1765689 w 1942632"/>
              <a:gd name="connsiteY8-126" fmla="*/ 929787 h 1283495"/>
              <a:gd name="connsiteX9-127" fmla="*/ 1427581 w 1942632"/>
              <a:gd name="connsiteY9-128" fmla="*/ 1272148 h 1283495"/>
              <a:gd name="connsiteX10-129" fmla="*/ 1400455 w 1942632"/>
              <a:gd name="connsiteY10-130" fmla="*/ 1283495 h 1283495"/>
              <a:gd name="connsiteX11-131" fmla="*/ 36397 w 1942632"/>
              <a:gd name="connsiteY11-132" fmla="*/ 1283495 h 1283495"/>
              <a:gd name="connsiteX12-133" fmla="*/ 1385 w 1942632"/>
              <a:gd name="connsiteY12-134" fmla="*/ 1260348 h 1283495"/>
              <a:gd name="connsiteX13-135" fmla="*/ 8920 w 1942632"/>
              <a:gd name="connsiteY13-136" fmla="*/ 1219033 h 1283495"/>
              <a:gd name="connsiteX14-137" fmla="*/ 1010873 w 1942632"/>
              <a:gd name="connsiteY14-138" fmla="*/ 173517 h 1283495"/>
              <a:gd name="connsiteX15-139" fmla="*/ 1010331 w 1942632"/>
              <a:gd name="connsiteY15-140" fmla="*/ 120212 h 1283495"/>
              <a:gd name="connsiteX16-141" fmla="*/ 955227 w 1942632"/>
              <a:gd name="connsiteY16-142" fmla="*/ 65108 h 1283495"/>
              <a:gd name="connsiteX17-143" fmla="*/ 946969 w 1942632"/>
              <a:gd name="connsiteY17-144" fmla="*/ 23530 h 1283495"/>
              <a:gd name="connsiteX0-145" fmla="*/ 946969 w 1942632"/>
              <a:gd name="connsiteY0-146" fmla="*/ 23530 h 1283495"/>
              <a:gd name="connsiteX1-147" fmla="*/ 982173 w 1942632"/>
              <a:gd name="connsiteY1-148" fmla="*/ 0 h 1283495"/>
              <a:gd name="connsiteX2-149" fmla="*/ 1904588 w 1942632"/>
              <a:gd name="connsiteY2-150" fmla="*/ 0 h 1283495"/>
              <a:gd name="connsiteX3-151" fmla="*/ 1942632 w 1942632"/>
              <a:gd name="connsiteY3-152" fmla="*/ 38107 h 1283495"/>
              <a:gd name="connsiteX4-153" fmla="*/ 1942632 w 1942632"/>
              <a:gd name="connsiteY4-154" fmla="*/ 960540 h 1283495"/>
              <a:gd name="connsiteX5-155" fmla="*/ 1919081 w 1942632"/>
              <a:gd name="connsiteY5-156" fmla="*/ 995690 h 1283495"/>
              <a:gd name="connsiteX6-157" fmla="*/ 1877553 w 1942632"/>
              <a:gd name="connsiteY6-158" fmla="*/ 987434 h 1283495"/>
              <a:gd name="connsiteX7-159" fmla="*/ 1819771 w 1942632"/>
              <a:gd name="connsiteY7-160" fmla="*/ 929652 h 1283495"/>
              <a:gd name="connsiteX8-161" fmla="*/ 1765689 w 1942632"/>
              <a:gd name="connsiteY8-162" fmla="*/ 929787 h 1283495"/>
              <a:gd name="connsiteX9-163" fmla="*/ 1427581 w 1942632"/>
              <a:gd name="connsiteY9-164" fmla="*/ 1272148 h 1283495"/>
              <a:gd name="connsiteX10-165" fmla="*/ 1400455 w 1942632"/>
              <a:gd name="connsiteY10-166" fmla="*/ 1283495 h 1283495"/>
              <a:gd name="connsiteX11-167" fmla="*/ 36397 w 1942632"/>
              <a:gd name="connsiteY11-168" fmla="*/ 1283495 h 1283495"/>
              <a:gd name="connsiteX12-169" fmla="*/ 1385 w 1942632"/>
              <a:gd name="connsiteY12-170" fmla="*/ 1260348 h 1283495"/>
              <a:gd name="connsiteX13-171" fmla="*/ 8920 w 1942632"/>
              <a:gd name="connsiteY13-172" fmla="*/ 1219033 h 1283495"/>
              <a:gd name="connsiteX14-173" fmla="*/ 1010873 w 1942632"/>
              <a:gd name="connsiteY14-174" fmla="*/ 173517 h 1283495"/>
              <a:gd name="connsiteX15-175" fmla="*/ 1010331 w 1942632"/>
              <a:gd name="connsiteY15-176" fmla="*/ 120212 h 1283495"/>
              <a:gd name="connsiteX16-177" fmla="*/ 955227 w 1942632"/>
              <a:gd name="connsiteY16-178" fmla="*/ 65108 h 1283495"/>
              <a:gd name="connsiteX17-179" fmla="*/ 946969 w 1942632"/>
              <a:gd name="connsiteY17-180" fmla="*/ 23530 h 1283495"/>
              <a:gd name="connsiteX0-181" fmla="*/ 946969 w 1942632"/>
              <a:gd name="connsiteY0-182" fmla="*/ 23530 h 1283495"/>
              <a:gd name="connsiteX1-183" fmla="*/ 982173 w 1942632"/>
              <a:gd name="connsiteY1-184" fmla="*/ 0 h 1283495"/>
              <a:gd name="connsiteX2-185" fmla="*/ 1904588 w 1942632"/>
              <a:gd name="connsiteY2-186" fmla="*/ 0 h 1283495"/>
              <a:gd name="connsiteX3-187" fmla="*/ 1942632 w 1942632"/>
              <a:gd name="connsiteY3-188" fmla="*/ 38107 h 1283495"/>
              <a:gd name="connsiteX4-189" fmla="*/ 1942632 w 1942632"/>
              <a:gd name="connsiteY4-190" fmla="*/ 960540 h 1283495"/>
              <a:gd name="connsiteX5-191" fmla="*/ 1919081 w 1942632"/>
              <a:gd name="connsiteY5-192" fmla="*/ 995690 h 1283495"/>
              <a:gd name="connsiteX6-193" fmla="*/ 1877553 w 1942632"/>
              <a:gd name="connsiteY6-194" fmla="*/ 987434 h 1283495"/>
              <a:gd name="connsiteX7-195" fmla="*/ 1819771 w 1942632"/>
              <a:gd name="connsiteY7-196" fmla="*/ 929652 h 1283495"/>
              <a:gd name="connsiteX8-197" fmla="*/ 1765689 w 1942632"/>
              <a:gd name="connsiteY8-198" fmla="*/ 929787 h 1283495"/>
              <a:gd name="connsiteX9-199" fmla="*/ 1427581 w 1942632"/>
              <a:gd name="connsiteY9-200" fmla="*/ 1272148 h 1283495"/>
              <a:gd name="connsiteX10-201" fmla="*/ 1400455 w 1942632"/>
              <a:gd name="connsiteY10-202" fmla="*/ 1283495 h 1283495"/>
              <a:gd name="connsiteX11-203" fmla="*/ 36397 w 1942632"/>
              <a:gd name="connsiteY11-204" fmla="*/ 1283495 h 1283495"/>
              <a:gd name="connsiteX12-205" fmla="*/ 1385 w 1942632"/>
              <a:gd name="connsiteY12-206" fmla="*/ 1260348 h 1283495"/>
              <a:gd name="connsiteX13-207" fmla="*/ 8920 w 1942632"/>
              <a:gd name="connsiteY13-208" fmla="*/ 1219033 h 1283495"/>
              <a:gd name="connsiteX14-209" fmla="*/ 1010873 w 1942632"/>
              <a:gd name="connsiteY14-210" fmla="*/ 173517 h 1283495"/>
              <a:gd name="connsiteX15-211" fmla="*/ 1010331 w 1942632"/>
              <a:gd name="connsiteY15-212" fmla="*/ 120212 h 1283495"/>
              <a:gd name="connsiteX16-213" fmla="*/ 955227 w 1942632"/>
              <a:gd name="connsiteY16-214" fmla="*/ 65108 h 1283495"/>
              <a:gd name="connsiteX17-215" fmla="*/ 946969 w 1942632"/>
              <a:gd name="connsiteY17-216" fmla="*/ 23530 h 1283495"/>
              <a:gd name="connsiteX0-217" fmla="*/ 946969 w 1942632"/>
              <a:gd name="connsiteY0-218" fmla="*/ 23530 h 1283495"/>
              <a:gd name="connsiteX1-219" fmla="*/ 982173 w 1942632"/>
              <a:gd name="connsiteY1-220" fmla="*/ 0 h 1283495"/>
              <a:gd name="connsiteX2-221" fmla="*/ 1904588 w 1942632"/>
              <a:gd name="connsiteY2-222" fmla="*/ 0 h 1283495"/>
              <a:gd name="connsiteX3-223" fmla="*/ 1942632 w 1942632"/>
              <a:gd name="connsiteY3-224" fmla="*/ 38107 h 1283495"/>
              <a:gd name="connsiteX4-225" fmla="*/ 1942632 w 1942632"/>
              <a:gd name="connsiteY4-226" fmla="*/ 960540 h 1283495"/>
              <a:gd name="connsiteX5-227" fmla="*/ 1919081 w 1942632"/>
              <a:gd name="connsiteY5-228" fmla="*/ 995690 h 1283495"/>
              <a:gd name="connsiteX6-229" fmla="*/ 1877553 w 1942632"/>
              <a:gd name="connsiteY6-230" fmla="*/ 987434 h 1283495"/>
              <a:gd name="connsiteX7-231" fmla="*/ 1819771 w 1942632"/>
              <a:gd name="connsiteY7-232" fmla="*/ 929652 h 1283495"/>
              <a:gd name="connsiteX8-233" fmla="*/ 1765689 w 1942632"/>
              <a:gd name="connsiteY8-234" fmla="*/ 929787 h 1283495"/>
              <a:gd name="connsiteX9-235" fmla="*/ 1427581 w 1942632"/>
              <a:gd name="connsiteY9-236" fmla="*/ 1272148 h 1283495"/>
              <a:gd name="connsiteX10-237" fmla="*/ 1400455 w 1942632"/>
              <a:gd name="connsiteY10-238" fmla="*/ 1283495 h 1283495"/>
              <a:gd name="connsiteX11-239" fmla="*/ 36397 w 1942632"/>
              <a:gd name="connsiteY11-240" fmla="*/ 1283495 h 1283495"/>
              <a:gd name="connsiteX12-241" fmla="*/ 1385 w 1942632"/>
              <a:gd name="connsiteY12-242" fmla="*/ 1260348 h 1283495"/>
              <a:gd name="connsiteX13-243" fmla="*/ 8920 w 1942632"/>
              <a:gd name="connsiteY13-244" fmla="*/ 1219033 h 1283495"/>
              <a:gd name="connsiteX14-245" fmla="*/ 1010873 w 1942632"/>
              <a:gd name="connsiteY14-246" fmla="*/ 173517 h 1283495"/>
              <a:gd name="connsiteX15-247" fmla="*/ 1010331 w 1942632"/>
              <a:gd name="connsiteY15-248" fmla="*/ 120212 h 1283495"/>
              <a:gd name="connsiteX16-249" fmla="*/ 955227 w 1942632"/>
              <a:gd name="connsiteY16-250" fmla="*/ 65108 h 1283495"/>
              <a:gd name="connsiteX17-251" fmla="*/ 946969 w 1942632"/>
              <a:gd name="connsiteY17-252" fmla="*/ 23530 h 1283495"/>
              <a:gd name="connsiteX0-253" fmla="*/ 946969 w 1942632"/>
              <a:gd name="connsiteY0-254" fmla="*/ 23530 h 1283495"/>
              <a:gd name="connsiteX1-255" fmla="*/ 982173 w 1942632"/>
              <a:gd name="connsiteY1-256" fmla="*/ 0 h 1283495"/>
              <a:gd name="connsiteX2-257" fmla="*/ 1904588 w 1942632"/>
              <a:gd name="connsiteY2-258" fmla="*/ 0 h 1283495"/>
              <a:gd name="connsiteX3-259" fmla="*/ 1942632 w 1942632"/>
              <a:gd name="connsiteY3-260" fmla="*/ 38107 h 1283495"/>
              <a:gd name="connsiteX4-261" fmla="*/ 1942632 w 1942632"/>
              <a:gd name="connsiteY4-262" fmla="*/ 960540 h 1283495"/>
              <a:gd name="connsiteX5-263" fmla="*/ 1919081 w 1942632"/>
              <a:gd name="connsiteY5-264" fmla="*/ 995690 h 1283495"/>
              <a:gd name="connsiteX6-265" fmla="*/ 1877553 w 1942632"/>
              <a:gd name="connsiteY6-266" fmla="*/ 987434 h 1283495"/>
              <a:gd name="connsiteX7-267" fmla="*/ 1819771 w 1942632"/>
              <a:gd name="connsiteY7-268" fmla="*/ 929652 h 1283495"/>
              <a:gd name="connsiteX8-269" fmla="*/ 1765689 w 1942632"/>
              <a:gd name="connsiteY8-270" fmla="*/ 929787 h 1283495"/>
              <a:gd name="connsiteX9-271" fmla="*/ 1427581 w 1942632"/>
              <a:gd name="connsiteY9-272" fmla="*/ 1272148 h 1283495"/>
              <a:gd name="connsiteX10-273" fmla="*/ 1400455 w 1942632"/>
              <a:gd name="connsiteY10-274" fmla="*/ 1283495 h 1283495"/>
              <a:gd name="connsiteX11-275" fmla="*/ 36397 w 1942632"/>
              <a:gd name="connsiteY11-276" fmla="*/ 1283495 h 1283495"/>
              <a:gd name="connsiteX12-277" fmla="*/ 1385 w 1942632"/>
              <a:gd name="connsiteY12-278" fmla="*/ 1260348 h 1283495"/>
              <a:gd name="connsiteX13-279" fmla="*/ 8920 w 1942632"/>
              <a:gd name="connsiteY13-280" fmla="*/ 1219033 h 1283495"/>
              <a:gd name="connsiteX14-281" fmla="*/ 1010873 w 1942632"/>
              <a:gd name="connsiteY14-282" fmla="*/ 173517 h 1283495"/>
              <a:gd name="connsiteX15-283" fmla="*/ 1010331 w 1942632"/>
              <a:gd name="connsiteY15-284" fmla="*/ 120212 h 1283495"/>
              <a:gd name="connsiteX16-285" fmla="*/ 955227 w 1942632"/>
              <a:gd name="connsiteY16-286" fmla="*/ 65108 h 1283495"/>
              <a:gd name="connsiteX17-287" fmla="*/ 946969 w 1942632"/>
              <a:gd name="connsiteY17-288" fmla="*/ 23530 h 1283495"/>
              <a:gd name="connsiteX0-289" fmla="*/ 946969 w 1942632"/>
              <a:gd name="connsiteY0-290" fmla="*/ 23530 h 1283495"/>
              <a:gd name="connsiteX1-291" fmla="*/ 982173 w 1942632"/>
              <a:gd name="connsiteY1-292" fmla="*/ 0 h 1283495"/>
              <a:gd name="connsiteX2-293" fmla="*/ 1904588 w 1942632"/>
              <a:gd name="connsiteY2-294" fmla="*/ 0 h 1283495"/>
              <a:gd name="connsiteX3-295" fmla="*/ 1942632 w 1942632"/>
              <a:gd name="connsiteY3-296" fmla="*/ 38107 h 1283495"/>
              <a:gd name="connsiteX4-297" fmla="*/ 1942632 w 1942632"/>
              <a:gd name="connsiteY4-298" fmla="*/ 960540 h 1283495"/>
              <a:gd name="connsiteX5-299" fmla="*/ 1919081 w 1942632"/>
              <a:gd name="connsiteY5-300" fmla="*/ 995690 h 1283495"/>
              <a:gd name="connsiteX6-301" fmla="*/ 1877553 w 1942632"/>
              <a:gd name="connsiteY6-302" fmla="*/ 987434 h 1283495"/>
              <a:gd name="connsiteX7-303" fmla="*/ 1819771 w 1942632"/>
              <a:gd name="connsiteY7-304" fmla="*/ 929652 h 1283495"/>
              <a:gd name="connsiteX8-305" fmla="*/ 1765689 w 1942632"/>
              <a:gd name="connsiteY8-306" fmla="*/ 929787 h 1283495"/>
              <a:gd name="connsiteX9-307" fmla="*/ 1427581 w 1942632"/>
              <a:gd name="connsiteY9-308" fmla="*/ 1272148 h 1283495"/>
              <a:gd name="connsiteX10-309" fmla="*/ 1400455 w 1942632"/>
              <a:gd name="connsiteY10-310" fmla="*/ 1283495 h 1283495"/>
              <a:gd name="connsiteX11-311" fmla="*/ 36397 w 1942632"/>
              <a:gd name="connsiteY11-312" fmla="*/ 1283495 h 1283495"/>
              <a:gd name="connsiteX12-313" fmla="*/ 1385 w 1942632"/>
              <a:gd name="connsiteY12-314" fmla="*/ 1260348 h 1283495"/>
              <a:gd name="connsiteX13-315" fmla="*/ 8920 w 1942632"/>
              <a:gd name="connsiteY13-316" fmla="*/ 1219033 h 1283495"/>
              <a:gd name="connsiteX14-317" fmla="*/ 1010873 w 1942632"/>
              <a:gd name="connsiteY14-318" fmla="*/ 173517 h 1283495"/>
              <a:gd name="connsiteX15-319" fmla="*/ 1010331 w 1942632"/>
              <a:gd name="connsiteY15-320" fmla="*/ 120212 h 1283495"/>
              <a:gd name="connsiteX16-321" fmla="*/ 955227 w 1942632"/>
              <a:gd name="connsiteY16-322" fmla="*/ 65108 h 1283495"/>
              <a:gd name="connsiteX17-323" fmla="*/ 946969 w 1942632"/>
              <a:gd name="connsiteY17-324" fmla="*/ 23530 h 1283495"/>
              <a:gd name="connsiteX0-325" fmla="*/ 946969 w 1942632"/>
              <a:gd name="connsiteY0-326" fmla="*/ 23530 h 1283495"/>
              <a:gd name="connsiteX1-327" fmla="*/ 982173 w 1942632"/>
              <a:gd name="connsiteY1-328" fmla="*/ 0 h 1283495"/>
              <a:gd name="connsiteX2-329" fmla="*/ 1904588 w 1942632"/>
              <a:gd name="connsiteY2-330" fmla="*/ 0 h 1283495"/>
              <a:gd name="connsiteX3-331" fmla="*/ 1942632 w 1942632"/>
              <a:gd name="connsiteY3-332" fmla="*/ 38107 h 1283495"/>
              <a:gd name="connsiteX4-333" fmla="*/ 1942632 w 1942632"/>
              <a:gd name="connsiteY4-334" fmla="*/ 960540 h 1283495"/>
              <a:gd name="connsiteX5-335" fmla="*/ 1919081 w 1942632"/>
              <a:gd name="connsiteY5-336" fmla="*/ 995690 h 1283495"/>
              <a:gd name="connsiteX6-337" fmla="*/ 1877553 w 1942632"/>
              <a:gd name="connsiteY6-338" fmla="*/ 987434 h 1283495"/>
              <a:gd name="connsiteX7-339" fmla="*/ 1819771 w 1942632"/>
              <a:gd name="connsiteY7-340" fmla="*/ 929652 h 1283495"/>
              <a:gd name="connsiteX8-341" fmla="*/ 1765689 w 1942632"/>
              <a:gd name="connsiteY8-342" fmla="*/ 929787 h 1283495"/>
              <a:gd name="connsiteX9-343" fmla="*/ 1427581 w 1942632"/>
              <a:gd name="connsiteY9-344" fmla="*/ 1272148 h 1283495"/>
              <a:gd name="connsiteX10-345" fmla="*/ 1400455 w 1942632"/>
              <a:gd name="connsiteY10-346" fmla="*/ 1283495 h 1283495"/>
              <a:gd name="connsiteX11-347" fmla="*/ 36397 w 1942632"/>
              <a:gd name="connsiteY11-348" fmla="*/ 1283495 h 1283495"/>
              <a:gd name="connsiteX12-349" fmla="*/ 1385 w 1942632"/>
              <a:gd name="connsiteY12-350" fmla="*/ 1260348 h 1283495"/>
              <a:gd name="connsiteX13-351" fmla="*/ 8920 w 1942632"/>
              <a:gd name="connsiteY13-352" fmla="*/ 1219033 h 1283495"/>
              <a:gd name="connsiteX14-353" fmla="*/ 1010873 w 1942632"/>
              <a:gd name="connsiteY14-354" fmla="*/ 173517 h 1283495"/>
              <a:gd name="connsiteX15-355" fmla="*/ 1010331 w 1942632"/>
              <a:gd name="connsiteY15-356" fmla="*/ 120212 h 1283495"/>
              <a:gd name="connsiteX16-357" fmla="*/ 955227 w 1942632"/>
              <a:gd name="connsiteY16-358" fmla="*/ 65108 h 1283495"/>
              <a:gd name="connsiteX17-359" fmla="*/ 946969 w 1942632"/>
              <a:gd name="connsiteY17-360" fmla="*/ 23530 h 1283495"/>
              <a:gd name="connsiteX0-361" fmla="*/ 946969 w 1942632"/>
              <a:gd name="connsiteY0-362" fmla="*/ 23530 h 1283495"/>
              <a:gd name="connsiteX1-363" fmla="*/ 982173 w 1942632"/>
              <a:gd name="connsiteY1-364" fmla="*/ 0 h 1283495"/>
              <a:gd name="connsiteX2-365" fmla="*/ 1904588 w 1942632"/>
              <a:gd name="connsiteY2-366" fmla="*/ 0 h 1283495"/>
              <a:gd name="connsiteX3-367" fmla="*/ 1942632 w 1942632"/>
              <a:gd name="connsiteY3-368" fmla="*/ 38107 h 1283495"/>
              <a:gd name="connsiteX4-369" fmla="*/ 1942632 w 1942632"/>
              <a:gd name="connsiteY4-370" fmla="*/ 960540 h 1283495"/>
              <a:gd name="connsiteX5-371" fmla="*/ 1919081 w 1942632"/>
              <a:gd name="connsiteY5-372" fmla="*/ 995690 h 1283495"/>
              <a:gd name="connsiteX6-373" fmla="*/ 1877553 w 1942632"/>
              <a:gd name="connsiteY6-374" fmla="*/ 987434 h 1283495"/>
              <a:gd name="connsiteX7-375" fmla="*/ 1819771 w 1942632"/>
              <a:gd name="connsiteY7-376" fmla="*/ 929652 h 1283495"/>
              <a:gd name="connsiteX8-377" fmla="*/ 1765689 w 1942632"/>
              <a:gd name="connsiteY8-378" fmla="*/ 929787 h 1283495"/>
              <a:gd name="connsiteX9-379" fmla="*/ 1427581 w 1942632"/>
              <a:gd name="connsiteY9-380" fmla="*/ 1272148 h 1283495"/>
              <a:gd name="connsiteX10-381" fmla="*/ 1400455 w 1942632"/>
              <a:gd name="connsiteY10-382" fmla="*/ 1283495 h 1283495"/>
              <a:gd name="connsiteX11-383" fmla="*/ 36397 w 1942632"/>
              <a:gd name="connsiteY11-384" fmla="*/ 1283495 h 1283495"/>
              <a:gd name="connsiteX12-385" fmla="*/ 1385 w 1942632"/>
              <a:gd name="connsiteY12-386" fmla="*/ 1260348 h 1283495"/>
              <a:gd name="connsiteX13-387" fmla="*/ 8920 w 1942632"/>
              <a:gd name="connsiteY13-388" fmla="*/ 1219033 h 1283495"/>
              <a:gd name="connsiteX14-389" fmla="*/ 1010873 w 1942632"/>
              <a:gd name="connsiteY14-390" fmla="*/ 173517 h 1283495"/>
              <a:gd name="connsiteX15-391" fmla="*/ 1010331 w 1942632"/>
              <a:gd name="connsiteY15-392" fmla="*/ 120212 h 1283495"/>
              <a:gd name="connsiteX16-393" fmla="*/ 955227 w 1942632"/>
              <a:gd name="connsiteY16-394" fmla="*/ 65108 h 1283495"/>
              <a:gd name="connsiteX17-395" fmla="*/ 946969 w 1942632"/>
              <a:gd name="connsiteY17-396" fmla="*/ 23530 h 1283495"/>
              <a:gd name="connsiteX0-397" fmla="*/ 946969 w 1942632"/>
              <a:gd name="connsiteY0-398" fmla="*/ 23530 h 1283495"/>
              <a:gd name="connsiteX1-399" fmla="*/ 982173 w 1942632"/>
              <a:gd name="connsiteY1-400" fmla="*/ 0 h 1283495"/>
              <a:gd name="connsiteX2-401" fmla="*/ 1904588 w 1942632"/>
              <a:gd name="connsiteY2-402" fmla="*/ 0 h 1283495"/>
              <a:gd name="connsiteX3-403" fmla="*/ 1942632 w 1942632"/>
              <a:gd name="connsiteY3-404" fmla="*/ 38107 h 1283495"/>
              <a:gd name="connsiteX4-405" fmla="*/ 1942632 w 1942632"/>
              <a:gd name="connsiteY4-406" fmla="*/ 960540 h 1283495"/>
              <a:gd name="connsiteX5-407" fmla="*/ 1919081 w 1942632"/>
              <a:gd name="connsiteY5-408" fmla="*/ 995690 h 1283495"/>
              <a:gd name="connsiteX6-409" fmla="*/ 1877553 w 1942632"/>
              <a:gd name="connsiteY6-410" fmla="*/ 987434 h 1283495"/>
              <a:gd name="connsiteX7-411" fmla="*/ 1819771 w 1942632"/>
              <a:gd name="connsiteY7-412" fmla="*/ 929652 h 1283495"/>
              <a:gd name="connsiteX8-413" fmla="*/ 1765689 w 1942632"/>
              <a:gd name="connsiteY8-414" fmla="*/ 929787 h 1283495"/>
              <a:gd name="connsiteX9-415" fmla="*/ 1427581 w 1942632"/>
              <a:gd name="connsiteY9-416" fmla="*/ 1272148 h 1283495"/>
              <a:gd name="connsiteX10-417" fmla="*/ 1400455 w 1942632"/>
              <a:gd name="connsiteY10-418" fmla="*/ 1283495 h 1283495"/>
              <a:gd name="connsiteX11-419" fmla="*/ 36397 w 1942632"/>
              <a:gd name="connsiteY11-420" fmla="*/ 1283495 h 1283495"/>
              <a:gd name="connsiteX12-421" fmla="*/ 1385 w 1942632"/>
              <a:gd name="connsiteY12-422" fmla="*/ 1260348 h 1283495"/>
              <a:gd name="connsiteX13-423" fmla="*/ 8920 w 1942632"/>
              <a:gd name="connsiteY13-424" fmla="*/ 1219033 h 1283495"/>
              <a:gd name="connsiteX14-425" fmla="*/ 1010873 w 1942632"/>
              <a:gd name="connsiteY14-426" fmla="*/ 173517 h 1283495"/>
              <a:gd name="connsiteX15-427" fmla="*/ 1010331 w 1942632"/>
              <a:gd name="connsiteY15-428" fmla="*/ 120212 h 1283495"/>
              <a:gd name="connsiteX16-429" fmla="*/ 955227 w 1942632"/>
              <a:gd name="connsiteY16-430" fmla="*/ 65108 h 1283495"/>
              <a:gd name="connsiteX17-431" fmla="*/ 946969 w 1942632"/>
              <a:gd name="connsiteY17-432" fmla="*/ 23530 h 1283495"/>
              <a:gd name="connsiteX0-433" fmla="*/ 946969 w 1942632"/>
              <a:gd name="connsiteY0-434" fmla="*/ 23530 h 1283495"/>
              <a:gd name="connsiteX1-435" fmla="*/ 982173 w 1942632"/>
              <a:gd name="connsiteY1-436" fmla="*/ 0 h 1283495"/>
              <a:gd name="connsiteX2-437" fmla="*/ 1904588 w 1942632"/>
              <a:gd name="connsiteY2-438" fmla="*/ 0 h 1283495"/>
              <a:gd name="connsiteX3-439" fmla="*/ 1942632 w 1942632"/>
              <a:gd name="connsiteY3-440" fmla="*/ 38107 h 1283495"/>
              <a:gd name="connsiteX4-441" fmla="*/ 1942632 w 1942632"/>
              <a:gd name="connsiteY4-442" fmla="*/ 960540 h 1283495"/>
              <a:gd name="connsiteX5-443" fmla="*/ 1919081 w 1942632"/>
              <a:gd name="connsiteY5-444" fmla="*/ 995690 h 1283495"/>
              <a:gd name="connsiteX6-445" fmla="*/ 1877553 w 1942632"/>
              <a:gd name="connsiteY6-446" fmla="*/ 987434 h 1283495"/>
              <a:gd name="connsiteX7-447" fmla="*/ 1819771 w 1942632"/>
              <a:gd name="connsiteY7-448" fmla="*/ 929652 h 1283495"/>
              <a:gd name="connsiteX8-449" fmla="*/ 1765689 w 1942632"/>
              <a:gd name="connsiteY8-450" fmla="*/ 929787 h 1283495"/>
              <a:gd name="connsiteX9-451" fmla="*/ 1427581 w 1942632"/>
              <a:gd name="connsiteY9-452" fmla="*/ 1272148 h 1283495"/>
              <a:gd name="connsiteX10-453" fmla="*/ 1400455 w 1942632"/>
              <a:gd name="connsiteY10-454" fmla="*/ 1283495 h 1283495"/>
              <a:gd name="connsiteX11-455" fmla="*/ 36397 w 1942632"/>
              <a:gd name="connsiteY11-456" fmla="*/ 1283495 h 1283495"/>
              <a:gd name="connsiteX12-457" fmla="*/ 1385 w 1942632"/>
              <a:gd name="connsiteY12-458" fmla="*/ 1260348 h 1283495"/>
              <a:gd name="connsiteX13-459" fmla="*/ 8920 w 1942632"/>
              <a:gd name="connsiteY13-460" fmla="*/ 1219033 h 1283495"/>
              <a:gd name="connsiteX14-461" fmla="*/ 1010873 w 1942632"/>
              <a:gd name="connsiteY14-462" fmla="*/ 173517 h 1283495"/>
              <a:gd name="connsiteX15-463" fmla="*/ 1010331 w 1942632"/>
              <a:gd name="connsiteY15-464" fmla="*/ 120212 h 1283495"/>
              <a:gd name="connsiteX16-465" fmla="*/ 955227 w 1942632"/>
              <a:gd name="connsiteY16-466" fmla="*/ 65108 h 1283495"/>
              <a:gd name="connsiteX17-467" fmla="*/ 946969 w 1942632"/>
              <a:gd name="connsiteY17-468" fmla="*/ 23530 h 1283495"/>
              <a:gd name="connsiteX0-469" fmla="*/ 946969 w 1942632"/>
              <a:gd name="connsiteY0-470" fmla="*/ 23530 h 1283495"/>
              <a:gd name="connsiteX1-471" fmla="*/ 982173 w 1942632"/>
              <a:gd name="connsiteY1-472" fmla="*/ 0 h 1283495"/>
              <a:gd name="connsiteX2-473" fmla="*/ 1904588 w 1942632"/>
              <a:gd name="connsiteY2-474" fmla="*/ 0 h 1283495"/>
              <a:gd name="connsiteX3-475" fmla="*/ 1942632 w 1942632"/>
              <a:gd name="connsiteY3-476" fmla="*/ 38107 h 1283495"/>
              <a:gd name="connsiteX4-477" fmla="*/ 1942632 w 1942632"/>
              <a:gd name="connsiteY4-478" fmla="*/ 960540 h 1283495"/>
              <a:gd name="connsiteX5-479" fmla="*/ 1919081 w 1942632"/>
              <a:gd name="connsiteY5-480" fmla="*/ 995690 h 1283495"/>
              <a:gd name="connsiteX6-481" fmla="*/ 1877553 w 1942632"/>
              <a:gd name="connsiteY6-482" fmla="*/ 987434 h 1283495"/>
              <a:gd name="connsiteX7-483" fmla="*/ 1819771 w 1942632"/>
              <a:gd name="connsiteY7-484" fmla="*/ 929652 h 1283495"/>
              <a:gd name="connsiteX8-485" fmla="*/ 1765689 w 1942632"/>
              <a:gd name="connsiteY8-486" fmla="*/ 929787 h 1283495"/>
              <a:gd name="connsiteX9-487" fmla="*/ 1427581 w 1942632"/>
              <a:gd name="connsiteY9-488" fmla="*/ 1272148 h 1283495"/>
              <a:gd name="connsiteX10-489" fmla="*/ 1400455 w 1942632"/>
              <a:gd name="connsiteY10-490" fmla="*/ 1283495 h 1283495"/>
              <a:gd name="connsiteX11-491" fmla="*/ 36397 w 1942632"/>
              <a:gd name="connsiteY11-492" fmla="*/ 1283495 h 1283495"/>
              <a:gd name="connsiteX12-493" fmla="*/ 1385 w 1942632"/>
              <a:gd name="connsiteY12-494" fmla="*/ 1260348 h 1283495"/>
              <a:gd name="connsiteX13-495" fmla="*/ 8920 w 1942632"/>
              <a:gd name="connsiteY13-496" fmla="*/ 1219033 h 1283495"/>
              <a:gd name="connsiteX14-497" fmla="*/ 1010873 w 1942632"/>
              <a:gd name="connsiteY14-498" fmla="*/ 173517 h 1283495"/>
              <a:gd name="connsiteX15-499" fmla="*/ 1010331 w 1942632"/>
              <a:gd name="connsiteY15-500" fmla="*/ 120212 h 1283495"/>
              <a:gd name="connsiteX16-501" fmla="*/ 955227 w 1942632"/>
              <a:gd name="connsiteY16-502" fmla="*/ 65108 h 1283495"/>
              <a:gd name="connsiteX17-503" fmla="*/ 946969 w 1942632"/>
              <a:gd name="connsiteY17-504" fmla="*/ 23530 h 1283495"/>
              <a:gd name="connsiteX0-505" fmla="*/ 946969 w 1942632"/>
              <a:gd name="connsiteY0-506" fmla="*/ 23530 h 1283495"/>
              <a:gd name="connsiteX1-507" fmla="*/ 982173 w 1942632"/>
              <a:gd name="connsiteY1-508" fmla="*/ 0 h 1283495"/>
              <a:gd name="connsiteX2-509" fmla="*/ 1904588 w 1942632"/>
              <a:gd name="connsiteY2-510" fmla="*/ 0 h 1283495"/>
              <a:gd name="connsiteX3-511" fmla="*/ 1942632 w 1942632"/>
              <a:gd name="connsiteY3-512" fmla="*/ 38107 h 1283495"/>
              <a:gd name="connsiteX4-513" fmla="*/ 1942632 w 1942632"/>
              <a:gd name="connsiteY4-514" fmla="*/ 960540 h 1283495"/>
              <a:gd name="connsiteX5-515" fmla="*/ 1919081 w 1942632"/>
              <a:gd name="connsiteY5-516" fmla="*/ 995690 h 1283495"/>
              <a:gd name="connsiteX6-517" fmla="*/ 1877553 w 1942632"/>
              <a:gd name="connsiteY6-518" fmla="*/ 987434 h 1283495"/>
              <a:gd name="connsiteX7-519" fmla="*/ 1819771 w 1942632"/>
              <a:gd name="connsiteY7-520" fmla="*/ 929652 h 1283495"/>
              <a:gd name="connsiteX8-521" fmla="*/ 1765689 w 1942632"/>
              <a:gd name="connsiteY8-522" fmla="*/ 929787 h 1283495"/>
              <a:gd name="connsiteX9-523" fmla="*/ 1427581 w 1942632"/>
              <a:gd name="connsiteY9-524" fmla="*/ 1272148 h 1283495"/>
              <a:gd name="connsiteX10-525" fmla="*/ 1400455 w 1942632"/>
              <a:gd name="connsiteY10-526" fmla="*/ 1283495 h 1283495"/>
              <a:gd name="connsiteX11-527" fmla="*/ 36397 w 1942632"/>
              <a:gd name="connsiteY11-528" fmla="*/ 1283495 h 1283495"/>
              <a:gd name="connsiteX12-529" fmla="*/ 1385 w 1942632"/>
              <a:gd name="connsiteY12-530" fmla="*/ 1260348 h 1283495"/>
              <a:gd name="connsiteX13-531" fmla="*/ 8920 w 1942632"/>
              <a:gd name="connsiteY13-532" fmla="*/ 1219033 h 1283495"/>
              <a:gd name="connsiteX14-533" fmla="*/ 1010873 w 1942632"/>
              <a:gd name="connsiteY14-534" fmla="*/ 173517 h 1283495"/>
              <a:gd name="connsiteX15-535" fmla="*/ 1010331 w 1942632"/>
              <a:gd name="connsiteY15-536" fmla="*/ 120212 h 1283495"/>
              <a:gd name="connsiteX16-537" fmla="*/ 955227 w 1942632"/>
              <a:gd name="connsiteY16-538" fmla="*/ 65108 h 1283495"/>
              <a:gd name="connsiteX17-539" fmla="*/ 946969 w 1942632"/>
              <a:gd name="connsiteY17-540" fmla="*/ 23530 h 1283495"/>
              <a:gd name="connsiteX0-541" fmla="*/ 946969 w 1942632"/>
              <a:gd name="connsiteY0-542" fmla="*/ 23530 h 1283495"/>
              <a:gd name="connsiteX1-543" fmla="*/ 982173 w 1942632"/>
              <a:gd name="connsiteY1-544" fmla="*/ 0 h 1283495"/>
              <a:gd name="connsiteX2-545" fmla="*/ 1904588 w 1942632"/>
              <a:gd name="connsiteY2-546" fmla="*/ 0 h 1283495"/>
              <a:gd name="connsiteX3-547" fmla="*/ 1942632 w 1942632"/>
              <a:gd name="connsiteY3-548" fmla="*/ 38107 h 1283495"/>
              <a:gd name="connsiteX4-549" fmla="*/ 1942632 w 1942632"/>
              <a:gd name="connsiteY4-550" fmla="*/ 960540 h 1283495"/>
              <a:gd name="connsiteX5-551" fmla="*/ 1919081 w 1942632"/>
              <a:gd name="connsiteY5-552" fmla="*/ 995690 h 1283495"/>
              <a:gd name="connsiteX6-553" fmla="*/ 1877553 w 1942632"/>
              <a:gd name="connsiteY6-554" fmla="*/ 987434 h 1283495"/>
              <a:gd name="connsiteX7-555" fmla="*/ 1819771 w 1942632"/>
              <a:gd name="connsiteY7-556" fmla="*/ 929652 h 1283495"/>
              <a:gd name="connsiteX8-557" fmla="*/ 1765689 w 1942632"/>
              <a:gd name="connsiteY8-558" fmla="*/ 929787 h 1283495"/>
              <a:gd name="connsiteX9-559" fmla="*/ 1427581 w 1942632"/>
              <a:gd name="connsiteY9-560" fmla="*/ 1272148 h 1283495"/>
              <a:gd name="connsiteX10-561" fmla="*/ 1400455 w 1942632"/>
              <a:gd name="connsiteY10-562" fmla="*/ 1283495 h 1283495"/>
              <a:gd name="connsiteX11-563" fmla="*/ 36397 w 1942632"/>
              <a:gd name="connsiteY11-564" fmla="*/ 1283495 h 1283495"/>
              <a:gd name="connsiteX12-565" fmla="*/ 1385 w 1942632"/>
              <a:gd name="connsiteY12-566" fmla="*/ 1260348 h 1283495"/>
              <a:gd name="connsiteX13-567" fmla="*/ 8920 w 1942632"/>
              <a:gd name="connsiteY13-568" fmla="*/ 1219033 h 1283495"/>
              <a:gd name="connsiteX14-569" fmla="*/ 1010873 w 1942632"/>
              <a:gd name="connsiteY14-570" fmla="*/ 173517 h 1283495"/>
              <a:gd name="connsiteX15-571" fmla="*/ 1010331 w 1942632"/>
              <a:gd name="connsiteY15-572" fmla="*/ 120212 h 1283495"/>
              <a:gd name="connsiteX16-573" fmla="*/ 955227 w 1942632"/>
              <a:gd name="connsiteY16-574" fmla="*/ 65108 h 1283495"/>
              <a:gd name="connsiteX17-575" fmla="*/ 946969 w 1942632"/>
              <a:gd name="connsiteY17-576" fmla="*/ 23530 h 1283495"/>
              <a:gd name="connsiteX0-577" fmla="*/ 946969 w 1942632"/>
              <a:gd name="connsiteY0-578" fmla="*/ 23530 h 1283495"/>
              <a:gd name="connsiteX1-579" fmla="*/ 982173 w 1942632"/>
              <a:gd name="connsiteY1-580" fmla="*/ 0 h 1283495"/>
              <a:gd name="connsiteX2-581" fmla="*/ 1904588 w 1942632"/>
              <a:gd name="connsiteY2-582" fmla="*/ 0 h 1283495"/>
              <a:gd name="connsiteX3-583" fmla="*/ 1942632 w 1942632"/>
              <a:gd name="connsiteY3-584" fmla="*/ 38107 h 1283495"/>
              <a:gd name="connsiteX4-585" fmla="*/ 1942632 w 1942632"/>
              <a:gd name="connsiteY4-586" fmla="*/ 960540 h 1283495"/>
              <a:gd name="connsiteX5-587" fmla="*/ 1919081 w 1942632"/>
              <a:gd name="connsiteY5-588" fmla="*/ 995690 h 1283495"/>
              <a:gd name="connsiteX6-589" fmla="*/ 1877553 w 1942632"/>
              <a:gd name="connsiteY6-590" fmla="*/ 987434 h 1283495"/>
              <a:gd name="connsiteX7-591" fmla="*/ 1819771 w 1942632"/>
              <a:gd name="connsiteY7-592" fmla="*/ 929652 h 1283495"/>
              <a:gd name="connsiteX8-593" fmla="*/ 1765689 w 1942632"/>
              <a:gd name="connsiteY8-594" fmla="*/ 929787 h 1283495"/>
              <a:gd name="connsiteX9-595" fmla="*/ 1427581 w 1942632"/>
              <a:gd name="connsiteY9-596" fmla="*/ 1272148 h 1283495"/>
              <a:gd name="connsiteX10-597" fmla="*/ 1400455 w 1942632"/>
              <a:gd name="connsiteY10-598" fmla="*/ 1283495 h 1283495"/>
              <a:gd name="connsiteX11-599" fmla="*/ 36397 w 1942632"/>
              <a:gd name="connsiteY11-600" fmla="*/ 1283495 h 1283495"/>
              <a:gd name="connsiteX12-601" fmla="*/ 1385 w 1942632"/>
              <a:gd name="connsiteY12-602" fmla="*/ 1260348 h 1283495"/>
              <a:gd name="connsiteX13-603" fmla="*/ 8920 w 1942632"/>
              <a:gd name="connsiteY13-604" fmla="*/ 1219033 h 1283495"/>
              <a:gd name="connsiteX14-605" fmla="*/ 1010873 w 1942632"/>
              <a:gd name="connsiteY14-606" fmla="*/ 173517 h 1283495"/>
              <a:gd name="connsiteX15-607" fmla="*/ 1010331 w 1942632"/>
              <a:gd name="connsiteY15-608" fmla="*/ 120212 h 1283495"/>
              <a:gd name="connsiteX16-609" fmla="*/ 955227 w 1942632"/>
              <a:gd name="connsiteY16-610" fmla="*/ 65108 h 1283495"/>
              <a:gd name="connsiteX17-611" fmla="*/ 946969 w 1942632"/>
              <a:gd name="connsiteY17-612" fmla="*/ 23530 h 1283495"/>
              <a:gd name="connsiteX0-613" fmla="*/ 946969 w 1942632"/>
              <a:gd name="connsiteY0-614" fmla="*/ 23530 h 1283495"/>
              <a:gd name="connsiteX1-615" fmla="*/ 982173 w 1942632"/>
              <a:gd name="connsiteY1-616" fmla="*/ 0 h 1283495"/>
              <a:gd name="connsiteX2-617" fmla="*/ 1904588 w 1942632"/>
              <a:gd name="connsiteY2-618" fmla="*/ 0 h 1283495"/>
              <a:gd name="connsiteX3-619" fmla="*/ 1942632 w 1942632"/>
              <a:gd name="connsiteY3-620" fmla="*/ 38107 h 1283495"/>
              <a:gd name="connsiteX4-621" fmla="*/ 1942632 w 1942632"/>
              <a:gd name="connsiteY4-622" fmla="*/ 960540 h 1283495"/>
              <a:gd name="connsiteX5-623" fmla="*/ 1919081 w 1942632"/>
              <a:gd name="connsiteY5-624" fmla="*/ 995690 h 1283495"/>
              <a:gd name="connsiteX6-625" fmla="*/ 1877553 w 1942632"/>
              <a:gd name="connsiteY6-626" fmla="*/ 987434 h 1283495"/>
              <a:gd name="connsiteX7-627" fmla="*/ 1819771 w 1942632"/>
              <a:gd name="connsiteY7-628" fmla="*/ 929652 h 1283495"/>
              <a:gd name="connsiteX8-629" fmla="*/ 1765689 w 1942632"/>
              <a:gd name="connsiteY8-630" fmla="*/ 929787 h 1283495"/>
              <a:gd name="connsiteX9-631" fmla="*/ 1427581 w 1942632"/>
              <a:gd name="connsiteY9-632" fmla="*/ 1272148 h 1283495"/>
              <a:gd name="connsiteX10-633" fmla="*/ 1400455 w 1942632"/>
              <a:gd name="connsiteY10-634" fmla="*/ 1283495 h 1283495"/>
              <a:gd name="connsiteX11-635" fmla="*/ 36397 w 1942632"/>
              <a:gd name="connsiteY11-636" fmla="*/ 1283495 h 1283495"/>
              <a:gd name="connsiteX12-637" fmla="*/ 1385 w 1942632"/>
              <a:gd name="connsiteY12-638" fmla="*/ 1260348 h 1283495"/>
              <a:gd name="connsiteX13-639" fmla="*/ 8920 w 1942632"/>
              <a:gd name="connsiteY13-640" fmla="*/ 1219033 h 1283495"/>
              <a:gd name="connsiteX14-641" fmla="*/ 1010873 w 1942632"/>
              <a:gd name="connsiteY14-642" fmla="*/ 173517 h 1283495"/>
              <a:gd name="connsiteX15-643" fmla="*/ 1010331 w 1942632"/>
              <a:gd name="connsiteY15-644" fmla="*/ 120212 h 1283495"/>
              <a:gd name="connsiteX16-645" fmla="*/ 955227 w 1942632"/>
              <a:gd name="connsiteY16-646" fmla="*/ 65108 h 1283495"/>
              <a:gd name="connsiteX17-647" fmla="*/ 946969 w 1942632"/>
              <a:gd name="connsiteY17-648" fmla="*/ 23530 h 1283495"/>
              <a:gd name="connsiteX0-649" fmla="*/ 946969 w 1942632"/>
              <a:gd name="connsiteY0-650" fmla="*/ 23530 h 1283495"/>
              <a:gd name="connsiteX1-651" fmla="*/ 982173 w 1942632"/>
              <a:gd name="connsiteY1-652" fmla="*/ 0 h 1283495"/>
              <a:gd name="connsiteX2-653" fmla="*/ 1904588 w 1942632"/>
              <a:gd name="connsiteY2-654" fmla="*/ 0 h 1283495"/>
              <a:gd name="connsiteX3-655" fmla="*/ 1942632 w 1942632"/>
              <a:gd name="connsiteY3-656" fmla="*/ 38107 h 1283495"/>
              <a:gd name="connsiteX4-657" fmla="*/ 1942632 w 1942632"/>
              <a:gd name="connsiteY4-658" fmla="*/ 960540 h 1283495"/>
              <a:gd name="connsiteX5-659" fmla="*/ 1919081 w 1942632"/>
              <a:gd name="connsiteY5-660" fmla="*/ 995690 h 1283495"/>
              <a:gd name="connsiteX6-661" fmla="*/ 1877553 w 1942632"/>
              <a:gd name="connsiteY6-662" fmla="*/ 987434 h 1283495"/>
              <a:gd name="connsiteX7-663" fmla="*/ 1819771 w 1942632"/>
              <a:gd name="connsiteY7-664" fmla="*/ 929652 h 1283495"/>
              <a:gd name="connsiteX8-665" fmla="*/ 1765689 w 1942632"/>
              <a:gd name="connsiteY8-666" fmla="*/ 929787 h 1283495"/>
              <a:gd name="connsiteX9-667" fmla="*/ 1427581 w 1942632"/>
              <a:gd name="connsiteY9-668" fmla="*/ 1272148 h 1283495"/>
              <a:gd name="connsiteX10-669" fmla="*/ 1400455 w 1942632"/>
              <a:gd name="connsiteY10-670" fmla="*/ 1283495 h 1283495"/>
              <a:gd name="connsiteX11-671" fmla="*/ 36397 w 1942632"/>
              <a:gd name="connsiteY11-672" fmla="*/ 1283495 h 1283495"/>
              <a:gd name="connsiteX12-673" fmla="*/ 1385 w 1942632"/>
              <a:gd name="connsiteY12-674" fmla="*/ 1260348 h 1283495"/>
              <a:gd name="connsiteX13-675" fmla="*/ 8920 w 1942632"/>
              <a:gd name="connsiteY13-676" fmla="*/ 1219033 h 1283495"/>
              <a:gd name="connsiteX14-677" fmla="*/ 1010873 w 1942632"/>
              <a:gd name="connsiteY14-678" fmla="*/ 173517 h 1283495"/>
              <a:gd name="connsiteX15-679" fmla="*/ 1010331 w 1942632"/>
              <a:gd name="connsiteY15-680" fmla="*/ 120212 h 1283495"/>
              <a:gd name="connsiteX16-681" fmla="*/ 955227 w 1942632"/>
              <a:gd name="connsiteY16-682" fmla="*/ 65108 h 1283495"/>
              <a:gd name="connsiteX17-683" fmla="*/ 946969 w 1942632"/>
              <a:gd name="connsiteY17-684" fmla="*/ 23530 h 1283495"/>
              <a:gd name="connsiteX0-685" fmla="*/ 946969 w 1942632"/>
              <a:gd name="connsiteY0-686" fmla="*/ 23530 h 1283495"/>
              <a:gd name="connsiteX1-687" fmla="*/ 982173 w 1942632"/>
              <a:gd name="connsiteY1-688" fmla="*/ 0 h 1283495"/>
              <a:gd name="connsiteX2-689" fmla="*/ 1904588 w 1942632"/>
              <a:gd name="connsiteY2-690" fmla="*/ 0 h 1283495"/>
              <a:gd name="connsiteX3-691" fmla="*/ 1942632 w 1942632"/>
              <a:gd name="connsiteY3-692" fmla="*/ 38107 h 1283495"/>
              <a:gd name="connsiteX4-693" fmla="*/ 1942632 w 1942632"/>
              <a:gd name="connsiteY4-694" fmla="*/ 960540 h 1283495"/>
              <a:gd name="connsiteX5-695" fmla="*/ 1919081 w 1942632"/>
              <a:gd name="connsiteY5-696" fmla="*/ 995690 h 1283495"/>
              <a:gd name="connsiteX6-697" fmla="*/ 1877553 w 1942632"/>
              <a:gd name="connsiteY6-698" fmla="*/ 987434 h 1283495"/>
              <a:gd name="connsiteX7-699" fmla="*/ 1819771 w 1942632"/>
              <a:gd name="connsiteY7-700" fmla="*/ 929652 h 1283495"/>
              <a:gd name="connsiteX8-701" fmla="*/ 1765689 w 1942632"/>
              <a:gd name="connsiteY8-702" fmla="*/ 929787 h 1283495"/>
              <a:gd name="connsiteX9-703" fmla="*/ 1427581 w 1942632"/>
              <a:gd name="connsiteY9-704" fmla="*/ 1272148 h 1283495"/>
              <a:gd name="connsiteX10-705" fmla="*/ 1400455 w 1942632"/>
              <a:gd name="connsiteY10-706" fmla="*/ 1283495 h 1283495"/>
              <a:gd name="connsiteX11-707" fmla="*/ 36397 w 1942632"/>
              <a:gd name="connsiteY11-708" fmla="*/ 1283495 h 1283495"/>
              <a:gd name="connsiteX12-709" fmla="*/ 1385 w 1942632"/>
              <a:gd name="connsiteY12-710" fmla="*/ 1260348 h 1283495"/>
              <a:gd name="connsiteX13-711" fmla="*/ 8920 w 1942632"/>
              <a:gd name="connsiteY13-712" fmla="*/ 1219033 h 1283495"/>
              <a:gd name="connsiteX14-713" fmla="*/ 1010873 w 1942632"/>
              <a:gd name="connsiteY14-714" fmla="*/ 173517 h 1283495"/>
              <a:gd name="connsiteX15-715" fmla="*/ 1010331 w 1942632"/>
              <a:gd name="connsiteY15-716" fmla="*/ 120212 h 1283495"/>
              <a:gd name="connsiteX16-717" fmla="*/ 955227 w 1942632"/>
              <a:gd name="connsiteY16-718" fmla="*/ 65108 h 1283495"/>
              <a:gd name="connsiteX17-719" fmla="*/ 946969 w 1942632"/>
              <a:gd name="connsiteY17-720" fmla="*/ 23530 h 1283495"/>
              <a:gd name="connsiteX0-721" fmla="*/ 946969 w 1942632"/>
              <a:gd name="connsiteY0-722" fmla="*/ 23530 h 1283495"/>
              <a:gd name="connsiteX1-723" fmla="*/ 982173 w 1942632"/>
              <a:gd name="connsiteY1-724" fmla="*/ 0 h 1283495"/>
              <a:gd name="connsiteX2-725" fmla="*/ 1904588 w 1942632"/>
              <a:gd name="connsiteY2-726" fmla="*/ 0 h 1283495"/>
              <a:gd name="connsiteX3-727" fmla="*/ 1942632 w 1942632"/>
              <a:gd name="connsiteY3-728" fmla="*/ 38107 h 1283495"/>
              <a:gd name="connsiteX4-729" fmla="*/ 1942632 w 1942632"/>
              <a:gd name="connsiteY4-730" fmla="*/ 960540 h 1283495"/>
              <a:gd name="connsiteX5-731" fmla="*/ 1919081 w 1942632"/>
              <a:gd name="connsiteY5-732" fmla="*/ 995690 h 1283495"/>
              <a:gd name="connsiteX6-733" fmla="*/ 1877553 w 1942632"/>
              <a:gd name="connsiteY6-734" fmla="*/ 987434 h 1283495"/>
              <a:gd name="connsiteX7-735" fmla="*/ 1819771 w 1942632"/>
              <a:gd name="connsiteY7-736" fmla="*/ 929652 h 1283495"/>
              <a:gd name="connsiteX8-737" fmla="*/ 1765689 w 1942632"/>
              <a:gd name="connsiteY8-738" fmla="*/ 929787 h 1283495"/>
              <a:gd name="connsiteX9-739" fmla="*/ 1427581 w 1942632"/>
              <a:gd name="connsiteY9-740" fmla="*/ 1272148 h 1283495"/>
              <a:gd name="connsiteX10-741" fmla="*/ 1400455 w 1942632"/>
              <a:gd name="connsiteY10-742" fmla="*/ 1283495 h 1283495"/>
              <a:gd name="connsiteX11-743" fmla="*/ 36397 w 1942632"/>
              <a:gd name="connsiteY11-744" fmla="*/ 1283495 h 1283495"/>
              <a:gd name="connsiteX12-745" fmla="*/ 1385 w 1942632"/>
              <a:gd name="connsiteY12-746" fmla="*/ 1260348 h 1283495"/>
              <a:gd name="connsiteX13-747" fmla="*/ 8920 w 1942632"/>
              <a:gd name="connsiteY13-748" fmla="*/ 1219033 h 1283495"/>
              <a:gd name="connsiteX14-749" fmla="*/ 1010873 w 1942632"/>
              <a:gd name="connsiteY14-750" fmla="*/ 173517 h 1283495"/>
              <a:gd name="connsiteX15-751" fmla="*/ 1010331 w 1942632"/>
              <a:gd name="connsiteY15-752" fmla="*/ 120212 h 1283495"/>
              <a:gd name="connsiteX16-753" fmla="*/ 955227 w 1942632"/>
              <a:gd name="connsiteY16-754" fmla="*/ 65108 h 1283495"/>
              <a:gd name="connsiteX17-755" fmla="*/ 946969 w 1942632"/>
              <a:gd name="connsiteY17-756" fmla="*/ 23530 h 1283495"/>
              <a:gd name="connsiteX0-757" fmla="*/ 946345 w 1942008"/>
              <a:gd name="connsiteY0-758" fmla="*/ 23530 h 1283495"/>
              <a:gd name="connsiteX1-759" fmla="*/ 981549 w 1942008"/>
              <a:gd name="connsiteY1-760" fmla="*/ 0 h 1283495"/>
              <a:gd name="connsiteX2-761" fmla="*/ 1903964 w 1942008"/>
              <a:gd name="connsiteY2-762" fmla="*/ 0 h 1283495"/>
              <a:gd name="connsiteX3-763" fmla="*/ 1942008 w 1942008"/>
              <a:gd name="connsiteY3-764" fmla="*/ 38107 h 1283495"/>
              <a:gd name="connsiteX4-765" fmla="*/ 1942008 w 1942008"/>
              <a:gd name="connsiteY4-766" fmla="*/ 960540 h 1283495"/>
              <a:gd name="connsiteX5-767" fmla="*/ 1918457 w 1942008"/>
              <a:gd name="connsiteY5-768" fmla="*/ 995690 h 1283495"/>
              <a:gd name="connsiteX6-769" fmla="*/ 1876929 w 1942008"/>
              <a:gd name="connsiteY6-770" fmla="*/ 987434 h 1283495"/>
              <a:gd name="connsiteX7-771" fmla="*/ 1819147 w 1942008"/>
              <a:gd name="connsiteY7-772" fmla="*/ 929652 h 1283495"/>
              <a:gd name="connsiteX8-773" fmla="*/ 1765065 w 1942008"/>
              <a:gd name="connsiteY8-774" fmla="*/ 929787 h 1283495"/>
              <a:gd name="connsiteX9-775" fmla="*/ 1426957 w 1942008"/>
              <a:gd name="connsiteY9-776" fmla="*/ 1272148 h 1283495"/>
              <a:gd name="connsiteX10-777" fmla="*/ 1399831 w 1942008"/>
              <a:gd name="connsiteY10-778" fmla="*/ 1283495 h 1283495"/>
              <a:gd name="connsiteX11-779" fmla="*/ 35773 w 1942008"/>
              <a:gd name="connsiteY11-780" fmla="*/ 1283495 h 1283495"/>
              <a:gd name="connsiteX12-781" fmla="*/ 761 w 1942008"/>
              <a:gd name="connsiteY12-782" fmla="*/ 1260348 h 1283495"/>
              <a:gd name="connsiteX13-783" fmla="*/ 8296 w 1942008"/>
              <a:gd name="connsiteY13-784" fmla="*/ 1219033 h 1283495"/>
              <a:gd name="connsiteX14-785" fmla="*/ 1010249 w 1942008"/>
              <a:gd name="connsiteY14-786" fmla="*/ 173517 h 1283495"/>
              <a:gd name="connsiteX15-787" fmla="*/ 1009707 w 1942008"/>
              <a:gd name="connsiteY15-788" fmla="*/ 120212 h 1283495"/>
              <a:gd name="connsiteX16-789" fmla="*/ 954603 w 1942008"/>
              <a:gd name="connsiteY16-790" fmla="*/ 65108 h 1283495"/>
              <a:gd name="connsiteX17-791" fmla="*/ 946345 w 1942008"/>
              <a:gd name="connsiteY17-792" fmla="*/ 23530 h 1283495"/>
              <a:gd name="connsiteX0-793" fmla="*/ 945771 w 1941434"/>
              <a:gd name="connsiteY0-794" fmla="*/ 23530 h 1283495"/>
              <a:gd name="connsiteX1-795" fmla="*/ 980975 w 1941434"/>
              <a:gd name="connsiteY1-796" fmla="*/ 0 h 1283495"/>
              <a:gd name="connsiteX2-797" fmla="*/ 1903390 w 1941434"/>
              <a:gd name="connsiteY2-798" fmla="*/ 0 h 1283495"/>
              <a:gd name="connsiteX3-799" fmla="*/ 1941434 w 1941434"/>
              <a:gd name="connsiteY3-800" fmla="*/ 38107 h 1283495"/>
              <a:gd name="connsiteX4-801" fmla="*/ 1941434 w 1941434"/>
              <a:gd name="connsiteY4-802" fmla="*/ 960540 h 1283495"/>
              <a:gd name="connsiteX5-803" fmla="*/ 1917883 w 1941434"/>
              <a:gd name="connsiteY5-804" fmla="*/ 995690 h 1283495"/>
              <a:gd name="connsiteX6-805" fmla="*/ 1876355 w 1941434"/>
              <a:gd name="connsiteY6-806" fmla="*/ 987434 h 1283495"/>
              <a:gd name="connsiteX7-807" fmla="*/ 1818573 w 1941434"/>
              <a:gd name="connsiteY7-808" fmla="*/ 929652 h 1283495"/>
              <a:gd name="connsiteX8-809" fmla="*/ 1764491 w 1941434"/>
              <a:gd name="connsiteY8-810" fmla="*/ 929787 h 1283495"/>
              <a:gd name="connsiteX9-811" fmla="*/ 1426383 w 1941434"/>
              <a:gd name="connsiteY9-812" fmla="*/ 1272148 h 1283495"/>
              <a:gd name="connsiteX10-813" fmla="*/ 1399257 w 1941434"/>
              <a:gd name="connsiteY10-814" fmla="*/ 1283495 h 1283495"/>
              <a:gd name="connsiteX11-815" fmla="*/ 35199 w 1941434"/>
              <a:gd name="connsiteY11-816" fmla="*/ 1283495 h 1283495"/>
              <a:gd name="connsiteX12-817" fmla="*/ 187 w 1941434"/>
              <a:gd name="connsiteY12-818" fmla="*/ 1260348 h 1283495"/>
              <a:gd name="connsiteX13-819" fmla="*/ 7722 w 1941434"/>
              <a:gd name="connsiteY13-820" fmla="*/ 1219033 h 1283495"/>
              <a:gd name="connsiteX14-821" fmla="*/ 1009675 w 1941434"/>
              <a:gd name="connsiteY14-822" fmla="*/ 173517 h 1283495"/>
              <a:gd name="connsiteX15-823" fmla="*/ 1009133 w 1941434"/>
              <a:gd name="connsiteY15-824" fmla="*/ 120212 h 1283495"/>
              <a:gd name="connsiteX16-825" fmla="*/ 954029 w 1941434"/>
              <a:gd name="connsiteY16-826" fmla="*/ 65108 h 1283495"/>
              <a:gd name="connsiteX17-827" fmla="*/ 945771 w 1941434"/>
              <a:gd name="connsiteY17-828" fmla="*/ 23530 h 1283495"/>
              <a:gd name="connsiteX0-829" fmla="*/ 946469 w 1942132"/>
              <a:gd name="connsiteY0-830" fmla="*/ 23530 h 1283495"/>
              <a:gd name="connsiteX1-831" fmla="*/ 981673 w 1942132"/>
              <a:gd name="connsiteY1-832" fmla="*/ 0 h 1283495"/>
              <a:gd name="connsiteX2-833" fmla="*/ 1904088 w 1942132"/>
              <a:gd name="connsiteY2-834" fmla="*/ 0 h 1283495"/>
              <a:gd name="connsiteX3-835" fmla="*/ 1942132 w 1942132"/>
              <a:gd name="connsiteY3-836" fmla="*/ 38107 h 1283495"/>
              <a:gd name="connsiteX4-837" fmla="*/ 1942132 w 1942132"/>
              <a:gd name="connsiteY4-838" fmla="*/ 960540 h 1283495"/>
              <a:gd name="connsiteX5-839" fmla="*/ 1918581 w 1942132"/>
              <a:gd name="connsiteY5-840" fmla="*/ 995690 h 1283495"/>
              <a:gd name="connsiteX6-841" fmla="*/ 1877053 w 1942132"/>
              <a:gd name="connsiteY6-842" fmla="*/ 987434 h 1283495"/>
              <a:gd name="connsiteX7-843" fmla="*/ 1819271 w 1942132"/>
              <a:gd name="connsiteY7-844" fmla="*/ 929652 h 1283495"/>
              <a:gd name="connsiteX8-845" fmla="*/ 1765189 w 1942132"/>
              <a:gd name="connsiteY8-846" fmla="*/ 929787 h 1283495"/>
              <a:gd name="connsiteX9-847" fmla="*/ 1427081 w 1942132"/>
              <a:gd name="connsiteY9-848" fmla="*/ 1272148 h 1283495"/>
              <a:gd name="connsiteX10-849" fmla="*/ 1399955 w 1942132"/>
              <a:gd name="connsiteY10-850" fmla="*/ 1283495 h 1283495"/>
              <a:gd name="connsiteX11-851" fmla="*/ 35897 w 1942132"/>
              <a:gd name="connsiteY11-852" fmla="*/ 1283495 h 1283495"/>
              <a:gd name="connsiteX12-853" fmla="*/ 885 w 1942132"/>
              <a:gd name="connsiteY12-854" fmla="*/ 1260348 h 1283495"/>
              <a:gd name="connsiteX13-855" fmla="*/ 8420 w 1942132"/>
              <a:gd name="connsiteY13-856" fmla="*/ 1219033 h 1283495"/>
              <a:gd name="connsiteX14-857" fmla="*/ 1010373 w 1942132"/>
              <a:gd name="connsiteY14-858" fmla="*/ 173517 h 1283495"/>
              <a:gd name="connsiteX15-859" fmla="*/ 1009831 w 1942132"/>
              <a:gd name="connsiteY15-860" fmla="*/ 120212 h 1283495"/>
              <a:gd name="connsiteX16-861" fmla="*/ 954727 w 1942132"/>
              <a:gd name="connsiteY16-862" fmla="*/ 65108 h 1283495"/>
              <a:gd name="connsiteX17-863" fmla="*/ 946469 w 1942132"/>
              <a:gd name="connsiteY17-864" fmla="*/ 23530 h 1283495"/>
              <a:gd name="connsiteX0-865" fmla="*/ 948287 w 1943950"/>
              <a:gd name="connsiteY0-866" fmla="*/ 23530 h 1283495"/>
              <a:gd name="connsiteX1-867" fmla="*/ 983491 w 1943950"/>
              <a:gd name="connsiteY1-868" fmla="*/ 0 h 1283495"/>
              <a:gd name="connsiteX2-869" fmla="*/ 1905906 w 1943950"/>
              <a:gd name="connsiteY2-870" fmla="*/ 0 h 1283495"/>
              <a:gd name="connsiteX3-871" fmla="*/ 1943950 w 1943950"/>
              <a:gd name="connsiteY3-872" fmla="*/ 38107 h 1283495"/>
              <a:gd name="connsiteX4-873" fmla="*/ 1943950 w 1943950"/>
              <a:gd name="connsiteY4-874" fmla="*/ 960540 h 1283495"/>
              <a:gd name="connsiteX5-875" fmla="*/ 1920399 w 1943950"/>
              <a:gd name="connsiteY5-876" fmla="*/ 995690 h 1283495"/>
              <a:gd name="connsiteX6-877" fmla="*/ 1878871 w 1943950"/>
              <a:gd name="connsiteY6-878" fmla="*/ 987434 h 1283495"/>
              <a:gd name="connsiteX7-879" fmla="*/ 1821089 w 1943950"/>
              <a:gd name="connsiteY7-880" fmla="*/ 929652 h 1283495"/>
              <a:gd name="connsiteX8-881" fmla="*/ 1767007 w 1943950"/>
              <a:gd name="connsiteY8-882" fmla="*/ 929787 h 1283495"/>
              <a:gd name="connsiteX9-883" fmla="*/ 1428899 w 1943950"/>
              <a:gd name="connsiteY9-884" fmla="*/ 1272148 h 1283495"/>
              <a:gd name="connsiteX10-885" fmla="*/ 1401773 w 1943950"/>
              <a:gd name="connsiteY10-886" fmla="*/ 1283495 h 1283495"/>
              <a:gd name="connsiteX11-887" fmla="*/ 37715 w 1943950"/>
              <a:gd name="connsiteY11-888" fmla="*/ 1283495 h 1283495"/>
              <a:gd name="connsiteX12-889" fmla="*/ 2703 w 1943950"/>
              <a:gd name="connsiteY12-890" fmla="*/ 1260348 h 1283495"/>
              <a:gd name="connsiteX13-891" fmla="*/ 10238 w 1943950"/>
              <a:gd name="connsiteY13-892" fmla="*/ 1219033 h 1283495"/>
              <a:gd name="connsiteX14-893" fmla="*/ 1012191 w 1943950"/>
              <a:gd name="connsiteY14-894" fmla="*/ 173517 h 1283495"/>
              <a:gd name="connsiteX15-895" fmla="*/ 1011649 w 1943950"/>
              <a:gd name="connsiteY15-896" fmla="*/ 120212 h 1283495"/>
              <a:gd name="connsiteX16-897" fmla="*/ 956545 w 1943950"/>
              <a:gd name="connsiteY16-898" fmla="*/ 65108 h 1283495"/>
              <a:gd name="connsiteX17-899" fmla="*/ 948287 w 1943950"/>
              <a:gd name="connsiteY17-900" fmla="*/ 23530 h 1283495"/>
              <a:gd name="connsiteX0-901" fmla="*/ 948287 w 1943950"/>
              <a:gd name="connsiteY0-902" fmla="*/ 23530 h 1283495"/>
              <a:gd name="connsiteX1-903" fmla="*/ 983491 w 1943950"/>
              <a:gd name="connsiteY1-904" fmla="*/ 0 h 1283495"/>
              <a:gd name="connsiteX2-905" fmla="*/ 1905906 w 1943950"/>
              <a:gd name="connsiteY2-906" fmla="*/ 0 h 1283495"/>
              <a:gd name="connsiteX3-907" fmla="*/ 1943950 w 1943950"/>
              <a:gd name="connsiteY3-908" fmla="*/ 38107 h 1283495"/>
              <a:gd name="connsiteX4-909" fmla="*/ 1943950 w 1943950"/>
              <a:gd name="connsiteY4-910" fmla="*/ 960540 h 1283495"/>
              <a:gd name="connsiteX5-911" fmla="*/ 1920399 w 1943950"/>
              <a:gd name="connsiteY5-912" fmla="*/ 995690 h 1283495"/>
              <a:gd name="connsiteX6-913" fmla="*/ 1878871 w 1943950"/>
              <a:gd name="connsiteY6-914" fmla="*/ 987434 h 1283495"/>
              <a:gd name="connsiteX7-915" fmla="*/ 1821089 w 1943950"/>
              <a:gd name="connsiteY7-916" fmla="*/ 929652 h 1283495"/>
              <a:gd name="connsiteX8-917" fmla="*/ 1767007 w 1943950"/>
              <a:gd name="connsiteY8-918" fmla="*/ 929787 h 1283495"/>
              <a:gd name="connsiteX9-919" fmla="*/ 1428899 w 1943950"/>
              <a:gd name="connsiteY9-920" fmla="*/ 1272148 h 1283495"/>
              <a:gd name="connsiteX10-921" fmla="*/ 1401773 w 1943950"/>
              <a:gd name="connsiteY10-922" fmla="*/ 1283495 h 1283495"/>
              <a:gd name="connsiteX11-923" fmla="*/ 37715 w 1943950"/>
              <a:gd name="connsiteY11-924" fmla="*/ 1283495 h 1283495"/>
              <a:gd name="connsiteX12-925" fmla="*/ 2703 w 1943950"/>
              <a:gd name="connsiteY12-926" fmla="*/ 1260348 h 1283495"/>
              <a:gd name="connsiteX13-927" fmla="*/ 10238 w 1943950"/>
              <a:gd name="connsiteY13-928" fmla="*/ 1219033 h 1283495"/>
              <a:gd name="connsiteX14-929" fmla="*/ 1012191 w 1943950"/>
              <a:gd name="connsiteY14-930" fmla="*/ 173517 h 1283495"/>
              <a:gd name="connsiteX15-931" fmla="*/ 1011649 w 1943950"/>
              <a:gd name="connsiteY15-932" fmla="*/ 120212 h 1283495"/>
              <a:gd name="connsiteX16-933" fmla="*/ 956545 w 1943950"/>
              <a:gd name="connsiteY16-934" fmla="*/ 65108 h 1283495"/>
              <a:gd name="connsiteX17-935" fmla="*/ 948287 w 1943950"/>
              <a:gd name="connsiteY17-936" fmla="*/ 23530 h 1283495"/>
              <a:gd name="connsiteX0-937" fmla="*/ 948287 w 1943950"/>
              <a:gd name="connsiteY0-938" fmla="*/ 23530 h 1283495"/>
              <a:gd name="connsiteX1-939" fmla="*/ 983491 w 1943950"/>
              <a:gd name="connsiteY1-940" fmla="*/ 0 h 1283495"/>
              <a:gd name="connsiteX2-941" fmla="*/ 1905906 w 1943950"/>
              <a:gd name="connsiteY2-942" fmla="*/ 0 h 1283495"/>
              <a:gd name="connsiteX3-943" fmla="*/ 1943950 w 1943950"/>
              <a:gd name="connsiteY3-944" fmla="*/ 38107 h 1283495"/>
              <a:gd name="connsiteX4-945" fmla="*/ 1943950 w 1943950"/>
              <a:gd name="connsiteY4-946" fmla="*/ 960540 h 1283495"/>
              <a:gd name="connsiteX5-947" fmla="*/ 1920399 w 1943950"/>
              <a:gd name="connsiteY5-948" fmla="*/ 995690 h 1283495"/>
              <a:gd name="connsiteX6-949" fmla="*/ 1878871 w 1943950"/>
              <a:gd name="connsiteY6-950" fmla="*/ 987434 h 1283495"/>
              <a:gd name="connsiteX7-951" fmla="*/ 1821089 w 1943950"/>
              <a:gd name="connsiteY7-952" fmla="*/ 929652 h 1283495"/>
              <a:gd name="connsiteX8-953" fmla="*/ 1767007 w 1943950"/>
              <a:gd name="connsiteY8-954" fmla="*/ 929787 h 1283495"/>
              <a:gd name="connsiteX9-955" fmla="*/ 1428899 w 1943950"/>
              <a:gd name="connsiteY9-956" fmla="*/ 1272148 h 1283495"/>
              <a:gd name="connsiteX10-957" fmla="*/ 1401773 w 1943950"/>
              <a:gd name="connsiteY10-958" fmla="*/ 1283495 h 1283495"/>
              <a:gd name="connsiteX11-959" fmla="*/ 37715 w 1943950"/>
              <a:gd name="connsiteY11-960" fmla="*/ 1283495 h 1283495"/>
              <a:gd name="connsiteX12-961" fmla="*/ 2703 w 1943950"/>
              <a:gd name="connsiteY12-962" fmla="*/ 1260348 h 1283495"/>
              <a:gd name="connsiteX13-963" fmla="*/ 10238 w 1943950"/>
              <a:gd name="connsiteY13-964" fmla="*/ 1219033 h 1283495"/>
              <a:gd name="connsiteX14-965" fmla="*/ 1012191 w 1943950"/>
              <a:gd name="connsiteY14-966" fmla="*/ 173517 h 1283495"/>
              <a:gd name="connsiteX15-967" fmla="*/ 1011649 w 1943950"/>
              <a:gd name="connsiteY15-968" fmla="*/ 120212 h 1283495"/>
              <a:gd name="connsiteX16-969" fmla="*/ 956545 w 1943950"/>
              <a:gd name="connsiteY16-970" fmla="*/ 65108 h 1283495"/>
              <a:gd name="connsiteX17-971" fmla="*/ 948287 w 1943950"/>
              <a:gd name="connsiteY17-972" fmla="*/ 23530 h 1283495"/>
              <a:gd name="connsiteX0-973" fmla="*/ 948287 w 1943950"/>
              <a:gd name="connsiteY0-974" fmla="*/ 23530 h 1283495"/>
              <a:gd name="connsiteX1-975" fmla="*/ 983491 w 1943950"/>
              <a:gd name="connsiteY1-976" fmla="*/ 0 h 1283495"/>
              <a:gd name="connsiteX2-977" fmla="*/ 1905906 w 1943950"/>
              <a:gd name="connsiteY2-978" fmla="*/ 0 h 1283495"/>
              <a:gd name="connsiteX3-979" fmla="*/ 1943950 w 1943950"/>
              <a:gd name="connsiteY3-980" fmla="*/ 38107 h 1283495"/>
              <a:gd name="connsiteX4-981" fmla="*/ 1943950 w 1943950"/>
              <a:gd name="connsiteY4-982" fmla="*/ 960540 h 1283495"/>
              <a:gd name="connsiteX5-983" fmla="*/ 1920399 w 1943950"/>
              <a:gd name="connsiteY5-984" fmla="*/ 995690 h 1283495"/>
              <a:gd name="connsiteX6-985" fmla="*/ 1878871 w 1943950"/>
              <a:gd name="connsiteY6-986" fmla="*/ 987434 h 1283495"/>
              <a:gd name="connsiteX7-987" fmla="*/ 1821089 w 1943950"/>
              <a:gd name="connsiteY7-988" fmla="*/ 929652 h 1283495"/>
              <a:gd name="connsiteX8-989" fmla="*/ 1767007 w 1943950"/>
              <a:gd name="connsiteY8-990" fmla="*/ 929787 h 1283495"/>
              <a:gd name="connsiteX9-991" fmla="*/ 1428899 w 1943950"/>
              <a:gd name="connsiteY9-992" fmla="*/ 1272148 h 1283495"/>
              <a:gd name="connsiteX10-993" fmla="*/ 1401773 w 1943950"/>
              <a:gd name="connsiteY10-994" fmla="*/ 1283495 h 1283495"/>
              <a:gd name="connsiteX11-995" fmla="*/ 37715 w 1943950"/>
              <a:gd name="connsiteY11-996" fmla="*/ 1283495 h 1283495"/>
              <a:gd name="connsiteX12-997" fmla="*/ 2703 w 1943950"/>
              <a:gd name="connsiteY12-998" fmla="*/ 1260348 h 1283495"/>
              <a:gd name="connsiteX13-999" fmla="*/ 10238 w 1943950"/>
              <a:gd name="connsiteY13-1000" fmla="*/ 1219033 h 1283495"/>
              <a:gd name="connsiteX14-1001" fmla="*/ 1012191 w 1943950"/>
              <a:gd name="connsiteY14-1002" fmla="*/ 173517 h 1283495"/>
              <a:gd name="connsiteX15-1003" fmla="*/ 1011649 w 1943950"/>
              <a:gd name="connsiteY15-1004" fmla="*/ 120212 h 1283495"/>
              <a:gd name="connsiteX16-1005" fmla="*/ 956545 w 1943950"/>
              <a:gd name="connsiteY16-1006" fmla="*/ 65108 h 1283495"/>
              <a:gd name="connsiteX17-1007" fmla="*/ 948287 w 1943950"/>
              <a:gd name="connsiteY17-1008" fmla="*/ 23530 h 1283495"/>
              <a:gd name="connsiteX0-1009" fmla="*/ 948287 w 1943950"/>
              <a:gd name="connsiteY0-1010" fmla="*/ 23530 h 1283495"/>
              <a:gd name="connsiteX1-1011" fmla="*/ 983491 w 1943950"/>
              <a:gd name="connsiteY1-1012" fmla="*/ 0 h 1283495"/>
              <a:gd name="connsiteX2-1013" fmla="*/ 1905906 w 1943950"/>
              <a:gd name="connsiteY2-1014" fmla="*/ 0 h 1283495"/>
              <a:gd name="connsiteX3-1015" fmla="*/ 1943950 w 1943950"/>
              <a:gd name="connsiteY3-1016" fmla="*/ 38107 h 1283495"/>
              <a:gd name="connsiteX4-1017" fmla="*/ 1943950 w 1943950"/>
              <a:gd name="connsiteY4-1018" fmla="*/ 960540 h 1283495"/>
              <a:gd name="connsiteX5-1019" fmla="*/ 1920399 w 1943950"/>
              <a:gd name="connsiteY5-1020" fmla="*/ 995690 h 1283495"/>
              <a:gd name="connsiteX6-1021" fmla="*/ 1878871 w 1943950"/>
              <a:gd name="connsiteY6-1022" fmla="*/ 987434 h 1283495"/>
              <a:gd name="connsiteX7-1023" fmla="*/ 1821089 w 1943950"/>
              <a:gd name="connsiteY7-1024" fmla="*/ 929652 h 1283495"/>
              <a:gd name="connsiteX8-1025" fmla="*/ 1767007 w 1943950"/>
              <a:gd name="connsiteY8-1026" fmla="*/ 929787 h 1283495"/>
              <a:gd name="connsiteX9-1027" fmla="*/ 1428899 w 1943950"/>
              <a:gd name="connsiteY9-1028" fmla="*/ 1272148 h 1283495"/>
              <a:gd name="connsiteX10-1029" fmla="*/ 1401773 w 1943950"/>
              <a:gd name="connsiteY10-1030" fmla="*/ 1283495 h 1283495"/>
              <a:gd name="connsiteX11-1031" fmla="*/ 37715 w 1943950"/>
              <a:gd name="connsiteY11-1032" fmla="*/ 1283495 h 1283495"/>
              <a:gd name="connsiteX12-1033" fmla="*/ 2703 w 1943950"/>
              <a:gd name="connsiteY12-1034" fmla="*/ 1260348 h 1283495"/>
              <a:gd name="connsiteX13-1035" fmla="*/ 10238 w 1943950"/>
              <a:gd name="connsiteY13-1036" fmla="*/ 1219033 h 1283495"/>
              <a:gd name="connsiteX14-1037" fmla="*/ 1012191 w 1943950"/>
              <a:gd name="connsiteY14-1038" fmla="*/ 173517 h 1283495"/>
              <a:gd name="connsiteX15-1039" fmla="*/ 1011649 w 1943950"/>
              <a:gd name="connsiteY15-1040" fmla="*/ 120212 h 1283495"/>
              <a:gd name="connsiteX16-1041" fmla="*/ 956545 w 1943950"/>
              <a:gd name="connsiteY16-1042" fmla="*/ 65108 h 1283495"/>
              <a:gd name="connsiteX17-1043" fmla="*/ 948287 w 1943950"/>
              <a:gd name="connsiteY17-1044" fmla="*/ 23530 h 1283495"/>
              <a:gd name="connsiteX0-1045" fmla="*/ 948287 w 1943950"/>
              <a:gd name="connsiteY0-1046" fmla="*/ 23530 h 1283495"/>
              <a:gd name="connsiteX1-1047" fmla="*/ 983491 w 1943950"/>
              <a:gd name="connsiteY1-1048" fmla="*/ 0 h 1283495"/>
              <a:gd name="connsiteX2-1049" fmla="*/ 1905906 w 1943950"/>
              <a:gd name="connsiteY2-1050" fmla="*/ 0 h 1283495"/>
              <a:gd name="connsiteX3-1051" fmla="*/ 1943950 w 1943950"/>
              <a:gd name="connsiteY3-1052" fmla="*/ 38107 h 1283495"/>
              <a:gd name="connsiteX4-1053" fmla="*/ 1943950 w 1943950"/>
              <a:gd name="connsiteY4-1054" fmla="*/ 960540 h 1283495"/>
              <a:gd name="connsiteX5-1055" fmla="*/ 1920399 w 1943950"/>
              <a:gd name="connsiteY5-1056" fmla="*/ 995690 h 1283495"/>
              <a:gd name="connsiteX6-1057" fmla="*/ 1878871 w 1943950"/>
              <a:gd name="connsiteY6-1058" fmla="*/ 987434 h 1283495"/>
              <a:gd name="connsiteX7-1059" fmla="*/ 1821089 w 1943950"/>
              <a:gd name="connsiteY7-1060" fmla="*/ 929652 h 1283495"/>
              <a:gd name="connsiteX8-1061" fmla="*/ 1767007 w 1943950"/>
              <a:gd name="connsiteY8-1062" fmla="*/ 929787 h 1283495"/>
              <a:gd name="connsiteX9-1063" fmla="*/ 1428899 w 1943950"/>
              <a:gd name="connsiteY9-1064" fmla="*/ 1272148 h 1283495"/>
              <a:gd name="connsiteX10-1065" fmla="*/ 1401773 w 1943950"/>
              <a:gd name="connsiteY10-1066" fmla="*/ 1283495 h 1283495"/>
              <a:gd name="connsiteX11-1067" fmla="*/ 37715 w 1943950"/>
              <a:gd name="connsiteY11-1068" fmla="*/ 1283495 h 1283495"/>
              <a:gd name="connsiteX12-1069" fmla="*/ 2703 w 1943950"/>
              <a:gd name="connsiteY12-1070" fmla="*/ 1260348 h 1283495"/>
              <a:gd name="connsiteX13-1071" fmla="*/ 10238 w 1943950"/>
              <a:gd name="connsiteY13-1072" fmla="*/ 1219033 h 1283495"/>
              <a:gd name="connsiteX14-1073" fmla="*/ 1012191 w 1943950"/>
              <a:gd name="connsiteY14-1074" fmla="*/ 173517 h 1283495"/>
              <a:gd name="connsiteX15-1075" fmla="*/ 1011649 w 1943950"/>
              <a:gd name="connsiteY15-1076" fmla="*/ 120212 h 1283495"/>
              <a:gd name="connsiteX16-1077" fmla="*/ 956545 w 1943950"/>
              <a:gd name="connsiteY16-1078" fmla="*/ 65108 h 1283495"/>
              <a:gd name="connsiteX17-1079" fmla="*/ 948287 w 1943950"/>
              <a:gd name="connsiteY17-1080" fmla="*/ 23530 h 1283495"/>
              <a:gd name="connsiteX0-1081" fmla="*/ 948287 w 1943950"/>
              <a:gd name="connsiteY0-1082" fmla="*/ 23530 h 1283495"/>
              <a:gd name="connsiteX1-1083" fmla="*/ 983491 w 1943950"/>
              <a:gd name="connsiteY1-1084" fmla="*/ 0 h 1283495"/>
              <a:gd name="connsiteX2-1085" fmla="*/ 1905906 w 1943950"/>
              <a:gd name="connsiteY2-1086" fmla="*/ 0 h 1283495"/>
              <a:gd name="connsiteX3-1087" fmla="*/ 1943950 w 1943950"/>
              <a:gd name="connsiteY3-1088" fmla="*/ 38107 h 1283495"/>
              <a:gd name="connsiteX4-1089" fmla="*/ 1943950 w 1943950"/>
              <a:gd name="connsiteY4-1090" fmla="*/ 960540 h 1283495"/>
              <a:gd name="connsiteX5-1091" fmla="*/ 1920399 w 1943950"/>
              <a:gd name="connsiteY5-1092" fmla="*/ 995690 h 1283495"/>
              <a:gd name="connsiteX6-1093" fmla="*/ 1878871 w 1943950"/>
              <a:gd name="connsiteY6-1094" fmla="*/ 987434 h 1283495"/>
              <a:gd name="connsiteX7-1095" fmla="*/ 1821089 w 1943950"/>
              <a:gd name="connsiteY7-1096" fmla="*/ 929652 h 1283495"/>
              <a:gd name="connsiteX8-1097" fmla="*/ 1767007 w 1943950"/>
              <a:gd name="connsiteY8-1098" fmla="*/ 929787 h 1283495"/>
              <a:gd name="connsiteX9-1099" fmla="*/ 1428899 w 1943950"/>
              <a:gd name="connsiteY9-1100" fmla="*/ 1272148 h 1283495"/>
              <a:gd name="connsiteX10-1101" fmla="*/ 1401773 w 1943950"/>
              <a:gd name="connsiteY10-1102" fmla="*/ 1283495 h 1283495"/>
              <a:gd name="connsiteX11-1103" fmla="*/ 37715 w 1943950"/>
              <a:gd name="connsiteY11-1104" fmla="*/ 1283495 h 1283495"/>
              <a:gd name="connsiteX12-1105" fmla="*/ 2703 w 1943950"/>
              <a:gd name="connsiteY12-1106" fmla="*/ 1260348 h 1283495"/>
              <a:gd name="connsiteX13-1107" fmla="*/ 10238 w 1943950"/>
              <a:gd name="connsiteY13-1108" fmla="*/ 1219033 h 1283495"/>
              <a:gd name="connsiteX14-1109" fmla="*/ 1012191 w 1943950"/>
              <a:gd name="connsiteY14-1110" fmla="*/ 173517 h 1283495"/>
              <a:gd name="connsiteX15-1111" fmla="*/ 1011649 w 1943950"/>
              <a:gd name="connsiteY15-1112" fmla="*/ 120212 h 1283495"/>
              <a:gd name="connsiteX16-1113" fmla="*/ 956545 w 1943950"/>
              <a:gd name="connsiteY16-1114" fmla="*/ 65108 h 1283495"/>
              <a:gd name="connsiteX17-1115" fmla="*/ 948287 w 1943950"/>
              <a:gd name="connsiteY17-1116" fmla="*/ 23530 h 1283495"/>
              <a:gd name="connsiteX0-1117" fmla="*/ 948287 w 1943950"/>
              <a:gd name="connsiteY0-1118" fmla="*/ 23530 h 1283495"/>
              <a:gd name="connsiteX1-1119" fmla="*/ 983491 w 1943950"/>
              <a:gd name="connsiteY1-1120" fmla="*/ 0 h 1283495"/>
              <a:gd name="connsiteX2-1121" fmla="*/ 1905906 w 1943950"/>
              <a:gd name="connsiteY2-1122" fmla="*/ 0 h 1283495"/>
              <a:gd name="connsiteX3-1123" fmla="*/ 1943950 w 1943950"/>
              <a:gd name="connsiteY3-1124" fmla="*/ 38107 h 1283495"/>
              <a:gd name="connsiteX4-1125" fmla="*/ 1943950 w 1943950"/>
              <a:gd name="connsiteY4-1126" fmla="*/ 960540 h 1283495"/>
              <a:gd name="connsiteX5-1127" fmla="*/ 1920399 w 1943950"/>
              <a:gd name="connsiteY5-1128" fmla="*/ 995690 h 1283495"/>
              <a:gd name="connsiteX6-1129" fmla="*/ 1878871 w 1943950"/>
              <a:gd name="connsiteY6-1130" fmla="*/ 987434 h 1283495"/>
              <a:gd name="connsiteX7-1131" fmla="*/ 1821089 w 1943950"/>
              <a:gd name="connsiteY7-1132" fmla="*/ 929652 h 1283495"/>
              <a:gd name="connsiteX8-1133" fmla="*/ 1767007 w 1943950"/>
              <a:gd name="connsiteY8-1134" fmla="*/ 929787 h 1283495"/>
              <a:gd name="connsiteX9-1135" fmla="*/ 1428899 w 1943950"/>
              <a:gd name="connsiteY9-1136" fmla="*/ 1272148 h 1283495"/>
              <a:gd name="connsiteX10-1137" fmla="*/ 1401773 w 1943950"/>
              <a:gd name="connsiteY10-1138" fmla="*/ 1283495 h 1283495"/>
              <a:gd name="connsiteX11-1139" fmla="*/ 37715 w 1943950"/>
              <a:gd name="connsiteY11-1140" fmla="*/ 1283495 h 1283495"/>
              <a:gd name="connsiteX12-1141" fmla="*/ 2703 w 1943950"/>
              <a:gd name="connsiteY12-1142" fmla="*/ 1260348 h 1283495"/>
              <a:gd name="connsiteX13-1143" fmla="*/ 10238 w 1943950"/>
              <a:gd name="connsiteY13-1144" fmla="*/ 1219033 h 1283495"/>
              <a:gd name="connsiteX14-1145" fmla="*/ 1012191 w 1943950"/>
              <a:gd name="connsiteY14-1146" fmla="*/ 173517 h 1283495"/>
              <a:gd name="connsiteX15-1147" fmla="*/ 1011649 w 1943950"/>
              <a:gd name="connsiteY15-1148" fmla="*/ 120212 h 1283495"/>
              <a:gd name="connsiteX16-1149" fmla="*/ 956545 w 1943950"/>
              <a:gd name="connsiteY16-1150" fmla="*/ 65108 h 1283495"/>
              <a:gd name="connsiteX17-1151" fmla="*/ 948287 w 1943950"/>
              <a:gd name="connsiteY17-1152" fmla="*/ 23530 h 12834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</a:cxnLst>
            <a:rect l="l" t="t" r="r" b="b"/>
            <a:pathLst>
              <a:path w="1943950" h="1283495">
                <a:moveTo>
                  <a:pt x="948287" y="23530"/>
                </a:moveTo>
                <a:cubicBezTo>
                  <a:pt x="953755" y="10319"/>
                  <a:pt x="969194" y="1"/>
                  <a:pt x="983491" y="0"/>
                </a:cubicBezTo>
                <a:cubicBezTo>
                  <a:pt x="997788" y="1"/>
                  <a:pt x="1883585" y="1"/>
                  <a:pt x="1905906" y="0"/>
                </a:cubicBezTo>
                <a:cubicBezTo>
                  <a:pt x="1928228" y="1"/>
                  <a:pt x="1943950" y="15786"/>
                  <a:pt x="1943950" y="38107"/>
                </a:cubicBezTo>
                <a:cubicBezTo>
                  <a:pt x="1943950" y="60429"/>
                  <a:pt x="1943950" y="946245"/>
                  <a:pt x="1943950" y="960540"/>
                </a:cubicBezTo>
                <a:cubicBezTo>
                  <a:pt x="1943950" y="974838"/>
                  <a:pt x="1933606" y="990217"/>
                  <a:pt x="1920399" y="995690"/>
                </a:cubicBezTo>
                <a:cubicBezTo>
                  <a:pt x="1907192" y="1001165"/>
                  <a:pt x="1888980" y="997544"/>
                  <a:pt x="1878871" y="987434"/>
                </a:cubicBezTo>
                <a:cubicBezTo>
                  <a:pt x="1868762" y="977325"/>
                  <a:pt x="1836949" y="945513"/>
                  <a:pt x="1821089" y="929652"/>
                </a:cubicBezTo>
                <a:cubicBezTo>
                  <a:pt x="1805230" y="913793"/>
                  <a:pt x="1782767" y="913830"/>
                  <a:pt x="1767007" y="929787"/>
                </a:cubicBezTo>
                <a:cubicBezTo>
                  <a:pt x="1751246" y="945747"/>
                  <a:pt x="1436154" y="1264803"/>
                  <a:pt x="1428899" y="1272148"/>
                </a:cubicBezTo>
                <a:cubicBezTo>
                  <a:pt x="1421644" y="1279495"/>
                  <a:pt x="1412098" y="1283496"/>
                  <a:pt x="1401773" y="1283495"/>
                </a:cubicBezTo>
                <a:cubicBezTo>
                  <a:pt x="1391448" y="1283496"/>
                  <a:pt x="51905" y="1283496"/>
                  <a:pt x="37715" y="1283495"/>
                </a:cubicBezTo>
                <a:cubicBezTo>
                  <a:pt x="23524" y="1283496"/>
                  <a:pt x="8273" y="1273401"/>
                  <a:pt x="2703" y="1260348"/>
                </a:cubicBezTo>
                <a:cubicBezTo>
                  <a:pt x="-2866" y="1247297"/>
                  <a:pt x="420" y="1229279"/>
                  <a:pt x="10238" y="1219033"/>
                </a:cubicBezTo>
                <a:cubicBezTo>
                  <a:pt x="20057" y="1208788"/>
                  <a:pt x="997013" y="189355"/>
                  <a:pt x="1012191" y="173517"/>
                </a:cubicBezTo>
                <a:cubicBezTo>
                  <a:pt x="1027369" y="157680"/>
                  <a:pt x="1027160" y="135724"/>
                  <a:pt x="1011649" y="120212"/>
                </a:cubicBezTo>
                <a:cubicBezTo>
                  <a:pt x="996137" y="104701"/>
                  <a:pt x="966655" y="75219"/>
                  <a:pt x="956545" y="65108"/>
                </a:cubicBezTo>
                <a:cubicBezTo>
                  <a:pt x="946436" y="55000"/>
                  <a:pt x="942820" y="36740"/>
                  <a:pt x="948287" y="2353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  <a:effectLst>
            <a:outerShdw blurRad="63500" dist="38100" dir="8100000" algn="tr" rotWithShape="0">
              <a:schemeClr val="accent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612140" tIns="36195" rIns="144145" bIns="36195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b="1">
                <a:solidFill>
                  <a:schemeClr val="lt1"/>
                </a:solidFill>
                <a:latin typeface="+mn-ea"/>
                <a:cs typeface="+mn-ea"/>
                <a:sym typeface="+mn-ea"/>
              </a:rPr>
              <a:t>03</a:t>
            </a:r>
            <a:endParaRPr lang="en-US" altLang="zh-CN" b="1">
              <a:solidFill>
                <a:schemeClr val="lt1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61" name="椭圆 60"/>
          <p:cNvSpPr/>
          <p:nvPr>
            <p:custDataLst>
              <p:tags r:id="rId14"/>
            </p:custDataLst>
          </p:nvPr>
        </p:nvSpPr>
        <p:spPr>
          <a:xfrm>
            <a:off x="10163518" y="2301941"/>
            <a:ext cx="224765" cy="224765"/>
          </a:xfrm>
          <a:prstGeom prst="ellipse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62" name="椭圆 61"/>
          <p:cNvSpPr/>
          <p:nvPr>
            <p:custDataLst>
              <p:tags r:id="rId15"/>
            </p:custDataLst>
          </p:nvPr>
        </p:nvSpPr>
        <p:spPr>
          <a:xfrm rot="5400000">
            <a:off x="10234304" y="2372727"/>
            <a:ext cx="82462" cy="82462"/>
          </a:xfrm>
          <a:prstGeom prst="ellipse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cxnSp>
        <p:nvCxnSpPr>
          <p:cNvPr id="70" name="直接连接符 69"/>
          <p:cNvCxnSpPr/>
          <p:nvPr>
            <p:custDataLst>
              <p:tags r:id="rId16"/>
            </p:custDataLst>
          </p:nvPr>
        </p:nvCxnSpPr>
        <p:spPr>
          <a:xfrm>
            <a:off x="10275900" y="2526706"/>
            <a:ext cx="10946" cy="1370483"/>
          </a:xfrm>
          <a:prstGeom prst="line">
            <a:avLst/>
          </a:prstGeom>
          <a:ln w="3175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>
            <p:custDataLst>
              <p:tags r:id="rId17"/>
            </p:custDataLst>
          </p:nvPr>
        </p:nvSpPr>
        <p:spPr>
          <a:xfrm>
            <a:off x="7580746" y="2179748"/>
            <a:ext cx="2420504" cy="4161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rgbClr val="7030A0"/>
                </a:solidFill>
                <a:sym typeface="+mn-ea"/>
              </a:rPr>
              <a:t>无临床管理难度</a:t>
            </a:r>
            <a:endParaRPr lang="zh-CN" altLang="en-US" sz="2400" b="1" dirty="0">
              <a:solidFill>
                <a:srgbClr val="7030A0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4" name="矩形 13"/>
          <p:cNvSpPr/>
          <p:nvPr>
            <p:custDataLst>
              <p:tags r:id="rId18"/>
            </p:custDataLst>
          </p:nvPr>
        </p:nvSpPr>
        <p:spPr>
          <a:xfrm>
            <a:off x="7744375" y="2624128"/>
            <a:ext cx="2432278" cy="117855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>
                <a:solidFill>
                  <a:srgbClr val="381850"/>
                </a:solidFill>
                <a:sym typeface="+mn-ea"/>
              </a:rPr>
              <a:t>本品作为多剂量口服溶液剂，方便患者调节服用量，依从性强。</a:t>
            </a:r>
            <a:endParaRPr lang="zh-CN" altLang="en-US" b="1" dirty="0">
              <a:solidFill>
                <a:srgbClr val="381850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801370" y="61150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公平性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80073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19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/>
        </p:nvSpPr>
        <p:spPr>
          <a:xfrm>
            <a:off x="800735" y="611505"/>
            <a:ext cx="3239770" cy="66421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sym typeface="+mn-ea"/>
              </a:rPr>
              <a:t>目录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sym typeface="+mn-ea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006600" y="2091055"/>
            <a:ext cx="4400550" cy="634365"/>
          </a:xfrm>
        </p:spPr>
        <p:txBody>
          <a:bodyPr/>
          <a:lstStyle/>
          <a:p>
            <a:r>
              <a:rPr lang="en-US" altLang="zh-CN" sz="2800">
                <a:latin typeface="微软雅黑" panose="020B0503020204020204" pitchFamily="34" charset="-122"/>
              </a:rPr>
              <a:t>01 </a:t>
            </a:r>
            <a:r>
              <a:rPr lang="zh-CN" altLang="en-US" sz="2800">
                <a:latin typeface="微软雅黑" panose="020B0503020204020204" pitchFamily="34" charset="-122"/>
              </a:rPr>
              <a:t>药品基本信息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4" name="内容占位符 1"/>
          <p:cNvSpPr/>
          <p:nvPr/>
        </p:nvSpPr>
        <p:spPr>
          <a:xfrm>
            <a:off x="6188075" y="2091055"/>
            <a:ext cx="3393440" cy="63436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>
                <a:latin typeface="微软雅黑" panose="020B0503020204020204" pitchFamily="34" charset="-122"/>
              </a:rPr>
              <a:t>02 </a:t>
            </a:r>
            <a:r>
              <a:rPr lang="zh-CN" altLang="en-US" sz="2800">
                <a:latin typeface="微软雅黑" panose="020B0503020204020204" pitchFamily="34" charset="-122"/>
              </a:rPr>
              <a:t>安全性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6" name="内容占位符 1"/>
          <p:cNvSpPr/>
          <p:nvPr/>
        </p:nvSpPr>
        <p:spPr>
          <a:xfrm>
            <a:off x="1953260" y="3393440"/>
            <a:ext cx="3393440" cy="63436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>
                <a:latin typeface="微软雅黑" panose="020B0503020204020204" pitchFamily="34" charset="-122"/>
              </a:rPr>
              <a:t>03 </a:t>
            </a:r>
            <a:r>
              <a:rPr lang="zh-CN" altLang="en-US" sz="2800">
                <a:latin typeface="微软雅黑" panose="020B0503020204020204" pitchFamily="34" charset="-122"/>
              </a:rPr>
              <a:t>有效性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7" name="内容占位符 1"/>
          <p:cNvSpPr/>
          <p:nvPr/>
        </p:nvSpPr>
        <p:spPr>
          <a:xfrm>
            <a:off x="6188075" y="3393440"/>
            <a:ext cx="3393440" cy="63436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dirty="0">
                <a:latin typeface="微软雅黑" panose="020B0503020204020204" pitchFamily="34" charset="-122"/>
              </a:rPr>
              <a:t>04 </a:t>
            </a:r>
            <a:r>
              <a:rPr lang="zh-CN" altLang="en-US" sz="2800" dirty="0">
                <a:latin typeface="微软雅黑" panose="020B0503020204020204" pitchFamily="34" charset="-122"/>
              </a:rPr>
              <a:t>创新性</a:t>
            </a:r>
            <a:endParaRPr lang="zh-CN" altLang="en-US" sz="2800" dirty="0">
              <a:latin typeface="微软雅黑" panose="020B0503020204020204" pitchFamily="34" charset="-122"/>
            </a:endParaRPr>
          </a:p>
        </p:txBody>
      </p:sp>
      <p:sp>
        <p:nvSpPr>
          <p:cNvPr id="8" name="内容占位符 1"/>
          <p:cNvSpPr/>
          <p:nvPr/>
        </p:nvSpPr>
        <p:spPr>
          <a:xfrm>
            <a:off x="1953260" y="4695825"/>
            <a:ext cx="3393440" cy="63436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dirty="0">
                <a:latin typeface="微软雅黑" panose="020B0503020204020204" pitchFamily="34" charset="-122"/>
              </a:rPr>
              <a:t>05 </a:t>
            </a:r>
            <a:r>
              <a:rPr lang="zh-CN" altLang="en-US" sz="2800" dirty="0">
                <a:latin typeface="微软雅黑" panose="020B0503020204020204" pitchFamily="34" charset="-122"/>
              </a:rPr>
              <a:t>公平性</a:t>
            </a:r>
            <a:endParaRPr lang="zh-CN" altLang="en-US" sz="2800" dirty="0">
              <a:latin typeface="微软雅黑" panose="020B0503020204020204" pitchFamily="34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80073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/>
        </p:nvSpPr>
        <p:spPr>
          <a:xfrm>
            <a:off x="801370" y="61150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药品基本信息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196340" y="1310005"/>
            <a:ext cx="9632950" cy="4939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p"/>
            </a:pPr>
            <a:r>
              <a:rPr lang="zh-CN" altLang="en-US" b="1" dirty="0"/>
              <a:t>通用名称</a:t>
            </a:r>
            <a:r>
              <a:rPr lang="zh-CN" altLang="en-US" dirty="0"/>
              <a:t>：左氧氟沙星口服溶液</a:t>
            </a:r>
            <a:endParaRPr lang="zh-CN" altLang="en-US" dirty="0"/>
          </a:p>
          <a:p>
            <a:pPr marL="285750" indent="-28575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p"/>
            </a:pPr>
            <a:r>
              <a:rPr lang="zh-CN" altLang="en-US" b="1" dirty="0"/>
              <a:t>注册规格</a:t>
            </a:r>
            <a:r>
              <a:rPr lang="zh-CN" altLang="en-US" dirty="0"/>
              <a:t>：100ml : 2.5g（按C</a:t>
            </a:r>
            <a:r>
              <a:rPr lang="en-US" altLang="zh-CN" baseline="-25000" dirty="0"/>
              <a:t>12</a:t>
            </a:r>
            <a:r>
              <a:rPr lang="zh-CN" altLang="en-US" dirty="0"/>
              <a:t>H</a:t>
            </a:r>
            <a:r>
              <a:rPr lang="en-US" altLang="zh-CN" baseline="-25000" dirty="0"/>
              <a:t>20</a:t>
            </a:r>
            <a:r>
              <a:rPr lang="zh-CN" altLang="en-US" dirty="0"/>
              <a:t>FN</a:t>
            </a:r>
            <a:r>
              <a:rPr lang="en-US" altLang="zh-CN" baseline="-25000" dirty="0"/>
              <a:t>3</a:t>
            </a:r>
            <a:r>
              <a:rPr lang="zh-CN" altLang="en-US" dirty="0"/>
              <a:t>O</a:t>
            </a:r>
            <a:r>
              <a:rPr lang="en-US" altLang="zh-CN" baseline="-25000" dirty="0"/>
              <a:t>4</a:t>
            </a:r>
            <a:r>
              <a:rPr lang="zh-CN" altLang="en-US" dirty="0"/>
              <a:t>计）</a:t>
            </a:r>
            <a:endParaRPr lang="zh-CN" altLang="en-US" dirty="0"/>
          </a:p>
          <a:p>
            <a:pPr marL="285750" indent="-28575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p"/>
            </a:pPr>
            <a:r>
              <a:rPr lang="zh-CN" altLang="en-US" b="1" dirty="0">
                <a:sym typeface="+mn-ea"/>
              </a:rPr>
              <a:t>中国大陆首次上市时间</a:t>
            </a:r>
            <a:r>
              <a:rPr lang="zh-CN" altLang="en-US" dirty="0">
                <a:sym typeface="+mn-ea"/>
              </a:rPr>
              <a:t>：</a:t>
            </a:r>
            <a:r>
              <a:rPr lang="en-US" altLang="zh-CN" dirty="0">
                <a:sym typeface="+mn-ea"/>
              </a:rPr>
              <a:t>2024</a:t>
            </a:r>
            <a:endParaRPr lang="en-US" altLang="zh-CN" dirty="0">
              <a:sym typeface="+mn-ea"/>
            </a:endParaRPr>
          </a:p>
          <a:p>
            <a:pPr marL="285750" indent="-28575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p"/>
            </a:pPr>
            <a:r>
              <a:rPr lang="zh-CN" altLang="en-US" b="1" dirty="0">
                <a:sym typeface="+mn-ea"/>
              </a:rPr>
              <a:t>目前大陆地区同通用名药品的上市情况</a:t>
            </a:r>
            <a:r>
              <a:rPr lang="zh-CN" altLang="en-US" dirty="0">
                <a:sym typeface="+mn-ea"/>
              </a:rPr>
              <a:t>：独家</a:t>
            </a:r>
            <a:endParaRPr lang="zh-CN" altLang="en-US" dirty="0"/>
          </a:p>
          <a:p>
            <a:pPr marL="285750" indent="-28575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p"/>
            </a:pPr>
            <a:r>
              <a:rPr lang="zh-CN" altLang="en-US" b="1" dirty="0">
                <a:sym typeface="+mn-ea"/>
              </a:rPr>
              <a:t>全球首个上市国家/地区及上市时间</a:t>
            </a:r>
            <a:r>
              <a:rPr lang="zh-CN" altLang="en-US" dirty="0">
                <a:sym typeface="+mn-ea"/>
              </a:rPr>
              <a:t>：美国，</a:t>
            </a:r>
            <a:r>
              <a:rPr lang="en-US" altLang="zh-CN" dirty="0">
                <a:sym typeface="+mn-ea"/>
              </a:rPr>
              <a:t>2004</a:t>
            </a:r>
            <a:endParaRPr lang="zh-CN" altLang="en-US" dirty="0"/>
          </a:p>
          <a:p>
            <a:pPr marL="285750" indent="-28575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p"/>
            </a:pPr>
            <a:r>
              <a:rPr lang="zh-CN" altLang="en-US" b="1" dirty="0">
                <a:sym typeface="+mn-ea"/>
              </a:rPr>
              <a:t>是否为 OTC 药品</a:t>
            </a:r>
            <a:r>
              <a:rPr lang="zh-CN" altLang="en-US" dirty="0">
                <a:sym typeface="+mn-ea"/>
              </a:rPr>
              <a:t>：否</a:t>
            </a:r>
            <a:endParaRPr lang="zh-CN" altLang="en-US" dirty="0"/>
          </a:p>
          <a:p>
            <a:pPr marL="285750" indent="-28575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p"/>
            </a:pPr>
            <a:r>
              <a:rPr lang="zh-CN" altLang="en-US" b="1" dirty="0">
                <a:solidFill>
                  <a:schemeClr val="accent5">
                    <a:lumMod val="75000"/>
                  </a:schemeClr>
                </a:solidFill>
                <a:sym typeface="+mn-ea"/>
              </a:rPr>
              <a:t>参照药品建议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sym typeface="+mn-ea"/>
              </a:rPr>
              <a:t>：左氧氟沙星片</a:t>
            </a:r>
            <a:endParaRPr lang="en-US" altLang="zh-CN" dirty="0">
              <a:solidFill>
                <a:schemeClr val="accent5">
                  <a:lumMod val="75000"/>
                </a:schemeClr>
              </a:solidFill>
              <a:sym typeface="+mn-ea"/>
            </a:endParaRPr>
          </a:p>
          <a:p>
            <a:pPr marL="694690" lvl="2" indent="-285750" fontAlgn="auto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chemeClr val="accent5">
                    <a:lumMod val="75000"/>
                  </a:schemeClr>
                </a:solidFill>
                <a:sym typeface="+mn-ea"/>
              </a:rPr>
              <a:t>理由：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sym typeface="+mn-ea"/>
              </a:rPr>
              <a:t>同为左氧氟沙星口服制剂，已在医保目录内。</a:t>
            </a:r>
            <a:endParaRPr lang="zh-CN" altLang="en-US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80073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516255" y="1153160"/>
            <a:ext cx="5393055" cy="51676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fontAlgn="auto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适应症：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sym typeface="+mn-ea"/>
            </a:endParaRPr>
          </a:p>
          <a:p>
            <a:pPr marL="597535" lvl="1" indent="-285750" fontAlgn="auto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左氧氟沙星口服溶液可用于由下列细菌的敏感菌株所引起的下列轻、中、重度感染。</a:t>
            </a:r>
            <a:endParaRPr lang="zh-CN" altLang="en-US" b="1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1.医院获得性肺炎；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2.社区获得性肺炎；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3.急性细菌性鼻窦炎；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4.慢性支气管炎的急性细菌性发作；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5.复杂性皮肤及皮肤结构感染；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6.非复杂性皮肤及皮肤软组织感染；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7.慢性细菌性前列腺炎；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8.复杂性尿路感染；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9.急性肾盂肾炎；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10.非复杂性尿路感染；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11.吸入性炭疽（暴露后）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839460" y="1153160"/>
            <a:ext cx="4406265" cy="1799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fontAlgn="auto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用法用量：</a:t>
            </a:r>
            <a:endParaRPr lang="en-US" altLang="zh-CN" sz="2000" b="1" dirty="0">
              <a:solidFill>
                <a:schemeClr val="accent1">
                  <a:lumMod val="50000"/>
                </a:schemeClr>
              </a:solidFill>
              <a:sym typeface="+mn-ea"/>
            </a:endParaRPr>
          </a:p>
          <a:p>
            <a:pPr marL="597535" lvl="1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常用剂量：250mg或500mg或750mg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marL="597535" lvl="1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儿科患者：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8mg/kg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marL="597535" lvl="1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用法：每24小时口服一次。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5063490" y="3082290"/>
            <a:ext cx="6650355" cy="2787650"/>
            <a:chOff x="8208" y="4422"/>
            <a:chExt cx="10473" cy="4390"/>
          </a:xfrm>
        </p:grpSpPr>
        <p:sp>
          <p:nvSpPr>
            <p:cNvPr id="2" name="文本框 1"/>
            <p:cNvSpPr txBox="1"/>
            <p:nvPr/>
          </p:nvSpPr>
          <p:spPr>
            <a:xfrm>
              <a:off x="8302" y="4514"/>
              <a:ext cx="10310" cy="414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marL="285750" indent="-285750">
                <a:lnSpc>
                  <a:spcPct val="150000"/>
                </a:lnSpc>
                <a:buFont typeface="Wingdings" panose="05000000000000000000" charset="0"/>
                <a:buChar char="p"/>
              </a:pPr>
              <a:r>
                <a:rPr lang="zh-CN" altLang="en-US" sz="2200" b="1" dirty="0">
                  <a:solidFill>
                    <a:srgbClr val="C00000"/>
                  </a:solidFill>
                </a:rPr>
                <a:t>本品可弥补的未满足的治疗需求：</a:t>
              </a:r>
              <a:endParaRPr lang="zh-CN" altLang="en-US" sz="2200" b="1" dirty="0">
                <a:solidFill>
                  <a:srgbClr val="C00000"/>
                </a:solidFill>
              </a:endParaRPr>
            </a:p>
            <a:p>
              <a:pPr marL="742950" lvl="1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22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口服溶液剂型可解决部分感染患者对</a:t>
              </a:r>
              <a:r>
                <a:rPr lang="zh-CN" altLang="en-US" sz="2200" b="1" dirty="0">
                  <a:solidFill>
                    <a:srgbClr val="C000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口服固体制剂依从性较差的问题</a:t>
              </a:r>
              <a:r>
                <a:rPr lang="zh-CN" altLang="en-US" sz="22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。</a:t>
              </a:r>
              <a:endParaRPr lang="zh-CN" altLang="en-US" sz="22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endParaRPr>
            </a:p>
            <a:p>
              <a:pPr marL="742950" lvl="1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22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在临床使用中，</a:t>
              </a:r>
              <a:r>
                <a:rPr lang="zh-CN" altLang="en-US" sz="22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尤其是</a:t>
              </a:r>
              <a:r>
                <a:rPr lang="zh-CN" altLang="en-US" sz="2200" b="1" dirty="0">
                  <a:solidFill>
                    <a:srgbClr val="C000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吞咽困难</a:t>
              </a:r>
              <a:r>
                <a:rPr lang="en-US" altLang="zh-CN" sz="2200" b="1" dirty="0">
                  <a:solidFill>
                    <a:srgbClr val="C000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/</a:t>
              </a:r>
              <a:r>
                <a:rPr lang="zh-CN" altLang="en-US" sz="2200" b="1" dirty="0">
                  <a:solidFill>
                    <a:srgbClr val="C000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障碍的患者</a:t>
              </a:r>
              <a:r>
                <a:rPr lang="zh-CN" altLang="en-US" sz="22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服用口服液体制剂更为合理。</a:t>
              </a:r>
              <a:endParaRPr lang="zh-CN" altLang="en-US" sz="22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8208" y="4422"/>
              <a:ext cx="10473" cy="4390"/>
            </a:xfrm>
            <a:prstGeom prst="roundRect">
              <a:avLst/>
            </a:prstGeom>
            <a:ln w="38100"/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en-US" altLang="zh-CN"/>
            </a:p>
          </p:txBody>
        </p:sp>
      </p:grpSp>
      <p:sp>
        <p:nvSpPr>
          <p:cNvPr id="7" name="内容占位符 2"/>
          <p:cNvSpPr>
            <a:spLocks noGrp="1"/>
          </p:cNvSpPr>
          <p:nvPr/>
        </p:nvSpPr>
        <p:spPr>
          <a:xfrm>
            <a:off x="801370" y="61150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药品基本信息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80073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801370" y="1691005"/>
            <a:ext cx="6271895" cy="23272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fontAlgn="auto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600" b="1" u="sng" dirty="0">
                <a:solidFill>
                  <a:schemeClr val="accent1">
                    <a:lumMod val="50000"/>
                  </a:schemeClr>
                </a:solidFill>
              </a:rPr>
              <a:t>细菌感染可在多个不同部位发生</a:t>
            </a:r>
            <a:endParaRPr lang="zh-CN" altLang="en-US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97535" lvl="1" indent="-285750" fontAlgn="auto">
              <a:lnSpc>
                <a:spcPct val="13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细菌感染性疾病指由细菌所引起的传染病或感染性疾病。</a:t>
            </a:r>
            <a:endParaRPr lang="en-US" altLang="zh-CN" sz="15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3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临床上一种细菌可以感染不同部位而引起不同疾病，例如金葡菌可以引起皮肤、软组织感染，也可引起肺炎等。</a:t>
            </a:r>
            <a:endParaRPr lang="zh-CN" altLang="en-US" sz="15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3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不同细菌又可以引起相似的临床表现，例如大肠杆菌、肺炎杆菌、流感杆菌等都可引起肺炎等。</a:t>
            </a:r>
            <a:endParaRPr lang="en-US" altLang="zh-CN" sz="15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3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相关感染性疾病的流行情况见右图</a:t>
            </a:r>
            <a:r>
              <a:rPr lang="en-US" altLang="zh-CN" sz="1500" baseline="300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1-10</a:t>
            </a: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15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65810" y="1185545"/>
            <a:ext cx="1053465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b="1" dirty="0">
                <a:solidFill>
                  <a:schemeClr val="accent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疾病负担：</a:t>
            </a:r>
            <a:r>
              <a:rPr lang="zh-CN" altLang="zh-CN" sz="2400" b="1" dirty="0">
                <a:solidFill>
                  <a:schemeClr val="accent4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细菌感染性疾病已成为长期困扰大众健康的公共卫生挑战之一</a:t>
            </a:r>
            <a:endParaRPr lang="zh-CN" altLang="en-US" sz="24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75895" y="5622925"/>
            <a:ext cx="11831955" cy="645160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indent="0">
              <a:buFont typeface="+mj-lt"/>
              <a:buNone/>
            </a:pPr>
            <a:r>
              <a:rPr lang="en-US" altLang="zh-CN" sz="600" dirty="0"/>
              <a:t>1. </a:t>
            </a:r>
            <a:r>
              <a:rPr lang="zh-CN" altLang="en-US" sz="600" dirty="0"/>
              <a:t>葛均波</a:t>
            </a:r>
            <a:r>
              <a:rPr lang="en-US" altLang="zh-CN" sz="600" dirty="0"/>
              <a:t>.</a:t>
            </a:r>
            <a:r>
              <a:rPr lang="zh-CN" altLang="en-US" sz="600" dirty="0"/>
              <a:t>内科学</a:t>
            </a:r>
            <a:r>
              <a:rPr lang="en-US" altLang="zh-CN" sz="600" dirty="0"/>
              <a:t>[M].</a:t>
            </a:r>
            <a:r>
              <a:rPr lang="zh-CN" altLang="en-US" sz="600" dirty="0"/>
              <a:t>第九版</a:t>
            </a:r>
            <a:r>
              <a:rPr lang="en-US" altLang="zh-CN" sz="600" dirty="0"/>
              <a:t>.</a:t>
            </a:r>
            <a:r>
              <a:rPr lang="zh-CN" altLang="en-US" sz="600" dirty="0"/>
              <a:t>北京：人民卫生出版社，</a:t>
            </a:r>
            <a:r>
              <a:rPr lang="en-US" altLang="zh-CN" sz="600" dirty="0"/>
              <a:t>2018.41.      2. Sun Y, Li H, Pei Z, et al. Incidence of community‑acquired pneumonia in urban China: A national population‑based study [J]. Vaccine, 2020, 38(52): 8362‑8370.</a:t>
            </a:r>
            <a:endParaRPr lang="en-US" altLang="zh-CN" sz="600" dirty="0"/>
          </a:p>
          <a:p>
            <a:pPr indent="0">
              <a:buFont typeface="+mj-lt"/>
              <a:buNone/>
            </a:pPr>
            <a:r>
              <a:rPr lang="en-US" altLang="zh-CN" sz="600" dirty="0"/>
              <a:t>3. </a:t>
            </a:r>
            <a:r>
              <a:rPr lang="zh-CN" altLang="en-US" sz="600" dirty="0"/>
              <a:t>许政敏</a:t>
            </a:r>
            <a:r>
              <a:rPr lang="en-US" altLang="zh-CN" sz="600" dirty="0"/>
              <a:t>,</a:t>
            </a:r>
            <a:r>
              <a:rPr lang="zh-CN" altLang="en-US" sz="600" dirty="0"/>
              <a:t>王智楠</a:t>
            </a:r>
            <a:r>
              <a:rPr lang="en-US" altLang="zh-CN" sz="600" dirty="0"/>
              <a:t>,</a:t>
            </a:r>
            <a:r>
              <a:rPr lang="zh-CN" altLang="en-US" sz="600" dirty="0"/>
              <a:t>姚红兵</a:t>
            </a:r>
            <a:r>
              <a:rPr lang="en-US" altLang="zh-CN" sz="600" dirty="0"/>
              <a:t>.</a:t>
            </a:r>
            <a:r>
              <a:rPr lang="zh-CN" altLang="en-US" sz="600" dirty="0"/>
              <a:t>儿童急性感染性鼻</a:t>
            </a:r>
            <a:r>
              <a:rPr lang="en-US" altLang="zh-CN" sz="600" dirty="0"/>
              <a:t>-</a:t>
            </a:r>
            <a:r>
              <a:rPr lang="zh-CN" altLang="en-US" sz="600" dirty="0"/>
              <a:t>鼻窦炎诊疗</a:t>
            </a:r>
            <a:r>
              <a:rPr lang="en-US" altLang="zh-CN" sz="600" dirty="0"/>
              <a:t>——</a:t>
            </a:r>
            <a:r>
              <a:rPr lang="zh-CN" altLang="en-US" sz="600" dirty="0"/>
              <a:t>临床实践指南</a:t>
            </a:r>
            <a:r>
              <a:rPr lang="en-US" altLang="zh-CN" sz="600" dirty="0"/>
              <a:t>(2014</a:t>
            </a:r>
            <a:r>
              <a:rPr lang="zh-CN" altLang="en-US" sz="600" dirty="0"/>
              <a:t>年制订</a:t>
            </a:r>
            <a:r>
              <a:rPr lang="en-US" altLang="zh-CN" sz="600" dirty="0"/>
              <a:t>)[J].</a:t>
            </a:r>
            <a:r>
              <a:rPr lang="zh-CN" altLang="en-US" sz="600" dirty="0"/>
              <a:t>中国实用儿科杂志</a:t>
            </a:r>
            <a:r>
              <a:rPr lang="en-US" altLang="zh-CN" sz="600" dirty="0"/>
              <a:t>,2015,30(07):512-514.      4. </a:t>
            </a:r>
            <a:r>
              <a:rPr lang="zh-CN" altLang="en-US" sz="600" dirty="0"/>
              <a:t>郑铭</a:t>
            </a:r>
            <a:r>
              <a:rPr lang="en-US" altLang="zh-CN" sz="600" dirty="0"/>
              <a:t>,</a:t>
            </a:r>
            <a:r>
              <a:rPr lang="zh-CN" altLang="en-US" sz="600" dirty="0"/>
              <a:t>青卉</a:t>
            </a:r>
            <a:r>
              <a:rPr lang="en-US" altLang="zh-CN" sz="600" dirty="0"/>
              <a:t>,</a:t>
            </a:r>
            <a:r>
              <a:rPr lang="zh-CN" altLang="en-US" sz="600" dirty="0"/>
              <a:t>娄鸿飞</a:t>
            </a:r>
            <a:r>
              <a:rPr lang="en-US" altLang="zh-CN" sz="600" dirty="0"/>
              <a:t>,</a:t>
            </a:r>
            <a:r>
              <a:rPr lang="zh-CN" altLang="en-US" sz="600" dirty="0"/>
              <a:t>等</a:t>
            </a:r>
            <a:r>
              <a:rPr lang="en-US" altLang="zh-CN" sz="600" dirty="0"/>
              <a:t>.</a:t>
            </a:r>
            <a:r>
              <a:rPr lang="zh-CN" altLang="en-US" sz="600" dirty="0"/>
              <a:t>中国主要城市鼻</a:t>
            </a:r>
            <a:r>
              <a:rPr lang="en-US" altLang="zh-CN" sz="600" dirty="0"/>
              <a:t>-</a:t>
            </a:r>
            <a:r>
              <a:rPr lang="zh-CN" altLang="en-US" sz="600" dirty="0"/>
              <a:t>鼻窦炎患病率调查</a:t>
            </a:r>
            <a:r>
              <a:rPr lang="en-US" altLang="zh-CN" sz="600" dirty="0"/>
              <a:t>[J].</a:t>
            </a:r>
            <a:r>
              <a:rPr lang="zh-CN" altLang="en-US" sz="600" dirty="0"/>
              <a:t>中国耳鼻咽喉头颈外科</a:t>
            </a:r>
            <a:r>
              <a:rPr lang="en-US" altLang="zh-CN" sz="600" dirty="0"/>
              <a:t>,2017,24(04):185-190.</a:t>
            </a:r>
            <a:endParaRPr lang="en-US" altLang="zh-CN" sz="600" dirty="0"/>
          </a:p>
          <a:p>
            <a:pPr indent="0">
              <a:buFont typeface="+mj-lt"/>
              <a:buNone/>
            </a:pPr>
            <a:r>
              <a:rPr lang="en-US" altLang="zh-CN" sz="600" dirty="0"/>
              <a:t>5. </a:t>
            </a:r>
            <a:r>
              <a:rPr lang="zh-CN" altLang="en-US" sz="600" dirty="0"/>
              <a:t>高尚</a:t>
            </a:r>
            <a:r>
              <a:rPr lang="en-US" altLang="zh-CN" sz="600" dirty="0"/>
              <a:t>,</a:t>
            </a:r>
            <a:r>
              <a:rPr lang="zh-CN" altLang="en-US" sz="600" dirty="0"/>
              <a:t>屈金艳</a:t>
            </a:r>
            <a:r>
              <a:rPr lang="en-US" altLang="zh-CN" sz="600" dirty="0"/>
              <a:t>,</a:t>
            </a:r>
            <a:r>
              <a:rPr lang="zh-CN" altLang="en-US" sz="600" dirty="0"/>
              <a:t>易小兰</a:t>
            </a:r>
            <a:r>
              <a:rPr lang="en-US" altLang="zh-CN" sz="600" dirty="0"/>
              <a:t>,</a:t>
            </a:r>
            <a:r>
              <a:rPr lang="zh-CN" altLang="en-US" sz="600" dirty="0"/>
              <a:t>等</a:t>
            </a:r>
            <a:r>
              <a:rPr lang="en-US" altLang="zh-CN" sz="600" dirty="0"/>
              <a:t>.</a:t>
            </a:r>
            <a:r>
              <a:rPr lang="zh-CN" altLang="en-US" sz="600" dirty="0"/>
              <a:t>慢性支气管炎急性发作期发病机制及药物治疗研究进展</a:t>
            </a:r>
            <a:r>
              <a:rPr lang="en-US" altLang="zh-CN" sz="600" dirty="0"/>
              <a:t>[J].</a:t>
            </a:r>
            <a:r>
              <a:rPr lang="zh-CN" altLang="en-US" sz="600" dirty="0"/>
              <a:t>中医学</a:t>
            </a:r>
            <a:r>
              <a:rPr lang="en-US" altLang="zh-CN" sz="600" dirty="0"/>
              <a:t>, 2021, 10(3):7.      6. </a:t>
            </a:r>
            <a:r>
              <a:rPr lang="zh-CN" altLang="en-US" sz="600" dirty="0"/>
              <a:t>陈东宇</a:t>
            </a:r>
            <a:r>
              <a:rPr lang="en-US" altLang="zh-CN" sz="600" dirty="0"/>
              <a:t>, </a:t>
            </a:r>
            <a:r>
              <a:rPr lang="zh-CN" altLang="en-US" sz="600" dirty="0"/>
              <a:t>杨晓雨</a:t>
            </a:r>
            <a:r>
              <a:rPr lang="en-US" altLang="zh-CN" sz="600" dirty="0"/>
              <a:t>, </a:t>
            </a:r>
            <a:r>
              <a:rPr lang="zh-CN" altLang="en-US" sz="600" dirty="0"/>
              <a:t>王红心</a:t>
            </a:r>
            <a:r>
              <a:rPr lang="en-US" altLang="zh-CN" sz="600" dirty="0"/>
              <a:t>, </a:t>
            </a:r>
            <a:r>
              <a:rPr lang="zh-CN" altLang="en-US" sz="600" dirty="0"/>
              <a:t>樊文龙</a:t>
            </a:r>
            <a:r>
              <a:rPr lang="en-US" altLang="zh-CN" sz="600" dirty="0"/>
              <a:t>, </a:t>
            </a:r>
            <a:r>
              <a:rPr lang="zh-CN" altLang="en-US" sz="600" dirty="0"/>
              <a:t>刘兴华</a:t>
            </a:r>
            <a:r>
              <a:rPr lang="en-US" altLang="zh-CN" sz="600" dirty="0"/>
              <a:t>, </a:t>
            </a:r>
            <a:r>
              <a:rPr lang="zh-CN" altLang="en-US" sz="600" dirty="0"/>
              <a:t>林泳煌</a:t>
            </a:r>
            <a:r>
              <a:rPr lang="en-US" altLang="zh-CN" sz="600" dirty="0"/>
              <a:t>, </a:t>
            </a:r>
            <a:r>
              <a:rPr lang="zh-CN" altLang="en-US" sz="600" dirty="0"/>
              <a:t>何玉清</a:t>
            </a:r>
            <a:r>
              <a:rPr lang="en-US" altLang="zh-CN" sz="600" dirty="0"/>
              <a:t>. </a:t>
            </a:r>
            <a:r>
              <a:rPr lang="zh-CN" altLang="en-US" sz="600" dirty="0"/>
              <a:t>中国居民</a:t>
            </a:r>
            <a:r>
              <a:rPr lang="en-US" altLang="zh-CN" sz="600" dirty="0"/>
              <a:t>1990 — 2019</a:t>
            </a:r>
            <a:r>
              <a:rPr lang="zh-CN" altLang="en-US" sz="600" dirty="0"/>
              <a:t>年皮肤及皮下疾病疾病负担变化趋势</a:t>
            </a:r>
            <a:r>
              <a:rPr lang="en-US" altLang="zh-CN" sz="600" dirty="0"/>
              <a:t>[J]. </a:t>
            </a:r>
            <a:r>
              <a:rPr lang="zh-CN" altLang="en-US" sz="600" dirty="0"/>
              <a:t>中国公共卫生</a:t>
            </a:r>
            <a:r>
              <a:rPr lang="en-US" altLang="zh-CN" sz="600" dirty="0"/>
              <a:t>, 2022, 38(5): 529-533. </a:t>
            </a:r>
            <a:endParaRPr lang="en-US" altLang="zh-CN" sz="600" dirty="0"/>
          </a:p>
          <a:p>
            <a:pPr indent="0">
              <a:buFont typeface="+mj-lt"/>
              <a:buNone/>
            </a:pPr>
            <a:r>
              <a:rPr lang="en-US" altLang="zh-CN" sz="600" dirty="0"/>
              <a:t>7. </a:t>
            </a:r>
            <a:r>
              <a:rPr lang="zh-CN" altLang="en-US" sz="600" dirty="0"/>
              <a:t>中国中西医结合学会泌尿外科专业委员会</a:t>
            </a:r>
            <a:r>
              <a:rPr lang="en-US" altLang="zh-CN" sz="600" dirty="0"/>
              <a:t>,</a:t>
            </a:r>
            <a:r>
              <a:rPr lang="zh-CN" altLang="en-US" sz="600" dirty="0"/>
              <a:t>湖北省中西医结合学会泌尿外科专业委员会</a:t>
            </a:r>
            <a:r>
              <a:rPr lang="en-US" altLang="zh-CN" sz="600" dirty="0"/>
              <a:t>.</a:t>
            </a:r>
            <a:r>
              <a:rPr lang="zh-CN" altLang="en-US" sz="600" dirty="0"/>
              <a:t>中西医结合诊疗前列腺炎专家共识</a:t>
            </a:r>
            <a:r>
              <a:rPr lang="en-US" altLang="zh-CN" sz="600" dirty="0"/>
              <a:t>[J].</a:t>
            </a:r>
            <a:r>
              <a:rPr lang="zh-CN" altLang="en-US" sz="600" dirty="0"/>
              <a:t>中国中西医结合外科杂志</a:t>
            </a:r>
            <a:r>
              <a:rPr lang="en-US" altLang="zh-CN" sz="600" dirty="0"/>
              <a:t>, 2022(004):028.      8. </a:t>
            </a:r>
            <a:r>
              <a:rPr lang="zh-CN" altLang="en-US" sz="600" dirty="0"/>
              <a:t>朱聪</a:t>
            </a:r>
            <a:r>
              <a:rPr lang="en-US" altLang="zh-CN" sz="600" dirty="0"/>
              <a:t>,</a:t>
            </a:r>
            <a:r>
              <a:rPr lang="zh-CN" altLang="en-US" sz="600" dirty="0"/>
              <a:t>訾豪</a:t>
            </a:r>
            <a:r>
              <a:rPr lang="en-US" altLang="zh-CN" sz="600" dirty="0"/>
              <a:t>,</a:t>
            </a:r>
            <a:r>
              <a:rPr lang="zh-CN" altLang="en-US" sz="600" dirty="0"/>
              <a:t>黄桥</a:t>
            </a:r>
            <a:r>
              <a:rPr lang="en-US" altLang="zh-CN" sz="600" dirty="0"/>
              <a:t>,</a:t>
            </a:r>
            <a:r>
              <a:rPr lang="zh-CN" altLang="en-US" sz="600" dirty="0"/>
              <a:t>唐诗迪</a:t>
            </a:r>
            <a:r>
              <a:rPr lang="en-US" altLang="zh-CN" sz="600" dirty="0"/>
              <a:t>,</a:t>
            </a:r>
            <a:r>
              <a:rPr lang="zh-CN" altLang="en-US" sz="600" dirty="0"/>
              <a:t>顾佳敏</a:t>
            </a:r>
            <a:r>
              <a:rPr lang="en-US" altLang="zh-CN" sz="600" dirty="0"/>
              <a:t>,</a:t>
            </a:r>
            <a:r>
              <a:rPr lang="zh-CN" altLang="en-US" sz="600" dirty="0"/>
              <a:t>邓通</a:t>
            </a:r>
            <a:r>
              <a:rPr lang="en-US" altLang="zh-CN" sz="600" dirty="0"/>
              <a:t>,</a:t>
            </a:r>
            <a:r>
              <a:rPr lang="zh-CN" altLang="en-US" sz="600" dirty="0"/>
              <a:t>李柄辉</a:t>
            </a:r>
            <a:r>
              <a:rPr lang="en-US" altLang="zh-CN" sz="600" dirty="0"/>
              <a:t>,</a:t>
            </a:r>
            <a:r>
              <a:rPr lang="zh-CN" altLang="en-US" sz="600" dirty="0"/>
              <a:t>曾宪涛</a:t>
            </a:r>
            <a:r>
              <a:rPr lang="en-US" altLang="zh-CN" sz="600" dirty="0"/>
              <a:t>.1990—2019</a:t>
            </a:r>
            <a:r>
              <a:rPr lang="zh-CN" altLang="en-US" sz="600" dirty="0"/>
              <a:t>年中国人群尿路感染的疾病负担分析</a:t>
            </a:r>
            <a:r>
              <a:rPr lang="en-US" altLang="zh-CN" sz="600" dirty="0"/>
              <a:t>[J].</a:t>
            </a:r>
            <a:r>
              <a:rPr lang="zh-CN" altLang="en-US" sz="600" dirty="0"/>
              <a:t>现代泌尿外科杂志</a:t>
            </a:r>
            <a:r>
              <a:rPr lang="en-US" altLang="zh-CN" sz="600" dirty="0"/>
              <a:t>,2021,26(5):376-381386</a:t>
            </a:r>
            <a:endParaRPr lang="en-US" altLang="zh-CN" sz="600" dirty="0"/>
          </a:p>
          <a:p>
            <a:pPr indent="0">
              <a:buFont typeface="+mj-lt"/>
              <a:buNone/>
            </a:pPr>
            <a:r>
              <a:rPr lang="en-US" altLang="zh-CN" sz="600" dirty="0"/>
              <a:t>9. </a:t>
            </a:r>
            <a:r>
              <a:rPr lang="zh-CN" altLang="en-US" sz="600" dirty="0"/>
              <a:t>刘宗唐</a:t>
            </a:r>
            <a:r>
              <a:rPr lang="en-US" altLang="zh-CN" sz="600" dirty="0"/>
              <a:t>.</a:t>
            </a:r>
            <a:r>
              <a:rPr lang="zh-CN" altLang="en-US" sz="600" dirty="0"/>
              <a:t>妊娠合并肾盂肾炎的诊断与处理</a:t>
            </a:r>
            <a:r>
              <a:rPr lang="en-US" altLang="zh-CN" sz="600" dirty="0"/>
              <a:t>[J].</a:t>
            </a:r>
            <a:r>
              <a:rPr lang="zh-CN" altLang="en-US" sz="600" dirty="0"/>
              <a:t>中国实用妇科与产科杂志</a:t>
            </a:r>
            <a:r>
              <a:rPr lang="en-US" altLang="zh-CN" sz="600" dirty="0"/>
              <a:t>,1999(09):3-4.      10. </a:t>
            </a:r>
            <a:r>
              <a:rPr lang="zh-CN" altLang="en-US" sz="600" dirty="0"/>
              <a:t>国家卫生健康委办公厅国家中医药局综合司</a:t>
            </a:r>
            <a:r>
              <a:rPr lang="en-US" altLang="zh-CN" sz="600" dirty="0"/>
              <a:t>.</a:t>
            </a:r>
            <a:r>
              <a:rPr lang="zh-CN" altLang="en-US" sz="600" dirty="0"/>
              <a:t>炭疽诊疗方案</a:t>
            </a:r>
            <a:r>
              <a:rPr lang="en-US" altLang="zh-CN" sz="600" dirty="0"/>
              <a:t>.2023. http://www.nhc.gov.cn/ylyjs/pqt/202312/75cfff021a484d0c9c200f85f2bf746b.shtml.</a:t>
            </a:r>
            <a:endParaRPr lang="en-US" altLang="zh-CN" sz="600" dirty="0"/>
          </a:p>
          <a:p>
            <a:pPr indent="0">
              <a:buFont typeface="+mj-lt"/>
              <a:buNone/>
            </a:pPr>
            <a:r>
              <a:rPr lang="en-US" altLang="zh-CN" sz="600" dirty="0"/>
              <a:t>11. Collaborators GBDAR. Global mortality associated with 33 bacterial pathogens in 2019: a systematic analysis for the Global Burden of Disease Study 2019. Lancet 2022. DOI: 10.1016/S0140-6736(22)02185-7.</a:t>
            </a:r>
            <a:endParaRPr lang="zh-CN" altLang="en-US" sz="600" dirty="0"/>
          </a:p>
        </p:txBody>
      </p:sp>
      <p:sp>
        <p:nvSpPr>
          <p:cNvPr id="8" name="文本框 7"/>
          <p:cNvSpPr txBox="1"/>
          <p:nvPr/>
        </p:nvSpPr>
        <p:spPr>
          <a:xfrm>
            <a:off x="748665" y="4286885"/>
            <a:ext cx="10137140" cy="13500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auto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 sz="1600" b="1" u="sng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2019</a:t>
            </a:r>
            <a:r>
              <a:rPr lang="zh-CN" altLang="en-US" sz="1600" b="1" u="sng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年</a:t>
            </a:r>
            <a:r>
              <a:rPr lang="en-US" altLang="zh-CN" sz="1600" b="1" u="sng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1/8</a:t>
            </a:r>
            <a:r>
              <a:rPr lang="zh-CN" altLang="en-US" sz="1600" b="1" u="sng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死亡与细菌感染相关</a:t>
            </a:r>
            <a:r>
              <a:rPr lang="zh-CN" altLang="en-US" sz="1600" b="1" u="sng" dirty="0">
                <a:solidFill>
                  <a:schemeClr val="accent1">
                    <a:lumMod val="50000"/>
                  </a:schemeClr>
                </a:solidFill>
              </a:rPr>
              <a:t>，</a:t>
            </a:r>
            <a:r>
              <a:rPr lang="zh-CN" altLang="en-US" sz="1600" b="1" u="sng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成为全球第二大死因</a:t>
            </a:r>
            <a:r>
              <a:rPr lang="en-US" altLang="zh-CN" sz="1600" b="1" u="sng" baseline="30000" dirty="0">
                <a:solidFill>
                  <a:schemeClr val="accent1">
                    <a:lumMod val="50000"/>
                  </a:schemeClr>
                </a:solidFill>
              </a:rPr>
              <a:t>11</a:t>
            </a:r>
            <a:endParaRPr lang="en-US" altLang="zh-CN" sz="1200" b="1" baseline="30000" dirty="0">
              <a:solidFill>
                <a:schemeClr val="accent1">
                  <a:lumMod val="50000"/>
                </a:schemeClr>
              </a:solidFill>
            </a:endParaRPr>
          </a:p>
          <a:p>
            <a:pPr marL="597535" lvl="1" indent="-285750" fontAlgn="auto">
              <a:lnSpc>
                <a:spcPct val="13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全球细菌感染负担报告显示，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2019 </a:t>
            </a: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年，全球因细菌感染相关死亡者约有 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1,370 </a:t>
            </a: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万人，其中 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11 </a:t>
            </a: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种感染性综合征涉及的 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33 </a:t>
            </a: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种细菌病原体与全球 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770 </a:t>
            </a: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万人的死亡相关 ，全年龄死亡率为 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99.6/10 </a:t>
            </a: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万。</a:t>
            </a:r>
            <a:endParaRPr lang="en-US" altLang="zh-CN" sz="15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3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这些细菌感染相关死亡在 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2019 </a:t>
            </a: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年全球死亡人数中占 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13.6%</a:t>
            </a: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，为全球第二大死亡原因，仅次于缺血性心脏病。</a:t>
            </a:r>
            <a:endParaRPr lang="zh-CN" altLang="en-US" sz="15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9" name="图表 8"/>
          <p:cNvGraphicFramePr/>
          <p:nvPr/>
        </p:nvGraphicFramePr>
        <p:xfrm>
          <a:off x="7073265" y="1645920"/>
          <a:ext cx="4444365" cy="292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7" name="内容占位符 2"/>
          <p:cNvSpPr>
            <a:spLocks noGrp="1"/>
          </p:cNvSpPr>
          <p:nvPr/>
        </p:nvSpPr>
        <p:spPr>
          <a:xfrm>
            <a:off x="801370" y="61150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药品基本信息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cxnSp>
        <p:nvCxnSpPr>
          <p:cNvPr id="2" name="直接连接符 1"/>
          <p:cNvCxnSpPr/>
          <p:nvPr/>
        </p:nvCxnSpPr>
        <p:spPr>
          <a:xfrm flipV="1">
            <a:off x="80073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700405" y="1864360"/>
            <a:ext cx="5313600" cy="396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t">
            <a:noAutofit/>
          </a:bodyPr>
          <a:lstStyle/>
          <a:p>
            <a:pPr marL="285750" indent="-285750" fontAlgn="auto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zh-CN" sz="20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左氧氟沙星口服溶液</a:t>
            </a:r>
            <a:r>
              <a:rPr lang="zh-CN" altLang="zh-CN" sz="20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起效更快速、有效时间更长，</a:t>
            </a:r>
            <a:r>
              <a:rPr lang="zh-CN" altLang="zh-CN" sz="20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可适用于存在吞咽困难</a:t>
            </a:r>
            <a:r>
              <a:rPr lang="en-US" altLang="zh-CN" sz="20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zh-CN" sz="20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障碍的患者，临床应用场景更为广泛。</a:t>
            </a:r>
            <a:endParaRPr lang="en-US" altLang="zh-CN" sz="1600" b="1" dirty="0">
              <a:solidFill>
                <a:schemeClr val="accent1">
                  <a:lumMod val="50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相比于同为口服制剂的片剂，口服溶液应用场景更广，尤其适用于存在</a:t>
            </a:r>
            <a:r>
              <a:rPr lang="zh-CN" altLang="en-US" sz="15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吞咽困难的儿童及老年人群、吞咽障碍人群</a:t>
            </a: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，而且</a:t>
            </a:r>
            <a:r>
              <a:rPr lang="zh-CN" altLang="en-US" sz="15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剂量调节也更为灵活</a:t>
            </a: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15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虽然当前左氧氟沙星在儿童用药方面是受限的，但临床实际中已有患者使用左氧氟沙星进行抗菌治疗的经验</a:t>
            </a:r>
            <a:r>
              <a:rPr lang="en-US" altLang="zh-CN" sz="1500" baseline="300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CN" altLang="en-US" sz="15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已有相关研究</a:t>
            </a:r>
            <a:r>
              <a:rPr lang="en-US" altLang="zh-CN" sz="1500" b="1" baseline="300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1-2</a:t>
            </a:r>
            <a:r>
              <a:rPr lang="zh-CN" altLang="en-US" sz="15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表明在儿童患者中短期使用左氧氟沙星是相对安全的</a:t>
            </a: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，导致儿童患者软骨损伤的风险其实不常见，且该损伤或是可逆的。</a:t>
            </a:r>
            <a:endParaRPr lang="zh-CN" altLang="en-US" sz="15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儿科相关适应症：按照体重给药</a:t>
            </a:r>
            <a:r>
              <a:rPr lang="zh-CN" altLang="en-US" sz="15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的最优剂型选择。</a:t>
            </a:r>
            <a:endParaRPr lang="zh-CN" altLang="en-US" sz="1500" b="1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61075" y="5864225"/>
            <a:ext cx="61747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+mj-lt"/>
              <a:buNone/>
            </a:pP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刘小会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毕晶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张亚芳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等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左氧氟沙星在儿科临床中的应用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[J].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中华实用儿科临床杂志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2023, 38(10): 764-7.</a:t>
            </a:r>
            <a:endParaRPr lang="en-US" altLang="zh-CN" sz="6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>
              <a:buFont typeface="+mj-lt"/>
              <a:buNone/>
            </a:pP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2. BRADLEY J S, KAUFFMAN R E, BALIS D A, et al. Assessment of musculoskeletal toxicity 5 years after therapy with levofloxacin [J]. Pediatrics, 2014, 134(1): e146-53.</a:t>
            </a:r>
            <a:endParaRPr lang="en-US" altLang="zh-CN" sz="6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>
              <a:buFont typeface="+mj-lt"/>
              <a:buNone/>
            </a:pP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冯燕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张燕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左氧氟沙星不良反应分析及临床合理用药效果观察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[J].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临床合理用药杂志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2021, 14(23): 157-8.</a:t>
            </a:r>
            <a:endParaRPr lang="en-US" altLang="zh-CN" sz="6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>
              <a:buFont typeface="+mj-lt"/>
              <a:buNone/>
            </a:pP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孙玉红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陈志磊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左氧氟沙星不良反应及合理用药分析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[J].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北方药学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2019, 16(11): 191-2.</a:t>
            </a:r>
            <a:endParaRPr lang="en-US" altLang="zh-CN" sz="6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>
              <a:buFont typeface="+mj-lt"/>
              <a:buNone/>
            </a:pPr>
            <a:r>
              <a:rPr lang="en-US" altLang="zh-CN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5. 《</a:t>
            </a:r>
            <a:r>
              <a:rPr lang="zh-CN" altLang="en-US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抗菌药物临床应用指导原则</a:t>
            </a:r>
            <a:r>
              <a:rPr lang="en-US" altLang="zh-CN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修订工作组</a:t>
            </a:r>
            <a:r>
              <a:rPr lang="en-US" altLang="zh-CN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抗菌药物临床应用指导原则（</a:t>
            </a:r>
            <a:r>
              <a:rPr lang="en-US" altLang="zh-CN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2015</a:t>
            </a:r>
            <a:r>
              <a:rPr lang="zh-CN" altLang="en-US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版） </a:t>
            </a:r>
            <a:r>
              <a:rPr lang="en-US" altLang="zh-CN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[Z]//</a:t>
            </a:r>
            <a:r>
              <a:rPr lang="zh-CN" altLang="en-US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中华人民共和国国家卫生健康委员会</a:t>
            </a:r>
            <a:r>
              <a:rPr lang="en-US" altLang="zh-CN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. 2015</a:t>
            </a:r>
            <a:endParaRPr lang="en-US" altLang="zh-CN" sz="6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>
              <a:buFont typeface="+mj-lt"/>
              <a:buNone/>
            </a:pP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6.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湖北欣泽霏药业有限公司左氧氟沙星口服溶液说明书</a:t>
            </a:r>
            <a:endParaRPr lang="zh-CN" altLang="en-US" sz="6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35" y="927100"/>
            <a:ext cx="12191365" cy="6654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本品相对于同成分医保目录已有剂型的优势</a:t>
            </a:r>
            <a:endParaRPr lang="zh-CN" altLang="en-US" sz="2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内容占位符 2"/>
          <p:cNvSpPr>
            <a:spLocks noGrp="1"/>
          </p:cNvSpPr>
          <p:nvPr/>
        </p:nvSpPr>
        <p:spPr>
          <a:xfrm>
            <a:off x="652780" y="54292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药品基本信息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652145" y="107188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6061075" y="1878330"/>
            <a:ext cx="4996180" cy="39598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t">
            <a:noAutofit/>
          </a:bodyPr>
          <a:p>
            <a:pPr marL="742950" lvl="1" indent="-285750" fontAlgn="auto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en-US" altLang="zh-CN" sz="100" b="1" dirty="0">
              <a:solidFill>
                <a:schemeClr val="accent1">
                  <a:lumMod val="50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20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左氧氟沙星口服溶液安全性更好，临床使用优先级更高。</a:t>
            </a:r>
            <a:endParaRPr lang="zh-CN" altLang="zh-CN" sz="20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97535" lvl="1" indent="-285750" fontAlgn="auto">
              <a:lnSpc>
                <a:spcPct val="13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15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相比于同为可适用于吞咽困难</a:t>
            </a:r>
            <a:r>
              <a:rPr lang="zh-CN" altLang="en-US" sz="15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（含吞咽障碍）</a:t>
            </a:r>
            <a:r>
              <a:rPr lang="zh-CN" altLang="en-US" sz="15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人群的注射剂，</a:t>
            </a:r>
            <a:r>
              <a:rPr lang="zh-CN" altLang="en-US" sz="1500" b="1" dirty="0">
                <a:solidFill>
                  <a:srgbClr val="C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口服溶液剂的不良反应发生率更低</a:t>
            </a:r>
            <a:r>
              <a:rPr lang="en-US" altLang="zh-CN" sz="1500" baseline="300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3-4</a:t>
            </a: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1500" dirty="0"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3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1500" b="1" dirty="0">
                <a:solidFill>
                  <a:srgbClr val="C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对于轻、中度感染的大多数患者，应予口服治疗</a:t>
            </a:r>
            <a:r>
              <a:rPr lang="zh-CN" altLang="en-US" sz="15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，选取口服吸收良好的抗菌药物品种，</a:t>
            </a:r>
            <a:r>
              <a:rPr lang="zh-CN" altLang="en-US" sz="1500" dirty="0">
                <a:solidFill>
                  <a:srgbClr val="C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不必采用静脉或肌内注射给药</a:t>
            </a:r>
            <a:r>
              <a:rPr lang="en-US" altLang="zh-CN" sz="1500" baseline="300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15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2298700" y="1546225"/>
            <a:ext cx="1795780" cy="41760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/>
              <a:t>相对于片剂</a:t>
            </a:r>
            <a:endParaRPr lang="zh-CN" altLang="en-US" b="1"/>
          </a:p>
        </p:txBody>
      </p:sp>
      <p:sp>
        <p:nvSpPr>
          <p:cNvPr id="9" name="圆角矩形 8"/>
          <p:cNvSpPr/>
          <p:nvPr/>
        </p:nvSpPr>
        <p:spPr>
          <a:xfrm>
            <a:off x="7694295" y="1592580"/>
            <a:ext cx="1795780" cy="41760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/>
              <a:t>相对于注射剂</a:t>
            </a:r>
            <a:endParaRPr lang="zh-CN" altLang="en-US" b="1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1"/>
          <p:cNvSpPr/>
          <p:nvPr/>
        </p:nvSpPr>
        <p:spPr>
          <a:xfrm>
            <a:off x="6188075" y="2091055"/>
            <a:ext cx="3393440" cy="63436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800735" y="2040890"/>
            <a:ext cx="5295265" cy="2722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charset="0"/>
              <a:buChar char="p"/>
            </a:pPr>
            <a:r>
              <a:rPr lang="zh-CN" altLang="zh-CN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严重的和其他重要的不良反应</a:t>
            </a:r>
            <a:endParaRPr lang="en-US" altLang="zh-CN" b="1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包括</a:t>
            </a:r>
            <a:r>
              <a:rPr lang="zh-CN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肌腱炎和肌腱断裂、重症肌无力恶化、超敏反应、其他严重和有时致命的反应、肝毒性、中枢神经系统效应、难辨梭菌相关性腹泻、周围神经病、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QT</a:t>
            </a:r>
            <a:r>
              <a:rPr lang="zh-CN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间期延长、儿科患者中的肌肉骨骼疾病、血糖紊乱、光敏感性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lang="zh-CN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光毒性和耐药细菌产生。</a:t>
            </a:r>
            <a:endParaRPr lang="en-US" altLang="zh-CN" sz="15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使用喹诺酮类药物（包括左氧氟沙星）可能导致结晶尿和管型尿。因此，对于接受左氧氟沙星治疗的患者，应当维持适当的水化，以防止形成高度浓缩尿。</a:t>
            </a:r>
            <a:endParaRPr lang="zh-CN" altLang="zh-CN" sz="15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01501" y="5989001"/>
            <a:ext cx="3246120" cy="4064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0">
              <a:buFont typeface="+mj-lt"/>
              <a:buNone/>
            </a:pPr>
            <a:r>
              <a:rPr lang="en-US" altLang="zh-CN" sz="1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1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湖北欣泽霏药业有限公司左氧氟沙星口服溶液说明书</a:t>
            </a:r>
            <a:endParaRPr lang="zh-CN" altLang="zh-CN" sz="10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+mj-lt"/>
              <a:buAutoNum type="arabicPeriod"/>
            </a:pPr>
            <a:endParaRPr lang="zh-CN" altLang="zh-CN" sz="105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0" y="1199515"/>
            <a:ext cx="12191365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左氧氟沙星口服溶液</a:t>
            </a:r>
            <a:r>
              <a:rPr lang="zh-CN" altLang="zh-CN" sz="24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较注射剂具有更好的安全性</a:t>
            </a:r>
            <a:endParaRPr lang="zh-CN" altLang="en-US" sz="2400" dirty="0"/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801370" y="61150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安全性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80073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6353175" y="2053590"/>
            <a:ext cx="5295265" cy="230695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85750" indent="-285750">
              <a:lnSpc>
                <a:spcPct val="150000"/>
              </a:lnSpc>
              <a:buFont typeface="Wingdings" panose="05000000000000000000" charset="0"/>
              <a:buChar char="p"/>
            </a:pPr>
            <a:r>
              <a:rPr lang="zh-CN" altLang="zh-CN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最常见的不良反应</a:t>
            </a:r>
            <a:r>
              <a:rPr lang="zh-CN" altLang="zh-CN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≥3%</a:t>
            </a:r>
            <a:r>
              <a:rPr lang="zh-CN" altLang="zh-CN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</a:t>
            </a:r>
            <a:endParaRPr lang="en-US" altLang="zh-CN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恶心、头痛、腹泻、失眠、便秘和头晕。</a:t>
            </a:r>
            <a:endParaRPr lang="zh-CN" altLang="zh-CN" sz="15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lvl="1" indent="-285750" fontAlgn="auto">
              <a:lnSpc>
                <a:spcPct val="150000"/>
              </a:lnSpc>
              <a:buFont typeface="Wingdings" panose="05000000000000000000" charset="0"/>
              <a:buChar char="p"/>
            </a:pPr>
            <a:r>
              <a:rPr lang="zh-CN" altLang="zh-CN" sz="1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常见的不良反应</a:t>
            </a:r>
            <a:r>
              <a:rPr lang="zh-CN" altLang="zh-CN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≥1%</a:t>
            </a:r>
            <a:r>
              <a:rPr lang="zh-CN" altLang="zh-CN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 </a:t>
            </a:r>
            <a:endParaRPr lang="zh-CN" altLang="zh-CN" sz="1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念珠菌病、失眠、头痛、头晕、呼吸困难、恶心、腹泻、便秘、腹痛、呕吐、消化不良、皮疹、瘙痒、阴道炎、水肿、胸痛。</a:t>
            </a:r>
            <a:endParaRPr lang="zh-CN" altLang="zh-CN" sz="15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01370" y="1630680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indent="-342900">
              <a:buFont typeface="Wingdings" panose="05000000000000000000" charset="0"/>
              <a:buChar char="Ø"/>
            </a:pPr>
            <a:r>
              <a:rPr lang="zh-CN" altLang="zh-CN" sz="20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左氧氟沙星</a:t>
            </a:r>
            <a:r>
              <a:rPr lang="zh-CN" altLang="zh-CN" sz="2000" b="1" i="1" u="sng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口服溶液</a:t>
            </a:r>
            <a:r>
              <a:rPr lang="zh-CN" altLang="zh-CN" sz="20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说明书中安全性相关信息</a:t>
            </a:r>
            <a:endParaRPr lang="zh-CN" altLang="zh-CN" sz="2000" b="1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00735" y="2116455"/>
            <a:ext cx="10787380" cy="2600325"/>
          </a:xfrm>
          <a:prstGeom prst="rect">
            <a:avLst/>
          </a:prstGeom>
          <a:ln>
            <a:solidFill>
              <a:srgbClr val="16468D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801370" y="4717415"/>
            <a:ext cx="10786110" cy="1221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342900" indent="-342900" fontAlgn="auto">
              <a:lnSpc>
                <a:spcPct val="130000"/>
              </a:lnSpc>
              <a:buFont typeface="Wingdings" panose="05000000000000000000" charset="0"/>
              <a:buChar char="Ø"/>
            </a:pPr>
            <a:r>
              <a:rPr lang="zh-CN" altLang="zh-CN" sz="20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左氧氟沙星</a:t>
            </a:r>
            <a:r>
              <a:rPr lang="zh-CN" altLang="zh-CN" sz="2000" b="1" i="1" u="sng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注射液</a:t>
            </a:r>
            <a:r>
              <a:rPr lang="zh-CN" altLang="zh-CN" sz="20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说明书中安全性相关信息</a:t>
            </a:r>
            <a:endParaRPr lang="zh-CN" altLang="zh-CN" sz="2000" b="1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marL="0" lvl="1" indent="-342900" fontAlgn="auto">
              <a:lnSpc>
                <a:spcPct val="130000"/>
              </a:lnSpc>
              <a:buFont typeface="Wingdings" panose="05000000000000000000" charset="0"/>
              <a:buChar char="p"/>
            </a:pPr>
            <a:r>
              <a:rPr lang="zh-CN" altLang="zh-CN" sz="2000" b="1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除以上口服溶液说明书中记载的严重和其他重要、最常见和常见不良反应外，</a:t>
            </a:r>
            <a:r>
              <a:rPr lang="zh-CN" altLang="zh-CN" sz="2000" b="1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左氧氟沙星注射液快速静脉滴注或者推注可能导致低血压。</a:t>
            </a:r>
            <a:endParaRPr lang="zh-CN" altLang="zh-CN" sz="2000" b="1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13" name="直接连接符 12"/>
          <p:cNvCxnSpPr/>
          <p:nvPr/>
        </p:nvCxnSpPr>
        <p:spPr>
          <a:xfrm flipH="1">
            <a:off x="6199505" y="2192020"/>
            <a:ext cx="0" cy="244729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  <a:prstDash val="dashDot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635" y="1301750"/>
            <a:ext cx="12191365" cy="76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2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左氧氟沙星为第三代氟喹诺酮类抗菌药，适用于治疗由敏感细菌所致的多种感染，</a:t>
            </a:r>
            <a:endParaRPr lang="zh-CN" altLang="en-US" sz="22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2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对各类感染性炎症疾病的治疗有效率高。</a:t>
            </a:r>
            <a:endParaRPr lang="zh-CN" altLang="en-US" sz="22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图表 8"/>
          <p:cNvGraphicFramePr/>
          <p:nvPr/>
        </p:nvGraphicFramePr>
        <p:xfrm>
          <a:off x="800100" y="2679700"/>
          <a:ext cx="10739755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800735" y="2117090"/>
            <a:ext cx="10739120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16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左氧氟沙星作为第三代氟喹诺酮类抗菌药，适用于治疗成年人由敏感细菌所致的多种感染，包括呼吸系统、消化系统、泌尿系统和生殖系统等，其广泛的抗菌谱在临床上有很高的应用价值，能够满足广大患者的需求。</a:t>
            </a:r>
            <a:endParaRPr lang="zh-CN" altLang="en-US" sz="1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75718" y="6015578"/>
            <a:ext cx="8105095" cy="252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>
              <a:buFont typeface="+mj-lt"/>
              <a:buNone/>
            </a:pPr>
            <a:r>
              <a:rPr lang="en-US" altLang="ja-JP" sz="105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ja-JP" altLang="en-US" sz="105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レボフロキサシン錠</a:t>
            </a:r>
            <a:r>
              <a:rPr lang="zh-CN" altLang="en-US" sz="105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（左氧氟沙星片）说明书，</a:t>
            </a:r>
            <a:r>
              <a:rPr lang="en-US" altLang="zh-CN" sz="105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https://www.drugfuture.com/pmda/</a:t>
            </a:r>
            <a:r>
              <a:rPr lang="zh-CN" altLang="en-US" sz="105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日本上市药品数据库</a:t>
            </a:r>
            <a:endParaRPr lang="en-US" altLang="zh-CN" sz="105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801370" y="61150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有效性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80073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957580" y="5541010"/>
            <a:ext cx="10633075" cy="323215"/>
          </a:xfrm>
          <a:prstGeom prst="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 sz="2000"/>
          </a:p>
        </p:txBody>
      </p:sp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: 圆角 12"/>
          <p:cNvSpPr/>
          <p:nvPr/>
        </p:nvSpPr>
        <p:spPr>
          <a:xfrm>
            <a:off x="7313266" y="1878743"/>
            <a:ext cx="3682524" cy="2091949"/>
          </a:xfrm>
          <a:prstGeom prst="roundRect">
            <a:avLst>
              <a:gd name="adj" fmla="val 5896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801370" y="1751330"/>
            <a:ext cx="6353175" cy="19837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左氧氟沙星口服溶液与左氧氟沙星片生物等效</a:t>
            </a:r>
            <a:r>
              <a:rPr lang="en-US" altLang="zh-CN" b="1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endParaRPr lang="en-US" altLang="zh-CN" sz="1600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将左氧氟沙星口服溶液和左氧氟沙星片交叉给药，试验人群为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14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名健康成年男子，测量血浆中左氧氟沙星的浓度，并用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90%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置信区间法对所得药代动力学参数进行统计分析。</a:t>
            </a: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结果表明这两种药物的生物等效。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79861" y="6238012"/>
            <a:ext cx="325755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0">
              <a:buFont typeface="+mj-lt"/>
              <a:buNone/>
            </a:pP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左氧氟沙星口服溶液说明书，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https://www.drugfuture.com/pmda/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日本上市药品数据库</a:t>
            </a:r>
            <a:endParaRPr lang="en-US" altLang="zh-CN" sz="6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>
              <a:buFont typeface="+mj-lt"/>
              <a:buNone/>
            </a:pP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湖北欣泽霏药业有限公司左氧氟沙星口服溶液说明书</a:t>
            </a:r>
            <a:endParaRPr lang="zh-CN" altLang="zh-CN" sz="6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0" y="1300480"/>
            <a:ext cx="12192635" cy="414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100" b="1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动力学参数表明：</a:t>
            </a:r>
            <a:r>
              <a:rPr lang="zh-CN" altLang="en-US" sz="21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左氧氟沙星口服溶液的与片</a:t>
            </a:r>
            <a:r>
              <a:rPr lang="zh-CN" altLang="en-US" sz="2100" b="1" dirty="0">
                <a:solidFill>
                  <a:srgbClr val="AA65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剂</a:t>
            </a:r>
            <a:r>
              <a:rPr lang="zh-CN" altLang="en-US" sz="21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生物等效，但达峰更快，起效更快。</a:t>
            </a:r>
            <a:endParaRPr lang="zh-CN" altLang="en-US" sz="21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313266" y="2325902"/>
            <a:ext cx="7429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左氧氟沙星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口服溶液生物利用度研究</a:t>
            </a:r>
            <a:endParaRPr kumimoji="0" lang="en-US" altLang="zh-CN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13366" y="1924170"/>
            <a:ext cx="2564144" cy="2009368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708025" y="4104005"/>
            <a:ext cx="11018520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各类剂型中，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左氧氟沙星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口服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溶液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的给药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达峰时间最快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；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生物利用度达</a:t>
            </a:r>
            <a:r>
              <a:rPr lang="en-US" altLang="zh-CN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99%</a:t>
            </a:r>
            <a:r>
              <a:rPr lang="en-US" altLang="zh-CN" b="1" baseline="30000" dirty="0">
                <a:solidFill>
                  <a:srgbClr val="C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2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，媲美注射剂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en-US" altLang="zh-CN" sz="14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1228090" y="4869553"/>
          <a:ext cx="9742466" cy="1223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6660"/>
                <a:gridCol w="1284605"/>
                <a:gridCol w="1082040"/>
                <a:gridCol w="1475105"/>
                <a:gridCol w="1374539"/>
                <a:gridCol w="1078679"/>
                <a:gridCol w="925913"/>
                <a:gridCol w="1304925"/>
              </a:tblGrid>
              <a:tr h="427928">
                <a:tc>
                  <a:txBody>
                    <a:bodyPr/>
                    <a:lstStyle/>
                    <a:p>
                      <a:r>
                        <a:rPr lang="zh-CN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治疗方案</a:t>
                      </a:r>
                      <a:endParaRPr lang="zh-CN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-3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1" spc="-30" baseline="-25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max </a:t>
                      </a:r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1" spc="-3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μg</a:t>
                      </a:r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/mL)</a:t>
                      </a:r>
                      <a:endParaRPr lang="zh-CN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-3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400" b="1" spc="-30" baseline="-25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max  </a:t>
                      </a:r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(h)</a:t>
                      </a:r>
                      <a:endParaRPr lang="zh-CN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AUC (</a:t>
                      </a:r>
                      <a:r>
                        <a:rPr lang="en-US" sz="1400" b="1" spc="-3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μg·h</a:t>
                      </a:r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/mL)</a:t>
                      </a:r>
                      <a:endParaRPr lang="zh-CN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CL/F (mL/min)</a:t>
                      </a:r>
                      <a:endParaRPr lang="zh-CN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-3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Vd</a:t>
                      </a:r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/F (L)</a:t>
                      </a:r>
                      <a:endParaRPr lang="zh-CN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400" b="1" spc="-3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1/2 </a:t>
                      </a:r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(h)</a:t>
                      </a:r>
                      <a:endParaRPr lang="zh-CN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CL</a:t>
                      </a:r>
                      <a:r>
                        <a:rPr lang="en-US" sz="1400" b="1" spc="-3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zh-CN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(mL/min)</a:t>
                      </a:r>
                      <a:endParaRPr lang="zh-CN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61077">
                <a:tc>
                  <a:txBody>
                    <a:bodyPr/>
                    <a:lstStyle/>
                    <a:p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500 mg </a:t>
                      </a:r>
                      <a:r>
                        <a:rPr lang="en-US" sz="1200" spc="-30" dirty="0" err="1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p.o.</a:t>
                      </a:r>
                      <a:r>
                        <a:rPr lang="zh-CN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片剂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5.1 ± 0.8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1.3 ± 0.6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47.9 ± 6.8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178 ± 28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ND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6.3 ± 0.6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103 ± 30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73716">
                <a:tc>
                  <a:txBody>
                    <a:bodyPr/>
                    <a:lstStyle/>
                    <a:p>
                      <a:r>
                        <a:rPr lang="en-US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500 mg</a:t>
                      </a:r>
                      <a:r>
                        <a:rPr lang="zh-CN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口服</a:t>
                      </a:r>
                      <a:r>
                        <a:rPr lang="zh-CN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溶液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5.8 ± 1.8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0.8 ± 0.7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47.8 ± 10.8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183 ± 40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112±37.2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7.0 ± 1.4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ND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61077">
                <a:tc>
                  <a:txBody>
                    <a:bodyPr/>
                    <a:lstStyle/>
                    <a:p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500 mg </a:t>
                      </a:r>
                      <a:r>
                        <a:rPr lang="en-US" sz="1200" spc="-30" dirty="0" err="1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i.v.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6.2 ± 1.0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1.0 ± 0.1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48.3 ± 5.4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175 ± 20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90 ± 11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6.4 ± 0.7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112 ± 25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228090" y="4558665"/>
            <a:ext cx="9742805" cy="337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左氧氟沙星单次给药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PK</a:t>
            </a:r>
            <a:r>
              <a:rPr kumimoji="0" lang="zh-CN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参数（</a:t>
            </a:r>
            <a:r>
              <a:rPr kumimoji="0" lang="en-US" altLang="zh-CN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Mean±SD</a:t>
            </a:r>
            <a:r>
              <a:rPr kumimoji="0" lang="zh-CN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）</a:t>
            </a:r>
            <a:endParaRPr kumimoji="0" lang="zh-CN" altLang="en-US" sz="16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801370" y="61150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有效性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80073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2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1_1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SUBTYPE" val="d"/>
  <p:tag name="KSO_WM_UNIT_TYPE" val="l_h_i"/>
  <p:tag name="KSO_WM_UNIT_INDEX" val="1_1_1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gradient&quot;:[{&quot;brightness&quot;:0,&quot;colorType&quot;:1,&quot;foreColorIndex&quot;:5,&quot;pos&quot;:0,&quot;transparency&quot;:0},{&quot;brightness&quot;:0.4000000059604645,&quot;colorType&quot;:1,&quot;foreColorIndex&quot;:5,&quot;pos&quot;:0.8999999761581421,&quot;transparency&quot;:0}],&quot;type&quot;:3},&quot;glow&quot;:{&quot;colorType&quot;:0},&quot;line&quot;:{&quot;type&quot;:0},&quot;shadow&quot;:{&quot;brightness&quot;:0,&quot;colorType&quot;:1,&quot;foreColorIndex&quot;:5,&quot;transparency&quot;:0.80000001192092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UNIT_PRESET_TEXT" val="01"/>
  <p:tag name="KSO_WM_DIAGRAM_USE_COLOR_VALUE" val="{&quot;color_scheme&quot;:1,&quot;color_type&quot;:1,&quot;theme_color_indexes&quot;:[5,6,5,6,5,6]}"/>
</p:tagLst>
</file>

<file path=ppt/tags/tag7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1_3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1_3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solid&quot;:{&quot;brightness&quot;:0,&quot;colorType&quot;:1,&quot;foreColorIndex&quot;:5,&quot;transparency&quot;:0.85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DIAGRAM_USE_COLOR_VALUE" val="{&quot;color_scheme&quot;:1,&quot;color_type&quot;:1,&quot;theme_color_indexes&quot;:[5,6,5,6,5,6]}"/>
</p:tagLst>
</file>

<file path=ppt/tags/tag7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1_4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1_4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solid&quot;:{&quot;brightness&quot;:0,&quot;colorType&quot;:1,&quot;foreColorIndex&quot;:5,&quot;transparency&quot;:0.25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DIAGRAM_USE_COLOR_VALUE" val="{&quot;color_scheme&quot;:1,&quot;color_type&quot;:1,&quot;theme_color_indexes&quot;:[5,6,5,6,5,6]}"/>
</p:tagLst>
</file>

<file path=ppt/tags/tag7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1_2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1_2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5"/>
  <p:tag name="KSO_WM_DIAGRAM_USE_COLOR_VALUE" val="{&quot;color_scheme&quot;:1,&quot;color_type&quot;:1,&quot;theme_color_indexes&quot;:[5,6,5,6,5,6]}"/>
</p:tagLst>
</file>

<file path=ppt/tags/tag7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1_1"/>
  <p:tag name="KSO_WM_UNIT_ID" val="diagram20231069_2*l_h_a*1_1_1"/>
  <p:tag name="KSO_WM_TEMPLATE_CATEGORY" val="diagram"/>
  <p:tag name="KSO_WM_TEMPLATE_INDEX" val="20231069"/>
  <p:tag name="KSO_WM_UNIT_LAYERLEVEL" val="1_1_1"/>
  <p:tag name="KSO_WM_TAG_VERSION" val="3.0"/>
  <p:tag name="KSO_WM_BEAUTIFY_FLAG" val="#wm#"/>
  <p:tag name="KSO_WM_DIAGRAM_GROUP_CODE" val="l1-1"/>
  <p:tag name="KSO_WM_DIAGRAM_VERSION" val="3"/>
  <p:tag name="KSO_WM_DIAGRAM_COLOR_TRICK" val="4"/>
  <p:tag name="KSO_WM_DIAGRAM_COLOR_TEXT_CAN_REMOVE" val="n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添加标题"/>
  <p:tag name="KSO_WM_DIAGRAM_USE_COLOR_VALUE" val="{&quot;color_scheme&quot;:1,&quot;color_type&quot;:1,&quot;theme_color_indexes&quot;:[5,6,5,6,5,6]}"/>
</p:tagLst>
</file>

<file path=ppt/tags/tag79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31069_2*l_h_f*1_1_1"/>
  <p:tag name="KSO_WM_TEMPLATE_CATEGORY" val="diagram"/>
  <p:tag name="KSO_WM_TEMPLATE_INDEX" val="20231069"/>
  <p:tag name="KSO_WM_UNIT_LAYERLEVEL" val="1_1_1"/>
  <p:tag name="KSO_WM_TAG_VERSION" val="3.0"/>
  <p:tag name="KSO_WM_BEAUTIFY_FLAG" val="#wm#"/>
  <p:tag name="KSO_WM_DIAGRAM_VERSION" val="3"/>
  <p:tag name="KSO_WM_DIAGRAM_COLOR_TRICK" val="4"/>
  <p:tag name="KSO_WM_DIAGRAM_COLOR_TEXT_CAN_REMOVE" val="n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单击此处输入&#10;你的智能图形项正文&#10;"/>
  <p:tag name="KSO_WM_DIAGRAM_USE_COLOR_VALUE" val="{&quot;color_scheme&quot;:1,&quot;color_type&quot;:1,&quot;theme_color_indexes&quot;:[5,6,5,6,5,6]}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2_1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SUBTYPE" val="d"/>
  <p:tag name="KSO_WM_UNIT_TYPE" val="l_h_i"/>
  <p:tag name="KSO_WM_UNIT_INDEX" val="1_2_1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gradient&quot;:[{&quot;brightness&quot;:0.4000000059604645,&quot;colorType&quot;:1,&quot;foreColorIndex&quot;:6,&quot;pos&quot;:0.8999999761581421,&quot;transparency&quot;:0},{&quot;brightness&quot;:0,&quot;colorType&quot;:1,&quot;foreColorIndex&quot;:6,&quot;pos&quot;:0,&quot;transparency&quot;:0}],&quot;type&quot;:3},&quot;glow&quot;:{&quot;colorType&quot;:0},&quot;line&quot;:{&quot;type&quot;:0},&quot;shadow&quot;:{&quot;brightness&quot;:0,&quot;colorType&quot;:1,&quot;foreColorIndex&quot;:6,&quot;transparency&quot;:0.80000001192092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UNIT_TEXT_FILL_FORE_SCHEMECOLOR_INDEX" val="1"/>
  <p:tag name="KSO_WM_UNIT_TEXT_FILL_TYPE" val="1"/>
  <p:tag name="KSO_WM_UNIT_PRESET_TEXT" val="02"/>
  <p:tag name="KSO_WM_DIAGRAM_USE_COLOR_VALUE" val="{&quot;color_scheme&quot;:1,&quot;color_type&quot;:1,&quot;theme_color_indexes&quot;:[5,6,5,6,5,6]}"/>
</p:tagLst>
</file>

<file path=ppt/tags/tag8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2_2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2_2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solid&quot;:{&quot;brightness&quot;:0,&quot;colorType&quot;:1,&quot;foreColorIndex&quot;:6,&quot;transparency&quot;:0.85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6"/>
  <p:tag name="KSO_WM_UNIT_FILL_FORE_SCHEMECOLOR_INDEX_BRIGHTNESS" val="0"/>
  <p:tag name="KSO_WM_DIAGRAM_USE_COLOR_VALUE" val="{&quot;color_scheme&quot;:1,&quot;color_type&quot;:1,&quot;theme_color_indexes&quot;:[5,6,5,6,5,6]}"/>
</p:tagLst>
</file>

<file path=ppt/tags/tag8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2_3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2_3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solid&quot;:{&quot;brightness&quot;:0,&quot;colorType&quot;:1,&quot;foreColorIndex&quot;:6,&quot;transparency&quot;:0.25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6"/>
  <p:tag name="KSO_WM_UNIT_FILL_FORE_SCHEMECOLOR_INDEX_BRIGHTNESS" val="0"/>
  <p:tag name="KSO_WM_DIAGRAM_USE_COLOR_VALUE" val="{&quot;color_scheme&quot;:1,&quot;color_type&quot;:1,&quot;theme_color_indexes&quot;:[5,6,5,6,5,6]}"/>
</p:tagLst>
</file>

<file path=ppt/tags/tag8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2_4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2_4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solidLine&quot;:{&quot;brightness&quot;:0,&quot;colorType&quot;:1,&quot;foreColorIndex&quot;:6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6"/>
  <p:tag name="KSO_WM_DIAGRAM_USE_COLOR_VALUE" val="{&quot;color_scheme&quot;:1,&quot;color_type&quot;:1,&quot;theme_color_indexes&quot;:[5,6,5,6,5,6]}"/>
</p:tagLst>
</file>

<file path=ppt/tags/tag8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2_1"/>
  <p:tag name="KSO_WM_UNIT_ID" val="diagram20231069_2*l_h_a*1_2_1"/>
  <p:tag name="KSO_WM_TEMPLATE_CATEGORY" val="diagram"/>
  <p:tag name="KSO_WM_TEMPLATE_INDEX" val="20231069"/>
  <p:tag name="KSO_WM_UNIT_LAYERLEVEL" val="1_1_1"/>
  <p:tag name="KSO_WM_TAG_VERSION" val="3.0"/>
  <p:tag name="KSO_WM_BEAUTIFY_FLAG" val="#wm#"/>
  <p:tag name="KSO_WM_DIAGRAM_GROUP_CODE" val="l1-1"/>
  <p:tag name="KSO_WM_DIAGRAM_VERSION" val="3"/>
  <p:tag name="KSO_WM_DIAGRAM_COLOR_TRICK" val="4"/>
  <p:tag name="KSO_WM_DIAGRAM_COLOR_TEXT_CAN_REMOVE" val="n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6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添加标题"/>
  <p:tag name="KSO_WM_DIAGRAM_USE_COLOR_VALUE" val="{&quot;color_scheme&quot;:1,&quot;color_type&quot;:1,&quot;theme_color_indexes&quot;:[5,6,5,6,5,6]}"/>
</p:tagLst>
</file>

<file path=ppt/tags/tag85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31069_2*l_h_f*1_2_1"/>
  <p:tag name="KSO_WM_TEMPLATE_CATEGORY" val="diagram"/>
  <p:tag name="KSO_WM_TEMPLATE_INDEX" val="20231069"/>
  <p:tag name="KSO_WM_UNIT_LAYERLEVEL" val="1_1_1"/>
  <p:tag name="KSO_WM_TAG_VERSION" val="3.0"/>
  <p:tag name="KSO_WM_BEAUTIFY_FLAG" val="#wm#"/>
  <p:tag name="KSO_WM_DIAGRAM_VERSION" val="3"/>
  <p:tag name="KSO_WM_DIAGRAM_COLOR_TRICK" val="4"/>
  <p:tag name="KSO_WM_DIAGRAM_COLOR_TEXT_CAN_REMOVE" val="n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单击此处输入&#10;你的智能图形项正文&#10;"/>
  <p:tag name="KSO_WM_DIAGRAM_USE_COLOR_VALUE" val="{&quot;color_scheme&quot;:1,&quot;color_type&quot;:1,&quot;theme_color_indexes&quot;:[5,6,5,6,5,6]}"/>
</p:tagLst>
</file>

<file path=ppt/tags/tag8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3_1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SUBTYPE" val="d"/>
  <p:tag name="KSO_WM_UNIT_TYPE" val="l_h_i"/>
  <p:tag name="KSO_WM_UNIT_INDEX" val="1_3_1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gradient&quot;:[{&quot;brightness&quot;:0.4000000059604645,&quot;colorType&quot;:1,&quot;foreColorIndex&quot;:7,&quot;pos&quot;:1,&quot;transparency&quot;:0},{&quot;brightness&quot;:0,&quot;colorType&quot;:1,&quot;foreColorIndex&quot;:7,&quot;pos&quot;:0.10000000149011612,&quot;transparency&quot;:0}],&quot;type&quot;:3},&quot;glow&quot;:{&quot;colorType&quot;:0},&quot;line&quot;:{&quot;type&quot;:0},&quot;shadow&quot;:{&quot;brightness&quot;:0,&quot;colorType&quot;:1,&quot;foreColorIndex&quot;:7,&quot;transparency&quot;:0.80000001192092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UNIT_TEXT_FILL_FORE_SCHEMECOLOR_INDEX" val="1"/>
  <p:tag name="KSO_WM_UNIT_TEXT_FILL_TYPE" val="1"/>
  <p:tag name="KSO_WM_UNIT_PRESET_TEXT" val="03"/>
  <p:tag name="KSO_WM_DIAGRAM_USE_COLOR_VALUE" val="{&quot;color_scheme&quot;:1,&quot;color_type&quot;:1,&quot;theme_color_indexes&quot;:[5,6,5,6,5,6]}"/>
</p:tagLst>
</file>

<file path=ppt/tags/tag8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3_4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3_4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solid&quot;:{&quot;brightness&quot;:0,&quot;colorType&quot;:1,&quot;foreColorIndex&quot;:7,&quot;transparency&quot;:0.85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7"/>
  <p:tag name="KSO_WM_UNIT_FILL_FORE_SCHEMECOLOR_INDEX_BRIGHTNESS" val="0"/>
  <p:tag name="KSO_WM_DIAGRAM_USE_COLOR_VALUE" val="{&quot;color_scheme&quot;:1,&quot;color_type&quot;:1,&quot;theme_color_indexes&quot;:[5,6,5,6,5,6]}"/>
</p:tagLst>
</file>

<file path=ppt/tags/tag88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3_3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3_3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solid&quot;:{&quot;brightness&quot;:0,&quot;colorType&quot;:1,&quot;foreColorIndex&quot;:7,&quot;transparency&quot;:0.25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7"/>
  <p:tag name="KSO_WM_UNIT_FILL_FORE_SCHEMECOLOR_INDEX_BRIGHTNESS" val="0"/>
  <p:tag name="KSO_WM_DIAGRAM_USE_COLOR_VALUE" val="{&quot;color_scheme&quot;:1,&quot;color_type&quot;:1,&quot;theme_color_indexes&quot;:[5,6,5,6,5,6]}"/>
</p:tagLst>
</file>

<file path=ppt/tags/tag89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3_2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3_2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solidLine&quot;:{&quot;brightness&quot;:0,&quot;colorType&quot;:1,&quot;foreColorIndex&quot;:7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7"/>
  <p:tag name="KSO_WM_DIAGRAM_USE_COLOR_VALUE" val="{&quot;color_scheme&quot;:1,&quot;color_type&quot;:1,&quot;theme_color_indexes&quot;:[5,6,5,6,5,6]}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3_1"/>
  <p:tag name="KSO_WM_UNIT_ID" val="diagram20231069_2*l_h_a*1_3_1"/>
  <p:tag name="KSO_WM_TEMPLATE_CATEGORY" val="diagram"/>
  <p:tag name="KSO_WM_TEMPLATE_INDEX" val="20231069"/>
  <p:tag name="KSO_WM_UNIT_LAYERLEVEL" val="1_1_1"/>
  <p:tag name="KSO_WM_TAG_VERSION" val="3.0"/>
  <p:tag name="KSO_WM_BEAUTIFY_FLAG" val="#wm#"/>
  <p:tag name="KSO_WM_DIAGRAM_GROUP_CODE" val="l1-1"/>
  <p:tag name="KSO_WM_DIAGRAM_VERSION" val="3"/>
  <p:tag name="KSO_WM_DIAGRAM_COLOR_TRICK" val="4"/>
  <p:tag name="KSO_WM_DIAGRAM_COLOR_TEXT_CAN_REMOVE" val="n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7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添加标题"/>
  <p:tag name="KSO_WM_DIAGRAM_USE_COLOR_VALUE" val="{&quot;color_scheme&quot;:1,&quot;color_type&quot;:1,&quot;theme_color_indexes&quot;:[5,6,5,6,5,6]}"/>
</p:tagLst>
</file>

<file path=ppt/tags/tag91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231069_2*l_h_f*1_3_1"/>
  <p:tag name="KSO_WM_TEMPLATE_CATEGORY" val="diagram"/>
  <p:tag name="KSO_WM_TEMPLATE_INDEX" val="20231069"/>
  <p:tag name="KSO_WM_UNIT_LAYERLEVEL" val="1_1_1"/>
  <p:tag name="KSO_WM_TAG_VERSION" val="3.0"/>
  <p:tag name="KSO_WM_BEAUTIFY_FLAG" val="#wm#"/>
  <p:tag name="KSO_WM_DIAGRAM_VERSION" val="3"/>
  <p:tag name="KSO_WM_DIAGRAM_COLOR_TRICK" val="4"/>
  <p:tag name="KSO_WM_DIAGRAM_COLOR_TEXT_CAN_REMOVE" val="n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单击此处输入&#10;你的智能图形项正文&#10;"/>
  <p:tag name="KSO_WM_DIAGRAM_USE_COLOR_VALUE" val="{&quot;color_scheme&quot;:1,&quot;color_type&quot;:1,&quot;theme_color_indexes&quot;:[5,6,5,6,5,6]}"/>
</p:tagLst>
</file>

<file path=ppt/tags/tag92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RESOURCE_RECORD_KEY" val="{&quot;65&quot;:[20205081],&quot;70&quot;:[3314175]}"/>
</p:tagLst>
</file>

<file path=ppt/tags/tag93.xml><?xml version="1.0" encoding="utf-8"?>
<p:tagLst xmlns:p="http://schemas.openxmlformats.org/presentationml/2006/main">
  <p:tag name="COMMONDATA" val="eyJoZGlkIjoiMDAwMzJiNjQzY2FhYzYyNDgwODM4ZTlhZmRmODQ3NTAifQ=="/>
  <p:tag name="KSO_WPP_MARK_KEY" val="71870ff4-67f3-428c-b355-e0a39e909f1f"/>
  <p:tag name="RESOURCE_RECORD_KEY" val="{&quot;65&quot;:[20205081],&quot;70&quot;:[3314175]}"/>
  <p:tag name="commondata" val="eyJoZGlkIjoiMTAyMzJkOGNiMDEyZDQzM2FkNGM4ODJmZGE4NDczMDMifQ==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4468</Words>
  <Application>WPS 演示</Application>
  <PresentationFormat>宽屏</PresentationFormat>
  <Paragraphs>244</Paragraphs>
  <Slides>11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Arial</vt:lpstr>
      <vt:lpstr>宋体</vt:lpstr>
      <vt:lpstr>Wingdings</vt:lpstr>
      <vt:lpstr>微软雅黑</vt:lpstr>
      <vt:lpstr>Wingdings</vt:lpstr>
      <vt:lpstr>楷体</vt:lpstr>
      <vt:lpstr>Times New Roman</vt:lpstr>
      <vt:lpstr>Calibri</vt:lpstr>
      <vt:lpstr>Arial</vt:lpstr>
      <vt:lpstr>Arial Unicode MS</vt:lpstr>
      <vt:lpstr>等线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TC</cp:lastModifiedBy>
  <cp:revision>543</cp:revision>
  <dcterms:created xsi:type="dcterms:W3CDTF">2019-06-19T02:08:00Z</dcterms:created>
  <dcterms:modified xsi:type="dcterms:W3CDTF">2024-07-13T07:00:46Z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2052-12.1.0.17133</vt:lpwstr>
  </property>
  <property fmtid="{D5CDD505-2E9C-101B-9397-08002B2CF9AE}" pid="3" name="ICV">
    <vt:lpwstr>B394C5147AE34248948551E2A9170B75</vt:lpwstr>
  </property>
  <property fmtid="{D5CDD505-2E9C-101B-9397-08002B2CF9AE}" pid="4" name="commondata">
    <vt:lpwstr>eyJoZGlkIjoiMDAwMzJiNjQzY2FhYzYyNDgwODM4ZTlhZmRmODQ3NTAifQ==</vt:lpwstr>
  </property>
</Properties>
</file>