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6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ZjNjOGJjNWEzZTRjNjQ3Nzg4M2E0ZWI3NDQwM2M2NTA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小陈</cp:lastModifiedBy>
  <cp:revision>156</cp:revision>
  <dcterms:created xsi:type="dcterms:W3CDTF">2019-06-19T02:08:00Z</dcterms:created>
  <dcterms:modified xsi:type="dcterms:W3CDTF">2024-07-13T07:19:03Z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35EE79E35E19412F898CC2B8366ADCF6_11</vt:lpwstr>
  </property>
</Properties>
</file>