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262" r:id="rId3"/>
    <p:sldId id="348" r:id="rId4"/>
    <p:sldId id="263" r:id="rId5"/>
    <p:sldId id="339" r:id="rId6"/>
    <p:sldId id="316" r:id="rId7"/>
    <p:sldId id="330" r:id="rId8"/>
    <p:sldId id="318" r:id="rId9"/>
    <p:sldId id="327" r:id="rId10"/>
    <p:sldId id="337" r:id="rId11"/>
    <p:sldId id="358" r:id="rId12"/>
    <p:sldId id="359" r:id="rId13"/>
  </p:sldIdLst>
  <p:sldSz cx="12192000" cy="6858000"/>
  <p:notesSz cx="6858000" cy="9144000"/>
  <p:embeddedFontLst>
    <p:embeddedFont>
      <p:font typeface="微软雅黑" panose="020B0503020204020204" pitchFamily="34" charset="-122"/>
      <p:regular r:id="rId20"/>
    </p:embeddedFont>
    <p:embeddedFont>
      <p:font typeface="汉仪旗黑-55简" panose="00020600040101010101" charset="-128"/>
      <p:regular r:id="rId21"/>
    </p:embeddedFont>
    <p:embeddedFont>
      <p:font typeface="Calibri" panose="020F0502020204030204" charset="0"/>
      <p:regular r:id="rId22"/>
      <p:bold r:id="rId23"/>
      <p:italic r:id="rId24"/>
      <p:boldItalic r:id="rId25"/>
    </p:embeddedFont>
    <p:embeddedFont>
      <p:font typeface="Calibri Light" panose="020F0302020204030204" charset="0"/>
      <p:regular r:id="rId26"/>
      <p:italic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showGuides="1">
      <p:cViewPr varScale="1">
        <p:scale>
          <a:sx n="70" d="100"/>
          <a:sy n="70" d="100"/>
        </p:scale>
        <p:origin x="234" y="48"/>
      </p:cViewPr>
      <p:guideLst>
        <p:guide orient="horz" pos="2170"/>
        <p:guide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47.xml"/><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040D7-255E-4AF1-A390-994694A198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6698D-7F7F-41BE-B05B-616CC7BA6F7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GIF"/><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12" cstate="print">
              <a:alphaModFix amt="3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图片 12" descr="水解蛋白.bmp"/>
          <p:cNvPicPr>
            <a:picLocks noChangeAspect="1"/>
          </p:cNvPicPr>
          <p:nvPr userDrawn="1"/>
        </p:nvPicPr>
        <p:blipFill>
          <a:blip r:embed="rId13" cstate="print"/>
          <a:stretch>
            <a:fillRect/>
          </a:stretch>
        </p:blipFill>
        <p:spPr bwMode="auto">
          <a:xfrm>
            <a:off x="308251" y="168276"/>
            <a:ext cx="746182" cy="647733"/>
          </a:xfrm>
          <a:prstGeom prst="rect">
            <a:avLst/>
          </a:prstGeom>
          <a:noFill/>
          <a:ln w="9525">
            <a:noFill/>
            <a:miter lim="800000"/>
            <a:headEnd/>
            <a:tailEnd/>
          </a:ln>
          <a:effectLst>
            <a:glow rad="63500">
              <a:srgbClr val="FFFFFF"/>
            </a:glo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slideLayout" Target="../slideLayouts/slideLayout1.xml"/><Relationship Id="rId11" Type="http://schemas.openxmlformats.org/officeDocument/2006/relationships/tags" Target="../tags/tag34.xml"/><Relationship Id="rId10" Type="http://schemas.openxmlformats.org/officeDocument/2006/relationships/image" Target="../media/image17.jpeg"/><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3" Type="http://schemas.openxmlformats.org/officeDocument/2006/relationships/slideLayout" Target="../slideLayouts/slideLayout1.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tags" Target="../tags/tag8.xml"/><Relationship Id="rId2" Type="http://schemas.openxmlformats.org/officeDocument/2006/relationships/image" Target="../media/image6.png"/><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4" Type="http://schemas.openxmlformats.org/officeDocument/2006/relationships/slideLayout" Target="../slideLayouts/slideLayout1.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tags" Target="../tags/tag24.xml"/><Relationship Id="rId4" Type="http://schemas.openxmlformats.org/officeDocument/2006/relationships/image" Target="../media/image9.png"/><Relationship Id="rId3" Type="http://schemas.openxmlformats.org/officeDocument/2006/relationships/tags" Target="../tags/tag23.xml"/><Relationship Id="rId2" Type="http://schemas.openxmlformats.org/officeDocument/2006/relationships/image" Target="../media/image8.png"/><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2"/>
            <a:ext cx="12192000" cy="6858001"/>
          </a:xfrm>
          <a:prstGeom prst="rect">
            <a:avLst/>
          </a:prstGeom>
          <a:blipFill>
            <a:blip r:embed="rId1" cstate="print">
              <a:duotone>
                <a:schemeClr val="accent1">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2" name="任意多边形 11"/>
          <p:cNvSpPr/>
          <p:nvPr/>
        </p:nvSpPr>
        <p:spPr>
          <a:xfrm>
            <a:off x="0" y="4653136"/>
            <a:ext cx="12192000" cy="1888072"/>
          </a:xfrm>
          <a:custGeom>
            <a:avLst/>
            <a:gdLst>
              <a:gd name="connsiteX0" fmla="*/ 10274 w 9113178"/>
              <a:gd name="connsiteY0" fmla="*/ 0 h 575353"/>
              <a:gd name="connsiteX1" fmla="*/ 9113178 w 9113178"/>
              <a:gd name="connsiteY1" fmla="*/ 0 h 575353"/>
              <a:gd name="connsiteX2" fmla="*/ 9113178 w 9113178"/>
              <a:gd name="connsiteY2" fmla="*/ 565079 h 575353"/>
              <a:gd name="connsiteX3" fmla="*/ 0 w 9113178"/>
              <a:gd name="connsiteY3" fmla="*/ 575353 h 575353"/>
              <a:gd name="connsiteX4" fmla="*/ 10274 w 9113178"/>
              <a:gd name="connsiteY4" fmla="*/ 0 h 575353"/>
              <a:gd name="connsiteX0-1" fmla="*/ 0 w 9123452"/>
              <a:gd name="connsiteY0-2" fmla="*/ 0 h 575877"/>
              <a:gd name="connsiteX1-3" fmla="*/ 9123452 w 9123452"/>
              <a:gd name="connsiteY1-4" fmla="*/ 524 h 575877"/>
              <a:gd name="connsiteX2-5" fmla="*/ 9123452 w 9123452"/>
              <a:gd name="connsiteY2-6" fmla="*/ 565603 h 575877"/>
              <a:gd name="connsiteX3-7" fmla="*/ 10274 w 9123452"/>
              <a:gd name="connsiteY3-8" fmla="*/ 575877 h 575877"/>
              <a:gd name="connsiteX4-9" fmla="*/ 0 w 9123452"/>
              <a:gd name="connsiteY4-10" fmla="*/ 0 h 575877"/>
              <a:gd name="connsiteX0-11" fmla="*/ 0 w 9123452"/>
              <a:gd name="connsiteY0-12" fmla="*/ 0 h 576064"/>
              <a:gd name="connsiteX1-13" fmla="*/ 9123452 w 9123452"/>
              <a:gd name="connsiteY1-14" fmla="*/ 524 h 576064"/>
              <a:gd name="connsiteX2-15" fmla="*/ 9123452 w 9123452"/>
              <a:gd name="connsiteY2-16" fmla="*/ 565603 h 576064"/>
              <a:gd name="connsiteX3-17" fmla="*/ 0 w 9123452"/>
              <a:gd name="connsiteY3-18" fmla="*/ 576064 h 576064"/>
              <a:gd name="connsiteX4-19" fmla="*/ 0 w 9123452"/>
              <a:gd name="connsiteY4-20" fmla="*/ 0 h 576064"/>
              <a:gd name="connsiteX0-21" fmla="*/ 0 w 9123452"/>
              <a:gd name="connsiteY0-22" fmla="*/ 893153 h 1469217"/>
              <a:gd name="connsiteX1-23" fmla="*/ 9123452 w 9123452"/>
              <a:gd name="connsiteY1-24" fmla="*/ 893677 h 1469217"/>
              <a:gd name="connsiteX2-25" fmla="*/ 9123452 w 9123452"/>
              <a:gd name="connsiteY2-26" fmla="*/ 1458756 h 1469217"/>
              <a:gd name="connsiteX3-27" fmla="*/ 0 w 9123452"/>
              <a:gd name="connsiteY3-28" fmla="*/ 1469217 h 1469217"/>
              <a:gd name="connsiteX4-29" fmla="*/ 0 w 9123452"/>
              <a:gd name="connsiteY4-30" fmla="*/ 893153 h 1469217"/>
              <a:gd name="connsiteX0-31" fmla="*/ 0 w 9123452"/>
              <a:gd name="connsiteY0-32" fmla="*/ 893153 h 1469217"/>
              <a:gd name="connsiteX1-33" fmla="*/ 9123452 w 9123452"/>
              <a:gd name="connsiteY1-34" fmla="*/ 893677 h 1469217"/>
              <a:gd name="connsiteX2-35" fmla="*/ 9123452 w 9123452"/>
              <a:gd name="connsiteY2-36" fmla="*/ 1458756 h 1469217"/>
              <a:gd name="connsiteX3-37" fmla="*/ 0 w 9123452"/>
              <a:gd name="connsiteY3-38" fmla="*/ 1469217 h 1469217"/>
              <a:gd name="connsiteX4-39" fmla="*/ 0 w 9123452"/>
              <a:gd name="connsiteY4-40" fmla="*/ 893153 h 1469217"/>
              <a:gd name="connsiteX0-41" fmla="*/ 0 w 9123452"/>
              <a:gd name="connsiteY0-42" fmla="*/ 912025 h 1488089"/>
              <a:gd name="connsiteX1-43" fmla="*/ 9123452 w 9123452"/>
              <a:gd name="connsiteY1-44" fmla="*/ 912549 h 1488089"/>
              <a:gd name="connsiteX2-45" fmla="*/ 9123452 w 9123452"/>
              <a:gd name="connsiteY2-46" fmla="*/ 1477628 h 1488089"/>
              <a:gd name="connsiteX3-47" fmla="*/ 0 w 9123452"/>
              <a:gd name="connsiteY3-48" fmla="*/ 1488089 h 1488089"/>
              <a:gd name="connsiteX4-49" fmla="*/ 0 w 9123452"/>
              <a:gd name="connsiteY4-50" fmla="*/ 912025 h 1488089"/>
              <a:gd name="connsiteX0-51" fmla="*/ 0 w 9123452"/>
              <a:gd name="connsiteY0-52" fmla="*/ 912025 h 1488089"/>
              <a:gd name="connsiteX1-53" fmla="*/ 9123452 w 9123452"/>
              <a:gd name="connsiteY1-54" fmla="*/ 912549 h 1488089"/>
              <a:gd name="connsiteX2-55" fmla="*/ 9123452 w 9123452"/>
              <a:gd name="connsiteY2-56" fmla="*/ 1477628 h 1488089"/>
              <a:gd name="connsiteX3-57" fmla="*/ 0 w 9123452"/>
              <a:gd name="connsiteY3-58" fmla="*/ 1488089 h 1488089"/>
              <a:gd name="connsiteX4-59" fmla="*/ 0 w 9123452"/>
              <a:gd name="connsiteY4-60" fmla="*/ 912025 h 1488089"/>
              <a:gd name="connsiteX0-61" fmla="*/ 0 w 9123452"/>
              <a:gd name="connsiteY0-62" fmla="*/ 848612 h 1424676"/>
              <a:gd name="connsiteX1-63" fmla="*/ 9123452 w 9123452"/>
              <a:gd name="connsiteY1-64" fmla="*/ 849136 h 1424676"/>
              <a:gd name="connsiteX2-65" fmla="*/ 9123452 w 9123452"/>
              <a:gd name="connsiteY2-66" fmla="*/ 1414215 h 1424676"/>
              <a:gd name="connsiteX3-67" fmla="*/ 0 w 9123452"/>
              <a:gd name="connsiteY3-68" fmla="*/ 1424676 h 1424676"/>
              <a:gd name="connsiteX4-69" fmla="*/ 0 w 9123452"/>
              <a:gd name="connsiteY4-70" fmla="*/ 848612 h 1424676"/>
              <a:gd name="connsiteX0-71" fmla="*/ 0 w 9123452"/>
              <a:gd name="connsiteY0-72" fmla="*/ 949674 h 1525738"/>
              <a:gd name="connsiteX1-73" fmla="*/ 9123452 w 9123452"/>
              <a:gd name="connsiteY1-74" fmla="*/ 950198 h 1525738"/>
              <a:gd name="connsiteX2-75" fmla="*/ 9123452 w 9123452"/>
              <a:gd name="connsiteY2-76" fmla="*/ 1515277 h 1525738"/>
              <a:gd name="connsiteX3-77" fmla="*/ 0 w 9123452"/>
              <a:gd name="connsiteY3-78" fmla="*/ 1525738 h 1525738"/>
              <a:gd name="connsiteX4-79" fmla="*/ 0 w 9123452"/>
              <a:gd name="connsiteY4-80" fmla="*/ 949674 h 1525738"/>
              <a:gd name="connsiteX0-81" fmla="*/ 0 w 9123452"/>
              <a:gd name="connsiteY0-82" fmla="*/ 824616 h 1400680"/>
              <a:gd name="connsiteX1-83" fmla="*/ 9123452 w 9123452"/>
              <a:gd name="connsiteY1-84" fmla="*/ 825140 h 1400680"/>
              <a:gd name="connsiteX2-85" fmla="*/ 9123452 w 9123452"/>
              <a:gd name="connsiteY2-86" fmla="*/ 1390219 h 1400680"/>
              <a:gd name="connsiteX3-87" fmla="*/ 0 w 9123452"/>
              <a:gd name="connsiteY3-88" fmla="*/ 1400680 h 1400680"/>
              <a:gd name="connsiteX4-89" fmla="*/ 0 w 9123452"/>
              <a:gd name="connsiteY4-90" fmla="*/ 824616 h 1400680"/>
              <a:gd name="connsiteX0-91" fmla="*/ 0 w 9123452"/>
              <a:gd name="connsiteY0-92" fmla="*/ 730469 h 1306533"/>
              <a:gd name="connsiteX1-93" fmla="*/ 9123452 w 9123452"/>
              <a:gd name="connsiteY1-94" fmla="*/ 730993 h 1306533"/>
              <a:gd name="connsiteX2-95" fmla="*/ 9123452 w 9123452"/>
              <a:gd name="connsiteY2-96" fmla="*/ 1296072 h 1306533"/>
              <a:gd name="connsiteX3-97" fmla="*/ 0 w 9123452"/>
              <a:gd name="connsiteY3-98" fmla="*/ 1306533 h 1306533"/>
              <a:gd name="connsiteX4-99" fmla="*/ 0 w 9123452"/>
              <a:gd name="connsiteY4-100" fmla="*/ 730469 h 1306533"/>
              <a:gd name="connsiteX0-101" fmla="*/ 0 w 9123452"/>
              <a:gd name="connsiteY0-102" fmla="*/ 746045 h 1322109"/>
              <a:gd name="connsiteX1-103" fmla="*/ 9123452 w 9123452"/>
              <a:gd name="connsiteY1-104" fmla="*/ 746569 h 1322109"/>
              <a:gd name="connsiteX2-105" fmla="*/ 9123452 w 9123452"/>
              <a:gd name="connsiteY2-106" fmla="*/ 1311648 h 1322109"/>
              <a:gd name="connsiteX3-107" fmla="*/ 0 w 9123452"/>
              <a:gd name="connsiteY3-108" fmla="*/ 1322109 h 1322109"/>
              <a:gd name="connsiteX4-109" fmla="*/ 0 w 9123452"/>
              <a:gd name="connsiteY4-110" fmla="*/ 746045 h 1322109"/>
              <a:gd name="connsiteX0-111" fmla="*/ 0 w 9123452"/>
              <a:gd name="connsiteY0-112" fmla="*/ 730469 h 1306533"/>
              <a:gd name="connsiteX1-113" fmla="*/ 9123452 w 9123452"/>
              <a:gd name="connsiteY1-114" fmla="*/ 730993 h 1306533"/>
              <a:gd name="connsiteX2-115" fmla="*/ 9123452 w 9123452"/>
              <a:gd name="connsiteY2-116" fmla="*/ 1296072 h 1306533"/>
              <a:gd name="connsiteX3-117" fmla="*/ 0 w 9123452"/>
              <a:gd name="connsiteY3-118" fmla="*/ 1306533 h 1306533"/>
              <a:gd name="connsiteX4-119" fmla="*/ 0 w 9123452"/>
              <a:gd name="connsiteY4-120" fmla="*/ 730469 h 1306533"/>
              <a:gd name="connsiteX0-121" fmla="*/ 0 w 9123452"/>
              <a:gd name="connsiteY0-122" fmla="*/ 703358 h 1279422"/>
              <a:gd name="connsiteX1-123" fmla="*/ 9123452 w 9123452"/>
              <a:gd name="connsiteY1-124" fmla="*/ 703882 h 1279422"/>
              <a:gd name="connsiteX2-125" fmla="*/ 9123452 w 9123452"/>
              <a:gd name="connsiteY2-126" fmla="*/ 1268961 h 1279422"/>
              <a:gd name="connsiteX3-127" fmla="*/ 0 w 9123452"/>
              <a:gd name="connsiteY3-128" fmla="*/ 1279422 h 1279422"/>
              <a:gd name="connsiteX4-129" fmla="*/ 0 w 9123452"/>
              <a:gd name="connsiteY4-130" fmla="*/ 703358 h 1279422"/>
              <a:gd name="connsiteX0-131" fmla="*/ 0 w 9123452"/>
              <a:gd name="connsiteY0-132" fmla="*/ 703358 h 1279422"/>
              <a:gd name="connsiteX1-133" fmla="*/ 9123452 w 9123452"/>
              <a:gd name="connsiteY1-134" fmla="*/ 703882 h 1279422"/>
              <a:gd name="connsiteX2-135" fmla="*/ 9123452 w 9123452"/>
              <a:gd name="connsiteY2-136" fmla="*/ 1268961 h 1279422"/>
              <a:gd name="connsiteX3-137" fmla="*/ 0 w 9123452"/>
              <a:gd name="connsiteY3-138" fmla="*/ 1279422 h 1279422"/>
              <a:gd name="connsiteX4-139" fmla="*/ 0 w 9123452"/>
              <a:gd name="connsiteY4-140" fmla="*/ 703358 h 1279422"/>
              <a:gd name="connsiteX0-141" fmla="*/ 0 w 9123452"/>
              <a:gd name="connsiteY0-142" fmla="*/ 703358 h 1279422"/>
              <a:gd name="connsiteX1-143" fmla="*/ 9123452 w 9123452"/>
              <a:gd name="connsiteY1-144" fmla="*/ 703882 h 1279422"/>
              <a:gd name="connsiteX2-145" fmla="*/ 9123452 w 9123452"/>
              <a:gd name="connsiteY2-146" fmla="*/ 1268961 h 1279422"/>
              <a:gd name="connsiteX3-147" fmla="*/ 0 w 9123452"/>
              <a:gd name="connsiteY3-148" fmla="*/ 1279422 h 1279422"/>
              <a:gd name="connsiteX4-149" fmla="*/ 0 w 9123452"/>
              <a:gd name="connsiteY4-150" fmla="*/ 703358 h 1279422"/>
              <a:gd name="connsiteX0-151" fmla="*/ 0 w 9123452"/>
              <a:gd name="connsiteY0-152" fmla="*/ 727466 h 1303530"/>
              <a:gd name="connsiteX1-153" fmla="*/ 9123452 w 9123452"/>
              <a:gd name="connsiteY1-154" fmla="*/ 727990 h 1303530"/>
              <a:gd name="connsiteX2-155" fmla="*/ 9123452 w 9123452"/>
              <a:gd name="connsiteY2-156" fmla="*/ 1293069 h 1303530"/>
              <a:gd name="connsiteX3-157" fmla="*/ 0 w 9123452"/>
              <a:gd name="connsiteY3-158" fmla="*/ 1303530 h 1303530"/>
              <a:gd name="connsiteX4-159" fmla="*/ 0 w 9123452"/>
              <a:gd name="connsiteY4-160" fmla="*/ 727466 h 1303530"/>
              <a:gd name="connsiteX0-161" fmla="*/ 0 w 9123452"/>
              <a:gd name="connsiteY0-162" fmla="*/ 705505 h 1281569"/>
              <a:gd name="connsiteX1-163" fmla="*/ 9123452 w 9123452"/>
              <a:gd name="connsiteY1-164" fmla="*/ 706029 h 1281569"/>
              <a:gd name="connsiteX2-165" fmla="*/ 9123452 w 9123452"/>
              <a:gd name="connsiteY2-166" fmla="*/ 1271108 h 1281569"/>
              <a:gd name="connsiteX3-167" fmla="*/ 0 w 9123452"/>
              <a:gd name="connsiteY3-168" fmla="*/ 1281569 h 1281569"/>
              <a:gd name="connsiteX4-169" fmla="*/ 0 w 9123452"/>
              <a:gd name="connsiteY4-170" fmla="*/ 705505 h 1281569"/>
              <a:gd name="connsiteX0-171" fmla="*/ 0 w 9123452"/>
              <a:gd name="connsiteY0-172" fmla="*/ 705505 h 1281569"/>
              <a:gd name="connsiteX1-173" fmla="*/ 9123452 w 9123452"/>
              <a:gd name="connsiteY1-174" fmla="*/ 706029 h 1281569"/>
              <a:gd name="connsiteX2-175" fmla="*/ 9123452 w 9123452"/>
              <a:gd name="connsiteY2-176" fmla="*/ 1271108 h 1281569"/>
              <a:gd name="connsiteX3-177" fmla="*/ 0 w 9123452"/>
              <a:gd name="connsiteY3-178" fmla="*/ 1281569 h 1281569"/>
              <a:gd name="connsiteX4-179" fmla="*/ 0 w 9123452"/>
              <a:gd name="connsiteY4-180" fmla="*/ 705505 h 1281569"/>
              <a:gd name="connsiteX0-181" fmla="*/ 0 w 9123452"/>
              <a:gd name="connsiteY0-182" fmla="*/ 705505 h 1281569"/>
              <a:gd name="connsiteX1-183" fmla="*/ 9123452 w 9123452"/>
              <a:gd name="connsiteY1-184" fmla="*/ 706029 h 1281569"/>
              <a:gd name="connsiteX2-185" fmla="*/ 9123452 w 9123452"/>
              <a:gd name="connsiteY2-186" fmla="*/ 1271108 h 1281569"/>
              <a:gd name="connsiteX3-187" fmla="*/ 0 w 9123452"/>
              <a:gd name="connsiteY3-188" fmla="*/ 1281569 h 1281569"/>
              <a:gd name="connsiteX4-189" fmla="*/ 0 w 9123452"/>
              <a:gd name="connsiteY4-190" fmla="*/ 705505 h 1281569"/>
              <a:gd name="connsiteX0-191" fmla="*/ 0 w 9123452"/>
              <a:gd name="connsiteY0-192" fmla="*/ 694085 h 1270149"/>
              <a:gd name="connsiteX1-193" fmla="*/ 9123452 w 9123452"/>
              <a:gd name="connsiteY1-194" fmla="*/ 694609 h 1270149"/>
              <a:gd name="connsiteX2-195" fmla="*/ 9123452 w 9123452"/>
              <a:gd name="connsiteY2-196" fmla="*/ 1259688 h 1270149"/>
              <a:gd name="connsiteX3-197" fmla="*/ 0 w 9123452"/>
              <a:gd name="connsiteY3-198" fmla="*/ 1270149 h 1270149"/>
              <a:gd name="connsiteX4-199" fmla="*/ 0 w 9123452"/>
              <a:gd name="connsiteY4-200" fmla="*/ 694085 h 1270149"/>
              <a:gd name="connsiteX0-201" fmla="*/ 0 w 9123452"/>
              <a:gd name="connsiteY0-202" fmla="*/ 694085 h 1270149"/>
              <a:gd name="connsiteX1-203" fmla="*/ 9123452 w 9123452"/>
              <a:gd name="connsiteY1-204" fmla="*/ 694609 h 1270149"/>
              <a:gd name="connsiteX2-205" fmla="*/ 9123452 w 9123452"/>
              <a:gd name="connsiteY2-206" fmla="*/ 1259688 h 1270149"/>
              <a:gd name="connsiteX3-207" fmla="*/ 0 w 9123452"/>
              <a:gd name="connsiteY3-208" fmla="*/ 1270149 h 1270149"/>
              <a:gd name="connsiteX4-209" fmla="*/ 0 w 9123452"/>
              <a:gd name="connsiteY4-210" fmla="*/ 694085 h 1270149"/>
              <a:gd name="connsiteX0-211" fmla="*/ 0 w 9123452"/>
              <a:gd name="connsiteY0-212" fmla="*/ 694085 h 1270149"/>
              <a:gd name="connsiteX1-213" fmla="*/ 9123452 w 9123452"/>
              <a:gd name="connsiteY1-214" fmla="*/ 694609 h 1270149"/>
              <a:gd name="connsiteX2-215" fmla="*/ 9123452 w 9123452"/>
              <a:gd name="connsiteY2-216" fmla="*/ 1259688 h 1270149"/>
              <a:gd name="connsiteX3-217" fmla="*/ 0 w 9123452"/>
              <a:gd name="connsiteY3-218" fmla="*/ 1270149 h 1270149"/>
              <a:gd name="connsiteX4-219" fmla="*/ 0 w 9123452"/>
              <a:gd name="connsiteY4-220" fmla="*/ 694085 h 1270149"/>
              <a:gd name="connsiteX0-221" fmla="*/ 0 w 9123452"/>
              <a:gd name="connsiteY0-222" fmla="*/ 694085 h 1270149"/>
              <a:gd name="connsiteX1-223" fmla="*/ 9123452 w 9123452"/>
              <a:gd name="connsiteY1-224" fmla="*/ 694609 h 1270149"/>
              <a:gd name="connsiteX2-225" fmla="*/ 9123452 w 9123452"/>
              <a:gd name="connsiteY2-226" fmla="*/ 1259688 h 1270149"/>
              <a:gd name="connsiteX3-227" fmla="*/ 0 w 9123452"/>
              <a:gd name="connsiteY3-228" fmla="*/ 1270149 h 1270149"/>
              <a:gd name="connsiteX4-229" fmla="*/ 0 w 9123452"/>
              <a:gd name="connsiteY4-230" fmla="*/ 694085 h 12701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23452" h="1270149">
                <a:moveTo>
                  <a:pt x="0" y="694085"/>
                </a:moveTo>
                <a:cubicBezTo>
                  <a:pt x="3183996" y="44923"/>
                  <a:pt x="5679991" y="0"/>
                  <a:pt x="9123452" y="694609"/>
                </a:cubicBezTo>
                <a:lnTo>
                  <a:pt x="9123452" y="1259688"/>
                </a:lnTo>
                <a:cubicBezTo>
                  <a:pt x="5752404" y="508198"/>
                  <a:pt x="2818376" y="396035"/>
                  <a:pt x="0" y="1270149"/>
                </a:cubicBezTo>
                <a:lnTo>
                  <a:pt x="0" y="694085"/>
                </a:lnTo>
                <a:close/>
              </a:path>
            </a:pathLst>
          </a:custGeom>
          <a:solidFill>
            <a:srgbClr val="00B0F0"/>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3" name="任意多边形 12"/>
          <p:cNvSpPr/>
          <p:nvPr/>
        </p:nvSpPr>
        <p:spPr>
          <a:xfrm flipH="1">
            <a:off x="0" y="4351339"/>
            <a:ext cx="12192000" cy="2154237"/>
          </a:xfrm>
          <a:custGeom>
            <a:avLst/>
            <a:gdLst>
              <a:gd name="connsiteX0" fmla="*/ 20548 w 9174822"/>
              <a:gd name="connsiteY0" fmla="*/ 0 h 924674"/>
              <a:gd name="connsiteX1" fmla="*/ 9164548 w 9174822"/>
              <a:gd name="connsiteY1" fmla="*/ 0 h 924674"/>
              <a:gd name="connsiteX2" fmla="*/ 9174822 w 9174822"/>
              <a:gd name="connsiteY2" fmla="*/ 215757 h 924674"/>
              <a:gd name="connsiteX3" fmla="*/ 0 w 9174822"/>
              <a:gd name="connsiteY3" fmla="*/ 924674 h 924674"/>
              <a:gd name="connsiteX4" fmla="*/ 20548 w 9174822"/>
              <a:gd name="connsiteY4" fmla="*/ 0 h 924674"/>
              <a:gd name="connsiteX0-1" fmla="*/ 20548 w 9174822"/>
              <a:gd name="connsiteY0-2" fmla="*/ 0 h 924674"/>
              <a:gd name="connsiteX1-3" fmla="*/ 9164548 w 9174822"/>
              <a:gd name="connsiteY1-4" fmla="*/ 0 h 924674"/>
              <a:gd name="connsiteX2-5" fmla="*/ 9174822 w 9174822"/>
              <a:gd name="connsiteY2-6" fmla="*/ 215757 h 924674"/>
              <a:gd name="connsiteX3-7" fmla="*/ 0 w 9174822"/>
              <a:gd name="connsiteY3-8" fmla="*/ 924674 h 924674"/>
              <a:gd name="connsiteX4-9" fmla="*/ 20548 w 9174822"/>
              <a:gd name="connsiteY4-10" fmla="*/ 0 h 924674"/>
              <a:gd name="connsiteX0-11" fmla="*/ 20548 w 9174822"/>
              <a:gd name="connsiteY0-12" fmla="*/ 0 h 924674"/>
              <a:gd name="connsiteX1-13" fmla="*/ 9164548 w 9174822"/>
              <a:gd name="connsiteY1-14" fmla="*/ 0 h 924674"/>
              <a:gd name="connsiteX2-15" fmla="*/ 9174822 w 9174822"/>
              <a:gd name="connsiteY2-16" fmla="*/ 215757 h 924674"/>
              <a:gd name="connsiteX3-17" fmla="*/ 0 w 9174822"/>
              <a:gd name="connsiteY3-18" fmla="*/ 924674 h 924674"/>
              <a:gd name="connsiteX4-19" fmla="*/ 20548 w 9174822"/>
              <a:gd name="connsiteY4-20" fmla="*/ 0 h 924674"/>
              <a:gd name="connsiteX0-21" fmla="*/ 20548 w 9174822"/>
              <a:gd name="connsiteY0-22" fmla="*/ 0 h 924674"/>
              <a:gd name="connsiteX1-23" fmla="*/ 9164548 w 9174822"/>
              <a:gd name="connsiteY1-24" fmla="*/ 0 h 924674"/>
              <a:gd name="connsiteX2-25" fmla="*/ 9174822 w 9174822"/>
              <a:gd name="connsiteY2-26" fmla="*/ 215757 h 924674"/>
              <a:gd name="connsiteX3-27" fmla="*/ 0 w 9174822"/>
              <a:gd name="connsiteY3-28" fmla="*/ 924674 h 924674"/>
              <a:gd name="connsiteX4-29" fmla="*/ 20548 w 9174822"/>
              <a:gd name="connsiteY4-30" fmla="*/ 0 h 924674"/>
              <a:gd name="connsiteX0-31" fmla="*/ 20548 w 9174822"/>
              <a:gd name="connsiteY0-32" fmla="*/ 51302 h 975976"/>
              <a:gd name="connsiteX1-33" fmla="*/ 9164548 w 9174822"/>
              <a:gd name="connsiteY1-34" fmla="*/ 51302 h 975976"/>
              <a:gd name="connsiteX2-35" fmla="*/ 9174822 w 9174822"/>
              <a:gd name="connsiteY2-36" fmla="*/ 267059 h 975976"/>
              <a:gd name="connsiteX3-37" fmla="*/ 0 w 9174822"/>
              <a:gd name="connsiteY3-38" fmla="*/ 975976 h 975976"/>
              <a:gd name="connsiteX4-39" fmla="*/ 20548 w 9174822"/>
              <a:gd name="connsiteY4-40" fmla="*/ 51302 h 975976"/>
              <a:gd name="connsiteX0-41" fmla="*/ 20548 w 9174822"/>
              <a:gd name="connsiteY0-42" fmla="*/ 9593 h 934267"/>
              <a:gd name="connsiteX1-43" fmla="*/ 9164548 w 9174822"/>
              <a:gd name="connsiteY1-44" fmla="*/ 9593 h 934267"/>
              <a:gd name="connsiteX2-45" fmla="*/ 9174822 w 9174822"/>
              <a:gd name="connsiteY2-46" fmla="*/ 225350 h 934267"/>
              <a:gd name="connsiteX3-47" fmla="*/ 0 w 9174822"/>
              <a:gd name="connsiteY3-48" fmla="*/ 934267 h 934267"/>
              <a:gd name="connsiteX4-49" fmla="*/ 20548 w 9174822"/>
              <a:gd name="connsiteY4-50" fmla="*/ 9593 h 934267"/>
              <a:gd name="connsiteX0-51" fmla="*/ 0 w 9154274"/>
              <a:gd name="connsiteY0-52" fmla="*/ 7756 h 934267"/>
              <a:gd name="connsiteX1-53" fmla="*/ 9144000 w 9154274"/>
              <a:gd name="connsiteY1-54" fmla="*/ 7756 h 934267"/>
              <a:gd name="connsiteX2-55" fmla="*/ 9154274 w 9154274"/>
              <a:gd name="connsiteY2-56" fmla="*/ 223513 h 934267"/>
              <a:gd name="connsiteX3-57" fmla="*/ 0 w 9154274"/>
              <a:gd name="connsiteY3-58" fmla="*/ 934267 h 934267"/>
              <a:gd name="connsiteX4-59" fmla="*/ 0 w 9154274"/>
              <a:gd name="connsiteY4-60" fmla="*/ 7756 h 934267"/>
              <a:gd name="connsiteX0-61" fmla="*/ 0 w 9154274"/>
              <a:gd name="connsiteY0-62" fmla="*/ 852053 h 1778564"/>
              <a:gd name="connsiteX1-63" fmla="*/ 9144000 w 9154274"/>
              <a:gd name="connsiteY1-64" fmla="*/ 852053 h 1778564"/>
              <a:gd name="connsiteX2-65" fmla="*/ 9154274 w 9154274"/>
              <a:gd name="connsiteY2-66" fmla="*/ 1067810 h 1778564"/>
              <a:gd name="connsiteX3-67" fmla="*/ 0 w 9154274"/>
              <a:gd name="connsiteY3-68" fmla="*/ 1778564 h 1778564"/>
              <a:gd name="connsiteX4-69" fmla="*/ 0 w 9154274"/>
              <a:gd name="connsiteY4-70" fmla="*/ 852053 h 1778564"/>
              <a:gd name="connsiteX0-71" fmla="*/ 0 w 9154274"/>
              <a:gd name="connsiteY0-72" fmla="*/ 852053 h 1778564"/>
              <a:gd name="connsiteX1-73" fmla="*/ 9144000 w 9154274"/>
              <a:gd name="connsiteY1-74" fmla="*/ 852053 h 1778564"/>
              <a:gd name="connsiteX2-75" fmla="*/ 9154274 w 9154274"/>
              <a:gd name="connsiteY2-76" fmla="*/ 1067810 h 1778564"/>
              <a:gd name="connsiteX3-77" fmla="*/ 0 w 9154274"/>
              <a:gd name="connsiteY3-78" fmla="*/ 1778564 h 1778564"/>
              <a:gd name="connsiteX4-79" fmla="*/ 0 w 9154274"/>
              <a:gd name="connsiteY4-80" fmla="*/ 852053 h 1778564"/>
              <a:gd name="connsiteX0-81" fmla="*/ 0 w 9154274"/>
              <a:gd name="connsiteY0-82" fmla="*/ 932478 h 1858989"/>
              <a:gd name="connsiteX1-83" fmla="*/ 9144000 w 9154274"/>
              <a:gd name="connsiteY1-84" fmla="*/ 932478 h 1858989"/>
              <a:gd name="connsiteX2-85" fmla="*/ 9154274 w 9154274"/>
              <a:gd name="connsiteY2-86" fmla="*/ 1148235 h 1858989"/>
              <a:gd name="connsiteX3-87" fmla="*/ 0 w 9154274"/>
              <a:gd name="connsiteY3-88" fmla="*/ 1858989 h 1858989"/>
              <a:gd name="connsiteX4-89" fmla="*/ 0 w 9154274"/>
              <a:gd name="connsiteY4-90" fmla="*/ 932478 h 1858989"/>
              <a:gd name="connsiteX0-91" fmla="*/ 0 w 9154274"/>
              <a:gd name="connsiteY0-92" fmla="*/ 932478 h 1858989"/>
              <a:gd name="connsiteX1-93" fmla="*/ 9144000 w 9154274"/>
              <a:gd name="connsiteY1-94" fmla="*/ 932478 h 1858989"/>
              <a:gd name="connsiteX2-95" fmla="*/ 9154274 w 9154274"/>
              <a:gd name="connsiteY2-96" fmla="*/ 1148235 h 1858989"/>
              <a:gd name="connsiteX3-97" fmla="*/ 0 w 9154274"/>
              <a:gd name="connsiteY3-98" fmla="*/ 1858989 h 1858989"/>
              <a:gd name="connsiteX4-99" fmla="*/ 0 w 9154274"/>
              <a:gd name="connsiteY4-100" fmla="*/ 932478 h 1858989"/>
              <a:gd name="connsiteX0-101" fmla="*/ 0 w 9154274"/>
              <a:gd name="connsiteY0-102" fmla="*/ 932478 h 1858989"/>
              <a:gd name="connsiteX1-103" fmla="*/ 9144000 w 9154274"/>
              <a:gd name="connsiteY1-104" fmla="*/ 932478 h 1858989"/>
              <a:gd name="connsiteX2-105" fmla="*/ 9154274 w 9154274"/>
              <a:gd name="connsiteY2-106" fmla="*/ 1148235 h 1858989"/>
              <a:gd name="connsiteX3-107" fmla="*/ 0 w 9154274"/>
              <a:gd name="connsiteY3-108" fmla="*/ 1858989 h 1858989"/>
              <a:gd name="connsiteX4-109" fmla="*/ 0 w 9154274"/>
              <a:gd name="connsiteY4-110" fmla="*/ 932478 h 1858989"/>
              <a:gd name="connsiteX0-111" fmla="*/ 0 w 9154274"/>
              <a:gd name="connsiteY0-112" fmla="*/ 842927 h 1769438"/>
              <a:gd name="connsiteX1-113" fmla="*/ 9144000 w 9154274"/>
              <a:gd name="connsiteY1-114" fmla="*/ 842927 h 1769438"/>
              <a:gd name="connsiteX2-115" fmla="*/ 9154274 w 9154274"/>
              <a:gd name="connsiteY2-116" fmla="*/ 1058684 h 1769438"/>
              <a:gd name="connsiteX3-117" fmla="*/ 0 w 9154274"/>
              <a:gd name="connsiteY3-118" fmla="*/ 1769438 h 1769438"/>
              <a:gd name="connsiteX4-119" fmla="*/ 0 w 9154274"/>
              <a:gd name="connsiteY4-120" fmla="*/ 842927 h 1769438"/>
              <a:gd name="connsiteX0-121" fmla="*/ 0 w 9154274"/>
              <a:gd name="connsiteY0-122" fmla="*/ 842927 h 1769438"/>
              <a:gd name="connsiteX1-123" fmla="*/ 9144000 w 9154274"/>
              <a:gd name="connsiteY1-124" fmla="*/ 842927 h 1769438"/>
              <a:gd name="connsiteX2-125" fmla="*/ 9154274 w 9154274"/>
              <a:gd name="connsiteY2-126" fmla="*/ 1058684 h 1769438"/>
              <a:gd name="connsiteX3-127" fmla="*/ 0 w 9154274"/>
              <a:gd name="connsiteY3-128" fmla="*/ 1769438 h 1769438"/>
              <a:gd name="connsiteX4-129" fmla="*/ 0 w 9154274"/>
              <a:gd name="connsiteY4-130" fmla="*/ 842927 h 1769438"/>
              <a:gd name="connsiteX0-131" fmla="*/ 0 w 9154274"/>
              <a:gd name="connsiteY0-132" fmla="*/ 842927 h 1769438"/>
              <a:gd name="connsiteX1-133" fmla="*/ 9144000 w 9154274"/>
              <a:gd name="connsiteY1-134" fmla="*/ 842927 h 1769438"/>
              <a:gd name="connsiteX2-135" fmla="*/ 9154274 w 9154274"/>
              <a:gd name="connsiteY2-136" fmla="*/ 1058684 h 1769438"/>
              <a:gd name="connsiteX3-137" fmla="*/ 0 w 9154274"/>
              <a:gd name="connsiteY3-138" fmla="*/ 1769438 h 1769438"/>
              <a:gd name="connsiteX4-139" fmla="*/ 0 w 9154274"/>
              <a:gd name="connsiteY4-140" fmla="*/ 842927 h 1769438"/>
              <a:gd name="connsiteX0-141" fmla="*/ 0 w 9154274"/>
              <a:gd name="connsiteY0-142" fmla="*/ 802324 h 1728835"/>
              <a:gd name="connsiteX1-143" fmla="*/ 9144000 w 9154274"/>
              <a:gd name="connsiteY1-144" fmla="*/ 802324 h 1728835"/>
              <a:gd name="connsiteX2-145" fmla="*/ 9154274 w 9154274"/>
              <a:gd name="connsiteY2-146" fmla="*/ 1018081 h 1728835"/>
              <a:gd name="connsiteX3-147" fmla="*/ 0 w 9154274"/>
              <a:gd name="connsiteY3-148" fmla="*/ 1728835 h 1728835"/>
              <a:gd name="connsiteX4-149" fmla="*/ 0 w 9154274"/>
              <a:gd name="connsiteY4-150" fmla="*/ 802324 h 1728835"/>
              <a:gd name="connsiteX0-151" fmla="*/ 0 w 9154274"/>
              <a:gd name="connsiteY0-152" fmla="*/ 849674 h 1776185"/>
              <a:gd name="connsiteX1-153" fmla="*/ 9144000 w 9154274"/>
              <a:gd name="connsiteY1-154" fmla="*/ 849674 h 1776185"/>
              <a:gd name="connsiteX2-155" fmla="*/ 9154274 w 9154274"/>
              <a:gd name="connsiteY2-156" fmla="*/ 1065431 h 1776185"/>
              <a:gd name="connsiteX3-157" fmla="*/ 0 w 9154274"/>
              <a:gd name="connsiteY3-158" fmla="*/ 1776185 h 1776185"/>
              <a:gd name="connsiteX4-159" fmla="*/ 0 w 9154274"/>
              <a:gd name="connsiteY4-160" fmla="*/ 849674 h 1776185"/>
              <a:gd name="connsiteX0-161" fmla="*/ 0 w 9154274"/>
              <a:gd name="connsiteY0-162" fmla="*/ 945887 h 1872398"/>
              <a:gd name="connsiteX1-163" fmla="*/ 9144000 w 9154274"/>
              <a:gd name="connsiteY1-164" fmla="*/ 945887 h 1872398"/>
              <a:gd name="connsiteX2-165" fmla="*/ 9154274 w 9154274"/>
              <a:gd name="connsiteY2-166" fmla="*/ 1161644 h 1872398"/>
              <a:gd name="connsiteX3-167" fmla="*/ 0 w 9154274"/>
              <a:gd name="connsiteY3-168" fmla="*/ 1872398 h 1872398"/>
              <a:gd name="connsiteX4-169" fmla="*/ 0 w 9154274"/>
              <a:gd name="connsiteY4-170" fmla="*/ 945887 h 1872398"/>
              <a:gd name="connsiteX0-171" fmla="*/ 0 w 9154274"/>
              <a:gd name="connsiteY0-172" fmla="*/ 945887 h 1872398"/>
              <a:gd name="connsiteX1-173" fmla="*/ 9144000 w 9154274"/>
              <a:gd name="connsiteY1-174" fmla="*/ 945887 h 1872398"/>
              <a:gd name="connsiteX2-175" fmla="*/ 9154274 w 9154274"/>
              <a:gd name="connsiteY2-176" fmla="*/ 1161644 h 1872398"/>
              <a:gd name="connsiteX3-177" fmla="*/ 0 w 9154274"/>
              <a:gd name="connsiteY3-178" fmla="*/ 1872398 h 1872398"/>
              <a:gd name="connsiteX4-179" fmla="*/ 0 w 9154274"/>
              <a:gd name="connsiteY4-180" fmla="*/ 945887 h 1872398"/>
              <a:gd name="connsiteX0-181" fmla="*/ 0 w 9154274"/>
              <a:gd name="connsiteY0-182" fmla="*/ 914887 h 1841398"/>
              <a:gd name="connsiteX1-183" fmla="*/ 9144000 w 9154274"/>
              <a:gd name="connsiteY1-184" fmla="*/ 914887 h 1841398"/>
              <a:gd name="connsiteX2-185" fmla="*/ 9154274 w 9154274"/>
              <a:gd name="connsiteY2-186" fmla="*/ 1130644 h 1841398"/>
              <a:gd name="connsiteX3-187" fmla="*/ 0 w 9154274"/>
              <a:gd name="connsiteY3-188" fmla="*/ 1841398 h 1841398"/>
              <a:gd name="connsiteX4-189" fmla="*/ 0 w 9154274"/>
              <a:gd name="connsiteY4-190" fmla="*/ 914887 h 1841398"/>
              <a:gd name="connsiteX0-191" fmla="*/ 0 w 9154274"/>
              <a:gd name="connsiteY0-192" fmla="*/ 932835 h 1859346"/>
              <a:gd name="connsiteX1-193" fmla="*/ 9144000 w 9154274"/>
              <a:gd name="connsiteY1-194" fmla="*/ 932835 h 1859346"/>
              <a:gd name="connsiteX2-195" fmla="*/ 9154274 w 9154274"/>
              <a:gd name="connsiteY2-196" fmla="*/ 1148592 h 1859346"/>
              <a:gd name="connsiteX3-197" fmla="*/ 0 w 9154274"/>
              <a:gd name="connsiteY3-198" fmla="*/ 1859346 h 1859346"/>
              <a:gd name="connsiteX4-199" fmla="*/ 0 w 9154274"/>
              <a:gd name="connsiteY4-200" fmla="*/ 932835 h 1859346"/>
              <a:gd name="connsiteX0-201" fmla="*/ 0 w 9154274"/>
              <a:gd name="connsiteY0-202" fmla="*/ 931237 h 1857748"/>
              <a:gd name="connsiteX1-203" fmla="*/ 9144000 w 9154274"/>
              <a:gd name="connsiteY1-204" fmla="*/ 931237 h 1857748"/>
              <a:gd name="connsiteX2-205" fmla="*/ 9154274 w 9154274"/>
              <a:gd name="connsiteY2-206" fmla="*/ 1146994 h 1857748"/>
              <a:gd name="connsiteX3-207" fmla="*/ 0 w 9154274"/>
              <a:gd name="connsiteY3-208" fmla="*/ 1857748 h 1857748"/>
              <a:gd name="connsiteX4-209" fmla="*/ 0 w 9154274"/>
              <a:gd name="connsiteY4-210" fmla="*/ 931237 h 1857748"/>
              <a:gd name="connsiteX0-211" fmla="*/ 0 w 9154274"/>
              <a:gd name="connsiteY0-212" fmla="*/ 949185 h 1875696"/>
              <a:gd name="connsiteX1-213" fmla="*/ 9144000 w 9154274"/>
              <a:gd name="connsiteY1-214" fmla="*/ 949185 h 1875696"/>
              <a:gd name="connsiteX2-215" fmla="*/ 9154274 w 9154274"/>
              <a:gd name="connsiteY2-216" fmla="*/ 1164942 h 1875696"/>
              <a:gd name="connsiteX3-217" fmla="*/ 0 w 9154274"/>
              <a:gd name="connsiteY3-218" fmla="*/ 1875696 h 1875696"/>
              <a:gd name="connsiteX4-219" fmla="*/ 0 w 9154274"/>
              <a:gd name="connsiteY4-220" fmla="*/ 949185 h 1875696"/>
              <a:gd name="connsiteX0-221" fmla="*/ 0 w 9154274"/>
              <a:gd name="connsiteY0-222" fmla="*/ 957360 h 1883871"/>
              <a:gd name="connsiteX1-223" fmla="*/ 9144000 w 9154274"/>
              <a:gd name="connsiteY1-224" fmla="*/ 957360 h 1883871"/>
              <a:gd name="connsiteX2-225" fmla="*/ 9154274 w 9154274"/>
              <a:gd name="connsiteY2-226" fmla="*/ 1173117 h 1883871"/>
              <a:gd name="connsiteX3-227" fmla="*/ 0 w 9154274"/>
              <a:gd name="connsiteY3-228" fmla="*/ 1883871 h 1883871"/>
              <a:gd name="connsiteX4-229" fmla="*/ 0 w 9154274"/>
              <a:gd name="connsiteY4-230" fmla="*/ 957360 h 1883871"/>
              <a:gd name="connsiteX0-231" fmla="*/ 0 w 9154274"/>
              <a:gd name="connsiteY0-232" fmla="*/ 957360 h 1883871"/>
              <a:gd name="connsiteX1-233" fmla="*/ 9154274 w 9154274"/>
              <a:gd name="connsiteY1-234" fmla="*/ 924975 h 1883871"/>
              <a:gd name="connsiteX2-235" fmla="*/ 9154274 w 9154274"/>
              <a:gd name="connsiteY2-236" fmla="*/ 1173117 h 1883871"/>
              <a:gd name="connsiteX3-237" fmla="*/ 0 w 9154274"/>
              <a:gd name="connsiteY3-238" fmla="*/ 1883871 h 1883871"/>
              <a:gd name="connsiteX4-239" fmla="*/ 0 w 9154274"/>
              <a:gd name="connsiteY4-240" fmla="*/ 957360 h 1883871"/>
              <a:gd name="connsiteX0-241" fmla="*/ 0 w 9154274"/>
              <a:gd name="connsiteY0-242" fmla="*/ 957360 h 1847764"/>
              <a:gd name="connsiteX1-243" fmla="*/ 9154274 w 9154274"/>
              <a:gd name="connsiteY1-244" fmla="*/ 888868 h 1847764"/>
              <a:gd name="connsiteX2-245" fmla="*/ 9154274 w 9154274"/>
              <a:gd name="connsiteY2-246" fmla="*/ 1137010 h 1847764"/>
              <a:gd name="connsiteX3-247" fmla="*/ 0 w 9154274"/>
              <a:gd name="connsiteY3-248" fmla="*/ 1847764 h 1847764"/>
              <a:gd name="connsiteX4-249" fmla="*/ 0 w 9154274"/>
              <a:gd name="connsiteY4-250" fmla="*/ 957360 h 1847764"/>
              <a:gd name="connsiteX0-251" fmla="*/ 0 w 9154274"/>
              <a:gd name="connsiteY0-252" fmla="*/ 957360 h 1847764"/>
              <a:gd name="connsiteX1-253" fmla="*/ 9154274 w 9154274"/>
              <a:gd name="connsiteY1-254" fmla="*/ 888868 h 1847764"/>
              <a:gd name="connsiteX2-255" fmla="*/ 9154274 w 9154274"/>
              <a:gd name="connsiteY2-256" fmla="*/ 1162838 h 1847764"/>
              <a:gd name="connsiteX3-257" fmla="*/ 0 w 9154274"/>
              <a:gd name="connsiteY3-258" fmla="*/ 1847764 h 1847764"/>
              <a:gd name="connsiteX4-259" fmla="*/ 0 w 9154274"/>
              <a:gd name="connsiteY4-260" fmla="*/ 957360 h 1847764"/>
              <a:gd name="connsiteX0-261" fmla="*/ 0 w 9154274"/>
              <a:gd name="connsiteY0-262" fmla="*/ 957360 h 1847764"/>
              <a:gd name="connsiteX1-263" fmla="*/ 9154274 w 9154274"/>
              <a:gd name="connsiteY1-264" fmla="*/ 957360 h 1847764"/>
              <a:gd name="connsiteX2-265" fmla="*/ 9154274 w 9154274"/>
              <a:gd name="connsiteY2-266" fmla="*/ 1162838 h 1847764"/>
              <a:gd name="connsiteX3-267" fmla="*/ 0 w 9154274"/>
              <a:gd name="connsiteY3-268" fmla="*/ 1847764 h 1847764"/>
              <a:gd name="connsiteX4-269" fmla="*/ 0 w 9154274"/>
              <a:gd name="connsiteY4-270" fmla="*/ 957360 h 1847764"/>
              <a:gd name="connsiteX0-271" fmla="*/ 0 w 9154274"/>
              <a:gd name="connsiteY0-272" fmla="*/ 957360 h 1847764"/>
              <a:gd name="connsiteX1-273" fmla="*/ 9154274 w 9154274"/>
              <a:gd name="connsiteY1-274" fmla="*/ 957360 h 1847764"/>
              <a:gd name="connsiteX2-275" fmla="*/ 9154274 w 9154274"/>
              <a:gd name="connsiteY2-276" fmla="*/ 1162838 h 1847764"/>
              <a:gd name="connsiteX3-277" fmla="*/ 0 w 9154274"/>
              <a:gd name="connsiteY3-278" fmla="*/ 1847764 h 1847764"/>
              <a:gd name="connsiteX4-279" fmla="*/ 0 w 9154274"/>
              <a:gd name="connsiteY4-280" fmla="*/ 957360 h 1847764"/>
              <a:gd name="connsiteX0-281" fmla="*/ 0 w 9154274"/>
              <a:gd name="connsiteY0-282" fmla="*/ 957360 h 1847764"/>
              <a:gd name="connsiteX1-283" fmla="*/ 9154274 w 9154274"/>
              <a:gd name="connsiteY1-284" fmla="*/ 957360 h 1847764"/>
              <a:gd name="connsiteX2-285" fmla="*/ 9154274 w 9154274"/>
              <a:gd name="connsiteY2-286" fmla="*/ 1162838 h 1847764"/>
              <a:gd name="connsiteX3-287" fmla="*/ 0 w 9154274"/>
              <a:gd name="connsiteY3-288" fmla="*/ 1847764 h 1847764"/>
              <a:gd name="connsiteX4-289" fmla="*/ 0 w 9154274"/>
              <a:gd name="connsiteY4-290" fmla="*/ 957360 h 1847764"/>
              <a:gd name="connsiteX0-291" fmla="*/ 0 w 9154274"/>
              <a:gd name="connsiteY0-292" fmla="*/ 957360 h 1847764"/>
              <a:gd name="connsiteX1-293" fmla="*/ 9154274 w 9154274"/>
              <a:gd name="connsiteY1-294" fmla="*/ 957360 h 1847764"/>
              <a:gd name="connsiteX2-295" fmla="*/ 9154274 w 9154274"/>
              <a:gd name="connsiteY2-296" fmla="*/ 1162838 h 1847764"/>
              <a:gd name="connsiteX3-297" fmla="*/ 0 w 9154274"/>
              <a:gd name="connsiteY3-298" fmla="*/ 1847764 h 1847764"/>
              <a:gd name="connsiteX4-299" fmla="*/ 0 w 9154274"/>
              <a:gd name="connsiteY4-300" fmla="*/ 957360 h 1847764"/>
              <a:gd name="connsiteX0-301" fmla="*/ 0 w 9154274"/>
              <a:gd name="connsiteY0-302" fmla="*/ 975308 h 1865712"/>
              <a:gd name="connsiteX1-303" fmla="*/ 9154274 w 9154274"/>
              <a:gd name="connsiteY1-304" fmla="*/ 975308 h 1865712"/>
              <a:gd name="connsiteX2-305" fmla="*/ 9154274 w 9154274"/>
              <a:gd name="connsiteY2-306" fmla="*/ 1180786 h 1865712"/>
              <a:gd name="connsiteX3-307" fmla="*/ 0 w 9154274"/>
              <a:gd name="connsiteY3-308" fmla="*/ 1865712 h 1865712"/>
              <a:gd name="connsiteX4-309" fmla="*/ 0 w 9154274"/>
              <a:gd name="connsiteY4-310" fmla="*/ 975308 h 1865712"/>
              <a:gd name="connsiteX0-311" fmla="*/ 0 w 9154274"/>
              <a:gd name="connsiteY0-312" fmla="*/ 1003028 h 1893432"/>
              <a:gd name="connsiteX1-313" fmla="*/ 9154274 w 9154274"/>
              <a:gd name="connsiteY1-314" fmla="*/ 1003028 h 1893432"/>
              <a:gd name="connsiteX2-315" fmla="*/ 9154274 w 9154274"/>
              <a:gd name="connsiteY2-316" fmla="*/ 1208506 h 1893432"/>
              <a:gd name="connsiteX3-317" fmla="*/ 0 w 9154274"/>
              <a:gd name="connsiteY3-318" fmla="*/ 1893432 h 1893432"/>
              <a:gd name="connsiteX4-319" fmla="*/ 0 w 9154274"/>
              <a:gd name="connsiteY4-320" fmla="*/ 1003028 h 1893432"/>
              <a:gd name="connsiteX0-321" fmla="*/ 0 w 9154274"/>
              <a:gd name="connsiteY0-322" fmla="*/ 991573 h 1881977"/>
              <a:gd name="connsiteX1-323" fmla="*/ 9154274 w 9154274"/>
              <a:gd name="connsiteY1-324" fmla="*/ 991573 h 1881977"/>
              <a:gd name="connsiteX2-325" fmla="*/ 9154274 w 9154274"/>
              <a:gd name="connsiteY2-326" fmla="*/ 1197051 h 1881977"/>
              <a:gd name="connsiteX3-327" fmla="*/ 0 w 9154274"/>
              <a:gd name="connsiteY3-328" fmla="*/ 1881977 h 1881977"/>
              <a:gd name="connsiteX4-329" fmla="*/ 0 w 9154274"/>
              <a:gd name="connsiteY4-330" fmla="*/ 991573 h 1881977"/>
              <a:gd name="connsiteX0-331" fmla="*/ 0 w 9154274"/>
              <a:gd name="connsiteY0-332" fmla="*/ 991573 h 1881977"/>
              <a:gd name="connsiteX1-333" fmla="*/ 9154274 w 9154274"/>
              <a:gd name="connsiteY1-334" fmla="*/ 991573 h 1881977"/>
              <a:gd name="connsiteX2-335" fmla="*/ 9154274 w 9154274"/>
              <a:gd name="connsiteY2-336" fmla="*/ 1197051 h 1881977"/>
              <a:gd name="connsiteX3-337" fmla="*/ 0 w 9154274"/>
              <a:gd name="connsiteY3-338" fmla="*/ 1881977 h 1881977"/>
              <a:gd name="connsiteX4-339" fmla="*/ 0 w 9154274"/>
              <a:gd name="connsiteY4-340" fmla="*/ 991573 h 1881977"/>
              <a:gd name="connsiteX0-341" fmla="*/ 0 w 9154274"/>
              <a:gd name="connsiteY0-342" fmla="*/ 991573 h 1881977"/>
              <a:gd name="connsiteX1-343" fmla="*/ 9154274 w 9154274"/>
              <a:gd name="connsiteY1-344" fmla="*/ 991573 h 1881977"/>
              <a:gd name="connsiteX2-345" fmla="*/ 9154274 w 9154274"/>
              <a:gd name="connsiteY2-346" fmla="*/ 1197051 h 1881977"/>
              <a:gd name="connsiteX3-347" fmla="*/ 0 w 9154274"/>
              <a:gd name="connsiteY3-348" fmla="*/ 1881977 h 1881977"/>
              <a:gd name="connsiteX4-349" fmla="*/ 0 w 9154274"/>
              <a:gd name="connsiteY4-350" fmla="*/ 991573 h 1881977"/>
              <a:gd name="connsiteX0-351" fmla="*/ 0 w 9154274"/>
              <a:gd name="connsiteY0-352" fmla="*/ 991573 h 1881977"/>
              <a:gd name="connsiteX1-353" fmla="*/ 9154274 w 9154274"/>
              <a:gd name="connsiteY1-354" fmla="*/ 991573 h 1881977"/>
              <a:gd name="connsiteX2-355" fmla="*/ 9154274 w 9154274"/>
              <a:gd name="connsiteY2-356" fmla="*/ 1197051 h 1881977"/>
              <a:gd name="connsiteX3-357" fmla="*/ 0 w 9154274"/>
              <a:gd name="connsiteY3-358" fmla="*/ 1881977 h 1881977"/>
              <a:gd name="connsiteX4-359" fmla="*/ 0 w 9154274"/>
              <a:gd name="connsiteY4-360" fmla="*/ 991573 h 1881977"/>
              <a:gd name="connsiteX0-361" fmla="*/ 0 w 9154274"/>
              <a:gd name="connsiteY0-362" fmla="*/ 1481222 h 2371626"/>
              <a:gd name="connsiteX1-363" fmla="*/ 9154274 w 9154274"/>
              <a:gd name="connsiteY1-364" fmla="*/ 1481222 h 2371626"/>
              <a:gd name="connsiteX2-365" fmla="*/ 9154274 w 9154274"/>
              <a:gd name="connsiteY2-366" fmla="*/ 1686700 h 2371626"/>
              <a:gd name="connsiteX3-367" fmla="*/ 0 w 9154274"/>
              <a:gd name="connsiteY3-368" fmla="*/ 2371626 h 2371626"/>
              <a:gd name="connsiteX4-369" fmla="*/ 0 w 9154274"/>
              <a:gd name="connsiteY4-370" fmla="*/ 1481222 h 2371626"/>
              <a:gd name="connsiteX0-371" fmla="*/ 0 w 9154274"/>
              <a:gd name="connsiteY0-372" fmla="*/ 1481222 h 2371626"/>
              <a:gd name="connsiteX1-373" fmla="*/ 9154274 w 9154274"/>
              <a:gd name="connsiteY1-374" fmla="*/ 1481222 h 2371626"/>
              <a:gd name="connsiteX2-375" fmla="*/ 9154274 w 9154274"/>
              <a:gd name="connsiteY2-376" fmla="*/ 1686700 h 2371626"/>
              <a:gd name="connsiteX3-377" fmla="*/ 0 w 9154274"/>
              <a:gd name="connsiteY3-378" fmla="*/ 2371626 h 2371626"/>
              <a:gd name="connsiteX4-379" fmla="*/ 0 w 9154274"/>
              <a:gd name="connsiteY4-380" fmla="*/ 1481222 h 2371626"/>
              <a:gd name="connsiteX0-381" fmla="*/ 0 w 9154274"/>
              <a:gd name="connsiteY0-382" fmla="*/ 1481222 h 2371626"/>
              <a:gd name="connsiteX1-383" fmla="*/ 9154274 w 9154274"/>
              <a:gd name="connsiteY1-384" fmla="*/ 1481222 h 2371626"/>
              <a:gd name="connsiteX2-385" fmla="*/ 9154274 w 9154274"/>
              <a:gd name="connsiteY2-386" fmla="*/ 1686700 h 2371626"/>
              <a:gd name="connsiteX3-387" fmla="*/ 0 w 9154274"/>
              <a:gd name="connsiteY3-388" fmla="*/ 2371626 h 2371626"/>
              <a:gd name="connsiteX4-389" fmla="*/ 0 w 9154274"/>
              <a:gd name="connsiteY4-390" fmla="*/ 1481222 h 2371626"/>
              <a:gd name="connsiteX0-391" fmla="*/ 0 w 9154274"/>
              <a:gd name="connsiteY0-392" fmla="*/ 1481222 h 2371626"/>
              <a:gd name="connsiteX1-393" fmla="*/ 9154274 w 9154274"/>
              <a:gd name="connsiteY1-394" fmla="*/ 1481222 h 2371626"/>
              <a:gd name="connsiteX2-395" fmla="*/ 9154274 w 9154274"/>
              <a:gd name="connsiteY2-396" fmla="*/ 1498554 h 2371626"/>
              <a:gd name="connsiteX3-397" fmla="*/ 0 w 9154274"/>
              <a:gd name="connsiteY3-398" fmla="*/ 2371626 h 2371626"/>
              <a:gd name="connsiteX4-399" fmla="*/ 0 w 9154274"/>
              <a:gd name="connsiteY4-400" fmla="*/ 1481222 h 2371626"/>
              <a:gd name="connsiteX0-401" fmla="*/ 0 w 9154274"/>
              <a:gd name="connsiteY0-402" fmla="*/ 1481222 h 2371626"/>
              <a:gd name="connsiteX1-403" fmla="*/ 9154274 w 9154274"/>
              <a:gd name="connsiteY1-404" fmla="*/ 1481222 h 2371626"/>
              <a:gd name="connsiteX2-405" fmla="*/ 9154274 w 9154274"/>
              <a:gd name="connsiteY2-406" fmla="*/ 1498554 h 2371626"/>
              <a:gd name="connsiteX3-407" fmla="*/ 0 w 9154274"/>
              <a:gd name="connsiteY3-408" fmla="*/ 2371626 h 2371626"/>
              <a:gd name="connsiteX4-409" fmla="*/ 0 w 9154274"/>
              <a:gd name="connsiteY4-410" fmla="*/ 1481222 h 2371626"/>
              <a:gd name="connsiteX0-411" fmla="*/ 0 w 9154274"/>
              <a:gd name="connsiteY0-412" fmla="*/ 1481222 h 2371626"/>
              <a:gd name="connsiteX1-413" fmla="*/ 9154274 w 9154274"/>
              <a:gd name="connsiteY1-414" fmla="*/ 1481222 h 2371626"/>
              <a:gd name="connsiteX2-415" fmla="*/ 9154274 w 9154274"/>
              <a:gd name="connsiteY2-416" fmla="*/ 1498554 h 2371626"/>
              <a:gd name="connsiteX3-417" fmla="*/ 0 w 9154274"/>
              <a:gd name="connsiteY3-418" fmla="*/ 2371626 h 2371626"/>
              <a:gd name="connsiteX4-419" fmla="*/ 0 w 9154274"/>
              <a:gd name="connsiteY4-420" fmla="*/ 1481222 h 2371626"/>
              <a:gd name="connsiteX0-421" fmla="*/ 0 w 9154274"/>
              <a:gd name="connsiteY0-422" fmla="*/ 1481222 h 2371626"/>
              <a:gd name="connsiteX1-423" fmla="*/ 9154274 w 9154274"/>
              <a:gd name="connsiteY1-424" fmla="*/ 1481222 h 2371626"/>
              <a:gd name="connsiteX2-425" fmla="*/ 9154274 w 9154274"/>
              <a:gd name="connsiteY2-426" fmla="*/ 1498554 h 2371626"/>
              <a:gd name="connsiteX3-427" fmla="*/ 0 w 9154274"/>
              <a:gd name="connsiteY3-428" fmla="*/ 2371626 h 2371626"/>
              <a:gd name="connsiteX4-429" fmla="*/ 0 w 9154274"/>
              <a:gd name="connsiteY4-430" fmla="*/ 1481222 h 2371626"/>
              <a:gd name="connsiteX0-431" fmla="*/ 0 w 9154274"/>
              <a:gd name="connsiteY0-432" fmla="*/ 1481222 h 2371626"/>
              <a:gd name="connsiteX1-433" fmla="*/ 9154274 w 9154274"/>
              <a:gd name="connsiteY1-434" fmla="*/ 1481222 h 2371626"/>
              <a:gd name="connsiteX2-435" fmla="*/ 9154274 w 9154274"/>
              <a:gd name="connsiteY2-436" fmla="*/ 1498554 h 2371626"/>
              <a:gd name="connsiteX3-437" fmla="*/ 0 w 9154274"/>
              <a:gd name="connsiteY3-438" fmla="*/ 2371626 h 2371626"/>
              <a:gd name="connsiteX4-439" fmla="*/ 0 w 9154274"/>
              <a:gd name="connsiteY4-440" fmla="*/ 1481222 h 2371626"/>
              <a:gd name="connsiteX0-441" fmla="*/ 0 w 9154274"/>
              <a:gd name="connsiteY0-442" fmla="*/ 1481222 h 2371626"/>
              <a:gd name="connsiteX1-443" fmla="*/ 9154274 w 9154274"/>
              <a:gd name="connsiteY1-444" fmla="*/ 1481222 h 2371626"/>
              <a:gd name="connsiteX2-445" fmla="*/ 9154274 w 9154274"/>
              <a:gd name="connsiteY2-446" fmla="*/ 1498554 h 2371626"/>
              <a:gd name="connsiteX3-447" fmla="*/ 0 w 9154274"/>
              <a:gd name="connsiteY3-448" fmla="*/ 2371626 h 2371626"/>
              <a:gd name="connsiteX4-449" fmla="*/ 0 w 9154274"/>
              <a:gd name="connsiteY4-450" fmla="*/ 1481222 h 2371626"/>
              <a:gd name="connsiteX0-451" fmla="*/ 0 w 9154274"/>
              <a:gd name="connsiteY0-452" fmla="*/ 1481222 h 2371626"/>
              <a:gd name="connsiteX1-453" fmla="*/ 9154274 w 9154274"/>
              <a:gd name="connsiteY1-454" fmla="*/ 1481222 h 2371626"/>
              <a:gd name="connsiteX2-455" fmla="*/ 9154274 w 9154274"/>
              <a:gd name="connsiteY2-456" fmla="*/ 1498554 h 2371626"/>
              <a:gd name="connsiteX3-457" fmla="*/ 0 w 9154274"/>
              <a:gd name="connsiteY3-458" fmla="*/ 2371626 h 2371626"/>
              <a:gd name="connsiteX4-459" fmla="*/ 0 w 9154274"/>
              <a:gd name="connsiteY4-460" fmla="*/ 1481222 h 2371626"/>
              <a:gd name="connsiteX0-461" fmla="*/ 0 w 9154274"/>
              <a:gd name="connsiteY0-462" fmla="*/ 1481222 h 2371626"/>
              <a:gd name="connsiteX1-463" fmla="*/ 9154274 w 9154274"/>
              <a:gd name="connsiteY1-464" fmla="*/ 1481222 h 2371626"/>
              <a:gd name="connsiteX2-465" fmla="*/ 9154274 w 9154274"/>
              <a:gd name="connsiteY2-466" fmla="*/ 1498554 h 2371626"/>
              <a:gd name="connsiteX3-467" fmla="*/ 0 w 9154274"/>
              <a:gd name="connsiteY3-468" fmla="*/ 2371626 h 2371626"/>
              <a:gd name="connsiteX4-469" fmla="*/ 0 w 9154274"/>
              <a:gd name="connsiteY4-470" fmla="*/ 1481222 h 2371626"/>
              <a:gd name="connsiteX0-471" fmla="*/ 0 w 9154274"/>
              <a:gd name="connsiteY0-472" fmla="*/ 1456076 h 2346480"/>
              <a:gd name="connsiteX1-473" fmla="*/ 9154274 w 9154274"/>
              <a:gd name="connsiteY1-474" fmla="*/ 1456076 h 2346480"/>
              <a:gd name="connsiteX2-475" fmla="*/ 9154274 w 9154274"/>
              <a:gd name="connsiteY2-476" fmla="*/ 1473408 h 2346480"/>
              <a:gd name="connsiteX3-477" fmla="*/ 0 w 9154274"/>
              <a:gd name="connsiteY3-478" fmla="*/ 2346480 h 2346480"/>
              <a:gd name="connsiteX4-479" fmla="*/ 0 w 9154274"/>
              <a:gd name="connsiteY4-480" fmla="*/ 1456076 h 2346480"/>
              <a:gd name="connsiteX0-481" fmla="*/ 0 w 9154274"/>
              <a:gd name="connsiteY0-482" fmla="*/ 1384250 h 2274654"/>
              <a:gd name="connsiteX1-483" fmla="*/ 9154274 w 9154274"/>
              <a:gd name="connsiteY1-484" fmla="*/ 1384250 h 2274654"/>
              <a:gd name="connsiteX2-485" fmla="*/ 9154274 w 9154274"/>
              <a:gd name="connsiteY2-486" fmla="*/ 1401582 h 2274654"/>
              <a:gd name="connsiteX3-487" fmla="*/ 0 w 9154274"/>
              <a:gd name="connsiteY3-488" fmla="*/ 2274654 h 2274654"/>
              <a:gd name="connsiteX4-489" fmla="*/ 0 w 9154274"/>
              <a:gd name="connsiteY4-490" fmla="*/ 1384250 h 2274654"/>
              <a:gd name="connsiteX0-491" fmla="*/ 0 w 9154274"/>
              <a:gd name="connsiteY0-492" fmla="*/ 1312525 h 2202929"/>
              <a:gd name="connsiteX1-493" fmla="*/ 9154274 w 9154274"/>
              <a:gd name="connsiteY1-494" fmla="*/ 1312525 h 2202929"/>
              <a:gd name="connsiteX2-495" fmla="*/ 9154274 w 9154274"/>
              <a:gd name="connsiteY2-496" fmla="*/ 1329857 h 2202929"/>
              <a:gd name="connsiteX3-497" fmla="*/ 0 w 9154274"/>
              <a:gd name="connsiteY3-498" fmla="*/ 2202929 h 2202929"/>
              <a:gd name="connsiteX4-499" fmla="*/ 0 w 9154274"/>
              <a:gd name="connsiteY4-500" fmla="*/ 1312525 h 2202929"/>
              <a:gd name="connsiteX0-501" fmla="*/ 0 w 9154274"/>
              <a:gd name="connsiteY0-502" fmla="*/ 1345930 h 2236334"/>
              <a:gd name="connsiteX1-503" fmla="*/ 9154274 w 9154274"/>
              <a:gd name="connsiteY1-504" fmla="*/ 1345930 h 2236334"/>
              <a:gd name="connsiteX2-505" fmla="*/ 9154274 w 9154274"/>
              <a:gd name="connsiteY2-506" fmla="*/ 1363262 h 2236334"/>
              <a:gd name="connsiteX3-507" fmla="*/ 0 w 9154274"/>
              <a:gd name="connsiteY3-508" fmla="*/ 2236334 h 2236334"/>
              <a:gd name="connsiteX4-509" fmla="*/ 0 w 9154274"/>
              <a:gd name="connsiteY4-510" fmla="*/ 1345930 h 2236334"/>
              <a:gd name="connsiteX0-511" fmla="*/ 0 w 9154274"/>
              <a:gd name="connsiteY0-512" fmla="*/ 1344224 h 2234628"/>
              <a:gd name="connsiteX1-513" fmla="*/ 9154274 w 9154274"/>
              <a:gd name="connsiteY1-514" fmla="*/ 1344224 h 2234628"/>
              <a:gd name="connsiteX2-515" fmla="*/ 9154274 w 9154274"/>
              <a:gd name="connsiteY2-516" fmla="*/ 1361556 h 2234628"/>
              <a:gd name="connsiteX3-517" fmla="*/ 0 w 9154274"/>
              <a:gd name="connsiteY3-518" fmla="*/ 2234628 h 2234628"/>
              <a:gd name="connsiteX4-519" fmla="*/ 0 w 9154274"/>
              <a:gd name="connsiteY4-520" fmla="*/ 1344224 h 2234628"/>
              <a:gd name="connsiteX0-521" fmla="*/ 0 w 9154274"/>
              <a:gd name="connsiteY0-522" fmla="*/ 1344224 h 2234628"/>
              <a:gd name="connsiteX1-523" fmla="*/ 9154274 w 9154274"/>
              <a:gd name="connsiteY1-524" fmla="*/ 1344224 h 2234628"/>
              <a:gd name="connsiteX2-525" fmla="*/ 9154274 w 9154274"/>
              <a:gd name="connsiteY2-526" fmla="*/ 1361556 h 2234628"/>
              <a:gd name="connsiteX3-527" fmla="*/ 0 w 9154274"/>
              <a:gd name="connsiteY3-528" fmla="*/ 2234628 h 2234628"/>
              <a:gd name="connsiteX4-529" fmla="*/ 0 w 9154274"/>
              <a:gd name="connsiteY4-530" fmla="*/ 1344224 h 2234628"/>
              <a:gd name="connsiteX0-531" fmla="*/ 0 w 9154274"/>
              <a:gd name="connsiteY0-532" fmla="*/ 1344224 h 2234628"/>
              <a:gd name="connsiteX1-533" fmla="*/ 9154274 w 9154274"/>
              <a:gd name="connsiteY1-534" fmla="*/ 1344224 h 2234628"/>
              <a:gd name="connsiteX2-535" fmla="*/ 9154274 w 9154274"/>
              <a:gd name="connsiteY2-536" fmla="*/ 1307899 h 2234628"/>
              <a:gd name="connsiteX3-537" fmla="*/ 0 w 9154274"/>
              <a:gd name="connsiteY3-538" fmla="*/ 2234628 h 2234628"/>
              <a:gd name="connsiteX4-539" fmla="*/ 0 w 9154274"/>
              <a:gd name="connsiteY4-540" fmla="*/ 1344224 h 2234628"/>
              <a:gd name="connsiteX0-541" fmla="*/ 0 w 9154274"/>
              <a:gd name="connsiteY0-542" fmla="*/ 1344224 h 2234628"/>
              <a:gd name="connsiteX1-543" fmla="*/ 9154274 w 9154274"/>
              <a:gd name="connsiteY1-544" fmla="*/ 1344224 h 2234628"/>
              <a:gd name="connsiteX2-545" fmla="*/ 9154274 w 9154274"/>
              <a:gd name="connsiteY2-546" fmla="*/ 1236612 h 2234628"/>
              <a:gd name="connsiteX3-547" fmla="*/ 0 w 9154274"/>
              <a:gd name="connsiteY3-548" fmla="*/ 2234628 h 2234628"/>
              <a:gd name="connsiteX4-549" fmla="*/ 0 w 9154274"/>
              <a:gd name="connsiteY4-550" fmla="*/ 1344224 h 2234628"/>
              <a:gd name="connsiteX0-551" fmla="*/ 0 w 9154274"/>
              <a:gd name="connsiteY0-552" fmla="*/ 1344224 h 2234628"/>
              <a:gd name="connsiteX1-553" fmla="*/ 9154274 w 9154274"/>
              <a:gd name="connsiteY1-554" fmla="*/ 1165325 h 2234628"/>
              <a:gd name="connsiteX2-555" fmla="*/ 9154274 w 9154274"/>
              <a:gd name="connsiteY2-556" fmla="*/ 1236612 h 2234628"/>
              <a:gd name="connsiteX3-557" fmla="*/ 0 w 9154274"/>
              <a:gd name="connsiteY3-558" fmla="*/ 2234628 h 2234628"/>
              <a:gd name="connsiteX4-559" fmla="*/ 0 w 9154274"/>
              <a:gd name="connsiteY4-560" fmla="*/ 1344224 h 2234628"/>
              <a:gd name="connsiteX0-561" fmla="*/ 0 w 9154274"/>
              <a:gd name="connsiteY0-562" fmla="*/ 1344224 h 2234628"/>
              <a:gd name="connsiteX1-563" fmla="*/ 9154274 w 9154274"/>
              <a:gd name="connsiteY1-564" fmla="*/ 1236612 h 2234628"/>
              <a:gd name="connsiteX2-565" fmla="*/ 9154274 w 9154274"/>
              <a:gd name="connsiteY2-566" fmla="*/ 1236612 h 2234628"/>
              <a:gd name="connsiteX3-567" fmla="*/ 0 w 9154274"/>
              <a:gd name="connsiteY3-568" fmla="*/ 2234628 h 2234628"/>
              <a:gd name="connsiteX4-569" fmla="*/ 0 w 9154274"/>
              <a:gd name="connsiteY4-570" fmla="*/ 1344224 h 2234628"/>
              <a:gd name="connsiteX0-571" fmla="*/ 0 w 9154274"/>
              <a:gd name="connsiteY0-572" fmla="*/ 1344224 h 2234628"/>
              <a:gd name="connsiteX1-573" fmla="*/ 9154274 w 9154274"/>
              <a:gd name="connsiteY1-574" fmla="*/ 1236612 h 2234628"/>
              <a:gd name="connsiteX2-575" fmla="*/ 9154274 w 9154274"/>
              <a:gd name="connsiteY2-576" fmla="*/ 1287557 h 2234628"/>
              <a:gd name="connsiteX3-577" fmla="*/ 0 w 9154274"/>
              <a:gd name="connsiteY3-578" fmla="*/ 2234628 h 2234628"/>
              <a:gd name="connsiteX4-579" fmla="*/ 0 w 9154274"/>
              <a:gd name="connsiteY4-580" fmla="*/ 1344224 h 2234628"/>
              <a:gd name="connsiteX0-581" fmla="*/ 0 w 9154274"/>
              <a:gd name="connsiteY0-582" fmla="*/ 1344224 h 2234628"/>
              <a:gd name="connsiteX1-583" fmla="*/ 9154274 w 9154274"/>
              <a:gd name="connsiteY1-584" fmla="*/ 1236612 h 2234628"/>
              <a:gd name="connsiteX2-585" fmla="*/ 9154274 w 9154274"/>
              <a:gd name="connsiteY2-586" fmla="*/ 1287557 h 2234628"/>
              <a:gd name="connsiteX3-587" fmla="*/ 0 w 9154274"/>
              <a:gd name="connsiteY3-588" fmla="*/ 2234628 h 2234628"/>
              <a:gd name="connsiteX4-589" fmla="*/ 0 w 9154274"/>
              <a:gd name="connsiteY4-590" fmla="*/ 1344224 h 2234628"/>
              <a:gd name="connsiteX0-591" fmla="*/ 0 w 9154274"/>
              <a:gd name="connsiteY0-592" fmla="*/ 1344224 h 2234628"/>
              <a:gd name="connsiteX1-593" fmla="*/ 9154274 w 9154274"/>
              <a:gd name="connsiteY1-594" fmla="*/ 1236612 h 2234628"/>
              <a:gd name="connsiteX2-595" fmla="*/ 9154274 w 9154274"/>
              <a:gd name="connsiteY2-596" fmla="*/ 1287557 h 2234628"/>
              <a:gd name="connsiteX3-597" fmla="*/ 0 w 9154274"/>
              <a:gd name="connsiteY3-598" fmla="*/ 2234628 h 2234628"/>
              <a:gd name="connsiteX4-599" fmla="*/ 0 w 9154274"/>
              <a:gd name="connsiteY4-600" fmla="*/ 1344224 h 2234628"/>
              <a:gd name="connsiteX0-601" fmla="*/ 0 w 9154274"/>
              <a:gd name="connsiteY0-602" fmla="*/ 1344224 h 2234628"/>
              <a:gd name="connsiteX1-603" fmla="*/ 9154274 w 9154274"/>
              <a:gd name="connsiteY1-604" fmla="*/ 1236612 h 2234628"/>
              <a:gd name="connsiteX2-605" fmla="*/ 9154274 w 9154274"/>
              <a:gd name="connsiteY2-606" fmla="*/ 1287557 h 2234628"/>
              <a:gd name="connsiteX3-607" fmla="*/ 0 w 9154274"/>
              <a:gd name="connsiteY3-608" fmla="*/ 2234628 h 2234628"/>
              <a:gd name="connsiteX4-609" fmla="*/ 0 w 9154274"/>
              <a:gd name="connsiteY4-610" fmla="*/ 1344224 h 2234628"/>
              <a:gd name="connsiteX0-611" fmla="*/ 0 w 9154274"/>
              <a:gd name="connsiteY0-612" fmla="*/ 1344224 h 2234628"/>
              <a:gd name="connsiteX1-613" fmla="*/ 9154274 w 9154274"/>
              <a:gd name="connsiteY1-614" fmla="*/ 1236612 h 2234628"/>
              <a:gd name="connsiteX2-615" fmla="*/ 9154274 w 9154274"/>
              <a:gd name="connsiteY2-616" fmla="*/ 1287557 h 2234628"/>
              <a:gd name="connsiteX3-617" fmla="*/ 0 w 9154274"/>
              <a:gd name="connsiteY3-618" fmla="*/ 2234628 h 2234628"/>
              <a:gd name="connsiteX4-619" fmla="*/ 0 w 9154274"/>
              <a:gd name="connsiteY4-620" fmla="*/ 1344224 h 2234628"/>
              <a:gd name="connsiteX0-621" fmla="*/ 0 w 9154274"/>
              <a:gd name="connsiteY0-622" fmla="*/ 1344224 h 2234628"/>
              <a:gd name="connsiteX1-623" fmla="*/ 9154274 w 9154274"/>
              <a:gd name="connsiteY1-624" fmla="*/ 1236612 h 2234628"/>
              <a:gd name="connsiteX2-625" fmla="*/ 9154274 w 9154274"/>
              <a:gd name="connsiteY2-626" fmla="*/ 1287557 h 2234628"/>
              <a:gd name="connsiteX3-627" fmla="*/ 0 w 9154274"/>
              <a:gd name="connsiteY3-628" fmla="*/ 2234628 h 2234628"/>
              <a:gd name="connsiteX4-629" fmla="*/ 0 w 9154274"/>
              <a:gd name="connsiteY4-630" fmla="*/ 1344224 h 2234628"/>
              <a:gd name="connsiteX0-631" fmla="*/ 0 w 9154274"/>
              <a:gd name="connsiteY0-632" fmla="*/ 1344224 h 2234628"/>
              <a:gd name="connsiteX1-633" fmla="*/ 9154274 w 9154274"/>
              <a:gd name="connsiteY1-634" fmla="*/ 1236612 h 2234628"/>
              <a:gd name="connsiteX2-635" fmla="*/ 9154274 w 9154274"/>
              <a:gd name="connsiteY2-636" fmla="*/ 1287557 h 2234628"/>
              <a:gd name="connsiteX3-637" fmla="*/ 0 w 9154274"/>
              <a:gd name="connsiteY3-638" fmla="*/ 2234628 h 2234628"/>
              <a:gd name="connsiteX4-639" fmla="*/ 0 w 9154274"/>
              <a:gd name="connsiteY4-640" fmla="*/ 1344224 h 2234628"/>
              <a:gd name="connsiteX0-641" fmla="*/ 0 w 9154274"/>
              <a:gd name="connsiteY0-642" fmla="*/ 1344224 h 2234628"/>
              <a:gd name="connsiteX1-643" fmla="*/ 9154274 w 9154274"/>
              <a:gd name="connsiteY1-644" fmla="*/ 1236612 h 2234628"/>
              <a:gd name="connsiteX2-645" fmla="*/ 9154274 w 9154274"/>
              <a:gd name="connsiteY2-646" fmla="*/ 1287557 h 2234628"/>
              <a:gd name="connsiteX3-647" fmla="*/ 0 w 9154274"/>
              <a:gd name="connsiteY3-648" fmla="*/ 2234628 h 2234628"/>
              <a:gd name="connsiteX4-649" fmla="*/ 0 w 9154274"/>
              <a:gd name="connsiteY4-650" fmla="*/ 1344224 h 2234628"/>
              <a:gd name="connsiteX0-651" fmla="*/ 0 w 9154274"/>
              <a:gd name="connsiteY0-652" fmla="*/ 1344224 h 2234628"/>
              <a:gd name="connsiteX1-653" fmla="*/ 9154274 w 9154274"/>
              <a:gd name="connsiteY1-654" fmla="*/ 1236612 h 2234628"/>
              <a:gd name="connsiteX2-655" fmla="*/ 9154274 w 9154274"/>
              <a:gd name="connsiteY2-656" fmla="*/ 1287557 h 2234628"/>
              <a:gd name="connsiteX3-657" fmla="*/ 0 w 9154274"/>
              <a:gd name="connsiteY3-658" fmla="*/ 2234628 h 2234628"/>
              <a:gd name="connsiteX4-659" fmla="*/ 0 w 9154274"/>
              <a:gd name="connsiteY4-660" fmla="*/ 1344224 h 2234628"/>
              <a:gd name="connsiteX0-661" fmla="*/ 0 w 9154274"/>
              <a:gd name="connsiteY0-662" fmla="*/ 1241025 h 2131429"/>
              <a:gd name="connsiteX1-663" fmla="*/ 9154274 w 9154274"/>
              <a:gd name="connsiteY1-664" fmla="*/ 1133413 h 2131429"/>
              <a:gd name="connsiteX2-665" fmla="*/ 9154274 w 9154274"/>
              <a:gd name="connsiteY2-666" fmla="*/ 1184358 h 2131429"/>
              <a:gd name="connsiteX3-667" fmla="*/ 0 w 9154274"/>
              <a:gd name="connsiteY3-668" fmla="*/ 2131429 h 2131429"/>
              <a:gd name="connsiteX4-669" fmla="*/ 0 w 9154274"/>
              <a:gd name="connsiteY4-670" fmla="*/ 1241025 h 2131429"/>
              <a:gd name="connsiteX0-671" fmla="*/ 0 w 9154274"/>
              <a:gd name="connsiteY0-672" fmla="*/ 1241025 h 2131429"/>
              <a:gd name="connsiteX1-673" fmla="*/ 9154274 w 9154274"/>
              <a:gd name="connsiteY1-674" fmla="*/ 1133413 h 2131429"/>
              <a:gd name="connsiteX2-675" fmla="*/ 9154274 w 9154274"/>
              <a:gd name="connsiteY2-676" fmla="*/ 1326931 h 2131429"/>
              <a:gd name="connsiteX3-677" fmla="*/ 0 w 9154274"/>
              <a:gd name="connsiteY3-678" fmla="*/ 2131429 h 2131429"/>
              <a:gd name="connsiteX4-679" fmla="*/ 0 w 9154274"/>
              <a:gd name="connsiteY4-680" fmla="*/ 1241025 h 2131429"/>
              <a:gd name="connsiteX0-681" fmla="*/ 0 w 9154274"/>
              <a:gd name="connsiteY0-682" fmla="*/ 1241025 h 2131429"/>
              <a:gd name="connsiteX1-683" fmla="*/ 9154274 w 9154274"/>
              <a:gd name="connsiteY1-684" fmla="*/ 1326931 h 2131429"/>
              <a:gd name="connsiteX2-685" fmla="*/ 9154274 w 9154274"/>
              <a:gd name="connsiteY2-686" fmla="*/ 1326931 h 2131429"/>
              <a:gd name="connsiteX3-687" fmla="*/ 0 w 9154274"/>
              <a:gd name="connsiteY3-688" fmla="*/ 2131429 h 2131429"/>
              <a:gd name="connsiteX4-689" fmla="*/ 0 w 9154274"/>
              <a:gd name="connsiteY4-690" fmla="*/ 1241025 h 2131429"/>
              <a:gd name="connsiteX0-691" fmla="*/ 0 w 9154274"/>
              <a:gd name="connsiteY0-692" fmla="*/ 1241025 h 2131429"/>
              <a:gd name="connsiteX1-693" fmla="*/ 9154274 w 9154274"/>
              <a:gd name="connsiteY1-694" fmla="*/ 1326931 h 2131429"/>
              <a:gd name="connsiteX2-695" fmla="*/ 9154274 w 9154274"/>
              <a:gd name="connsiteY2-696" fmla="*/ 1326931 h 2131429"/>
              <a:gd name="connsiteX3-697" fmla="*/ 0 w 9154274"/>
              <a:gd name="connsiteY3-698" fmla="*/ 2131429 h 2131429"/>
              <a:gd name="connsiteX4-699" fmla="*/ 0 w 9154274"/>
              <a:gd name="connsiteY4-700" fmla="*/ 1241025 h 2131429"/>
              <a:gd name="connsiteX0-701" fmla="*/ 0 w 9154274"/>
              <a:gd name="connsiteY0-702" fmla="*/ 1241025 h 2131429"/>
              <a:gd name="connsiteX1-703" fmla="*/ 9154274 w 9154274"/>
              <a:gd name="connsiteY1-704" fmla="*/ 1326931 h 2131429"/>
              <a:gd name="connsiteX2-705" fmla="*/ 9154274 w 9154274"/>
              <a:gd name="connsiteY2-706" fmla="*/ 1326931 h 2131429"/>
              <a:gd name="connsiteX3-707" fmla="*/ 0 w 9154274"/>
              <a:gd name="connsiteY3-708" fmla="*/ 2131429 h 2131429"/>
              <a:gd name="connsiteX4-709" fmla="*/ 0 w 9154274"/>
              <a:gd name="connsiteY4-710" fmla="*/ 1241025 h 2131429"/>
              <a:gd name="connsiteX0-711" fmla="*/ 0 w 9154274"/>
              <a:gd name="connsiteY0-712" fmla="*/ 1241025 h 2131429"/>
              <a:gd name="connsiteX1-713" fmla="*/ 9154274 w 9154274"/>
              <a:gd name="connsiteY1-714" fmla="*/ 1326931 h 2131429"/>
              <a:gd name="connsiteX2-715" fmla="*/ 9154274 w 9154274"/>
              <a:gd name="connsiteY2-716" fmla="*/ 1326931 h 2131429"/>
              <a:gd name="connsiteX3-717" fmla="*/ 0 w 9154274"/>
              <a:gd name="connsiteY3-718" fmla="*/ 2131429 h 2131429"/>
              <a:gd name="connsiteX4-719" fmla="*/ 0 w 9154274"/>
              <a:gd name="connsiteY4-720" fmla="*/ 1241025 h 2131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54274" h="2131429">
                <a:moveTo>
                  <a:pt x="0" y="1241025"/>
                </a:moveTo>
                <a:cubicBezTo>
                  <a:pt x="4002673" y="0"/>
                  <a:pt x="7190343" y="641209"/>
                  <a:pt x="9154274" y="1326931"/>
                </a:cubicBezTo>
                <a:lnTo>
                  <a:pt x="9154274" y="1326931"/>
                </a:lnTo>
                <a:cubicBezTo>
                  <a:pt x="5649443" y="651355"/>
                  <a:pt x="2930204" y="627164"/>
                  <a:pt x="0" y="2131429"/>
                </a:cubicBezTo>
                <a:lnTo>
                  <a:pt x="0" y="1241025"/>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7050405" y="2994660"/>
            <a:ext cx="2220595" cy="629920"/>
          </a:xfrm>
          <a:prstGeom prst="rect">
            <a:avLst/>
          </a:prstGeom>
          <a:noFill/>
        </p:spPr>
        <p:txBody>
          <a:bodyPr wrap="square" rtlCol="0">
            <a:noAutofit/>
          </a:bodyPr>
          <a:lstStyle/>
          <a:p>
            <a:pPr algn="r"/>
            <a:r>
              <a:rPr lang="zh-CN" altLang="en-US" sz="3600" b="1" dirty="0">
                <a:solidFill>
                  <a:srgbClr val="002060"/>
                </a:solidFill>
                <a:latin typeface="微软雅黑" panose="020B0503020204020204" pitchFamily="34" charset="-122"/>
                <a:ea typeface="微软雅黑" panose="020B0503020204020204" pitchFamily="34" charset="-122"/>
              </a:rPr>
              <a:t>（谓</a:t>
            </a:r>
            <a:r>
              <a:rPr lang="en-US" altLang="zh-CN" sz="3600" b="1" dirty="0">
                <a:solidFill>
                  <a:srgbClr val="002060"/>
                </a:solidFill>
                <a:latin typeface="微软雅黑" panose="020B0503020204020204" pitchFamily="34" charset="-122"/>
                <a:ea typeface="微软雅黑" panose="020B0503020204020204" pitchFamily="34" charset="-122"/>
              </a:rPr>
              <a:t> </a:t>
            </a:r>
            <a:r>
              <a:rPr lang="zh-CN" altLang="en-US" sz="3600" b="1" dirty="0">
                <a:solidFill>
                  <a:srgbClr val="002060"/>
                </a:solidFill>
                <a:latin typeface="微软雅黑" panose="020B0503020204020204" pitchFamily="34" charset="-122"/>
                <a:ea typeface="微软雅黑" panose="020B0503020204020204" pitchFamily="34" charset="-122"/>
              </a:rPr>
              <a:t>葆）</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椭圆 2"/>
          <p:cNvSpPr/>
          <p:nvPr/>
        </p:nvSpPr>
        <p:spPr>
          <a:xfrm>
            <a:off x="1038877" y="694273"/>
            <a:ext cx="4140000" cy="414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pic>
        <p:nvPicPr>
          <p:cNvPr id="5" name="胡伟立 - 背景音乐">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8871" y="4868039"/>
            <a:ext cx="609600" cy="609600"/>
          </a:xfrm>
          <a:prstGeom prst="rect">
            <a:avLst/>
          </a:prstGeom>
        </p:spPr>
      </p:pic>
      <p:sp>
        <p:nvSpPr>
          <p:cNvPr id="4" name="文本框 3"/>
          <p:cNvSpPr txBox="1"/>
          <p:nvPr>
            <p:custDataLst>
              <p:tags r:id="rId6"/>
            </p:custDataLst>
          </p:nvPr>
        </p:nvSpPr>
        <p:spPr>
          <a:xfrm>
            <a:off x="5509895" y="2108835"/>
            <a:ext cx="5010150" cy="826770"/>
          </a:xfrm>
          <a:prstGeom prst="rect">
            <a:avLst/>
          </a:prstGeom>
          <a:noFill/>
        </p:spPr>
        <p:txBody>
          <a:bodyPr wrap="square" rtlCol="0">
            <a:noAutofit/>
          </a:bodyPr>
          <a:p>
            <a:pPr algn="r"/>
            <a:r>
              <a:rPr lang="zh-CN" altLang="en-US" sz="4400" b="1" dirty="0">
                <a:solidFill>
                  <a:srgbClr val="002060"/>
                </a:solidFill>
                <a:latin typeface="微软雅黑" panose="020B0503020204020204" pitchFamily="34" charset="-122"/>
                <a:ea typeface="微软雅黑" panose="020B0503020204020204" pitchFamily="34" charset="-122"/>
              </a:rPr>
              <a:t>猴头菌提取物颗粒</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5510530" y="3937635"/>
            <a:ext cx="4809490" cy="629920"/>
          </a:xfrm>
          <a:prstGeom prst="rect">
            <a:avLst/>
          </a:prstGeom>
          <a:noFill/>
        </p:spPr>
        <p:txBody>
          <a:bodyPr wrap="square" rtlCol="0">
            <a:noAutofit/>
          </a:bodyPr>
          <a:p>
            <a:pPr algn="r"/>
            <a:r>
              <a:rPr lang="zh-CN" altLang="en-US" sz="3200" b="1" dirty="0">
                <a:solidFill>
                  <a:srgbClr val="002060"/>
                </a:solidFill>
                <a:latin typeface="微软雅黑" panose="020B0503020204020204" pitchFamily="34" charset="-122"/>
                <a:ea typeface="微软雅黑" panose="020B0503020204020204" pitchFamily="34" charset="-122"/>
              </a:rPr>
              <a:t>山西康欣药业有限公司</a:t>
            </a:r>
            <a:endParaRPr lang="zh-CN" altLang="en-US" sz="32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audio>
              <p:cMediaNode vol="80000" numSld="99">
                <p:cTn id="2" repeatCount="2000" fill="hold" display="0">
                  <p:stCondLst>
                    <p:cond delay="indefinite"/>
                  </p:stCondLst>
                  <p:endCondLst>
                    <p:cond evt="onStopAudio" delay="0">
                      <p:tgtEl>
                        <p:sldTgt/>
                      </p:tgtEl>
                    </p:cond>
                  </p:endCondLst>
                </p:cTn>
                <p:tgtEl>
                  <p:spTgt spid="5"/>
                </p:tgtEl>
              </p:cMediaNode>
            </p:audio>
          </p:childTnLst>
        </p:cTn>
      </p:par>
    </p:tnLst>
    <p:bldLst>
      <p:bldP spid="12" grpId="0" animBg="1"/>
      <p:bldP spid="13" grpId="0" animBg="1"/>
      <p:bldP spid="2" grpId="0"/>
      <p:bldP spid="3" grpId="0" animBg="1"/>
      <p:bldP spid="2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   </a:t>
              </a:r>
              <a:r>
                <a:rPr lang="zh-CN" altLang="en-US" sz="2000" b="1" dirty="0">
                  <a:solidFill>
                    <a:schemeClr val="bg1"/>
                  </a:solidFill>
                  <a:latin typeface="微软雅黑" panose="020B0503020204020204" pitchFamily="34" charset="-122"/>
                  <a:ea typeface="微软雅黑" panose="020B0503020204020204" pitchFamily="34" charset="-122"/>
                </a:rPr>
                <a:t>创新性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4" name="文本框 3"/>
          <p:cNvSpPr txBox="1"/>
          <p:nvPr/>
        </p:nvSpPr>
        <p:spPr>
          <a:xfrm>
            <a:off x="906145" y="922020"/>
            <a:ext cx="12306935" cy="829945"/>
          </a:xfrm>
          <a:prstGeom prst="rect">
            <a:avLst/>
          </a:prstGeom>
          <a:noFill/>
        </p:spPr>
        <p:txBody>
          <a:bodyPr wrap="square" rtlCol="0">
            <a:spAutoFit/>
          </a:bodyPr>
          <a:p>
            <a:r>
              <a:rPr lang="zh-CN" altLang="en-US" sz="2400" b="1" dirty="0">
                <a:solidFill>
                  <a:schemeClr val="tx1"/>
                </a:solidFill>
                <a:latin typeface="微软雅黑" panose="020B0503020204020204" pitchFamily="34" charset="-122"/>
                <a:ea typeface="微软雅黑" panose="020B0503020204020204" pitchFamily="34" charset="-122"/>
              </a:rPr>
              <a:t>猴头菌提取物颗粒先进的发酵、提取工艺，</a:t>
            </a:r>
            <a:r>
              <a:rPr lang="en-US" altLang="zh-CN" sz="2400" b="1" dirty="0">
                <a:latin typeface="微软雅黑" panose="020B0503020204020204" pitchFamily="34" charset="-122"/>
                <a:ea typeface="微软雅黑" panose="020B0503020204020204" pitchFamily="34" charset="-122"/>
                <a:sym typeface="+mn-ea"/>
              </a:rPr>
              <a:t>提高</a:t>
            </a:r>
            <a:r>
              <a:rPr lang="zh-CN" altLang="en-US" sz="2400" b="1" dirty="0">
                <a:latin typeface="微软雅黑" panose="020B0503020204020204" pitchFamily="34" charset="-122"/>
                <a:ea typeface="微软雅黑" panose="020B0503020204020204" pitchFamily="34" charset="-122"/>
                <a:sym typeface="+mn-ea"/>
              </a:rPr>
              <a:t>了</a:t>
            </a:r>
            <a:r>
              <a:rPr lang="zh-CN" altLang="en-US" sz="2400" b="1" dirty="0">
                <a:solidFill>
                  <a:schemeClr val="tx1"/>
                </a:solidFill>
                <a:latin typeface="微软雅黑" panose="020B0503020204020204" pitchFamily="34" charset="-122"/>
                <a:ea typeface="微软雅黑" panose="020B0503020204020204" pitchFamily="34" charset="-122"/>
              </a:rPr>
              <a:t>猴头菌胞内胞外活性成分，</a:t>
            </a:r>
            <a:endParaRPr lang="zh-CN" altLang="en-US" sz="2400" b="1" dirty="0">
              <a:solidFill>
                <a:schemeClr val="tx1"/>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sym typeface="+mn-ea"/>
              </a:rPr>
              <a:t>增强了产品</a:t>
            </a:r>
            <a:r>
              <a:rPr lang="zh-CN" altLang="en-US" sz="2400" b="1" dirty="0">
                <a:solidFill>
                  <a:schemeClr val="tx1"/>
                </a:solidFill>
                <a:latin typeface="微软雅黑" panose="020B0503020204020204" pitchFamily="34" charset="-122"/>
                <a:ea typeface="微软雅黑" panose="020B0503020204020204" pitchFamily="34" charset="-122"/>
              </a:rPr>
              <a:t>有效性及患者依从性</a:t>
            </a:r>
            <a:r>
              <a:rPr lang="en-US" altLang="zh-CN" sz="24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  </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3" name="任意多边形 32"/>
          <p:cNvSpPr/>
          <p:nvPr>
            <p:custDataLst>
              <p:tags r:id="rId1"/>
            </p:custDataLst>
          </p:nvPr>
        </p:nvSpPr>
        <p:spPr>
          <a:xfrm>
            <a:off x="1111885" y="2580462"/>
            <a:ext cx="3642613" cy="402755"/>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6 w 4602480"/>
              <a:gd name="connsiteY13" fmla="*/ 265072 h 358140"/>
              <a:gd name="connsiteX14" fmla="*/ 2729707 w 4602480"/>
              <a:gd name="connsiteY14" fmla="*/ 178753 h 358140"/>
              <a:gd name="connsiteX15" fmla="*/ 2721006 w 4602480"/>
              <a:gd name="connsiteY15" fmla="*/ 92434 h 358140"/>
              <a:gd name="connsiteX16" fmla="*/ 2720106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89" y="120316"/>
                  <a:pt x="1873093" y="149185"/>
                  <a:pt x="1873093" y="178753"/>
                </a:cubicBezTo>
                <a:cubicBezTo>
                  <a:pt x="1873093" y="208322"/>
                  <a:pt x="1876089"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6" y="265072"/>
                </a:lnTo>
                <a:cubicBezTo>
                  <a:pt x="2726711" y="237190"/>
                  <a:pt x="2729707" y="208322"/>
                  <a:pt x="2729707" y="178753"/>
                </a:cubicBezTo>
                <a:cubicBezTo>
                  <a:pt x="2729707" y="149185"/>
                  <a:pt x="2726711" y="120316"/>
                  <a:pt x="2721006" y="92434"/>
                </a:cubicBezTo>
                <a:lnTo>
                  <a:pt x="2720106" y="89535"/>
                </a:lnTo>
                <a:lnTo>
                  <a:pt x="4423410"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4" name="任意多边形 33"/>
          <p:cNvSpPr/>
          <p:nvPr>
            <p:custDataLst>
              <p:tags r:id="rId2"/>
            </p:custDataLst>
          </p:nvPr>
        </p:nvSpPr>
        <p:spPr>
          <a:xfrm>
            <a:off x="4912995" y="2590800"/>
            <a:ext cx="6786880" cy="433070"/>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5 w 4602480"/>
              <a:gd name="connsiteY13" fmla="*/ 265072 h 358140"/>
              <a:gd name="connsiteX14" fmla="*/ 2729707 w 4602480"/>
              <a:gd name="connsiteY14" fmla="*/ 178753 h 358140"/>
              <a:gd name="connsiteX15" fmla="*/ 2721005 w 4602480"/>
              <a:gd name="connsiteY15" fmla="*/ 92434 h 358140"/>
              <a:gd name="connsiteX16" fmla="*/ 2720105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90" y="120316"/>
                  <a:pt x="1873093" y="149185"/>
                  <a:pt x="1873093" y="178753"/>
                </a:cubicBezTo>
                <a:cubicBezTo>
                  <a:pt x="1873093" y="208322"/>
                  <a:pt x="1876090"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5" y="265072"/>
                </a:lnTo>
                <a:cubicBezTo>
                  <a:pt x="2726711" y="237190"/>
                  <a:pt x="2729707" y="208322"/>
                  <a:pt x="2729707" y="178753"/>
                </a:cubicBezTo>
                <a:cubicBezTo>
                  <a:pt x="2729707" y="149185"/>
                  <a:pt x="2726711" y="120316"/>
                  <a:pt x="2721005" y="92434"/>
                </a:cubicBezTo>
                <a:lnTo>
                  <a:pt x="2720105" y="89535"/>
                </a:lnTo>
                <a:lnTo>
                  <a:pt x="4423410" y="89535"/>
                </a:lnTo>
                <a:close/>
              </a:path>
            </a:pathLst>
          </a:custGeom>
          <a:solidFill>
            <a:schemeClr val="accent1"/>
          </a:solidFill>
          <a:ln>
            <a:solidFill>
              <a:schemeClr val="accent1">
                <a:lumMod val="75000"/>
                <a:alpha val="3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6" name="矩形 35"/>
          <p:cNvSpPr/>
          <p:nvPr>
            <p:custDataLst>
              <p:tags r:id="rId3"/>
            </p:custDataLst>
          </p:nvPr>
        </p:nvSpPr>
        <p:spPr>
          <a:xfrm>
            <a:off x="1952625" y="1769745"/>
            <a:ext cx="2251075"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创新程度</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39" name="矩形 38"/>
          <p:cNvSpPr/>
          <p:nvPr>
            <p:custDataLst>
              <p:tags r:id="rId4"/>
            </p:custDataLst>
          </p:nvPr>
        </p:nvSpPr>
        <p:spPr>
          <a:xfrm>
            <a:off x="7036435" y="1769745"/>
            <a:ext cx="2306320"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应用创新</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40" name="椭圆 39"/>
          <p:cNvSpPr/>
          <p:nvPr>
            <p:custDataLst>
              <p:tags r:id="rId5"/>
            </p:custDataLst>
          </p:nvPr>
        </p:nvSpPr>
        <p:spPr>
          <a:xfrm>
            <a:off x="2551310"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custDataLst>
              <p:tags r:id="rId6"/>
            </p:custDataLst>
          </p:nvPr>
        </p:nvSpPr>
        <p:spPr>
          <a:xfrm>
            <a:off x="7860339"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任意多边形: 形状 12"/>
          <p:cNvSpPr/>
          <p:nvPr>
            <p:custDataLst>
              <p:tags r:id="rId7"/>
            </p:custDataLst>
          </p:nvPr>
        </p:nvSpPr>
        <p:spPr>
          <a:xfrm>
            <a:off x="8115662" y="2613218"/>
            <a:ext cx="364182" cy="336590"/>
          </a:xfrm>
          <a:custGeom>
            <a:avLst/>
            <a:gdLst>
              <a:gd name="connsiteX0" fmla="*/ 126332 w 323849"/>
              <a:gd name="connsiteY0" fmla="*/ 186501 h 299312"/>
              <a:gd name="connsiteX1" fmla="*/ 195796 w 323849"/>
              <a:gd name="connsiteY1" fmla="*/ 186501 h 299312"/>
              <a:gd name="connsiteX2" fmla="*/ 209341 w 323849"/>
              <a:gd name="connsiteY2" fmla="*/ 200045 h 299312"/>
              <a:gd name="connsiteX3" fmla="*/ 195796 w 323849"/>
              <a:gd name="connsiteY3" fmla="*/ 213590 h 299312"/>
              <a:gd name="connsiteX4" fmla="*/ 126332 w 323849"/>
              <a:gd name="connsiteY4" fmla="*/ 213590 h 299312"/>
              <a:gd name="connsiteX5" fmla="*/ 112788 w 323849"/>
              <a:gd name="connsiteY5" fmla="*/ 200045 h 299312"/>
              <a:gd name="connsiteX6" fmla="*/ 126332 w 323849"/>
              <a:gd name="connsiteY6" fmla="*/ 186501 h 299312"/>
              <a:gd name="connsiteX7" fmla="*/ 126332 w 323849"/>
              <a:gd name="connsiteY7" fmla="*/ 126987 h 299312"/>
              <a:gd name="connsiteX8" fmla="*/ 195796 w 323849"/>
              <a:gd name="connsiteY8" fmla="*/ 126987 h 299312"/>
              <a:gd name="connsiteX9" fmla="*/ 209341 w 323849"/>
              <a:gd name="connsiteY9" fmla="*/ 140531 h 299312"/>
              <a:gd name="connsiteX10" fmla="*/ 195796 w 323849"/>
              <a:gd name="connsiteY10" fmla="*/ 154076 h 299312"/>
              <a:gd name="connsiteX11" fmla="*/ 126332 w 323849"/>
              <a:gd name="connsiteY11" fmla="*/ 154076 h 299312"/>
              <a:gd name="connsiteX12" fmla="*/ 112788 w 323849"/>
              <a:gd name="connsiteY12" fmla="*/ 140531 h 299312"/>
              <a:gd name="connsiteX13" fmla="*/ 126332 w 323849"/>
              <a:gd name="connsiteY13" fmla="*/ 126987 h 299312"/>
              <a:gd name="connsiteX14" fmla="*/ 27072 w 323849"/>
              <a:gd name="connsiteY14" fmla="*/ 27089 h 299312"/>
              <a:gd name="connsiteX15" fmla="*/ 27072 w 323849"/>
              <a:gd name="connsiteY15" fmla="*/ 272240 h 299312"/>
              <a:gd name="connsiteX16" fmla="*/ 263900 w 323849"/>
              <a:gd name="connsiteY16" fmla="*/ 272240 h 299312"/>
              <a:gd name="connsiteX17" fmla="*/ 296779 w 323849"/>
              <a:gd name="connsiteY17" fmla="*/ 239360 h 299312"/>
              <a:gd name="connsiteX18" fmla="*/ 296779 w 323849"/>
              <a:gd name="connsiteY18" fmla="*/ 77478 h 299312"/>
              <a:gd name="connsiteX19" fmla="*/ 155903 w 323849"/>
              <a:gd name="connsiteY19" fmla="*/ 77478 h 299312"/>
              <a:gd name="connsiteX20" fmla="*/ 137206 w 323849"/>
              <a:gd name="connsiteY20" fmla="*/ 67432 h 299312"/>
              <a:gd name="connsiteX21" fmla="*/ 110477 w 323849"/>
              <a:gd name="connsiteY21" fmla="*/ 27089 h 299312"/>
              <a:gd name="connsiteX22" fmla="*/ 22436 w 323849"/>
              <a:gd name="connsiteY22" fmla="*/ 0 h 299312"/>
              <a:gd name="connsiteX23" fmla="*/ 112958 w 323849"/>
              <a:gd name="connsiteY23" fmla="*/ 0 h 299312"/>
              <a:gd name="connsiteX24" fmla="*/ 131655 w 323849"/>
              <a:gd name="connsiteY24" fmla="*/ 10046 h 299312"/>
              <a:gd name="connsiteX25" fmla="*/ 158400 w 323849"/>
              <a:gd name="connsiteY25" fmla="*/ 50387 h 299312"/>
              <a:gd name="connsiteX26" fmla="*/ 301413 w 323849"/>
              <a:gd name="connsiteY26" fmla="*/ 50387 h 299312"/>
              <a:gd name="connsiteX27" fmla="*/ 323849 w 323849"/>
              <a:gd name="connsiteY27" fmla="*/ 72823 h 299312"/>
              <a:gd name="connsiteX28" fmla="*/ 323849 w 323849"/>
              <a:gd name="connsiteY28" fmla="*/ 239360 h 299312"/>
              <a:gd name="connsiteX29" fmla="*/ 263900 w 323849"/>
              <a:gd name="connsiteY29" fmla="*/ 299312 h 299312"/>
              <a:gd name="connsiteX30" fmla="*/ 22436 w 323849"/>
              <a:gd name="connsiteY30" fmla="*/ 299312 h 299312"/>
              <a:gd name="connsiteX31" fmla="*/ 0 w 323849"/>
              <a:gd name="connsiteY31" fmla="*/ 276876 h 299312"/>
              <a:gd name="connsiteX32" fmla="*/ 0 w 323849"/>
              <a:gd name="connsiteY32" fmla="*/ 22436 h 299312"/>
              <a:gd name="connsiteX33" fmla="*/ 22436 w 323849"/>
              <a:gd name="connsiteY33" fmla="*/ 0 h 2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49" h="299312">
                <a:moveTo>
                  <a:pt x="126332" y="186501"/>
                </a:moveTo>
                <a:lnTo>
                  <a:pt x="195796" y="186501"/>
                </a:lnTo>
                <a:cubicBezTo>
                  <a:pt x="203275" y="186501"/>
                  <a:pt x="209341" y="192566"/>
                  <a:pt x="209341" y="200045"/>
                </a:cubicBezTo>
                <a:cubicBezTo>
                  <a:pt x="209341" y="207523"/>
                  <a:pt x="203275" y="213590"/>
                  <a:pt x="195796" y="213590"/>
                </a:cubicBezTo>
                <a:lnTo>
                  <a:pt x="126332" y="213590"/>
                </a:lnTo>
                <a:cubicBezTo>
                  <a:pt x="118853" y="213590"/>
                  <a:pt x="112788" y="207525"/>
                  <a:pt x="112788" y="200045"/>
                </a:cubicBezTo>
                <a:cubicBezTo>
                  <a:pt x="112788" y="192566"/>
                  <a:pt x="118853" y="186501"/>
                  <a:pt x="126332" y="186501"/>
                </a:cubicBezTo>
                <a:close/>
                <a:moveTo>
                  <a:pt x="126332" y="126987"/>
                </a:moveTo>
                <a:lnTo>
                  <a:pt x="195796" y="126987"/>
                </a:lnTo>
                <a:cubicBezTo>
                  <a:pt x="203275" y="126987"/>
                  <a:pt x="209341" y="133052"/>
                  <a:pt x="209341" y="140531"/>
                </a:cubicBezTo>
                <a:cubicBezTo>
                  <a:pt x="209341" y="148009"/>
                  <a:pt x="203275" y="154076"/>
                  <a:pt x="195796" y="154076"/>
                </a:cubicBezTo>
                <a:lnTo>
                  <a:pt x="126332" y="154076"/>
                </a:lnTo>
                <a:cubicBezTo>
                  <a:pt x="118853" y="154076"/>
                  <a:pt x="112788" y="148010"/>
                  <a:pt x="112788" y="140531"/>
                </a:cubicBezTo>
                <a:cubicBezTo>
                  <a:pt x="112788" y="133052"/>
                  <a:pt x="118853" y="126987"/>
                  <a:pt x="126332" y="126987"/>
                </a:cubicBezTo>
                <a:close/>
                <a:moveTo>
                  <a:pt x="27072" y="27089"/>
                </a:moveTo>
                <a:lnTo>
                  <a:pt x="27072" y="272240"/>
                </a:lnTo>
                <a:lnTo>
                  <a:pt x="263900" y="272240"/>
                </a:lnTo>
                <a:cubicBezTo>
                  <a:pt x="282029" y="272240"/>
                  <a:pt x="296779" y="257489"/>
                  <a:pt x="296779" y="239360"/>
                </a:cubicBezTo>
                <a:lnTo>
                  <a:pt x="296779" y="77478"/>
                </a:lnTo>
                <a:lnTo>
                  <a:pt x="155903" y="77478"/>
                </a:lnTo>
                <a:cubicBezTo>
                  <a:pt x="148355" y="77478"/>
                  <a:pt x="141376" y="73721"/>
                  <a:pt x="137206" y="67432"/>
                </a:cubicBezTo>
                <a:lnTo>
                  <a:pt x="110477" y="27089"/>
                </a:lnTo>
                <a:close/>
                <a:moveTo>
                  <a:pt x="22436" y="0"/>
                </a:moveTo>
                <a:lnTo>
                  <a:pt x="112958" y="0"/>
                </a:lnTo>
                <a:cubicBezTo>
                  <a:pt x="120505" y="0"/>
                  <a:pt x="127502" y="3757"/>
                  <a:pt x="131655" y="10046"/>
                </a:cubicBezTo>
                <a:lnTo>
                  <a:pt x="158400" y="50387"/>
                </a:lnTo>
                <a:lnTo>
                  <a:pt x="301413" y="50387"/>
                </a:lnTo>
                <a:cubicBezTo>
                  <a:pt x="313785" y="50387"/>
                  <a:pt x="323849" y="60451"/>
                  <a:pt x="323849" y="72823"/>
                </a:cubicBezTo>
                <a:lnTo>
                  <a:pt x="323849" y="239360"/>
                </a:lnTo>
                <a:cubicBezTo>
                  <a:pt x="323852" y="272412"/>
                  <a:pt x="296969" y="299312"/>
                  <a:pt x="263900" y="299312"/>
                </a:cubicBezTo>
                <a:lnTo>
                  <a:pt x="22436" y="299312"/>
                </a:lnTo>
                <a:cubicBezTo>
                  <a:pt x="10064" y="299312"/>
                  <a:pt x="0" y="289249"/>
                  <a:pt x="0" y="276876"/>
                </a:cubicBezTo>
                <a:lnTo>
                  <a:pt x="0" y="22436"/>
                </a:lnTo>
                <a:cubicBezTo>
                  <a:pt x="0" y="10064"/>
                  <a:pt x="10064" y="0"/>
                  <a:pt x="22436" y="0"/>
                </a:cubicBezTo>
                <a:close/>
              </a:path>
            </a:pathLst>
          </a:custGeom>
          <a:solidFill>
            <a:srgbClr val="FFFFFF"/>
          </a:solidFill>
          <a:ln w="812" cap="flat">
            <a:noFill/>
            <a:prstDash val="solid"/>
            <a:miter/>
          </a:ln>
        </p:spPr>
        <p:txBody>
          <a:bodyPr rtlCol="0" anchor="ctr"/>
          <a:p>
            <a:endParaRPr lang="zh-CN" altLang="en-US"/>
          </a:p>
        </p:txBody>
      </p:sp>
      <p:sp>
        <p:nvSpPr>
          <p:cNvPr id="44" name="任意多边形: 形状 1"/>
          <p:cNvSpPr/>
          <p:nvPr>
            <p:custDataLst>
              <p:tags r:id="rId8"/>
            </p:custDataLst>
          </p:nvPr>
        </p:nvSpPr>
        <p:spPr>
          <a:xfrm>
            <a:off x="2832660" y="2613057"/>
            <a:ext cx="330757" cy="364195"/>
          </a:xfrm>
          <a:custGeom>
            <a:avLst/>
            <a:gdLst>
              <a:gd name="connsiteX0" fmla="*/ 26207 w 294125"/>
              <a:gd name="connsiteY0" fmla="*/ 175040 h 323860"/>
              <a:gd name="connsiteX1" fmla="*/ 26207 w 294125"/>
              <a:gd name="connsiteY1" fmla="*/ 261402 h 323860"/>
              <a:gd name="connsiteX2" fmla="*/ 49362 w 294125"/>
              <a:gd name="connsiteY2" fmla="*/ 295200 h 323860"/>
              <a:gd name="connsiteX3" fmla="*/ 49362 w 294125"/>
              <a:gd name="connsiteY3" fmla="*/ 175040 h 323860"/>
              <a:gd name="connsiteX4" fmla="*/ 142870 w 294125"/>
              <a:gd name="connsiteY4" fmla="*/ 173882 h 323860"/>
              <a:gd name="connsiteX5" fmla="*/ 210115 w 294125"/>
              <a:gd name="connsiteY5" fmla="*/ 173882 h 323860"/>
              <a:gd name="connsiteX6" fmla="*/ 223227 w 294125"/>
              <a:gd name="connsiteY6" fmla="*/ 186994 h 323860"/>
              <a:gd name="connsiteX7" fmla="*/ 210115 w 294125"/>
              <a:gd name="connsiteY7" fmla="*/ 200107 h 323860"/>
              <a:gd name="connsiteX8" fmla="*/ 142870 w 294125"/>
              <a:gd name="connsiteY8" fmla="*/ 200107 h 323860"/>
              <a:gd name="connsiteX9" fmla="*/ 129757 w 294125"/>
              <a:gd name="connsiteY9" fmla="*/ 186994 h 323860"/>
              <a:gd name="connsiteX10" fmla="*/ 142870 w 294125"/>
              <a:gd name="connsiteY10" fmla="*/ 173882 h 323860"/>
              <a:gd name="connsiteX11" fmla="*/ 142870 w 294125"/>
              <a:gd name="connsiteY11" fmla="*/ 118822 h 323860"/>
              <a:gd name="connsiteX12" fmla="*/ 210115 w 294125"/>
              <a:gd name="connsiteY12" fmla="*/ 118822 h 323860"/>
              <a:gd name="connsiteX13" fmla="*/ 223227 w 294125"/>
              <a:gd name="connsiteY13" fmla="*/ 131934 h 323860"/>
              <a:gd name="connsiteX14" fmla="*/ 210115 w 294125"/>
              <a:gd name="connsiteY14" fmla="*/ 145047 h 323860"/>
              <a:gd name="connsiteX15" fmla="*/ 142870 w 294125"/>
              <a:gd name="connsiteY15" fmla="*/ 145047 h 323860"/>
              <a:gd name="connsiteX16" fmla="*/ 129757 w 294125"/>
              <a:gd name="connsiteY16" fmla="*/ 131934 h 323860"/>
              <a:gd name="connsiteX17" fmla="*/ 142870 w 294125"/>
              <a:gd name="connsiteY17" fmla="*/ 118822 h 323860"/>
              <a:gd name="connsiteX18" fmla="*/ 75590 w 294125"/>
              <a:gd name="connsiteY18" fmla="*/ 26208 h 323860"/>
              <a:gd name="connsiteX19" fmla="*/ 75590 w 294125"/>
              <a:gd name="connsiteY19" fmla="*/ 297643 h 323860"/>
              <a:gd name="connsiteX20" fmla="*/ 236089 w 294125"/>
              <a:gd name="connsiteY20" fmla="*/ 297643 h 323860"/>
              <a:gd name="connsiteX21" fmla="*/ 267919 w 294125"/>
              <a:gd name="connsiteY21" fmla="*/ 265813 h 323860"/>
              <a:gd name="connsiteX22" fmla="*/ 267919 w 294125"/>
              <a:gd name="connsiteY22" fmla="*/ 26208 h 323860"/>
              <a:gd name="connsiteX23" fmla="*/ 71085 w 294125"/>
              <a:gd name="connsiteY23" fmla="*/ 0 h 323860"/>
              <a:gd name="connsiteX24" fmla="*/ 272405 w 294125"/>
              <a:gd name="connsiteY24" fmla="*/ 0 h 323860"/>
              <a:gd name="connsiteX25" fmla="*/ 294125 w 294125"/>
              <a:gd name="connsiteY25" fmla="*/ 21720 h 323860"/>
              <a:gd name="connsiteX26" fmla="*/ 294125 w 294125"/>
              <a:gd name="connsiteY26" fmla="*/ 265813 h 323860"/>
              <a:gd name="connsiteX27" fmla="*/ 236089 w 294125"/>
              <a:gd name="connsiteY27" fmla="*/ 323849 h 323860"/>
              <a:gd name="connsiteX28" fmla="*/ 75570 w 294125"/>
              <a:gd name="connsiteY28" fmla="*/ 323849 h 323860"/>
              <a:gd name="connsiteX29" fmla="*/ 75570 w 294125"/>
              <a:gd name="connsiteY29" fmla="*/ 323860 h 323860"/>
              <a:gd name="connsiteX30" fmla="*/ 62457 w 294125"/>
              <a:gd name="connsiteY30" fmla="*/ 323860 h 323860"/>
              <a:gd name="connsiteX31" fmla="*/ 0 w 294125"/>
              <a:gd name="connsiteY31" fmla="*/ 261402 h 323860"/>
              <a:gd name="connsiteX32" fmla="*/ 0 w 294125"/>
              <a:gd name="connsiteY32" fmla="*/ 170651 h 323860"/>
              <a:gd name="connsiteX33" fmla="*/ 21820 w 294125"/>
              <a:gd name="connsiteY33" fmla="*/ 148830 h 323860"/>
              <a:gd name="connsiteX34" fmla="*/ 49365 w 294125"/>
              <a:gd name="connsiteY34" fmla="*/ 148830 h 323860"/>
              <a:gd name="connsiteX35" fmla="*/ 49365 w 294125"/>
              <a:gd name="connsiteY35" fmla="*/ 21720 h 323860"/>
              <a:gd name="connsiteX36" fmla="*/ 71085 w 294125"/>
              <a:gd name="connsiteY36" fmla="*/ 0 h 3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4125" h="323860">
                <a:moveTo>
                  <a:pt x="26207" y="175040"/>
                </a:moveTo>
                <a:lnTo>
                  <a:pt x="26207" y="261402"/>
                </a:lnTo>
                <a:cubicBezTo>
                  <a:pt x="26207" y="276766"/>
                  <a:pt x="35816" y="289946"/>
                  <a:pt x="49362" y="295200"/>
                </a:cubicBezTo>
                <a:lnTo>
                  <a:pt x="49362" y="175040"/>
                </a:lnTo>
                <a:close/>
                <a:moveTo>
                  <a:pt x="142870" y="173882"/>
                </a:moveTo>
                <a:lnTo>
                  <a:pt x="210115" y="173882"/>
                </a:lnTo>
                <a:cubicBezTo>
                  <a:pt x="217354" y="173882"/>
                  <a:pt x="223227" y="179753"/>
                  <a:pt x="223227" y="186994"/>
                </a:cubicBezTo>
                <a:cubicBezTo>
                  <a:pt x="223227" y="194235"/>
                  <a:pt x="217354" y="200107"/>
                  <a:pt x="210115" y="200107"/>
                </a:cubicBezTo>
                <a:lnTo>
                  <a:pt x="142870" y="200107"/>
                </a:lnTo>
                <a:cubicBezTo>
                  <a:pt x="135630" y="200107"/>
                  <a:pt x="129757" y="194235"/>
                  <a:pt x="129757" y="186994"/>
                </a:cubicBezTo>
                <a:cubicBezTo>
                  <a:pt x="129757" y="179753"/>
                  <a:pt x="135629" y="173882"/>
                  <a:pt x="142870" y="173882"/>
                </a:cubicBezTo>
                <a:close/>
                <a:moveTo>
                  <a:pt x="142870" y="118822"/>
                </a:moveTo>
                <a:lnTo>
                  <a:pt x="210115" y="118822"/>
                </a:lnTo>
                <a:cubicBezTo>
                  <a:pt x="217354" y="118822"/>
                  <a:pt x="223227" y="124693"/>
                  <a:pt x="223227" y="131934"/>
                </a:cubicBezTo>
                <a:cubicBezTo>
                  <a:pt x="223227" y="139175"/>
                  <a:pt x="217354" y="145047"/>
                  <a:pt x="210115" y="145047"/>
                </a:cubicBezTo>
                <a:lnTo>
                  <a:pt x="142870" y="145047"/>
                </a:lnTo>
                <a:cubicBezTo>
                  <a:pt x="135630" y="145047"/>
                  <a:pt x="129757" y="139175"/>
                  <a:pt x="129757" y="131934"/>
                </a:cubicBezTo>
                <a:cubicBezTo>
                  <a:pt x="129757" y="124693"/>
                  <a:pt x="135629" y="118822"/>
                  <a:pt x="142870" y="118822"/>
                </a:cubicBezTo>
                <a:close/>
                <a:moveTo>
                  <a:pt x="75590" y="26208"/>
                </a:moveTo>
                <a:lnTo>
                  <a:pt x="75590" y="297643"/>
                </a:lnTo>
                <a:lnTo>
                  <a:pt x="236089" y="297643"/>
                </a:lnTo>
                <a:cubicBezTo>
                  <a:pt x="253638" y="297643"/>
                  <a:pt x="267919" y="283363"/>
                  <a:pt x="267919" y="265813"/>
                </a:cubicBezTo>
                <a:lnTo>
                  <a:pt x="267919" y="26208"/>
                </a:lnTo>
                <a:close/>
                <a:moveTo>
                  <a:pt x="71085" y="0"/>
                </a:moveTo>
                <a:lnTo>
                  <a:pt x="272405" y="0"/>
                </a:lnTo>
                <a:cubicBezTo>
                  <a:pt x="284384" y="0"/>
                  <a:pt x="294125" y="9743"/>
                  <a:pt x="294125" y="21720"/>
                </a:cubicBezTo>
                <a:lnTo>
                  <a:pt x="294125" y="265813"/>
                </a:lnTo>
                <a:cubicBezTo>
                  <a:pt x="294110" y="297809"/>
                  <a:pt x="268086" y="323849"/>
                  <a:pt x="236089" y="323849"/>
                </a:cubicBezTo>
                <a:lnTo>
                  <a:pt x="75570" y="323849"/>
                </a:lnTo>
                <a:lnTo>
                  <a:pt x="75570" y="323860"/>
                </a:lnTo>
                <a:lnTo>
                  <a:pt x="62457" y="323860"/>
                </a:lnTo>
                <a:cubicBezTo>
                  <a:pt x="28008" y="323860"/>
                  <a:pt x="0" y="295834"/>
                  <a:pt x="0" y="261402"/>
                </a:cubicBezTo>
                <a:lnTo>
                  <a:pt x="0" y="170651"/>
                </a:lnTo>
                <a:cubicBezTo>
                  <a:pt x="0" y="158623"/>
                  <a:pt x="9792" y="148830"/>
                  <a:pt x="21820" y="148830"/>
                </a:cubicBezTo>
                <a:lnTo>
                  <a:pt x="49365" y="148830"/>
                </a:lnTo>
                <a:lnTo>
                  <a:pt x="49365" y="21720"/>
                </a:lnTo>
                <a:cubicBezTo>
                  <a:pt x="49365" y="9741"/>
                  <a:pt x="59108" y="0"/>
                  <a:pt x="71085" y="0"/>
                </a:cubicBezTo>
                <a:close/>
              </a:path>
            </a:pathLst>
          </a:custGeom>
          <a:solidFill>
            <a:srgbClr val="FFFFFF"/>
          </a:solidFill>
          <a:ln w="780" cap="flat">
            <a:noFill/>
            <a:prstDash val="solid"/>
            <a:miter/>
          </a:ln>
        </p:spPr>
        <p:txBody>
          <a:bodyPr wrap="square" rtlCol="0" anchor="ctr">
            <a:noAutofit/>
          </a:bodyPr>
          <a:p>
            <a:endParaRPr lang="zh-CN" altLang="en-US"/>
          </a:p>
        </p:txBody>
      </p:sp>
      <p:sp>
        <p:nvSpPr>
          <p:cNvPr id="47" name="文本框 46"/>
          <p:cNvSpPr txBox="1"/>
          <p:nvPr/>
        </p:nvSpPr>
        <p:spPr>
          <a:xfrm>
            <a:off x="1220470" y="3249930"/>
            <a:ext cx="3615690" cy="645160"/>
          </a:xfrm>
          <a:prstGeom prst="rect">
            <a:avLst/>
          </a:prstGeom>
          <a:noFill/>
        </p:spPr>
        <p:txBody>
          <a:bodyPr wrap="square" rtlCol="0" anchor="t">
            <a:spAutoFit/>
          </a:bodyPr>
          <a:p>
            <a:pPr indent="0" algn="l" eaLnBrk="1" hangingPunct="1">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b="1">
                <a:latin typeface="微软雅黑" panose="020B0503020204020204" pitchFamily="34" charset="-122"/>
                <a:ea typeface="微软雅黑" panose="020B0503020204020204" pitchFamily="34" charset="-122"/>
                <a:sym typeface="+mn-ea"/>
              </a:rPr>
              <a:t>具有完全自主知识产权</a:t>
            </a:r>
            <a:endParaRPr lang="zh-CN" altLang="en-US" b="1">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latin typeface="微软雅黑" panose="020B0503020204020204" pitchFamily="34" charset="-122"/>
                <a:ea typeface="微软雅黑" panose="020B0503020204020204" pitchFamily="34" charset="-122"/>
                <a:sym typeface="+mn-ea"/>
              </a:rPr>
              <a:t>专利号：</a:t>
            </a:r>
            <a:r>
              <a:rPr lang="en-US" altLang="zh-CN" b="1">
                <a:latin typeface="微软雅黑" panose="020B0503020204020204" pitchFamily="34" charset="-122"/>
                <a:ea typeface="微软雅黑" panose="020B0503020204020204" pitchFamily="34" charset="-122"/>
                <a:sym typeface="+mn-ea"/>
              </a:rPr>
              <a:t>ZL200610071352.1</a:t>
            </a:r>
            <a:endParaRPr lang="en-US" altLang="zh-CN" b="1">
              <a:latin typeface="微软雅黑" panose="020B0503020204020204" pitchFamily="34" charset="-122"/>
              <a:ea typeface="微软雅黑" panose="020B0503020204020204" pitchFamily="34" charset="-122"/>
              <a:sym typeface="+mn-ea"/>
            </a:endParaRPr>
          </a:p>
        </p:txBody>
      </p:sp>
      <p:pic>
        <p:nvPicPr>
          <p:cNvPr id="48" name="内容占位符 6" descr="谓葆专利证书"/>
          <p:cNvPicPr>
            <a:picLocks noChangeAspect="1"/>
          </p:cNvPicPr>
          <p:nvPr>
            <p:custDataLst>
              <p:tags r:id="rId9"/>
            </p:custDataLst>
          </p:nvPr>
        </p:nvPicPr>
        <p:blipFill>
          <a:blip r:embed="rId10"/>
          <a:srcRect l="3050"/>
          <a:stretch>
            <a:fillRect/>
          </a:stretch>
        </p:blipFill>
        <p:spPr>
          <a:xfrm>
            <a:off x="1679575" y="3915410"/>
            <a:ext cx="2482850" cy="2496820"/>
          </a:xfrm>
          <a:prstGeom prst="rect">
            <a:avLst/>
          </a:prstGeom>
        </p:spPr>
      </p:pic>
      <p:sp>
        <p:nvSpPr>
          <p:cNvPr id="49" name="文本框 48"/>
          <p:cNvSpPr txBox="1"/>
          <p:nvPr/>
        </p:nvSpPr>
        <p:spPr>
          <a:xfrm>
            <a:off x="4620260" y="3235325"/>
            <a:ext cx="5074920" cy="260921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通过</a:t>
            </a:r>
            <a:r>
              <a:rPr lang="zh-CN" altLang="en-US" b="1">
                <a:solidFill>
                  <a:srgbClr val="FF0000"/>
                </a:solidFill>
                <a:latin typeface="微软雅黑" panose="020B0503020204020204" pitchFamily="34" charset="-122"/>
                <a:ea typeface="微软雅黑" panose="020B0503020204020204" pitchFamily="34" charset="-122"/>
                <a:sym typeface="+mn-ea"/>
              </a:rPr>
              <a:t>优选猴头菌株培养</a:t>
            </a:r>
            <a:r>
              <a:rPr lang="zh-CN" altLang="en-US">
                <a:latin typeface="微软雅黑" panose="020B0503020204020204" pitchFamily="34" charset="-122"/>
                <a:ea typeface="微软雅黑" panose="020B0503020204020204" pitchFamily="34" charset="-122"/>
                <a:sym typeface="+mn-ea"/>
              </a:rPr>
              <a:t>，经过液</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体</a:t>
            </a:r>
            <a:r>
              <a:rPr lang="zh-CN" altLang="en-US" b="1">
                <a:solidFill>
                  <a:srgbClr val="FF0000"/>
                </a:solidFill>
                <a:latin typeface="微软雅黑" panose="020B0503020204020204" pitchFamily="34" charset="-122"/>
                <a:ea typeface="微软雅黑" panose="020B0503020204020204" pitchFamily="34" charset="-122"/>
                <a:sym typeface="+mn-ea"/>
              </a:rPr>
              <a:t>三级深层发酵</a:t>
            </a:r>
            <a:r>
              <a:rPr lang="zh-CN" altLang="en-US">
                <a:latin typeface="微软雅黑" panose="020B0503020204020204" pitchFamily="34" charset="-122"/>
                <a:ea typeface="微软雅黑" panose="020B0503020204020204" pitchFamily="34" charset="-122"/>
                <a:sym typeface="+mn-ea"/>
              </a:rPr>
              <a:t>，再经提取有效</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成分所制成的颗粒制剂，除去了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大分子杂质，毒副反应也降低了，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具有高度的纯力和效力，不仅成</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分明确，疗效也更确切，同时保</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证了药品生产的质量和安全性。</a:t>
            </a:r>
            <a:endParaRPr lang="zh-CN" altLang="en-US">
              <a:latin typeface="微软雅黑" panose="020B0503020204020204" pitchFamily="34" charset="-122"/>
              <a:ea typeface="微软雅黑" panose="020B0503020204020204" pitchFamily="34" charset="-122"/>
              <a:sym typeface="+mn-ea"/>
            </a:endParaRPr>
          </a:p>
        </p:txBody>
      </p:sp>
      <p:sp>
        <p:nvSpPr>
          <p:cNvPr id="50" name="TextBox 36"/>
          <p:cNvSpPr txBox="1">
            <a:spLocks noChangeArrowheads="1"/>
          </p:cNvSpPr>
          <p:nvPr>
            <p:custDataLst>
              <p:tags r:id="rId11"/>
            </p:custDataLst>
          </p:nvPr>
        </p:nvSpPr>
        <p:spPr bwMode="auto">
          <a:xfrm>
            <a:off x="8115935" y="2823210"/>
            <a:ext cx="3827145" cy="3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研究显示, 功能性消化不良 ( FD)可能</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与内脏感觉过敏、消化道运动障碍、</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幽门螺杆菌感染等有关。本品能够</a:t>
            </a:r>
            <a:r>
              <a:rPr lang="zh-CN" altLang="en-US" b="1">
                <a:solidFill>
                  <a:srgbClr val="FF0000"/>
                </a:solidFill>
                <a:latin typeface="微软雅黑" panose="020B0503020204020204" pitchFamily="34" charset="-122"/>
                <a:ea typeface="微软雅黑" panose="020B0503020204020204" pitchFamily="34" charset="-122"/>
              </a:rPr>
              <a:t>增</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强胃肠蠕动，促进胃排空，并且保护</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胃粘膜</a:t>
            </a: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猴头菌提取物能显著</a:t>
            </a:r>
            <a:r>
              <a:rPr lang="zh-CN" altLang="en-US" b="1">
                <a:solidFill>
                  <a:srgbClr val="FF0000"/>
                </a:solidFill>
                <a:latin typeface="微软雅黑" panose="020B0503020204020204" pitchFamily="34" charset="-122"/>
                <a:ea typeface="微软雅黑" panose="020B0503020204020204" pitchFamily="34" charset="-122"/>
              </a:rPr>
              <a:t>降低老年人非甾</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体抗炎药所致胃黏膜损伤的评分</a:t>
            </a:r>
            <a:r>
              <a:rPr lang="zh-CN" altLang="en-US">
                <a:latin typeface="微软雅黑" panose="020B0503020204020204" pitchFamily="34" charset="-122"/>
                <a:ea typeface="微软雅黑" panose="020B0503020204020204" pitchFamily="34" charset="-122"/>
              </a:rPr>
              <a:t>，保</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护胃黏膜，促进溃疡愈合，并且显著</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改善患者的临床症状，</a:t>
            </a:r>
            <a:r>
              <a:rPr lang="zh-CN" altLang="en-US" b="1">
                <a:solidFill>
                  <a:srgbClr val="FF0000"/>
                </a:solidFill>
                <a:latin typeface="微软雅黑" panose="020B0503020204020204" pitchFamily="34" charset="-122"/>
                <a:ea typeface="微软雅黑" panose="020B0503020204020204" pitchFamily="34" charset="-122"/>
              </a:rPr>
              <a:t>长期应用安全</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性高</a:t>
            </a:r>
            <a:r>
              <a:rPr lang="zh-CN" altLang="en-US">
                <a:latin typeface="微软雅黑" panose="020B0503020204020204" pitchFamily="34" charset="-122"/>
                <a:ea typeface="微软雅黑" panose="020B0503020204020204" pitchFamily="34" charset="-122"/>
              </a:rPr>
              <a:t>，值得在临床上推广应用。</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05   </a:t>
              </a:r>
              <a:r>
                <a:rPr lang="zh-CN" altLang="en-US" sz="2000" b="1" dirty="0">
                  <a:solidFill>
                    <a:schemeClr val="bg1"/>
                  </a:solidFill>
                  <a:latin typeface="微软雅黑" panose="020B0503020204020204" pitchFamily="34" charset="-122"/>
                  <a:ea typeface="微软雅黑" panose="020B0503020204020204" pitchFamily="34" charset="-122"/>
                </a:rPr>
                <a:t>公平性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10" name="矩形: 圆角 2"/>
          <p:cNvSpPr/>
          <p:nvPr>
            <p:custDataLst>
              <p:tags r:id="rId1"/>
            </p:custDataLst>
          </p:nvPr>
        </p:nvSpPr>
        <p:spPr>
          <a:xfrm>
            <a:off x="6182360" y="1249045"/>
            <a:ext cx="5429250" cy="2374265"/>
          </a:xfrm>
          <a:prstGeom prst="roundRect">
            <a:avLst>
              <a:gd name="adj" fmla="val 14162"/>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a:p>
            <a:pPr algn="ctr"/>
            <a:endParaRPr lang="zh-CN" altLang="en-US"/>
          </a:p>
          <a:p>
            <a:pPr algn="ctr"/>
            <a:endParaRPr lang="zh-CN" altLang="en-US"/>
          </a:p>
          <a:p>
            <a:pPr algn="l"/>
            <a:r>
              <a:rPr lang="zh-CN" altLang="en-US"/>
              <a:t> </a:t>
            </a:r>
            <a:r>
              <a:rPr lang="en-US" altLang="zh-CN"/>
              <a:t>         </a:t>
            </a:r>
            <a:r>
              <a:rPr lang="zh-CN" altLang="en-US">
                <a:latin typeface="微软雅黑" panose="020B0503020204020204" pitchFamily="34" charset="-122"/>
                <a:ea typeface="微软雅黑" panose="020B0503020204020204" pitchFamily="34" charset="-122"/>
              </a:rPr>
              <a:t>猴头菌提取物颗粒符合参保人员用药需求，费用较低适合全民家庭使用，全覆盖、多层次、可持续，有利于形成比较完善的社会保障体系。且药品费用水平与基本医疗保险基金和参保人承受能力能达到相适应。</a:t>
            </a:r>
            <a:endParaRPr lang="zh-CN" altLang="en-US">
              <a:latin typeface="微软雅黑" panose="020B0503020204020204" pitchFamily="34" charset="-122"/>
              <a:ea typeface="微软雅黑" panose="020B0503020204020204" pitchFamily="34" charset="-122"/>
            </a:endParaRPr>
          </a:p>
        </p:txBody>
      </p:sp>
      <p:sp>
        <p:nvSpPr>
          <p:cNvPr id="11" name="椭圆 10"/>
          <p:cNvSpPr/>
          <p:nvPr>
            <p:custDataLst>
              <p:tags r:id="rId2"/>
            </p:custDataLst>
          </p:nvPr>
        </p:nvSpPr>
        <p:spPr>
          <a:xfrm>
            <a:off x="6468374" y="154250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02</a:t>
            </a:r>
            <a:endParaRPr lang="zh-CN" altLang="en-US" sz="2000" b="1">
              <a:solidFill>
                <a:schemeClr val="lt1">
                  <a:lumMod val="100000"/>
                </a:schemeClr>
              </a:solidFill>
              <a:latin typeface="+mn-ea"/>
              <a:cs typeface="+mn-ea"/>
            </a:endParaRPr>
          </a:p>
        </p:txBody>
      </p:sp>
      <p:sp>
        <p:nvSpPr>
          <p:cNvPr id="13" name="矩形 12"/>
          <p:cNvSpPr/>
          <p:nvPr>
            <p:custDataLst>
              <p:tags r:id="rId3"/>
            </p:custDataLst>
          </p:nvPr>
        </p:nvSpPr>
        <p:spPr>
          <a:xfrm>
            <a:off x="7370600" y="1436281"/>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符合</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保基本</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原则</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圆角 13"/>
          <p:cNvSpPr/>
          <p:nvPr>
            <p:custDataLst>
              <p:tags r:id="rId4"/>
            </p:custDataLst>
          </p:nvPr>
        </p:nvSpPr>
        <p:spPr>
          <a:xfrm>
            <a:off x="6182360" y="3904615"/>
            <a:ext cx="5429250" cy="2341880"/>
          </a:xfrm>
          <a:prstGeom prst="roundRect">
            <a:avLst>
              <a:gd name="adj" fmla="val 12731"/>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1" name="椭圆 20"/>
          <p:cNvSpPr/>
          <p:nvPr>
            <p:custDataLst>
              <p:tags r:id="rId5"/>
            </p:custDataLst>
          </p:nvPr>
        </p:nvSpPr>
        <p:spPr>
          <a:xfrm>
            <a:off x="6468374" y="419806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04</a:t>
            </a:r>
            <a:endParaRPr lang="zh-CN" altLang="en-US" sz="2000" b="1">
              <a:solidFill>
                <a:schemeClr val="lt1">
                  <a:lumMod val="100000"/>
                </a:schemeClr>
              </a:solidFill>
              <a:latin typeface="+mn-ea"/>
              <a:cs typeface="+mn-ea"/>
            </a:endParaRPr>
          </a:p>
        </p:txBody>
      </p:sp>
      <p:sp>
        <p:nvSpPr>
          <p:cNvPr id="23" name="矩形 22"/>
          <p:cNvSpPr/>
          <p:nvPr>
            <p:custDataLst>
              <p:tags r:id="rId6"/>
            </p:custDataLst>
          </p:nvPr>
        </p:nvSpPr>
        <p:spPr>
          <a:xfrm>
            <a:off x="7370600" y="4091840"/>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临床管理难度</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26" name="矩形: 圆角 25"/>
          <p:cNvSpPr/>
          <p:nvPr>
            <p:custDataLst>
              <p:tags r:id="rId7"/>
            </p:custDataLst>
          </p:nvPr>
        </p:nvSpPr>
        <p:spPr>
          <a:xfrm>
            <a:off x="317500" y="1249045"/>
            <a:ext cx="5429250" cy="2374265"/>
          </a:xfrm>
          <a:prstGeom prst="roundRect">
            <a:avLst>
              <a:gd name="adj" fmla="val 13447"/>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慢性胃炎、消化性溃疡等消化系统疾病是临床上的常见病、多发病，发病率占消化内科</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40%-60%</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，患者群体广泛。因此，将猴头菌提取物颗粒纳入医保目录可以满足大量患者的用药需求。</a:t>
            </a:r>
            <a:endParaRPr lang="zh-CN" altLang="en-US"/>
          </a:p>
        </p:txBody>
      </p:sp>
      <p:sp>
        <p:nvSpPr>
          <p:cNvPr id="24" name="椭圆 23"/>
          <p:cNvSpPr/>
          <p:nvPr>
            <p:custDataLst>
              <p:tags r:id="rId8"/>
            </p:custDataLst>
          </p:nvPr>
        </p:nvSpPr>
        <p:spPr>
          <a:xfrm>
            <a:off x="602906" y="154250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01</a:t>
            </a:r>
            <a:endParaRPr lang="zh-CN" altLang="en-US" sz="2000" b="1">
              <a:solidFill>
                <a:schemeClr val="lt1">
                  <a:lumMod val="100000"/>
                </a:schemeClr>
              </a:solidFill>
              <a:latin typeface="+mn-ea"/>
              <a:cs typeface="+mn-ea"/>
            </a:endParaRPr>
          </a:p>
        </p:txBody>
      </p:sp>
      <p:sp>
        <p:nvSpPr>
          <p:cNvPr id="27" name="矩形 26"/>
          <p:cNvSpPr/>
          <p:nvPr>
            <p:custDataLst>
              <p:tags r:id="rId9"/>
            </p:custDataLst>
          </p:nvPr>
        </p:nvSpPr>
        <p:spPr>
          <a:xfrm>
            <a:off x="1505132" y="1436281"/>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所治疗疾病对公共健康影响</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1" name="矩形: 圆角 30"/>
          <p:cNvSpPr/>
          <p:nvPr>
            <p:custDataLst>
              <p:tags r:id="rId10"/>
            </p:custDataLst>
          </p:nvPr>
        </p:nvSpPr>
        <p:spPr>
          <a:xfrm>
            <a:off x="317500" y="3904615"/>
            <a:ext cx="5429250" cy="2342515"/>
          </a:xfrm>
          <a:prstGeom prst="roundRect">
            <a:avLst>
              <a:gd name="adj" fmla="val 13089"/>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8" name="椭圆 27"/>
          <p:cNvSpPr/>
          <p:nvPr>
            <p:custDataLst>
              <p:tags r:id="rId11"/>
            </p:custDataLst>
          </p:nvPr>
        </p:nvSpPr>
        <p:spPr>
          <a:xfrm>
            <a:off x="602906" y="419806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03</a:t>
            </a:r>
            <a:endParaRPr lang="zh-CN" altLang="en-US" sz="2000" b="1">
              <a:solidFill>
                <a:schemeClr val="lt1">
                  <a:lumMod val="100000"/>
                </a:schemeClr>
              </a:solidFill>
              <a:latin typeface="+mn-ea"/>
              <a:cs typeface="+mn-ea"/>
            </a:endParaRPr>
          </a:p>
        </p:txBody>
      </p:sp>
      <p:sp>
        <p:nvSpPr>
          <p:cNvPr id="30" name="矩形 29"/>
          <p:cNvSpPr/>
          <p:nvPr>
            <p:custDataLst>
              <p:tags r:id="rId12"/>
            </p:custDataLst>
          </p:nvPr>
        </p:nvSpPr>
        <p:spPr>
          <a:xfrm>
            <a:off x="1505132" y="4091840"/>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rPr>
              <a:t>弥补目录短板</a:t>
            </a:r>
            <a:endPar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2" name="文本框 31"/>
          <p:cNvSpPr txBox="1"/>
          <p:nvPr/>
        </p:nvSpPr>
        <p:spPr>
          <a:xfrm>
            <a:off x="601980" y="4789805"/>
            <a:ext cx="5062220" cy="645160"/>
          </a:xfrm>
          <a:prstGeom prst="rect">
            <a:avLst/>
          </a:prstGeom>
          <a:noFill/>
        </p:spPr>
        <p:txBody>
          <a:bodyPr wrap="square" rtlCol="0" anchor="t">
            <a:spAutoFit/>
          </a:bodyPr>
          <a:p>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填补了目录内无菌类药物的空白，弥补了胃粘膜营养及修复的短板</a:t>
            </a:r>
            <a:r>
              <a:rPr lang="zh-CN" altLang="en-US" b="1">
                <a:latin typeface="微软雅黑" panose="020B0503020204020204" pitchFamily="34" charset="-122"/>
                <a:ea typeface="微软雅黑" panose="020B0503020204020204" pitchFamily="34" charset="-122"/>
                <a:sym typeface="+mn-ea"/>
              </a:rPr>
              <a:t>。</a:t>
            </a:r>
            <a:endParaRPr lang="zh-CN" altLang="en-US" b="1">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6373495" y="4739640"/>
            <a:ext cx="5156835" cy="117030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患者服药依从性高，临床便于便利，全国多省均有挂网，医院终端及药店覆盖率高，为患者提供便利。</a:t>
            </a:r>
            <a:endParaRPr lang="zh-CN" altLang="en-US">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573631" y="631455"/>
            <a:ext cx="3184938" cy="747062"/>
            <a:chOff x="1285463" y="344557"/>
            <a:chExt cx="3184938" cy="511130"/>
          </a:xfrm>
        </p:grpSpPr>
        <p:sp>
          <p:nvSpPr>
            <p:cNvPr id="31" name="圆角矩形 30"/>
            <p:cNvSpPr/>
            <p:nvPr/>
          </p:nvSpPr>
          <p:spPr>
            <a:xfrm>
              <a:off x="1285463" y="344557"/>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715722" y="455577"/>
              <a:ext cx="237577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目</a:t>
              </a:r>
              <a:r>
                <a:rPr lang="zh-CN" altLang="en-US" sz="2000" b="1" dirty="0" smtClean="0">
                  <a:solidFill>
                    <a:schemeClr val="bg1"/>
                  </a:solidFill>
                  <a:latin typeface="微软雅黑" panose="020B0503020204020204" pitchFamily="34" charset="-122"/>
                  <a:ea typeface="微软雅黑" panose="020B0503020204020204" pitchFamily="34" charset="-122"/>
                </a:rPr>
                <a:t>录 </a:t>
              </a:r>
              <a:r>
                <a:rPr lang="en-US" altLang="zh-CN" sz="2000" b="1" dirty="0" smtClean="0">
                  <a:solidFill>
                    <a:schemeClr val="bg1"/>
                  </a:solidFill>
                  <a:latin typeface="微软雅黑" panose="020B0503020204020204" pitchFamily="34" charset="-122"/>
                  <a:ea typeface="微软雅黑" panose="020B0503020204020204" pitchFamily="34" charset="-122"/>
                </a:rPr>
                <a:t>| CONTENTS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4408170" y="2209800"/>
            <a:ext cx="3699510" cy="575945"/>
            <a:chOff x="1285463" y="344557"/>
            <a:chExt cx="3276380" cy="477078"/>
          </a:xfrm>
        </p:grpSpPr>
        <p:sp>
          <p:nvSpPr>
            <p:cNvPr id="37" name="圆角矩形 36"/>
            <p:cNvSpPr/>
            <p:nvPr/>
          </p:nvSpPr>
          <p:spPr>
            <a:xfrm>
              <a:off x="1285463" y="344557"/>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1647250" y="415970"/>
              <a:ext cx="2914593" cy="33032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Part 01</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408806" y="3091180"/>
            <a:ext cx="3595370" cy="575945"/>
            <a:chOff x="1286026" y="506564"/>
            <a:chExt cx="3184938" cy="477078"/>
          </a:xfrm>
        </p:grpSpPr>
        <p:sp>
          <p:nvSpPr>
            <p:cNvPr id="45" name="圆角矩形 44"/>
            <p:cNvSpPr/>
            <p:nvPr/>
          </p:nvSpPr>
          <p:spPr>
            <a:xfrm>
              <a:off x="1286026" y="506564"/>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647158" y="594405"/>
              <a:ext cx="2404173" cy="33032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Part 02 | </a:t>
              </a:r>
              <a:r>
                <a:rPr lang="zh-CN" altLang="en-US" sz="2000" b="1" dirty="0" smtClean="0">
                  <a:solidFill>
                    <a:schemeClr val="bg1"/>
                  </a:solidFill>
                  <a:latin typeface="微软雅黑" panose="020B0503020204020204" pitchFamily="34" charset="-122"/>
                  <a:ea typeface="微软雅黑" panose="020B0503020204020204" pitchFamily="34" charset="-122"/>
                </a:rPr>
                <a:t>安全性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4408170" y="4007485"/>
            <a:ext cx="3595370" cy="575945"/>
            <a:chOff x="1285463" y="623335"/>
            <a:chExt cx="3184938" cy="477078"/>
          </a:xfrm>
        </p:grpSpPr>
        <p:sp>
          <p:nvSpPr>
            <p:cNvPr id="48" name="圆角矩形 47"/>
            <p:cNvSpPr/>
            <p:nvPr/>
          </p:nvSpPr>
          <p:spPr>
            <a:xfrm>
              <a:off x="1285463" y="623335"/>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1647158" y="698552"/>
              <a:ext cx="2117854" cy="33032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Part 03</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有效性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4854" y="2016240"/>
            <a:ext cx="3686411" cy="2896786"/>
          </a:xfrm>
          <a:prstGeom prst="rect">
            <a:avLst/>
          </a:prstGeom>
          <a:effectLst/>
        </p:spPr>
      </p:pic>
      <p:sp>
        <p:nvSpPr>
          <p:cNvPr id="54" name="任意多边形 53"/>
          <p:cNvSpPr/>
          <p:nvPr/>
        </p:nvSpPr>
        <p:spPr>
          <a:xfrm>
            <a:off x="0" y="5380382"/>
            <a:ext cx="12192000" cy="1469705"/>
          </a:xfrm>
          <a:custGeom>
            <a:avLst/>
            <a:gdLst>
              <a:gd name="connsiteX0" fmla="*/ 10274 w 9113178"/>
              <a:gd name="connsiteY0" fmla="*/ 0 h 575353"/>
              <a:gd name="connsiteX1" fmla="*/ 9113178 w 9113178"/>
              <a:gd name="connsiteY1" fmla="*/ 0 h 575353"/>
              <a:gd name="connsiteX2" fmla="*/ 9113178 w 9113178"/>
              <a:gd name="connsiteY2" fmla="*/ 565079 h 575353"/>
              <a:gd name="connsiteX3" fmla="*/ 0 w 9113178"/>
              <a:gd name="connsiteY3" fmla="*/ 575353 h 575353"/>
              <a:gd name="connsiteX4" fmla="*/ 10274 w 9113178"/>
              <a:gd name="connsiteY4" fmla="*/ 0 h 575353"/>
              <a:gd name="connsiteX0-1" fmla="*/ 0 w 9123452"/>
              <a:gd name="connsiteY0-2" fmla="*/ 0 h 575877"/>
              <a:gd name="connsiteX1-3" fmla="*/ 9123452 w 9123452"/>
              <a:gd name="connsiteY1-4" fmla="*/ 524 h 575877"/>
              <a:gd name="connsiteX2-5" fmla="*/ 9123452 w 9123452"/>
              <a:gd name="connsiteY2-6" fmla="*/ 565603 h 575877"/>
              <a:gd name="connsiteX3-7" fmla="*/ 10274 w 9123452"/>
              <a:gd name="connsiteY3-8" fmla="*/ 575877 h 575877"/>
              <a:gd name="connsiteX4-9" fmla="*/ 0 w 9123452"/>
              <a:gd name="connsiteY4-10" fmla="*/ 0 h 575877"/>
              <a:gd name="connsiteX0-11" fmla="*/ 0 w 9123452"/>
              <a:gd name="connsiteY0-12" fmla="*/ 0 h 576064"/>
              <a:gd name="connsiteX1-13" fmla="*/ 9123452 w 9123452"/>
              <a:gd name="connsiteY1-14" fmla="*/ 524 h 576064"/>
              <a:gd name="connsiteX2-15" fmla="*/ 9123452 w 9123452"/>
              <a:gd name="connsiteY2-16" fmla="*/ 565603 h 576064"/>
              <a:gd name="connsiteX3-17" fmla="*/ 0 w 9123452"/>
              <a:gd name="connsiteY3-18" fmla="*/ 576064 h 576064"/>
              <a:gd name="connsiteX4-19" fmla="*/ 0 w 9123452"/>
              <a:gd name="connsiteY4-20" fmla="*/ 0 h 576064"/>
              <a:gd name="connsiteX0-21" fmla="*/ 0 w 9123452"/>
              <a:gd name="connsiteY0-22" fmla="*/ 893153 h 1469217"/>
              <a:gd name="connsiteX1-23" fmla="*/ 9123452 w 9123452"/>
              <a:gd name="connsiteY1-24" fmla="*/ 893677 h 1469217"/>
              <a:gd name="connsiteX2-25" fmla="*/ 9123452 w 9123452"/>
              <a:gd name="connsiteY2-26" fmla="*/ 1458756 h 1469217"/>
              <a:gd name="connsiteX3-27" fmla="*/ 0 w 9123452"/>
              <a:gd name="connsiteY3-28" fmla="*/ 1469217 h 1469217"/>
              <a:gd name="connsiteX4-29" fmla="*/ 0 w 9123452"/>
              <a:gd name="connsiteY4-30" fmla="*/ 893153 h 1469217"/>
              <a:gd name="connsiteX0-31" fmla="*/ 0 w 9123452"/>
              <a:gd name="connsiteY0-32" fmla="*/ 893153 h 1469217"/>
              <a:gd name="connsiteX1-33" fmla="*/ 9123452 w 9123452"/>
              <a:gd name="connsiteY1-34" fmla="*/ 893677 h 1469217"/>
              <a:gd name="connsiteX2-35" fmla="*/ 9123452 w 9123452"/>
              <a:gd name="connsiteY2-36" fmla="*/ 1458756 h 1469217"/>
              <a:gd name="connsiteX3-37" fmla="*/ 0 w 9123452"/>
              <a:gd name="connsiteY3-38" fmla="*/ 1469217 h 1469217"/>
              <a:gd name="connsiteX4-39" fmla="*/ 0 w 9123452"/>
              <a:gd name="connsiteY4-40" fmla="*/ 893153 h 1469217"/>
              <a:gd name="connsiteX0-41" fmla="*/ 0 w 9123452"/>
              <a:gd name="connsiteY0-42" fmla="*/ 912025 h 1488089"/>
              <a:gd name="connsiteX1-43" fmla="*/ 9123452 w 9123452"/>
              <a:gd name="connsiteY1-44" fmla="*/ 912549 h 1488089"/>
              <a:gd name="connsiteX2-45" fmla="*/ 9123452 w 9123452"/>
              <a:gd name="connsiteY2-46" fmla="*/ 1477628 h 1488089"/>
              <a:gd name="connsiteX3-47" fmla="*/ 0 w 9123452"/>
              <a:gd name="connsiteY3-48" fmla="*/ 1488089 h 1488089"/>
              <a:gd name="connsiteX4-49" fmla="*/ 0 w 9123452"/>
              <a:gd name="connsiteY4-50" fmla="*/ 912025 h 1488089"/>
              <a:gd name="connsiteX0-51" fmla="*/ 0 w 9123452"/>
              <a:gd name="connsiteY0-52" fmla="*/ 912025 h 1488089"/>
              <a:gd name="connsiteX1-53" fmla="*/ 9123452 w 9123452"/>
              <a:gd name="connsiteY1-54" fmla="*/ 912549 h 1488089"/>
              <a:gd name="connsiteX2-55" fmla="*/ 9123452 w 9123452"/>
              <a:gd name="connsiteY2-56" fmla="*/ 1477628 h 1488089"/>
              <a:gd name="connsiteX3-57" fmla="*/ 0 w 9123452"/>
              <a:gd name="connsiteY3-58" fmla="*/ 1488089 h 1488089"/>
              <a:gd name="connsiteX4-59" fmla="*/ 0 w 9123452"/>
              <a:gd name="connsiteY4-60" fmla="*/ 912025 h 1488089"/>
              <a:gd name="connsiteX0-61" fmla="*/ 0 w 9123452"/>
              <a:gd name="connsiteY0-62" fmla="*/ 848612 h 1424676"/>
              <a:gd name="connsiteX1-63" fmla="*/ 9123452 w 9123452"/>
              <a:gd name="connsiteY1-64" fmla="*/ 849136 h 1424676"/>
              <a:gd name="connsiteX2-65" fmla="*/ 9123452 w 9123452"/>
              <a:gd name="connsiteY2-66" fmla="*/ 1414215 h 1424676"/>
              <a:gd name="connsiteX3-67" fmla="*/ 0 w 9123452"/>
              <a:gd name="connsiteY3-68" fmla="*/ 1424676 h 1424676"/>
              <a:gd name="connsiteX4-69" fmla="*/ 0 w 9123452"/>
              <a:gd name="connsiteY4-70" fmla="*/ 848612 h 1424676"/>
              <a:gd name="connsiteX0-71" fmla="*/ 0 w 9123452"/>
              <a:gd name="connsiteY0-72" fmla="*/ 949674 h 1525738"/>
              <a:gd name="connsiteX1-73" fmla="*/ 9123452 w 9123452"/>
              <a:gd name="connsiteY1-74" fmla="*/ 950198 h 1525738"/>
              <a:gd name="connsiteX2-75" fmla="*/ 9123452 w 9123452"/>
              <a:gd name="connsiteY2-76" fmla="*/ 1515277 h 1525738"/>
              <a:gd name="connsiteX3-77" fmla="*/ 0 w 9123452"/>
              <a:gd name="connsiteY3-78" fmla="*/ 1525738 h 1525738"/>
              <a:gd name="connsiteX4-79" fmla="*/ 0 w 9123452"/>
              <a:gd name="connsiteY4-80" fmla="*/ 949674 h 1525738"/>
              <a:gd name="connsiteX0-81" fmla="*/ 0 w 9123452"/>
              <a:gd name="connsiteY0-82" fmla="*/ 824616 h 1400680"/>
              <a:gd name="connsiteX1-83" fmla="*/ 9123452 w 9123452"/>
              <a:gd name="connsiteY1-84" fmla="*/ 825140 h 1400680"/>
              <a:gd name="connsiteX2-85" fmla="*/ 9123452 w 9123452"/>
              <a:gd name="connsiteY2-86" fmla="*/ 1390219 h 1400680"/>
              <a:gd name="connsiteX3-87" fmla="*/ 0 w 9123452"/>
              <a:gd name="connsiteY3-88" fmla="*/ 1400680 h 1400680"/>
              <a:gd name="connsiteX4-89" fmla="*/ 0 w 9123452"/>
              <a:gd name="connsiteY4-90" fmla="*/ 824616 h 1400680"/>
              <a:gd name="connsiteX0-91" fmla="*/ 0 w 9123452"/>
              <a:gd name="connsiteY0-92" fmla="*/ 730469 h 1306533"/>
              <a:gd name="connsiteX1-93" fmla="*/ 9123452 w 9123452"/>
              <a:gd name="connsiteY1-94" fmla="*/ 730993 h 1306533"/>
              <a:gd name="connsiteX2-95" fmla="*/ 9123452 w 9123452"/>
              <a:gd name="connsiteY2-96" fmla="*/ 1296072 h 1306533"/>
              <a:gd name="connsiteX3-97" fmla="*/ 0 w 9123452"/>
              <a:gd name="connsiteY3-98" fmla="*/ 1306533 h 1306533"/>
              <a:gd name="connsiteX4-99" fmla="*/ 0 w 9123452"/>
              <a:gd name="connsiteY4-100" fmla="*/ 730469 h 1306533"/>
              <a:gd name="connsiteX0-101" fmla="*/ 0 w 9123452"/>
              <a:gd name="connsiteY0-102" fmla="*/ 746045 h 1322109"/>
              <a:gd name="connsiteX1-103" fmla="*/ 9123452 w 9123452"/>
              <a:gd name="connsiteY1-104" fmla="*/ 746569 h 1322109"/>
              <a:gd name="connsiteX2-105" fmla="*/ 9123452 w 9123452"/>
              <a:gd name="connsiteY2-106" fmla="*/ 1311648 h 1322109"/>
              <a:gd name="connsiteX3-107" fmla="*/ 0 w 9123452"/>
              <a:gd name="connsiteY3-108" fmla="*/ 1322109 h 1322109"/>
              <a:gd name="connsiteX4-109" fmla="*/ 0 w 9123452"/>
              <a:gd name="connsiteY4-110" fmla="*/ 746045 h 1322109"/>
              <a:gd name="connsiteX0-111" fmla="*/ 0 w 9123452"/>
              <a:gd name="connsiteY0-112" fmla="*/ 730469 h 1306533"/>
              <a:gd name="connsiteX1-113" fmla="*/ 9123452 w 9123452"/>
              <a:gd name="connsiteY1-114" fmla="*/ 730993 h 1306533"/>
              <a:gd name="connsiteX2-115" fmla="*/ 9123452 w 9123452"/>
              <a:gd name="connsiteY2-116" fmla="*/ 1296072 h 1306533"/>
              <a:gd name="connsiteX3-117" fmla="*/ 0 w 9123452"/>
              <a:gd name="connsiteY3-118" fmla="*/ 1306533 h 1306533"/>
              <a:gd name="connsiteX4-119" fmla="*/ 0 w 9123452"/>
              <a:gd name="connsiteY4-120" fmla="*/ 730469 h 1306533"/>
              <a:gd name="connsiteX0-121" fmla="*/ 0 w 9123452"/>
              <a:gd name="connsiteY0-122" fmla="*/ 703358 h 1279422"/>
              <a:gd name="connsiteX1-123" fmla="*/ 9123452 w 9123452"/>
              <a:gd name="connsiteY1-124" fmla="*/ 703882 h 1279422"/>
              <a:gd name="connsiteX2-125" fmla="*/ 9123452 w 9123452"/>
              <a:gd name="connsiteY2-126" fmla="*/ 1268961 h 1279422"/>
              <a:gd name="connsiteX3-127" fmla="*/ 0 w 9123452"/>
              <a:gd name="connsiteY3-128" fmla="*/ 1279422 h 1279422"/>
              <a:gd name="connsiteX4-129" fmla="*/ 0 w 9123452"/>
              <a:gd name="connsiteY4-130" fmla="*/ 703358 h 1279422"/>
              <a:gd name="connsiteX0-131" fmla="*/ 0 w 9123452"/>
              <a:gd name="connsiteY0-132" fmla="*/ 703358 h 1279422"/>
              <a:gd name="connsiteX1-133" fmla="*/ 9123452 w 9123452"/>
              <a:gd name="connsiteY1-134" fmla="*/ 703882 h 1279422"/>
              <a:gd name="connsiteX2-135" fmla="*/ 9123452 w 9123452"/>
              <a:gd name="connsiteY2-136" fmla="*/ 1268961 h 1279422"/>
              <a:gd name="connsiteX3-137" fmla="*/ 0 w 9123452"/>
              <a:gd name="connsiteY3-138" fmla="*/ 1279422 h 1279422"/>
              <a:gd name="connsiteX4-139" fmla="*/ 0 w 9123452"/>
              <a:gd name="connsiteY4-140" fmla="*/ 703358 h 1279422"/>
              <a:gd name="connsiteX0-141" fmla="*/ 0 w 9123452"/>
              <a:gd name="connsiteY0-142" fmla="*/ 703358 h 1279422"/>
              <a:gd name="connsiteX1-143" fmla="*/ 9123452 w 9123452"/>
              <a:gd name="connsiteY1-144" fmla="*/ 703882 h 1279422"/>
              <a:gd name="connsiteX2-145" fmla="*/ 9123452 w 9123452"/>
              <a:gd name="connsiteY2-146" fmla="*/ 1268961 h 1279422"/>
              <a:gd name="connsiteX3-147" fmla="*/ 0 w 9123452"/>
              <a:gd name="connsiteY3-148" fmla="*/ 1279422 h 1279422"/>
              <a:gd name="connsiteX4-149" fmla="*/ 0 w 9123452"/>
              <a:gd name="connsiteY4-150" fmla="*/ 703358 h 1279422"/>
              <a:gd name="connsiteX0-151" fmla="*/ 0 w 9123452"/>
              <a:gd name="connsiteY0-152" fmla="*/ 727466 h 1303530"/>
              <a:gd name="connsiteX1-153" fmla="*/ 9123452 w 9123452"/>
              <a:gd name="connsiteY1-154" fmla="*/ 727990 h 1303530"/>
              <a:gd name="connsiteX2-155" fmla="*/ 9123452 w 9123452"/>
              <a:gd name="connsiteY2-156" fmla="*/ 1293069 h 1303530"/>
              <a:gd name="connsiteX3-157" fmla="*/ 0 w 9123452"/>
              <a:gd name="connsiteY3-158" fmla="*/ 1303530 h 1303530"/>
              <a:gd name="connsiteX4-159" fmla="*/ 0 w 9123452"/>
              <a:gd name="connsiteY4-160" fmla="*/ 727466 h 1303530"/>
              <a:gd name="connsiteX0-161" fmla="*/ 0 w 9123452"/>
              <a:gd name="connsiteY0-162" fmla="*/ 705505 h 1281569"/>
              <a:gd name="connsiteX1-163" fmla="*/ 9123452 w 9123452"/>
              <a:gd name="connsiteY1-164" fmla="*/ 706029 h 1281569"/>
              <a:gd name="connsiteX2-165" fmla="*/ 9123452 w 9123452"/>
              <a:gd name="connsiteY2-166" fmla="*/ 1271108 h 1281569"/>
              <a:gd name="connsiteX3-167" fmla="*/ 0 w 9123452"/>
              <a:gd name="connsiteY3-168" fmla="*/ 1281569 h 1281569"/>
              <a:gd name="connsiteX4-169" fmla="*/ 0 w 9123452"/>
              <a:gd name="connsiteY4-170" fmla="*/ 705505 h 1281569"/>
              <a:gd name="connsiteX0-171" fmla="*/ 0 w 9123452"/>
              <a:gd name="connsiteY0-172" fmla="*/ 705505 h 1281569"/>
              <a:gd name="connsiteX1-173" fmla="*/ 9123452 w 9123452"/>
              <a:gd name="connsiteY1-174" fmla="*/ 706029 h 1281569"/>
              <a:gd name="connsiteX2-175" fmla="*/ 9123452 w 9123452"/>
              <a:gd name="connsiteY2-176" fmla="*/ 1271108 h 1281569"/>
              <a:gd name="connsiteX3-177" fmla="*/ 0 w 9123452"/>
              <a:gd name="connsiteY3-178" fmla="*/ 1281569 h 1281569"/>
              <a:gd name="connsiteX4-179" fmla="*/ 0 w 9123452"/>
              <a:gd name="connsiteY4-180" fmla="*/ 705505 h 1281569"/>
              <a:gd name="connsiteX0-181" fmla="*/ 0 w 9123452"/>
              <a:gd name="connsiteY0-182" fmla="*/ 705505 h 1281569"/>
              <a:gd name="connsiteX1-183" fmla="*/ 9123452 w 9123452"/>
              <a:gd name="connsiteY1-184" fmla="*/ 706029 h 1281569"/>
              <a:gd name="connsiteX2-185" fmla="*/ 9123452 w 9123452"/>
              <a:gd name="connsiteY2-186" fmla="*/ 1271108 h 1281569"/>
              <a:gd name="connsiteX3-187" fmla="*/ 0 w 9123452"/>
              <a:gd name="connsiteY3-188" fmla="*/ 1281569 h 1281569"/>
              <a:gd name="connsiteX4-189" fmla="*/ 0 w 9123452"/>
              <a:gd name="connsiteY4-190" fmla="*/ 705505 h 1281569"/>
              <a:gd name="connsiteX0-191" fmla="*/ 0 w 9123452"/>
              <a:gd name="connsiteY0-192" fmla="*/ 694085 h 1270149"/>
              <a:gd name="connsiteX1-193" fmla="*/ 9123452 w 9123452"/>
              <a:gd name="connsiteY1-194" fmla="*/ 694609 h 1270149"/>
              <a:gd name="connsiteX2-195" fmla="*/ 9123452 w 9123452"/>
              <a:gd name="connsiteY2-196" fmla="*/ 1259688 h 1270149"/>
              <a:gd name="connsiteX3-197" fmla="*/ 0 w 9123452"/>
              <a:gd name="connsiteY3-198" fmla="*/ 1270149 h 1270149"/>
              <a:gd name="connsiteX4-199" fmla="*/ 0 w 9123452"/>
              <a:gd name="connsiteY4-200" fmla="*/ 694085 h 1270149"/>
              <a:gd name="connsiteX0-201" fmla="*/ 0 w 9123452"/>
              <a:gd name="connsiteY0-202" fmla="*/ 694085 h 1270149"/>
              <a:gd name="connsiteX1-203" fmla="*/ 9123452 w 9123452"/>
              <a:gd name="connsiteY1-204" fmla="*/ 694609 h 1270149"/>
              <a:gd name="connsiteX2-205" fmla="*/ 9123452 w 9123452"/>
              <a:gd name="connsiteY2-206" fmla="*/ 1259688 h 1270149"/>
              <a:gd name="connsiteX3-207" fmla="*/ 0 w 9123452"/>
              <a:gd name="connsiteY3-208" fmla="*/ 1270149 h 1270149"/>
              <a:gd name="connsiteX4-209" fmla="*/ 0 w 9123452"/>
              <a:gd name="connsiteY4-210" fmla="*/ 694085 h 1270149"/>
              <a:gd name="connsiteX0-211" fmla="*/ 0 w 9123452"/>
              <a:gd name="connsiteY0-212" fmla="*/ 694085 h 1270149"/>
              <a:gd name="connsiteX1-213" fmla="*/ 9123452 w 9123452"/>
              <a:gd name="connsiteY1-214" fmla="*/ 694609 h 1270149"/>
              <a:gd name="connsiteX2-215" fmla="*/ 9123452 w 9123452"/>
              <a:gd name="connsiteY2-216" fmla="*/ 1259688 h 1270149"/>
              <a:gd name="connsiteX3-217" fmla="*/ 0 w 9123452"/>
              <a:gd name="connsiteY3-218" fmla="*/ 1270149 h 1270149"/>
              <a:gd name="connsiteX4-219" fmla="*/ 0 w 9123452"/>
              <a:gd name="connsiteY4-220" fmla="*/ 694085 h 1270149"/>
              <a:gd name="connsiteX0-221" fmla="*/ 0 w 9123452"/>
              <a:gd name="connsiteY0-222" fmla="*/ 694085 h 1270149"/>
              <a:gd name="connsiteX1-223" fmla="*/ 9123452 w 9123452"/>
              <a:gd name="connsiteY1-224" fmla="*/ 694609 h 1270149"/>
              <a:gd name="connsiteX2-225" fmla="*/ 9123452 w 9123452"/>
              <a:gd name="connsiteY2-226" fmla="*/ 1259688 h 1270149"/>
              <a:gd name="connsiteX3-227" fmla="*/ 0 w 9123452"/>
              <a:gd name="connsiteY3-228" fmla="*/ 1270149 h 1270149"/>
              <a:gd name="connsiteX4-229" fmla="*/ 0 w 9123452"/>
              <a:gd name="connsiteY4-230" fmla="*/ 694085 h 12701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23452" h="1270149">
                <a:moveTo>
                  <a:pt x="0" y="694085"/>
                </a:moveTo>
                <a:cubicBezTo>
                  <a:pt x="3183996" y="44923"/>
                  <a:pt x="5679991" y="0"/>
                  <a:pt x="9123452" y="694609"/>
                </a:cubicBezTo>
                <a:lnTo>
                  <a:pt x="9123452" y="1259688"/>
                </a:lnTo>
                <a:cubicBezTo>
                  <a:pt x="5752404" y="508198"/>
                  <a:pt x="2818376" y="396035"/>
                  <a:pt x="0" y="1270149"/>
                </a:cubicBezTo>
                <a:lnTo>
                  <a:pt x="0" y="694085"/>
                </a:lnTo>
                <a:close/>
              </a:path>
            </a:pathLst>
          </a:custGeom>
          <a:solidFill>
            <a:srgbClr val="00B0F0"/>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5" name="任意多边形 54"/>
          <p:cNvSpPr/>
          <p:nvPr/>
        </p:nvSpPr>
        <p:spPr>
          <a:xfrm flipH="1">
            <a:off x="0" y="5181107"/>
            <a:ext cx="12192000" cy="1676893"/>
          </a:xfrm>
          <a:custGeom>
            <a:avLst/>
            <a:gdLst>
              <a:gd name="connsiteX0" fmla="*/ 20548 w 9174822"/>
              <a:gd name="connsiteY0" fmla="*/ 0 h 924674"/>
              <a:gd name="connsiteX1" fmla="*/ 9164548 w 9174822"/>
              <a:gd name="connsiteY1" fmla="*/ 0 h 924674"/>
              <a:gd name="connsiteX2" fmla="*/ 9174822 w 9174822"/>
              <a:gd name="connsiteY2" fmla="*/ 215757 h 924674"/>
              <a:gd name="connsiteX3" fmla="*/ 0 w 9174822"/>
              <a:gd name="connsiteY3" fmla="*/ 924674 h 924674"/>
              <a:gd name="connsiteX4" fmla="*/ 20548 w 9174822"/>
              <a:gd name="connsiteY4" fmla="*/ 0 h 924674"/>
              <a:gd name="connsiteX0-1" fmla="*/ 20548 w 9174822"/>
              <a:gd name="connsiteY0-2" fmla="*/ 0 h 924674"/>
              <a:gd name="connsiteX1-3" fmla="*/ 9164548 w 9174822"/>
              <a:gd name="connsiteY1-4" fmla="*/ 0 h 924674"/>
              <a:gd name="connsiteX2-5" fmla="*/ 9174822 w 9174822"/>
              <a:gd name="connsiteY2-6" fmla="*/ 215757 h 924674"/>
              <a:gd name="connsiteX3-7" fmla="*/ 0 w 9174822"/>
              <a:gd name="connsiteY3-8" fmla="*/ 924674 h 924674"/>
              <a:gd name="connsiteX4-9" fmla="*/ 20548 w 9174822"/>
              <a:gd name="connsiteY4-10" fmla="*/ 0 h 924674"/>
              <a:gd name="connsiteX0-11" fmla="*/ 20548 w 9174822"/>
              <a:gd name="connsiteY0-12" fmla="*/ 0 h 924674"/>
              <a:gd name="connsiteX1-13" fmla="*/ 9164548 w 9174822"/>
              <a:gd name="connsiteY1-14" fmla="*/ 0 h 924674"/>
              <a:gd name="connsiteX2-15" fmla="*/ 9174822 w 9174822"/>
              <a:gd name="connsiteY2-16" fmla="*/ 215757 h 924674"/>
              <a:gd name="connsiteX3-17" fmla="*/ 0 w 9174822"/>
              <a:gd name="connsiteY3-18" fmla="*/ 924674 h 924674"/>
              <a:gd name="connsiteX4-19" fmla="*/ 20548 w 9174822"/>
              <a:gd name="connsiteY4-20" fmla="*/ 0 h 924674"/>
              <a:gd name="connsiteX0-21" fmla="*/ 20548 w 9174822"/>
              <a:gd name="connsiteY0-22" fmla="*/ 0 h 924674"/>
              <a:gd name="connsiteX1-23" fmla="*/ 9164548 w 9174822"/>
              <a:gd name="connsiteY1-24" fmla="*/ 0 h 924674"/>
              <a:gd name="connsiteX2-25" fmla="*/ 9174822 w 9174822"/>
              <a:gd name="connsiteY2-26" fmla="*/ 215757 h 924674"/>
              <a:gd name="connsiteX3-27" fmla="*/ 0 w 9174822"/>
              <a:gd name="connsiteY3-28" fmla="*/ 924674 h 924674"/>
              <a:gd name="connsiteX4-29" fmla="*/ 20548 w 9174822"/>
              <a:gd name="connsiteY4-30" fmla="*/ 0 h 924674"/>
              <a:gd name="connsiteX0-31" fmla="*/ 20548 w 9174822"/>
              <a:gd name="connsiteY0-32" fmla="*/ 51302 h 975976"/>
              <a:gd name="connsiteX1-33" fmla="*/ 9164548 w 9174822"/>
              <a:gd name="connsiteY1-34" fmla="*/ 51302 h 975976"/>
              <a:gd name="connsiteX2-35" fmla="*/ 9174822 w 9174822"/>
              <a:gd name="connsiteY2-36" fmla="*/ 267059 h 975976"/>
              <a:gd name="connsiteX3-37" fmla="*/ 0 w 9174822"/>
              <a:gd name="connsiteY3-38" fmla="*/ 975976 h 975976"/>
              <a:gd name="connsiteX4-39" fmla="*/ 20548 w 9174822"/>
              <a:gd name="connsiteY4-40" fmla="*/ 51302 h 975976"/>
              <a:gd name="connsiteX0-41" fmla="*/ 20548 w 9174822"/>
              <a:gd name="connsiteY0-42" fmla="*/ 9593 h 934267"/>
              <a:gd name="connsiteX1-43" fmla="*/ 9164548 w 9174822"/>
              <a:gd name="connsiteY1-44" fmla="*/ 9593 h 934267"/>
              <a:gd name="connsiteX2-45" fmla="*/ 9174822 w 9174822"/>
              <a:gd name="connsiteY2-46" fmla="*/ 225350 h 934267"/>
              <a:gd name="connsiteX3-47" fmla="*/ 0 w 9174822"/>
              <a:gd name="connsiteY3-48" fmla="*/ 934267 h 934267"/>
              <a:gd name="connsiteX4-49" fmla="*/ 20548 w 9174822"/>
              <a:gd name="connsiteY4-50" fmla="*/ 9593 h 934267"/>
              <a:gd name="connsiteX0-51" fmla="*/ 0 w 9154274"/>
              <a:gd name="connsiteY0-52" fmla="*/ 7756 h 934267"/>
              <a:gd name="connsiteX1-53" fmla="*/ 9144000 w 9154274"/>
              <a:gd name="connsiteY1-54" fmla="*/ 7756 h 934267"/>
              <a:gd name="connsiteX2-55" fmla="*/ 9154274 w 9154274"/>
              <a:gd name="connsiteY2-56" fmla="*/ 223513 h 934267"/>
              <a:gd name="connsiteX3-57" fmla="*/ 0 w 9154274"/>
              <a:gd name="connsiteY3-58" fmla="*/ 934267 h 934267"/>
              <a:gd name="connsiteX4-59" fmla="*/ 0 w 9154274"/>
              <a:gd name="connsiteY4-60" fmla="*/ 7756 h 934267"/>
              <a:gd name="connsiteX0-61" fmla="*/ 0 w 9154274"/>
              <a:gd name="connsiteY0-62" fmla="*/ 852053 h 1778564"/>
              <a:gd name="connsiteX1-63" fmla="*/ 9144000 w 9154274"/>
              <a:gd name="connsiteY1-64" fmla="*/ 852053 h 1778564"/>
              <a:gd name="connsiteX2-65" fmla="*/ 9154274 w 9154274"/>
              <a:gd name="connsiteY2-66" fmla="*/ 1067810 h 1778564"/>
              <a:gd name="connsiteX3-67" fmla="*/ 0 w 9154274"/>
              <a:gd name="connsiteY3-68" fmla="*/ 1778564 h 1778564"/>
              <a:gd name="connsiteX4-69" fmla="*/ 0 w 9154274"/>
              <a:gd name="connsiteY4-70" fmla="*/ 852053 h 1778564"/>
              <a:gd name="connsiteX0-71" fmla="*/ 0 w 9154274"/>
              <a:gd name="connsiteY0-72" fmla="*/ 852053 h 1778564"/>
              <a:gd name="connsiteX1-73" fmla="*/ 9144000 w 9154274"/>
              <a:gd name="connsiteY1-74" fmla="*/ 852053 h 1778564"/>
              <a:gd name="connsiteX2-75" fmla="*/ 9154274 w 9154274"/>
              <a:gd name="connsiteY2-76" fmla="*/ 1067810 h 1778564"/>
              <a:gd name="connsiteX3-77" fmla="*/ 0 w 9154274"/>
              <a:gd name="connsiteY3-78" fmla="*/ 1778564 h 1778564"/>
              <a:gd name="connsiteX4-79" fmla="*/ 0 w 9154274"/>
              <a:gd name="connsiteY4-80" fmla="*/ 852053 h 1778564"/>
              <a:gd name="connsiteX0-81" fmla="*/ 0 w 9154274"/>
              <a:gd name="connsiteY0-82" fmla="*/ 932478 h 1858989"/>
              <a:gd name="connsiteX1-83" fmla="*/ 9144000 w 9154274"/>
              <a:gd name="connsiteY1-84" fmla="*/ 932478 h 1858989"/>
              <a:gd name="connsiteX2-85" fmla="*/ 9154274 w 9154274"/>
              <a:gd name="connsiteY2-86" fmla="*/ 1148235 h 1858989"/>
              <a:gd name="connsiteX3-87" fmla="*/ 0 w 9154274"/>
              <a:gd name="connsiteY3-88" fmla="*/ 1858989 h 1858989"/>
              <a:gd name="connsiteX4-89" fmla="*/ 0 w 9154274"/>
              <a:gd name="connsiteY4-90" fmla="*/ 932478 h 1858989"/>
              <a:gd name="connsiteX0-91" fmla="*/ 0 w 9154274"/>
              <a:gd name="connsiteY0-92" fmla="*/ 932478 h 1858989"/>
              <a:gd name="connsiteX1-93" fmla="*/ 9144000 w 9154274"/>
              <a:gd name="connsiteY1-94" fmla="*/ 932478 h 1858989"/>
              <a:gd name="connsiteX2-95" fmla="*/ 9154274 w 9154274"/>
              <a:gd name="connsiteY2-96" fmla="*/ 1148235 h 1858989"/>
              <a:gd name="connsiteX3-97" fmla="*/ 0 w 9154274"/>
              <a:gd name="connsiteY3-98" fmla="*/ 1858989 h 1858989"/>
              <a:gd name="connsiteX4-99" fmla="*/ 0 w 9154274"/>
              <a:gd name="connsiteY4-100" fmla="*/ 932478 h 1858989"/>
              <a:gd name="connsiteX0-101" fmla="*/ 0 w 9154274"/>
              <a:gd name="connsiteY0-102" fmla="*/ 932478 h 1858989"/>
              <a:gd name="connsiteX1-103" fmla="*/ 9144000 w 9154274"/>
              <a:gd name="connsiteY1-104" fmla="*/ 932478 h 1858989"/>
              <a:gd name="connsiteX2-105" fmla="*/ 9154274 w 9154274"/>
              <a:gd name="connsiteY2-106" fmla="*/ 1148235 h 1858989"/>
              <a:gd name="connsiteX3-107" fmla="*/ 0 w 9154274"/>
              <a:gd name="connsiteY3-108" fmla="*/ 1858989 h 1858989"/>
              <a:gd name="connsiteX4-109" fmla="*/ 0 w 9154274"/>
              <a:gd name="connsiteY4-110" fmla="*/ 932478 h 1858989"/>
              <a:gd name="connsiteX0-111" fmla="*/ 0 w 9154274"/>
              <a:gd name="connsiteY0-112" fmla="*/ 842927 h 1769438"/>
              <a:gd name="connsiteX1-113" fmla="*/ 9144000 w 9154274"/>
              <a:gd name="connsiteY1-114" fmla="*/ 842927 h 1769438"/>
              <a:gd name="connsiteX2-115" fmla="*/ 9154274 w 9154274"/>
              <a:gd name="connsiteY2-116" fmla="*/ 1058684 h 1769438"/>
              <a:gd name="connsiteX3-117" fmla="*/ 0 w 9154274"/>
              <a:gd name="connsiteY3-118" fmla="*/ 1769438 h 1769438"/>
              <a:gd name="connsiteX4-119" fmla="*/ 0 w 9154274"/>
              <a:gd name="connsiteY4-120" fmla="*/ 842927 h 1769438"/>
              <a:gd name="connsiteX0-121" fmla="*/ 0 w 9154274"/>
              <a:gd name="connsiteY0-122" fmla="*/ 842927 h 1769438"/>
              <a:gd name="connsiteX1-123" fmla="*/ 9144000 w 9154274"/>
              <a:gd name="connsiteY1-124" fmla="*/ 842927 h 1769438"/>
              <a:gd name="connsiteX2-125" fmla="*/ 9154274 w 9154274"/>
              <a:gd name="connsiteY2-126" fmla="*/ 1058684 h 1769438"/>
              <a:gd name="connsiteX3-127" fmla="*/ 0 w 9154274"/>
              <a:gd name="connsiteY3-128" fmla="*/ 1769438 h 1769438"/>
              <a:gd name="connsiteX4-129" fmla="*/ 0 w 9154274"/>
              <a:gd name="connsiteY4-130" fmla="*/ 842927 h 1769438"/>
              <a:gd name="connsiteX0-131" fmla="*/ 0 w 9154274"/>
              <a:gd name="connsiteY0-132" fmla="*/ 842927 h 1769438"/>
              <a:gd name="connsiteX1-133" fmla="*/ 9144000 w 9154274"/>
              <a:gd name="connsiteY1-134" fmla="*/ 842927 h 1769438"/>
              <a:gd name="connsiteX2-135" fmla="*/ 9154274 w 9154274"/>
              <a:gd name="connsiteY2-136" fmla="*/ 1058684 h 1769438"/>
              <a:gd name="connsiteX3-137" fmla="*/ 0 w 9154274"/>
              <a:gd name="connsiteY3-138" fmla="*/ 1769438 h 1769438"/>
              <a:gd name="connsiteX4-139" fmla="*/ 0 w 9154274"/>
              <a:gd name="connsiteY4-140" fmla="*/ 842927 h 1769438"/>
              <a:gd name="connsiteX0-141" fmla="*/ 0 w 9154274"/>
              <a:gd name="connsiteY0-142" fmla="*/ 802324 h 1728835"/>
              <a:gd name="connsiteX1-143" fmla="*/ 9144000 w 9154274"/>
              <a:gd name="connsiteY1-144" fmla="*/ 802324 h 1728835"/>
              <a:gd name="connsiteX2-145" fmla="*/ 9154274 w 9154274"/>
              <a:gd name="connsiteY2-146" fmla="*/ 1018081 h 1728835"/>
              <a:gd name="connsiteX3-147" fmla="*/ 0 w 9154274"/>
              <a:gd name="connsiteY3-148" fmla="*/ 1728835 h 1728835"/>
              <a:gd name="connsiteX4-149" fmla="*/ 0 w 9154274"/>
              <a:gd name="connsiteY4-150" fmla="*/ 802324 h 1728835"/>
              <a:gd name="connsiteX0-151" fmla="*/ 0 w 9154274"/>
              <a:gd name="connsiteY0-152" fmla="*/ 849674 h 1776185"/>
              <a:gd name="connsiteX1-153" fmla="*/ 9144000 w 9154274"/>
              <a:gd name="connsiteY1-154" fmla="*/ 849674 h 1776185"/>
              <a:gd name="connsiteX2-155" fmla="*/ 9154274 w 9154274"/>
              <a:gd name="connsiteY2-156" fmla="*/ 1065431 h 1776185"/>
              <a:gd name="connsiteX3-157" fmla="*/ 0 w 9154274"/>
              <a:gd name="connsiteY3-158" fmla="*/ 1776185 h 1776185"/>
              <a:gd name="connsiteX4-159" fmla="*/ 0 w 9154274"/>
              <a:gd name="connsiteY4-160" fmla="*/ 849674 h 1776185"/>
              <a:gd name="connsiteX0-161" fmla="*/ 0 w 9154274"/>
              <a:gd name="connsiteY0-162" fmla="*/ 945887 h 1872398"/>
              <a:gd name="connsiteX1-163" fmla="*/ 9144000 w 9154274"/>
              <a:gd name="connsiteY1-164" fmla="*/ 945887 h 1872398"/>
              <a:gd name="connsiteX2-165" fmla="*/ 9154274 w 9154274"/>
              <a:gd name="connsiteY2-166" fmla="*/ 1161644 h 1872398"/>
              <a:gd name="connsiteX3-167" fmla="*/ 0 w 9154274"/>
              <a:gd name="connsiteY3-168" fmla="*/ 1872398 h 1872398"/>
              <a:gd name="connsiteX4-169" fmla="*/ 0 w 9154274"/>
              <a:gd name="connsiteY4-170" fmla="*/ 945887 h 1872398"/>
              <a:gd name="connsiteX0-171" fmla="*/ 0 w 9154274"/>
              <a:gd name="connsiteY0-172" fmla="*/ 945887 h 1872398"/>
              <a:gd name="connsiteX1-173" fmla="*/ 9144000 w 9154274"/>
              <a:gd name="connsiteY1-174" fmla="*/ 945887 h 1872398"/>
              <a:gd name="connsiteX2-175" fmla="*/ 9154274 w 9154274"/>
              <a:gd name="connsiteY2-176" fmla="*/ 1161644 h 1872398"/>
              <a:gd name="connsiteX3-177" fmla="*/ 0 w 9154274"/>
              <a:gd name="connsiteY3-178" fmla="*/ 1872398 h 1872398"/>
              <a:gd name="connsiteX4-179" fmla="*/ 0 w 9154274"/>
              <a:gd name="connsiteY4-180" fmla="*/ 945887 h 1872398"/>
              <a:gd name="connsiteX0-181" fmla="*/ 0 w 9154274"/>
              <a:gd name="connsiteY0-182" fmla="*/ 914887 h 1841398"/>
              <a:gd name="connsiteX1-183" fmla="*/ 9144000 w 9154274"/>
              <a:gd name="connsiteY1-184" fmla="*/ 914887 h 1841398"/>
              <a:gd name="connsiteX2-185" fmla="*/ 9154274 w 9154274"/>
              <a:gd name="connsiteY2-186" fmla="*/ 1130644 h 1841398"/>
              <a:gd name="connsiteX3-187" fmla="*/ 0 w 9154274"/>
              <a:gd name="connsiteY3-188" fmla="*/ 1841398 h 1841398"/>
              <a:gd name="connsiteX4-189" fmla="*/ 0 w 9154274"/>
              <a:gd name="connsiteY4-190" fmla="*/ 914887 h 1841398"/>
              <a:gd name="connsiteX0-191" fmla="*/ 0 w 9154274"/>
              <a:gd name="connsiteY0-192" fmla="*/ 932835 h 1859346"/>
              <a:gd name="connsiteX1-193" fmla="*/ 9144000 w 9154274"/>
              <a:gd name="connsiteY1-194" fmla="*/ 932835 h 1859346"/>
              <a:gd name="connsiteX2-195" fmla="*/ 9154274 w 9154274"/>
              <a:gd name="connsiteY2-196" fmla="*/ 1148592 h 1859346"/>
              <a:gd name="connsiteX3-197" fmla="*/ 0 w 9154274"/>
              <a:gd name="connsiteY3-198" fmla="*/ 1859346 h 1859346"/>
              <a:gd name="connsiteX4-199" fmla="*/ 0 w 9154274"/>
              <a:gd name="connsiteY4-200" fmla="*/ 932835 h 1859346"/>
              <a:gd name="connsiteX0-201" fmla="*/ 0 w 9154274"/>
              <a:gd name="connsiteY0-202" fmla="*/ 931237 h 1857748"/>
              <a:gd name="connsiteX1-203" fmla="*/ 9144000 w 9154274"/>
              <a:gd name="connsiteY1-204" fmla="*/ 931237 h 1857748"/>
              <a:gd name="connsiteX2-205" fmla="*/ 9154274 w 9154274"/>
              <a:gd name="connsiteY2-206" fmla="*/ 1146994 h 1857748"/>
              <a:gd name="connsiteX3-207" fmla="*/ 0 w 9154274"/>
              <a:gd name="connsiteY3-208" fmla="*/ 1857748 h 1857748"/>
              <a:gd name="connsiteX4-209" fmla="*/ 0 w 9154274"/>
              <a:gd name="connsiteY4-210" fmla="*/ 931237 h 1857748"/>
              <a:gd name="connsiteX0-211" fmla="*/ 0 w 9154274"/>
              <a:gd name="connsiteY0-212" fmla="*/ 949185 h 1875696"/>
              <a:gd name="connsiteX1-213" fmla="*/ 9144000 w 9154274"/>
              <a:gd name="connsiteY1-214" fmla="*/ 949185 h 1875696"/>
              <a:gd name="connsiteX2-215" fmla="*/ 9154274 w 9154274"/>
              <a:gd name="connsiteY2-216" fmla="*/ 1164942 h 1875696"/>
              <a:gd name="connsiteX3-217" fmla="*/ 0 w 9154274"/>
              <a:gd name="connsiteY3-218" fmla="*/ 1875696 h 1875696"/>
              <a:gd name="connsiteX4-219" fmla="*/ 0 w 9154274"/>
              <a:gd name="connsiteY4-220" fmla="*/ 949185 h 1875696"/>
              <a:gd name="connsiteX0-221" fmla="*/ 0 w 9154274"/>
              <a:gd name="connsiteY0-222" fmla="*/ 957360 h 1883871"/>
              <a:gd name="connsiteX1-223" fmla="*/ 9144000 w 9154274"/>
              <a:gd name="connsiteY1-224" fmla="*/ 957360 h 1883871"/>
              <a:gd name="connsiteX2-225" fmla="*/ 9154274 w 9154274"/>
              <a:gd name="connsiteY2-226" fmla="*/ 1173117 h 1883871"/>
              <a:gd name="connsiteX3-227" fmla="*/ 0 w 9154274"/>
              <a:gd name="connsiteY3-228" fmla="*/ 1883871 h 1883871"/>
              <a:gd name="connsiteX4-229" fmla="*/ 0 w 9154274"/>
              <a:gd name="connsiteY4-230" fmla="*/ 957360 h 1883871"/>
              <a:gd name="connsiteX0-231" fmla="*/ 0 w 9154274"/>
              <a:gd name="connsiteY0-232" fmla="*/ 957360 h 1883871"/>
              <a:gd name="connsiteX1-233" fmla="*/ 9154274 w 9154274"/>
              <a:gd name="connsiteY1-234" fmla="*/ 924975 h 1883871"/>
              <a:gd name="connsiteX2-235" fmla="*/ 9154274 w 9154274"/>
              <a:gd name="connsiteY2-236" fmla="*/ 1173117 h 1883871"/>
              <a:gd name="connsiteX3-237" fmla="*/ 0 w 9154274"/>
              <a:gd name="connsiteY3-238" fmla="*/ 1883871 h 1883871"/>
              <a:gd name="connsiteX4-239" fmla="*/ 0 w 9154274"/>
              <a:gd name="connsiteY4-240" fmla="*/ 957360 h 1883871"/>
              <a:gd name="connsiteX0-241" fmla="*/ 0 w 9154274"/>
              <a:gd name="connsiteY0-242" fmla="*/ 957360 h 1847764"/>
              <a:gd name="connsiteX1-243" fmla="*/ 9154274 w 9154274"/>
              <a:gd name="connsiteY1-244" fmla="*/ 888868 h 1847764"/>
              <a:gd name="connsiteX2-245" fmla="*/ 9154274 w 9154274"/>
              <a:gd name="connsiteY2-246" fmla="*/ 1137010 h 1847764"/>
              <a:gd name="connsiteX3-247" fmla="*/ 0 w 9154274"/>
              <a:gd name="connsiteY3-248" fmla="*/ 1847764 h 1847764"/>
              <a:gd name="connsiteX4-249" fmla="*/ 0 w 9154274"/>
              <a:gd name="connsiteY4-250" fmla="*/ 957360 h 1847764"/>
              <a:gd name="connsiteX0-251" fmla="*/ 0 w 9154274"/>
              <a:gd name="connsiteY0-252" fmla="*/ 957360 h 1847764"/>
              <a:gd name="connsiteX1-253" fmla="*/ 9154274 w 9154274"/>
              <a:gd name="connsiteY1-254" fmla="*/ 888868 h 1847764"/>
              <a:gd name="connsiteX2-255" fmla="*/ 9154274 w 9154274"/>
              <a:gd name="connsiteY2-256" fmla="*/ 1162838 h 1847764"/>
              <a:gd name="connsiteX3-257" fmla="*/ 0 w 9154274"/>
              <a:gd name="connsiteY3-258" fmla="*/ 1847764 h 1847764"/>
              <a:gd name="connsiteX4-259" fmla="*/ 0 w 9154274"/>
              <a:gd name="connsiteY4-260" fmla="*/ 957360 h 1847764"/>
              <a:gd name="connsiteX0-261" fmla="*/ 0 w 9154274"/>
              <a:gd name="connsiteY0-262" fmla="*/ 957360 h 1847764"/>
              <a:gd name="connsiteX1-263" fmla="*/ 9154274 w 9154274"/>
              <a:gd name="connsiteY1-264" fmla="*/ 957360 h 1847764"/>
              <a:gd name="connsiteX2-265" fmla="*/ 9154274 w 9154274"/>
              <a:gd name="connsiteY2-266" fmla="*/ 1162838 h 1847764"/>
              <a:gd name="connsiteX3-267" fmla="*/ 0 w 9154274"/>
              <a:gd name="connsiteY3-268" fmla="*/ 1847764 h 1847764"/>
              <a:gd name="connsiteX4-269" fmla="*/ 0 w 9154274"/>
              <a:gd name="connsiteY4-270" fmla="*/ 957360 h 1847764"/>
              <a:gd name="connsiteX0-271" fmla="*/ 0 w 9154274"/>
              <a:gd name="connsiteY0-272" fmla="*/ 957360 h 1847764"/>
              <a:gd name="connsiteX1-273" fmla="*/ 9154274 w 9154274"/>
              <a:gd name="connsiteY1-274" fmla="*/ 957360 h 1847764"/>
              <a:gd name="connsiteX2-275" fmla="*/ 9154274 w 9154274"/>
              <a:gd name="connsiteY2-276" fmla="*/ 1162838 h 1847764"/>
              <a:gd name="connsiteX3-277" fmla="*/ 0 w 9154274"/>
              <a:gd name="connsiteY3-278" fmla="*/ 1847764 h 1847764"/>
              <a:gd name="connsiteX4-279" fmla="*/ 0 w 9154274"/>
              <a:gd name="connsiteY4-280" fmla="*/ 957360 h 1847764"/>
              <a:gd name="connsiteX0-281" fmla="*/ 0 w 9154274"/>
              <a:gd name="connsiteY0-282" fmla="*/ 957360 h 1847764"/>
              <a:gd name="connsiteX1-283" fmla="*/ 9154274 w 9154274"/>
              <a:gd name="connsiteY1-284" fmla="*/ 957360 h 1847764"/>
              <a:gd name="connsiteX2-285" fmla="*/ 9154274 w 9154274"/>
              <a:gd name="connsiteY2-286" fmla="*/ 1162838 h 1847764"/>
              <a:gd name="connsiteX3-287" fmla="*/ 0 w 9154274"/>
              <a:gd name="connsiteY3-288" fmla="*/ 1847764 h 1847764"/>
              <a:gd name="connsiteX4-289" fmla="*/ 0 w 9154274"/>
              <a:gd name="connsiteY4-290" fmla="*/ 957360 h 1847764"/>
              <a:gd name="connsiteX0-291" fmla="*/ 0 w 9154274"/>
              <a:gd name="connsiteY0-292" fmla="*/ 957360 h 1847764"/>
              <a:gd name="connsiteX1-293" fmla="*/ 9154274 w 9154274"/>
              <a:gd name="connsiteY1-294" fmla="*/ 957360 h 1847764"/>
              <a:gd name="connsiteX2-295" fmla="*/ 9154274 w 9154274"/>
              <a:gd name="connsiteY2-296" fmla="*/ 1162838 h 1847764"/>
              <a:gd name="connsiteX3-297" fmla="*/ 0 w 9154274"/>
              <a:gd name="connsiteY3-298" fmla="*/ 1847764 h 1847764"/>
              <a:gd name="connsiteX4-299" fmla="*/ 0 w 9154274"/>
              <a:gd name="connsiteY4-300" fmla="*/ 957360 h 1847764"/>
              <a:gd name="connsiteX0-301" fmla="*/ 0 w 9154274"/>
              <a:gd name="connsiteY0-302" fmla="*/ 975308 h 1865712"/>
              <a:gd name="connsiteX1-303" fmla="*/ 9154274 w 9154274"/>
              <a:gd name="connsiteY1-304" fmla="*/ 975308 h 1865712"/>
              <a:gd name="connsiteX2-305" fmla="*/ 9154274 w 9154274"/>
              <a:gd name="connsiteY2-306" fmla="*/ 1180786 h 1865712"/>
              <a:gd name="connsiteX3-307" fmla="*/ 0 w 9154274"/>
              <a:gd name="connsiteY3-308" fmla="*/ 1865712 h 1865712"/>
              <a:gd name="connsiteX4-309" fmla="*/ 0 w 9154274"/>
              <a:gd name="connsiteY4-310" fmla="*/ 975308 h 1865712"/>
              <a:gd name="connsiteX0-311" fmla="*/ 0 w 9154274"/>
              <a:gd name="connsiteY0-312" fmla="*/ 1003028 h 1893432"/>
              <a:gd name="connsiteX1-313" fmla="*/ 9154274 w 9154274"/>
              <a:gd name="connsiteY1-314" fmla="*/ 1003028 h 1893432"/>
              <a:gd name="connsiteX2-315" fmla="*/ 9154274 w 9154274"/>
              <a:gd name="connsiteY2-316" fmla="*/ 1208506 h 1893432"/>
              <a:gd name="connsiteX3-317" fmla="*/ 0 w 9154274"/>
              <a:gd name="connsiteY3-318" fmla="*/ 1893432 h 1893432"/>
              <a:gd name="connsiteX4-319" fmla="*/ 0 w 9154274"/>
              <a:gd name="connsiteY4-320" fmla="*/ 1003028 h 1893432"/>
              <a:gd name="connsiteX0-321" fmla="*/ 0 w 9154274"/>
              <a:gd name="connsiteY0-322" fmla="*/ 991573 h 1881977"/>
              <a:gd name="connsiteX1-323" fmla="*/ 9154274 w 9154274"/>
              <a:gd name="connsiteY1-324" fmla="*/ 991573 h 1881977"/>
              <a:gd name="connsiteX2-325" fmla="*/ 9154274 w 9154274"/>
              <a:gd name="connsiteY2-326" fmla="*/ 1197051 h 1881977"/>
              <a:gd name="connsiteX3-327" fmla="*/ 0 w 9154274"/>
              <a:gd name="connsiteY3-328" fmla="*/ 1881977 h 1881977"/>
              <a:gd name="connsiteX4-329" fmla="*/ 0 w 9154274"/>
              <a:gd name="connsiteY4-330" fmla="*/ 991573 h 1881977"/>
              <a:gd name="connsiteX0-331" fmla="*/ 0 w 9154274"/>
              <a:gd name="connsiteY0-332" fmla="*/ 991573 h 1881977"/>
              <a:gd name="connsiteX1-333" fmla="*/ 9154274 w 9154274"/>
              <a:gd name="connsiteY1-334" fmla="*/ 991573 h 1881977"/>
              <a:gd name="connsiteX2-335" fmla="*/ 9154274 w 9154274"/>
              <a:gd name="connsiteY2-336" fmla="*/ 1197051 h 1881977"/>
              <a:gd name="connsiteX3-337" fmla="*/ 0 w 9154274"/>
              <a:gd name="connsiteY3-338" fmla="*/ 1881977 h 1881977"/>
              <a:gd name="connsiteX4-339" fmla="*/ 0 w 9154274"/>
              <a:gd name="connsiteY4-340" fmla="*/ 991573 h 1881977"/>
              <a:gd name="connsiteX0-341" fmla="*/ 0 w 9154274"/>
              <a:gd name="connsiteY0-342" fmla="*/ 991573 h 1881977"/>
              <a:gd name="connsiteX1-343" fmla="*/ 9154274 w 9154274"/>
              <a:gd name="connsiteY1-344" fmla="*/ 991573 h 1881977"/>
              <a:gd name="connsiteX2-345" fmla="*/ 9154274 w 9154274"/>
              <a:gd name="connsiteY2-346" fmla="*/ 1197051 h 1881977"/>
              <a:gd name="connsiteX3-347" fmla="*/ 0 w 9154274"/>
              <a:gd name="connsiteY3-348" fmla="*/ 1881977 h 1881977"/>
              <a:gd name="connsiteX4-349" fmla="*/ 0 w 9154274"/>
              <a:gd name="connsiteY4-350" fmla="*/ 991573 h 1881977"/>
              <a:gd name="connsiteX0-351" fmla="*/ 0 w 9154274"/>
              <a:gd name="connsiteY0-352" fmla="*/ 991573 h 1881977"/>
              <a:gd name="connsiteX1-353" fmla="*/ 9154274 w 9154274"/>
              <a:gd name="connsiteY1-354" fmla="*/ 991573 h 1881977"/>
              <a:gd name="connsiteX2-355" fmla="*/ 9154274 w 9154274"/>
              <a:gd name="connsiteY2-356" fmla="*/ 1197051 h 1881977"/>
              <a:gd name="connsiteX3-357" fmla="*/ 0 w 9154274"/>
              <a:gd name="connsiteY3-358" fmla="*/ 1881977 h 1881977"/>
              <a:gd name="connsiteX4-359" fmla="*/ 0 w 9154274"/>
              <a:gd name="connsiteY4-360" fmla="*/ 991573 h 1881977"/>
              <a:gd name="connsiteX0-361" fmla="*/ 0 w 9154274"/>
              <a:gd name="connsiteY0-362" fmla="*/ 1481222 h 2371626"/>
              <a:gd name="connsiteX1-363" fmla="*/ 9154274 w 9154274"/>
              <a:gd name="connsiteY1-364" fmla="*/ 1481222 h 2371626"/>
              <a:gd name="connsiteX2-365" fmla="*/ 9154274 w 9154274"/>
              <a:gd name="connsiteY2-366" fmla="*/ 1686700 h 2371626"/>
              <a:gd name="connsiteX3-367" fmla="*/ 0 w 9154274"/>
              <a:gd name="connsiteY3-368" fmla="*/ 2371626 h 2371626"/>
              <a:gd name="connsiteX4-369" fmla="*/ 0 w 9154274"/>
              <a:gd name="connsiteY4-370" fmla="*/ 1481222 h 2371626"/>
              <a:gd name="connsiteX0-371" fmla="*/ 0 w 9154274"/>
              <a:gd name="connsiteY0-372" fmla="*/ 1481222 h 2371626"/>
              <a:gd name="connsiteX1-373" fmla="*/ 9154274 w 9154274"/>
              <a:gd name="connsiteY1-374" fmla="*/ 1481222 h 2371626"/>
              <a:gd name="connsiteX2-375" fmla="*/ 9154274 w 9154274"/>
              <a:gd name="connsiteY2-376" fmla="*/ 1686700 h 2371626"/>
              <a:gd name="connsiteX3-377" fmla="*/ 0 w 9154274"/>
              <a:gd name="connsiteY3-378" fmla="*/ 2371626 h 2371626"/>
              <a:gd name="connsiteX4-379" fmla="*/ 0 w 9154274"/>
              <a:gd name="connsiteY4-380" fmla="*/ 1481222 h 2371626"/>
              <a:gd name="connsiteX0-381" fmla="*/ 0 w 9154274"/>
              <a:gd name="connsiteY0-382" fmla="*/ 1481222 h 2371626"/>
              <a:gd name="connsiteX1-383" fmla="*/ 9154274 w 9154274"/>
              <a:gd name="connsiteY1-384" fmla="*/ 1481222 h 2371626"/>
              <a:gd name="connsiteX2-385" fmla="*/ 9154274 w 9154274"/>
              <a:gd name="connsiteY2-386" fmla="*/ 1686700 h 2371626"/>
              <a:gd name="connsiteX3-387" fmla="*/ 0 w 9154274"/>
              <a:gd name="connsiteY3-388" fmla="*/ 2371626 h 2371626"/>
              <a:gd name="connsiteX4-389" fmla="*/ 0 w 9154274"/>
              <a:gd name="connsiteY4-390" fmla="*/ 1481222 h 2371626"/>
              <a:gd name="connsiteX0-391" fmla="*/ 0 w 9154274"/>
              <a:gd name="connsiteY0-392" fmla="*/ 1481222 h 2371626"/>
              <a:gd name="connsiteX1-393" fmla="*/ 9154274 w 9154274"/>
              <a:gd name="connsiteY1-394" fmla="*/ 1481222 h 2371626"/>
              <a:gd name="connsiteX2-395" fmla="*/ 9154274 w 9154274"/>
              <a:gd name="connsiteY2-396" fmla="*/ 1498554 h 2371626"/>
              <a:gd name="connsiteX3-397" fmla="*/ 0 w 9154274"/>
              <a:gd name="connsiteY3-398" fmla="*/ 2371626 h 2371626"/>
              <a:gd name="connsiteX4-399" fmla="*/ 0 w 9154274"/>
              <a:gd name="connsiteY4-400" fmla="*/ 1481222 h 2371626"/>
              <a:gd name="connsiteX0-401" fmla="*/ 0 w 9154274"/>
              <a:gd name="connsiteY0-402" fmla="*/ 1481222 h 2371626"/>
              <a:gd name="connsiteX1-403" fmla="*/ 9154274 w 9154274"/>
              <a:gd name="connsiteY1-404" fmla="*/ 1481222 h 2371626"/>
              <a:gd name="connsiteX2-405" fmla="*/ 9154274 w 9154274"/>
              <a:gd name="connsiteY2-406" fmla="*/ 1498554 h 2371626"/>
              <a:gd name="connsiteX3-407" fmla="*/ 0 w 9154274"/>
              <a:gd name="connsiteY3-408" fmla="*/ 2371626 h 2371626"/>
              <a:gd name="connsiteX4-409" fmla="*/ 0 w 9154274"/>
              <a:gd name="connsiteY4-410" fmla="*/ 1481222 h 2371626"/>
              <a:gd name="connsiteX0-411" fmla="*/ 0 w 9154274"/>
              <a:gd name="connsiteY0-412" fmla="*/ 1481222 h 2371626"/>
              <a:gd name="connsiteX1-413" fmla="*/ 9154274 w 9154274"/>
              <a:gd name="connsiteY1-414" fmla="*/ 1481222 h 2371626"/>
              <a:gd name="connsiteX2-415" fmla="*/ 9154274 w 9154274"/>
              <a:gd name="connsiteY2-416" fmla="*/ 1498554 h 2371626"/>
              <a:gd name="connsiteX3-417" fmla="*/ 0 w 9154274"/>
              <a:gd name="connsiteY3-418" fmla="*/ 2371626 h 2371626"/>
              <a:gd name="connsiteX4-419" fmla="*/ 0 w 9154274"/>
              <a:gd name="connsiteY4-420" fmla="*/ 1481222 h 2371626"/>
              <a:gd name="connsiteX0-421" fmla="*/ 0 w 9154274"/>
              <a:gd name="connsiteY0-422" fmla="*/ 1481222 h 2371626"/>
              <a:gd name="connsiteX1-423" fmla="*/ 9154274 w 9154274"/>
              <a:gd name="connsiteY1-424" fmla="*/ 1481222 h 2371626"/>
              <a:gd name="connsiteX2-425" fmla="*/ 9154274 w 9154274"/>
              <a:gd name="connsiteY2-426" fmla="*/ 1498554 h 2371626"/>
              <a:gd name="connsiteX3-427" fmla="*/ 0 w 9154274"/>
              <a:gd name="connsiteY3-428" fmla="*/ 2371626 h 2371626"/>
              <a:gd name="connsiteX4-429" fmla="*/ 0 w 9154274"/>
              <a:gd name="connsiteY4-430" fmla="*/ 1481222 h 2371626"/>
              <a:gd name="connsiteX0-431" fmla="*/ 0 w 9154274"/>
              <a:gd name="connsiteY0-432" fmla="*/ 1481222 h 2371626"/>
              <a:gd name="connsiteX1-433" fmla="*/ 9154274 w 9154274"/>
              <a:gd name="connsiteY1-434" fmla="*/ 1481222 h 2371626"/>
              <a:gd name="connsiteX2-435" fmla="*/ 9154274 w 9154274"/>
              <a:gd name="connsiteY2-436" fmla="*/ 1498554 h 2371626"/>
              <a:gd name="connsiteX3-437" fmla="*/ 0 w 9154274"/>
              <a:gd name="connsiteY3-438" fmla="*/ 2371626 h 2371626"/>
              <a:gd name="connsiteX4-439" fmla="*/ 0 w 9154274"/>
              <a:gd name="connsiteY4-440" fmla="*/ 1481222 h 2371626"/>
              <a:gd name="connsiteX0-441" fmla="*/ 0 w 9154274"/>
              <a:gd name="connsiteY0-442" fmla="*/ 1481222 h 2371626"/>
              <a:gd name="connsiteX1-443" fmla="*/ 9154274 w 9154274"/>
              <a:gd name="connsiteY1-444" fmla="*/ 1481222 h 2371626"/>
              <a:gd name="connsiteX2-445" fmla="*/ 9154274 w 9154274"/>
              <a:gd name="connsiteY2-446" fmla="*/ 1498554 h 2371626"/>
              <a:gd name="connsiteX3-447" fmla="*/ 0 w 9154274"/>
              <a:gd name="connsiteY3-448" fmla="*/ 2371626 h 2371626"/>
              <a:gd name="connsiteX4-449" fmla="*/ 0 w 9154274"/>
              <a:gd name="connsiteY4-450" fmla="*/ 1481222 h 2371626"/>
              <a:gd name="connsiteX0-451" fmla="*/ 0 w 9154274"/>
              <a:gd name="connsiteY0-452" fmla="*/ 1481222 h 2371626"/>
              <a:gd name="connsiteX1-453" fmla="*/ 9154274 w 9154274"/>
              <a:gd name="connsiteY1-454" fmla="*/ 1481222 h 2371626"/>
              <a:gd name="connsiteX2-455" fmla="*/ 9154274 w 9154274"/>
              <a:gd name="connsiteY2-456" fmla="*/ 1498554 h 2371626"/>
              <a:gd name="connsiteX3-457" fmla="*/ 0 w 9154274"/>
              <a:gd name="connsiteY3-458" fmla="*/ 2371626 h 2371626"/>
              <a:gd name="connsiteX4-459" fmla="*/ 0 w 9154274"/>
              <a:gd name="connsiteY4-460" fmla="*/ 1481222 h 2371626"/>
              <a:gd name="connsiteX0-461" fmla="*/ 0 w 9154274"/>
              <a:gd name="connsiteY0-462" fmla="*/ 1481222 h 2371626"/>
              <a:gd name="connsiteX1-463" fmla="*/ 9154274 w 9154274"/>
              <a:gd name="connsiteY1-464" fmla="*/ 1481222 h 2371626"/>
              <a:gd name="connsiteX2-465" fmla="*/ 9154274 w 9154274"/>
              <a:gd name="connsiteY2-466" fmla="*/ 1498554 h 2371626"/>
              <a:gd name="connsiteX3-467" fmla="*/ 0 w 9154274"/>
              <a:gd name="connsiteY3-468" fmla="*/ 2371626 h 2371626"/>
              <a:gd name="connsiteX4-469" fmla="*/ 0 w 9154274"/>
              <a:gd name="connsiteY4-470" fmla="*/ 1481222 h 2371626"/>
              <a:gd name="connsiteX0-471" fmla="*/ 0 w 9154274"/>
              <a:gd name="connsiteY0-472" fmla="*/ 1456076 h 2346480"/>
              <a:gd name="connsiteX1-473" fmla="*/ 9154274 w 9154274"/>
              <a:gd name="connsiteY1-474" fmla="*/ 1456076 h 2346480"/>
              <a:gd name="connsiteX2-475" fmla="*/ 9154274 w 9154274"/>
              <a:gd name="connsiteY2-476" fmla="*/ 1473408 h 2346480"/>
              <a:gd name="connsiteX3-477" fmla="*/ 0 w 9154274"/>
              <a:gd name="connsiteY3-478" fmla="*/ 2346480 h 2346480"/>
              <a:gd name="connsiteX4-479" fmla="*/ 0 w 9154274"/>
              <a:gd name="connsiteY4-480" fmla="*/ 1456076 h 2346480"/>
              <a:gd name="connsiteX0-481" fmla="*/ 0 w 9154274"/>
              <a:gd name="connsiteY0-482" fmla="*/ 1384250 h 2274654"/>
              <a:gd name="connsiteX1-483" fmla="*/ 9154274 w 9154274"/>
              <a:gd name="connsiteY1-484" fmla="*/ 1384250 h 2274654"/>
              <a:gd name="connsiteX2-485" fmla="*/ 9154274 w 9154274"/>
              <a:gd name="connsiteY2-486" fmla="*/ 1401582 h 2274654"/>
              <a:gd name="connsiteX3-487" fmla="*/ 0 w 9154274"/>
              <a:gd name="connsiteY3-488" fmla="*/ 2274654 h 2274654"/>
              <a:gd name="connsiteX4-489" fmla="*/ 0 w 9154274"/>
              <a:gd name="connsiteY4-490" fmla="*/ 1384250 h 2274654"/>
              <a:gd name="connsiteX0-491" fmla="*/ 0 w 9154274"/>
              <a:gd name="connsiteY0-492" fmla="*/ 1312525 h 2202929"/>
              <a:gd name="connsiteX1-493" fmla="*/ 9154274 w 9154274"/>
              <a:gd name="connsiteY1-494" fmla="*/ 1312525 h 2202929"/>
              <a:gd name="connsiteX2-495" fmla="*/ 9154274 w 9154274"/>
              <a:gd name="connsiteY2-496" fmla="*/ 1329857 h 2202929"/>
              <a:gd name="connsiteX3-497" fmla="*/ 0 w 9154274"/>
              <a:gd name="connsiteY3-498" fmla="*/ 2202929 h 2202929"/>
              <a:gd name="connsiteX4-499" fmla="*/ 0 w 9154274"/>
              <a:gd name="connsiteY4-500" fmla="*/ 1312525 h 2202929"/>
              <a:gd name="connsiteX0-501" fmla="*/ 0 w 9154274"/>
              <a:gd name="connsiteY0-502" fmla="*/ 1345930 h 2236334"/>
              <a:gd name="connsiteX1-503" fmla="*/ 9154274 w 9154274"/>
              <a:gd name="connsiteY1-504" fmla="*/ 1345930 h 2236334"/>
              <a:gd name="connsiteX2-505" fmla="*/ 9154274 w 9154274"/>
              <a:gd name="connsiteY2-506" fmla="*/ 1363262 h 2236334"/>
              <a:gd name="connsiteX3-507" fmla="*/ 0 w 9154274"/>
              <a:gd name="connsiteY3-508" fmla="*/ 2236334 h 2236334"/>
              <a:gd name="connsiteX4-509" fmla="*/ 0 w 9154274"/>
              <a:gd name="connsiteY4-510" fmla="*/ 1345930 h 2236334"/>
              <a:gd name="connsiteX0-511" fmla="*/ 0 w 9154274"/>
              <a:gd name="connsiteY0-512" fmla="*/ 1344224 h 2234628"/>
              <a:gd name="connsiteX1-513" fmla="*/ 9154274 w 9154274"/>
              <a:gd name="connsiteY1-514" fmla="*/ 1344224 h 2234628"/>
              <a:gd name="connsiteX2-515" fmla="*/ 9154274 w 9154274"/>
              <a:gd name="connsiteY2-516" fmla="*/ 1361556 h 2234628"/>
              <a:gd name="connsiteX3-517" fmla="*/ 0 w 9154274"/>
              <a:gd name="connsiteY3-518" fmla="*/ 2234628 h 2234628"/>
              <a:gd name="connsiteX4-519" fmla="*/ 0 w 9154274"/>
              <a:gd name="connsiteY4-520" fmla="*/ 1344224 h 2234628"/>
              <a:gd name="connsiteX0-521" fmla="*/ 0 w 9154274"/>
              <a:gd name="connsiteY0-522" fmla="*/ 1344224 h 2234628"/>
              <a:gd name="connsiteX1-523" fmla="*/ 9154274 w 9154274"/>
              <a:gd name="connsiteY1-524" fmla="*/ 1344224 h 2234628"/>
              <a:gd name="connsiteX2-525" fmla="*/ 9154274 w 9154274"/>
              <a:gd name="connsiteY2-526" fmla="*/ 1361556 h 2234628"/>
              <a:gd name="connsiteX3-527" fmla="*/ 0 w 9154274"/>
              <a:gd name="connsiteY3-528" fmla="*/ 2234628 h 2234628"/>
              <a:gd name="connsiteX4-529" fmla="*/ 0 w 9154274"/>
              <a:gd name="connsiteY4-530" fmla="*/ 1344224 h 2234628"/>
              <a:gd name="connsiteX0-531" fmla="*/ 0 w 9154274"/>
              <a:gd name="connsiteY0-532" fmla="*/ 1344224 h 2234628"/>
              <a:gd name="connsiteX1-533" fmla="*/ 9154274 w 9154274"/>
              <a:gd name="connsiteY1-534" fmla="*/ 1344224 h 2234628"/>
              <a:gd name="connsiteX2-535" fmla="*/ 9154274 w 9154274"/>
              <a:gd name="connsiteY2-536" fmla="*/ 1307899 h 2234628"/>
              <a:gd name="connsiteX3-537" fmla="*/ 0 w 9154274"/>
              <a:gd name="connsiteY3-538" fmla="*/ 2234628 h 2234628"/>
              <a:gd name="connsiteX4-539" fmla="*/ 0 w 9154274"/>
              <a:gd name="connsiteY4-540" fmla="*/ 1344224 h 2234628"/>
              <a:gd name="connsiteX0-541" fmla="*/ 0 w 9154274"/>
              <a:gd name="connsiteY0-542" fmla="*/ 1344224 h 2234628"/>
              <a:gd name="connsiteX1-543" fmla="*/ 9154274 w 9154274"/>
              <a:gd name="connsiteY1-544" fmla="*/ 1344224 h 2234628"/>
              <a:gd name="connsiteX2-545" fmla="*/ 9154274 w 9154274"/>
              <a:gd name="connsiteY2-546" fmla="*/ 1236612 h 2234628"/>
              <a:gd name="connsiteX3-547" fmla="*/ 0 w 9154274"/>
              <a:gd name="connsiteY3-548" fmla="*/ 2234628 h 2234628"/>
              <a:gd name="connsiteX4-549" fmla="*/ 0 w 9154274"/>
              <a:gd name="connsiteY4-550" fmla="*/ 1344224 h 2234628"/>
              <a:gd name="connsiteX0-551" fmla="*/ 0 w 9154274"/>
              <a:gd name="connsiteY0-552" fmla="*/ 1344224 h 2234628"/>
              <a:gd name="connsiteX1-553" fmla="*/ 9154274 w 9154274"/>
              <a:gd name="connsiteY1-554" fmla="*/ 1165325 h 2234628"/>
              <a:gd name="connsiteX2-555" fmla="*/ 9154274 w 9154274"/>
              <a:gd name="connsiteY2-556" fmla="*/ 1236612 h 2234628"/>
              <a:gd name="connsiteX3-557" fmla="*/ 0 w 9154274"/>
              <a:gd name="connsiteY3-558" fmla="*/ 2234628 h 2234628"/>
              <a:gd name="connsiteX4-559" fmla="*/ 0 w 9154274"/>
              <a:gd name="connsiteY4-560" fmla="*/ 1344224 h 2234628"/>
              <a:gd name="connsiteX0-561" fmla="*/ 0 w 9154274"/>
              <a:gd name="connsiteY0-562" fmla="*/ 1344224 h 2234628"/>
              <a:gd name="connsiteX1-563" fmla="*/ 9154274 w 9154274"/>
              <a:gd name="connsiteY1-564" fmla="*/ 1236612 h 2234628"/>
              <a:gd name="connsiteX2-565" fmla="*/ 9154274 w 9154274"/>
              <a:gd name="connsiteY2-566" fmla="*/ 1236612 h 2234628"/>
              <a:gd name="connsiteX3-567" fmla="*/ 0 w 9154274"/>
              <a:gd name="connsiteY3-568" fmla="*/ 2234628 h 2234628"/>
              <a:gd name="connsiteX4-569" fmla="*/ 0 w 9154274"/>
              <a:gd name="connsiteY4-570" fmla="*/ 1344224 h 2234628"/>
              <a:gd name="connsiteX0-571" fmla="*/ 0 w 9154274"/>
              <a:gd name="connsiteY0-572" fmla="*/ 1344224 h 2234628"/>
              <a:gd name="connsiteX1-573" fmla="*/ 9154274 w 9154274"/>
              <a:gd name="connsiteY1-574" fmla="*/ 1236612 h 2234628"/>
              <a:gd name="connsiteX2-575" fmla="*/ 9154274 w 9154274"/>
              <a:gd name="connsiteY2-576" fmla="*/ 1287557 h 2234628"/>
              <a:gd name="connsiteX3-577" fmla="*/ 0 w 9154274"/>
              <a:gd name="connsiteY3-578" fmla="*/ 2234628 h 2234628"/>
              <a:gd name="connsiteX4-579" fmla="*/ 0 w 9154274"/>
              <a:gd name="connsiteY4-580" fmla="*/ 1344224 h 2234628"/>
              <a:gd name="connsiteX0-581" fmla="*/ 0 w 9154274"/>
              <a:gd name="connsiteY0-582" fmla="*/ 1344224 h 2234628"/>
              <a:gd name="connsiteX1-583" fmla="*/ 9154274 w 9154274"/>
              <a:gd name="connsiteY1-584" fmla="*/ 1236612 h 2234628"/>
              <a:gd name="connsiteX2-585" fmla="*/ 9154274 w 9154274"/>
              <a:gd name="connsiteY2-586" fmla="*/ 1287557 h 2234628"/>
              <a:gd name="connsiteX3-587" fmla="*/ 0 w 9154274"/>
              <a:gd name="connsiteY3-588" fmla="*/ 2234628 h 2234628"/>
              <a:gd name="connsiteX4-589" fmla="*/ 0 w 9154274"/>
              <a:gd name="connsiteY4-590" fmla="*/ 1344224 h 2234628"/>
              <a:gd name="connsiteX0-591" fmla="*/ 0 w 9154274"/>
              <a:gd name="connsiteY0-592" fmla="*/ 1344224 h 2234628"/>
              <a:gd name="connsiteX1-593" fmla="*/ 9154274 w 9154274"/>
              <a:gd name="connsiteY1-594" fmla="*/ 1236612 h 2234628"/>
              <a:gd name="connsiteX2-595" fmla="*/ 9154274 w 9154274"/>
              <a:gd name="connsiteY2-596" fmla="*/ 1287557 h 2234628"/>
              <a:gd name="connsiteX3-597" fmla="*/ 0 w 9154274"/>
              <a:gd name="connsiteY3-598" fmla="*/ 2234628 h 2234628"/>
              <a:gd name="connsiteX4-599" fmla="*/ 0 w 9154274"/>
              <a:gd name="connsiteY4-600" fmla="*/ 1344224 h 2234628"/>
              <a:gd name="connsiteX0-601" fmla="*/ 0 w 9154274"/>
              <a:gd name="connsiteY0-602" fmla="*/ 1344224 h 2234628"/>
              <a:gd name="connsiteX1-603" fmla="*/ 9154274 w 9154274"/>
              <a:gd name="connsiteY1-604" fmla="*/ 1236612 h 2234628"/>
              <a:gd name="connsiteX2-605" fmla="*/ 9154274 w 9154274"/>
              <a:gd name="connsiteY2-606" fmla="*/ 1287557 h 2234628"/>
              <a:gd name="connsiteX3-607" fmla="*/ 0 w 9154274"/>
              <a:gd name="connsiteY3-608" fmla="*/ 2234628 h 2234628"/>
              <a:gd name="connsiteX4-609" fmla="*/ 0 w 9154274"/>
              <a:gd name="connsiteY4-610" fmla="*/ 1344224 h 2234628"/>
              <a:gd name="connsiteX0-611" fmla="*/ 0 w 9154274"/>
              <a:gd name="connsiteY0-612" fmla="*/ 1344224 h 2234628"/>
              <a:gd name="connsiteX1-613" fmla="*/ 9154274 w 9154274"/>
              <a:gd name="connsiteY1-614" fmla="*/ 1236612 h 2234628"/>
              <a:gd name="connsiteX2-615" fmla="*/ 9154274 w 9154274"/>
              <a:gd name="connsiteY2-616" fmla="*/ 1287557 h 2234628"/>
              <a:gd name="connsiteX3-617" fmla="*/ 0 w 9154274"/>
              <a:gd name="connsiteY3-618" fmla="*/ 2234628 h 2234628"/>
              <a:gd name="connsiteX4-619" fmla="*/ 0 w 9154274"/>
              <a:gd name="connsiteY4-620" fmla="*/ 1344224 h 2234628"/>
              <a:gd name="connsiteX0-621" fmla="*/ 0 w 9154274"/>
              <a:gd name="connsiteY0-622" fmla="*/ 1344224 h 2234628"/>
              <a:gd name="connsiteX1-623" fmla="*/ 9154274 w 9154274"/>
              <a:gd name="connsiteY1-624" fmla="*/ 1236612 h 2234628"/>
              <a:gd name="connsiteX2-625" fmla="*/ 9154274 w 9154274"/>
              <a:gd name="connsiteY2-626" fmla="*/ 1287557 h 2234628"/>
              <a:gd name="connsiteX3-627" fmla="*/ 0 w 9154274"/>
              <a:gd name="connsiteY3-628" fmla="*/ 2234628 h 2234628"/>
              <a:gd name="connsiteX4-629" fmla="*/ 0 w 9154274"/>
              <a:gd name="connsiteY4-630" fmla="*/ 1344224 h 2234628"/>
              <a:gd name="connsiteX0-631" fmla="*/ 0 w 9154274"/>
              <a:gd name="connsiteY0-632" fmla="*/ 1344224 h 2234628"/>
              <a:gd name="connsiteX1-633" fmla="*/ 9154274 w 9154274"/>
              <a:gd name="connsiteY1-634" fmla="*/ 1236612 h 2234628"/>
              <a:gd name="connsiteX2-635" fmla="*/ 9154274 w 9154274"/>
              <a:gd name="connsiteY2-636" fmla="*/ 1287557 h 2234628"/>
              <a:gd name="connsiteX3-637" fmla="*/ 0 w 9154274"/>
              <a:gd name="connsiteY3-638" fmla="*/ 2234628 h 2234628"/>
              <a:gd name="connsiteX4-639" fmla="*/ 0 w 9154274"/>
              <a:gd name="connsiteY4-640" fmla="*/ 1344224 h 2234628"/>
              <a:gd name="connsiteX0-641" fmla="*/ 0 w 9154274"/>
              <a:gd name="connsiteY0-642" fmla="*/ 1344224 h 2234628"/>
              <a:gd name="connsiteX1-643" fmla="*/ 9154274 w 9154274"/>
              <a:gd name="connsiteY1-644" fmla="*/ 1236612 h 2234628"/>
              <a:gd name="connsiteX2-645" fmla="*/ 9154274 w 9154274"/>
              <a:gd name="connsiteY2-646" fmla="*/ 1287557 h 2234628"/>
              <a:gd name="connsiteX3-647" fmla="*/ 0 w 9154274"/>
              <a:gd name="connsiteY3-648" fmla="*/ 2234628 h 2234628"/>
              <a:gd name="connsiteX4-649" fmla="*/ 0 w 9154274"/>
              <a:gd name="connsiteY4-650" fmla="*/ 1344224 h 2234628"/>
              <a:gd name="connsiteX0-651" fmla="*/ 0 w 9154274"/>
              <a:gd name="connsiteY0-652" fmla="*/ 1344224 h 2234628"/>
              <a:gd name="connsiteX1-653" fmla="*/ 9154274 w 9154274"/>
              <a:gd name="connsiteY1-654" fmla="*/ 1236612 h 2234628"/>
              <a:gd name="connsiteX2-655" fmla="*/ 9154274 w 9154274"/>
              <a:gd name="connsiteY2-656" fmla="*/ 1287557 h 2234628"/>
              <a:gd name="connsiteX3-657" fmla="*/ 0 w 9154274"/>
              <a:gd name="connsiteY3-658" fmla="*/ 2234628 h 2234628"/>
              <a:gd name="connsiteX4-659" fmla="*/ 0 w 9154274"/>
              <a:gd name="connsiteY4-660" fmla="*/ 1344224 h 2234628"/>
              <a:gd name="connsiteX0-661" fmla="*/ 0 w 9154274"/>
              <a:gd name="connsiteY0-662" fmla="*/ 1241025 h 2131429"/>
              <a:gd name="connsiteX1-663" fmla="*/ 9154274 w 9154274"/>
              <a:gd name="connsiteY1-664" fmla="*/ 1133413 h 2131429"/>
              <a:gd name="connsiteX2-665" fmla="*/ 9154274 w 9154274"/>
              <a:gd name="connsiteY2-666" fmla="*/ 1184358 h 2131429"/>
              <a:gd name="connsiteX3-667" fmla="*/ 0 w 9154274"/>
              <a:gd name="connsiteY3-668" fmla="*/ 2131429 h 2131429"/>
              <a:gd name="connsiteX4-669" fmla="*/ 0 w 9154274"/>
              <a:gd name="connsiteY4-670" fmla="*/ 1241025 h 2131429"/>
              <a:gd name="connsiteX0-671" fmla="*/ 0 w 9154274"/>
              <a:gd name="connsiteY0-672" fmla="*/ 1241025 h 2131429"/>
              <a:gd name="connsiteX1-673" fmla="*/ 9154274 w 9154274"/>
              <a:gd name="connsiteY1-674" fmla="*/ 1133413 h 2131429"/>
              <a:gd name="connsiteX2-675" fmla="*/ 9154274 w 9154274"/>
              <a:gd name="connsiteY2-676" fmla="*/ 1326931 h 2131429"/>
              <a:gd name="connsiteX3-677" fmla="*/ 0 w 9154274"/>
              <a:gd name="connsiteY3-678" fmla="*/ 2131429 h 2131429"/>
              <a:gd name="connsiteX4-679" fmla="*/ 0 w 9154274"/>
              <a:gd name="connsiteY4-680" fmla="*/ 1241025 h 2131429"/>
              <a:gd name="connsiteX0-681" fmla="*/ 0 w 9154274"/>
              <a:gd name="connsiteY0-682" fmla="*/ 1241025 h 2131429"/>
              <a:gd name="connsiteX1-683" fmla="*/ 9154274 w 9154274"/>
              <a:gd name="connsiteY1-684" fmla="*/ 1326931 h 2131429"/>
              <a:gd name="connsiteX2-685" fmla="*/ 9154274 w 9154274"/>
              <a:gd name="connsiteY2-686" fmla="*/ 1326931 h 2131429"/>
              <a:gd name="connsiteX3-687" fmla="*/ 0 w 9154274"/>
              <a:gd name="connsiteY3-688" fmla="*/ 2131429 h 2131429"/>
              <a:gd name="connsiteX4-689" fmla="*/ 0 w 9154274"/>
              <a:gd name="connsiteY4-690" fmla="*/ 1241025 h 2131429"/>
              <a:gd name="connsiteX0-691" fmla="*/ 0 w 9154274"/>
              <a:gd name="connsiteY0-692" fmla="*/ 1241025 h 2131429"/>
              <a:gd name="connsiteX1-693" fmla="*/ 9154274 w 9154274"/>
              <a:gd name="connsiteY1-694" fmla="*/ 1326931 h 2131429"/>
              <a:gd name="connsiteX2-695" fmla="*/ 9154274 w 9154274"/>
              <a:gd name="connsiteY2-696" fmla="*/ 1326931 h 2131429"/>
              <a:gd name="connsiteX3-697" fmla="*/ 0 w 9154274"/>
              <a:gd name="connsiteY3-698" fmla="*/ 2131429 h 2131429"/>
              <a:gd name="connsiteX4-699" fmla="*/ 0 w 9154274"/>
              <a:gd name="connsiteY4-700" fmla="*/ 1241025 h 2131429"/>
              <a:gd name="connsiteX0-701" fmla="*/ 0 w 9154274"/>
              <a:gd name="connsiteY0-702" fmla="*/ 1241025 h 2131429"/>
              <a:gd name="connsiteX1-703" fmla="*/ 9154274 w 9154274"/>
              <a:gd name="connsiteY1-704" fmla="*/ 1326931 h 2131429"/>
              <a:gd name="connsiteX2-705" fmla="*/ 9154274 w 9154274"/>
              <a:gd name="connsiteY2-706" fmla="*/ 1326931 h 2131429"/>
              <a:gd name="connsiteX3-707" fmla="*/ 0 w 9154274"/>
              <a:gd name="connsiteY3-708" fmla="*/ 2131429 h 2131429"/>
              <a:gd name="connsiteX4-709" fmla="*/ 0 w 9154274"/>
              <a:gd name="connsiteY4-710" fmla="*/ 1241025 h 2131429"/>
              <a:gd name="connsiteX0-711" fmla="*/ 0 w 9154274"/>
              <a:gd name="connsiteY0-712" fmla="*/ 1241025 h 2131429"/>
              <a:gd name="connsiteX1-713" fmla="*/ 9154274 w 9154274"/>
              <a:gd name="connsiteY1-714" fmla="*/ 1326931 h 2131429"/>
              <a:gd name="connsiteX2-715" fmla="*/ 9154274 w 9154274"/>
              <a:gd name="connsiteY2-716" fmla="*/ 1326931 h 2131429"/>
              <a:gd name="connsiteX3-717" fmla="*/ 0 w 9154274"/>
              <a:gd name="connsiteY3-718" fmla="*/ 2131429 h 2131429"/>
              <a:gd name="connsiteX4-719" fmla="*/ 0 w 9154274"/>
              <a:gd name="connsiteY4-720" fmla="*/ 1241025 h 2131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54274" h="2131429">
                <a:moveTo>
                  <a:pt x="0" y="1241025"/>
                </a:moveTo>
                <a:cubicBezTo>
                  <a:pt x="4002673" y="0"/>
                  <a:pt x="7190343" y="641209"/>
                  <a:pt x="9154274" y="1326931"/>
                </a:cubicBezTo>
                <a:lnTo>
                  <a:pt x="9154274" y="1326931"/>
                </a:lnTo>
                <a:cubicBezTo>
                  <a:pt x="5649443" y="651355"/>
                  <a:pt x="2930204" y="627164"/>
                  <a:pt x="0" y="2131429"/>
                </a:cubicBezTo>
                <a:lnTo>
                  <a:pt x="0" y="1241025"/>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文本框 55"/>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grpSp>
        <p:nvGrpSpPr>
          <p:cNvPr id="6" name="组合 5"/>
          <p:cNvGrpSpPr/>
          <p:nvPr/>
        </p:nvGrpSpPr>
        <p:grpSpPr>
          <a:xfrm>
            <a:off x="8387715" y="2625725"/>
            <a:ext cx="3595370" cy="575945"/>
            <a:chOff x="1285463" y="344557"/>
            <a:chExt cx="3184938" cy="477078"/>
          </a:xfrm>
        </p:grpSpPr>
        <p:sp>
          <p:nvSpPr>
            <p:cNvPr id="7" name="圆角矩形 6"/>
            <p:cNvSpPr/>
            <p:nvPr>
              <p:custDataLst>
                <p:tags r:id="rId2"/>
              </p:custDataLst>
            </p:nvPr>
          </p:nvSpPr>
          <p:spPr>
            <a:xfrm>
              <a:off x="1285463" y="344557"/>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3"/>
              </p:custDataLst>
            </p:nvPr>
          </p:nvSpPr>
          <p:spPr>
            <a:xfrm>
              <a:off x="1647158" y="416092"/>
              <a:ext cx="2404173" cy="33032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Part 04 | </a:t>
              </a:r>
              <a:r>
                <a:rPr lang="zh-CN" altLang="en-US" sz="2000" b="1" dirty="0" smtClean="0">
                  <a:solidFill>
                    <a:schemeClr val="bg1"/>
                  </a:solidFill>
                  <a:latin typeface="微软雅黑" panose="020B0503020204020204" pitchFamily="34" charset="-122"/>
                  <a:ea typeface="微软雅黑" panose="020B0503020204020204" pitchFamily="34" charset="-122"/>
                </a:rPr>
                <a:t>创新性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8387715" y="3580765"/>
            <a:ext cx="3595370" cy="575945"/>
            <a:chOff x="1285463" y="344557"/>
            <a:chExt cx="3184938" cy="477078"/>
          </a:xfrm>
        </p:grpSpPr>
        <p:sp>
          <p:nvSpPr>
            <p:cNvPr id="10" name="圆角矩形 9"/>
            <p:cNvSpPr/>
            <p:nvPr>
              <p:custDataLst>
                <p:tags r:id="rId4"/>
              </p:custDataLst>
            </p:nvPr>
          </p:nvSpPr>
          <p:spPr>
            <a:xfrm>
              <a:off x="1285463" y="344557"/>
              <a:ext cx="3184938"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5"/>
              </p:custDataLst>
            </p:nvPr>
          </p:nvSpPr>
          <p:spPr>
            <a:xfrm>
              <a:off x="1647158" y="416092"/>
              <a:ext cx="2404173" cy="33032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Part 05 | </a:t>
              </a:r>
              <a:r>
                <a:rPr lang="zh-CN" altLang="en-US" sz="2000" b="1" dirty="0" smtClean="0">
                  <a:solidFill>
                    <a:schemeClr val="bg1"/>
                  </a:solidFill>
                  <a:latin typeface="微软雅黑" panose="020B0503020204020204" pitchFamily="34" charset="-122"/>
                  <a:ea typeface="微软雅黑" panose="020B0503020204020204" pitchFamily="34" charset="-122"/>
                </a:rPr>
                <a:t>公平性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3744595"/>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339090" y="165100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：猴头菌提取物颗粒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3gx12</a:t>
            </a:r>
            <a:r>
              <a:rPr lang="zh-CN" altLang="en-US" sz="1400">
                <a:latin typeface="微软雅黑" panose="020B0503020204020204" pitchFamily="34" charset="-122"/>
                <a:ea typeface="微软雅黑" panose="020B0503020204020204" pitchFamily="34" charset="-122"/>
              </a:rPr>
              <a:t>袋；</a:t>
            </a:r>
            <a:r>
              <a:rPr lang="en-US" altLang="zh-CN" sz="1400">
                <a:latin typeface="微软雅黑" panose="020B0503020204020204" pitchFamily="34" charset="-122"/>
                <a:ea typeface="微软雅黑" panose="020B0503020204020204" pitchFamily="34" charset="-122"/>
                <a:sym typeface="+mn-ea"/>
              </a:rPr>
              <a:t>3gx18</a:t>
            </a:r>
            <a:r>
              <a:rPr lang="zh-CN" altLang="en-US" sz="1400">
                <a:latin typeface="微软雅黑" panose="020B0503020204020204" pitchFamily="34" charset="-122"/>
                <a:ea typeface="微软雅黑" panose="020B0503020204020204" pitchFamily="34" charset="-122"/>
                <a:sym typeface="+mn-ea"/>
              </a:rPr>
              <a:t>袋；</a:t>
            </a:r>
            <a:r>
              <a:rPr lang="en-US" altLang="zh-CN" sz="1400">
                <a:latin typeface="微软雅黑" panose="020B0503020204020204" pitchFamily="34" charset="-122"/>
                <a:ea typeface="微软雅黑" panose="020B0503020204020204" pitchFamily="34" charset="-122"/>
                <a:sym typeface="+mn-ea"/>
              </a:rPr>
              <a:t>3gx24</a:t>
            </a:r>
            <a:r>
              <a:rPr lang="zh-CN" altLang="en-US" sz="1400">
                <a:latin typeface="微软雅黑" panose="020B0503020204020204" pitchFamily="34" charset="-122"/>
                <a:ea typeface="微软雅黑" panose="020B0503020204020204" pitchFamily="34" charset="-122"/>
                <a:sym typeface="+mn-ea"/>
              </a:rPr>
              <a:t>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中国大陆首次上市时间</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2003</a:t>
            </a:r>
            <a:r>
              <a:rPr lang="zh-CN" altLang="en-US" sz="1400">
                <a:latin typeface="微软雅黑" panose="020B0503020204020204" pitchFamily="34" charset="-122"/>
                <a:ea typeface="微软雅黑" panose="020B0503020204020204" pitchFamily="34" charset="-122"/>
              </a:rPr>
              <a:t>年</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参照药品建议</a:t>
            </a:r>
            <a:r>
              <a:rPr lang="zh-CN" altLang="en-US" sz="1400">
                <a:latin typeface="微软雅黑" panose="020B0503020204020204" pitchFamily="34" charset="-122"/>
                <a:ea typeface="微软雅黑" panose="020B0503020204020204" pitchFamily="34" charset="-122"/>
                <a:sym typeface="+mn-ea"/>
              </a:rPr>
              <a:t>：枸橼酸铋钾（颗粒剂，医保甲类）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雷贝拉唑钠肠溶片（片剂，医保</a:t>
            </a:r>
            <a:r>
              <a:rPr lang="zh-CN" altLang="en-US" sz="1400">
                <a:latin typeface="微软雅黑" panose="020B0503020204020204" pitchFamily="34" charset="-122"/>
                <a:ea typeface="微软雅黑" panose="020B0503020204020204" pitchFamily="34" charset="-122"/>
                <a:sym typeface="+mn-ea"/>
              </a:rPr>
              <a:t>乙类）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目前大陆地区同通用名药品上市情况</a:t>
            </a:r>
            <a:r>
              <a:rPr lang="zh-CN" altLang="en-US" sz="1400">
                <a:latin typeface="微软雅黑" panose="020B0503020204020204" pitchFamily="34" charset="-122"/>
                <a:ea typeface="微软雅黑" panose="020B0503020204020204" pitchFamily="34" charset="-122"/>
                <a:sym typeface="+mn-ea"/>
              </a:rPr>
              <a:t>：无</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全球首个上市国家</a:t>
            </a:r>
            <a:r>
              <a:rPr lang="en-US" altLang="zh-CN" sz="1400" b="1">
                <a:latin typeface="微软雅黑" panose="020B0503020204020204" pitchFamily="34" charset="-122"/>
                <a:ea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sym typeface="+mn-ea"/>
              </a:rPr>
              <a:t>地区及上市时间</a:t>
            </a:r>
            <a:r>
              <a:rPr lang="en-US" altLang="zh-CN" sz="1400">
                <a:latin typeface="微软雅黑" panose="020B0503020204020204" pitchFamily="34" charset="-122"/>
                <a:ea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sym typeface="+mn-ea"/>
              </a:rPr>
              <a:t>中国；</a:t>
            </a:r>
            <a:r>
              <a:rPr lang="en-US" altLang="zh-CN" sz="1400">
                <a:latin typeface="微软雅黑" panose="020B0503020204020204" pitchFamily="34" charset="-122"/>
                <a:ea typeface="微软雅黑" panose="020B0503020204020204" pitchFamily="34" charset="-122"/>
                <a:sym typeface="+mn-ea"/>
              </a:rPr>
              <a:t>2003</a:t>
            </a:r>
            <a:r>
              <a:rPr lang="zh-CN" altLang="en-US" sz="1400">
                <a:latin typeface="微软雅黑" panose="020B0503020204020204" pitchFamily="34" charset="-122"/>
                <a:ea typeface="微软雅黑" panose="020B0503020204020204" pitchFamily="34" charset="-122"/>
                <a:sym typeface="+mn-ea"/>
              </a:rPr>
              <a:t>年</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：否</a:t>
            </a: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68249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308225"/>
            <a:ext cx="5949315" cy="36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适应症</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sym typeface="+mn-ea"/>
              </a:rPr>
              <a:t>用于</a:t>
            </a:r>
            <a:r>
              <a:rPr lang="zh-CN" altLang="en-US" sz="1400">
                <a:solidFill>
                  <a:srgbClr val="FF0000"/>
                </a:solidFill>
                <a:latin typeface="微软雅黑" panose="020B0503020204020204" pitchFamily="34" charset="-122"/>
                <a:ea typeface="微软雅黑" panose="020B0503020204020204" pitchFamily="34" charset="-122"/>
                <a:sym typeface="+mn-ea"/>
              </a:rPr>
              <a:t>慢性胃炎、消化性胃及十二指肠溃疡、</a:t>
            </a:r>
            <a:r>
              <a:rPr lang="zh-CN" altLang="en-US" sz="1400">
                <a:solidFill>
                  <a:srgbClr val="FF0000"/>
                </a:solidFill>
                <a:latin typeface="微软雅黑" panose="020B0503020204020204" pitchFamily="34" charset="-122"/>
                <a:ea typeface="微软雅黑" panose="020B0503020204020204" pitchFamily="34" charset="-122"/>
                <a:sym typeface="+mn-ea"/>
              </a:rPr>
              <a:t>以及消化不良。</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rPr>
              <a:t> 疾病基本情况</a:t>
            </a:r>
            <a:r>
              <a:rPr lang="zh-CN" altLang="en-US" sz="1400">
                <a:latin typeface="微软雅黑" panose="020B0503020204020204" pitchFamily="34" charset="-122"/>
                <a:ea typeface="微软雅黑" panose="020B0503020204020204" pitchFamily="34" charset="-122"/>
              </a:rPr>
              <a:t>：消化系疾病是世界范围内的常见疾病，我国消化性疾</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病的发病率一直居高不下。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慢性胃炎是多种病因引起的胃粘膜慢性炎性病变，临床工作中十分常</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见，发病率占消化内科</a:t>
            </a:r>
            <a:r>
              <a:rPr lang="en-US" altLang="zh-CN" sz="1400">
                <a:latin typeface="微软雅黑" panose="020B0503020204020204" pitchFamily="34" charset="-122"/>
                <a:ea typeface="微软雅黑" panose="020B0503020204020204" pitchFamily="34" charset="-122"/>
              </a:rPr>
              <a:t>40%-60%</a:t>
            </a:r>
            <a:r>
              <a:rPr lang="zh-CN" altLang="en-US" sz="1400">
                <a:latin typeface="微软雅黑" panose="020B0503020204020204" pitchFamily="34" charset="-122"/>
                <a:ea typeface="微软雅黑" panose="020B0503020204020204" pitchFamily="34" charset="-122"/>
              </a:rPr>
              <a:t>，特别是中年以上人群更为常见，幽</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门螺杆菌感染是主要病因，</a:t>
            </a:r>
            <a:r>
              <a:rPr lang="en-US" altLang="zh-CN" sz="1400">
                <a:latin typeface="微软雅黑" panose="020B0503020204020204" pitchFamily="34" charset="-122"/>
                <a:ea typeface="微软雅黑" panose="020B0503020204020204" pitchFamily="34" charset="-122"/>
              </a:rPr>
              <a:t>HP</a:t>
            </a:r>
            <a:r>
              <a:rPr lang="zh-CN" altLang="en-US" sz="1400">
                <a:latin typeface="微软雅黑" panose="020B0503020204020204" pitchFamily="34" charset="-122"/>
                <a:ea typeface="微软雅黑" panose="020B0503020204020204" pitchFamily="34" charset="-122"/>
              </a:rPr>
              <a:t>现症状感染者几乎均存在慢性活动性胃炎。</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消化性溃疡病是指黏膜层的缺损，深度超过黏膜肌层，消化性溃疡最长累</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及为十二指肠黏膜，流行病学据报道，发达国家</a:t>
            </a:r>
            <a:r>
              <a:rPr lang="en-US" altLang="zh-CN" sz="1400">
                <a:latin typeface="微软雅黑" panose="020B0503020204020204" pitchFamily="34" charset="-122"/>
                <a:ea typeface="微软雅黑" panose="020B0503020204020204" pitchFamily="34" charset="-122"/>
              </a:rPr>
              <a:t>PUD</a:t>
            </a:r>
            <a:r>
              <a:rPr lang="zh-CN" altLang="en-US" sz="1400">
                <a:latin typeface="微软雅黑" panose="020B0503020204020204" pitchFamily="34" charset="-122"/>
                <a:ea typeface="微软雅黑" panose="020B0503020204020204" pitchFamily="34" charset="-122"/>
              </a:rPr>
              <a:t>发病率</a:t>
            </a:r>
            <a:r>
              <a:rPr lang="en-US" altLang="zh-CN" sz="1400">
                <a:latin typeface="微软雅黑" panose="020B0503020204020204" pitchFamily="34" charset="-122"/>
                <a:ea typeface="微软雅黑" panose="020B0503020204020204" pitchFamily="34" charset="-122"/>
              </a:rPr>
              <a:t>0.14%-0.19%</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在我国消化性溃疡的地理分布呈现由南向北发病率逐渐降低的特点，银川</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地区</a:t>
            </a:r>
            <a:r>
              <a:rPr lang="en-US" altLang="zh-CN" sz="1400">
                <a:latin typeface="微软雅黑" panose="020B0503020204020204" pitchFamily="34" charset="-122"/>
                <a:ea typeface="微软雅黑" panose="020B0503020204020204" pitchFamily="34" charset="-122"/>
              </a:rPr>
              <a:t>18.12%</a:t>
            </a:r>
            <a:r>
              <a:rPr lang="zh-CN" altLang="en-US" sz="1400">
                <a:latin typeface="微软雅黑" panose="020B0503020204020204" pitchFamily="34" charset="-122"/>
                <a:ea typeface="微软雅黑" panose="020B0503020204020204" pitchFamily="34" charset="-122"/>
              </a:rPr>
              <a:t>；北京地区</a:t>
            </a:r>
            <a:r>
              <a:rPr lang="en-US" altLang="zh-CN" sz="1400">
                <a:latin typeface="微软雅黑" panose="020B0503020204020204" pitchFamily="34" charset="-122"/>
                <a:ea typeface="微软雅黑" panose="020B0503020204020204" pitchFamily="34" charset="-122"/>
              </a:rPr>
              <a:t>16.04%</a:t>
            </a:r>
            <a:r>
              <a:rPr lang="zh-CN" altLang="en-US" sz="1400">
                <a:latin typeface="微软雅黑" panose="020B0503020204020204" pitchFamily="34" charset="-122"/>
                <a:ea typeface="微软雅黑" panose="020B0503020204020204" pitchFamily="34" charset="-122"/>
              </a:rPr>
              <a:t>；天津地区</a:t>
            </a:r>
            <a:r>
              <a:rPr lang="en-US" altLang="zh-CN" sz="1400">
                <a:latin typeface="微软雅黑" panose="020B0503020204020204" pitchFamily="34" charset="-122"/>
                <a:ea typeface="微软雅黑" panose="020B0503020204020204" pitchFamily="34" charset="-122"/>
              </a:rPr>
              <a:t>17.03%</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功能性消化不良是临床十分常见的一组上腹（胃十二指肠）症状，主要包</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括上腹胀气、嗳气、恶心和呕吐等症状，流行病学显示在中国</a:t>
            </a:r>
            <a:r>
              <a:rPr lang="en-US" altLang="zh-CN" sz="1400">
                <a:latin typeface="微软雅黑" panose="020B0503020204020204" pitchFamily="34" charset="-122"/>
                <a:ea typeface="微软雅黑" panose="020B0503020204020204" pitchFamily="34" charset="-122"/>
              </a:rPr>
              <a:t>FD</a:t>
            </a:r>
            <a:r>
              <a:rPr lang="zh-CN" altLang="en-US" sz="1400">
                <a:latin typeface="微软雅黑" panose="020B0503020204020204" pitchFamily="34" charset="-122"/>
                <a:ea typeface="微软雅黑" panose="020B0503020204020204" pitchFamily="34" charset="-122"/>
              </a:rPr>
              <a:t>患病率</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10%-30%</a:t>
            </a:r>
            <a:r>
              <a:rPr lang="zh-CN" altLang="en-US" sz="1400">
                <a:latin typeface="微软雅黑" panose="020B0503020204020204" pitchFamily="34" charset="-122"/>
                <a:ea typeface="微软雅黑" panose="020B0503020204020204" pitchFamily="34" charset="-122"/>
              </a:rPr>
              <a:t>占消化科门诊患者</a:t>
            </a:r>
            <a:r>
              <a:rPr lang="en-US" altLang="zh-CN" sz="1400">
                <a:latin typeface="微软雅黑" panose="020B0503020204020204" pitchFamily="34" charset="-122"/>
                <a:ea typeface="微软雅黑" panose="020B0503020204020204" pitchFamily="34" charset="-122"/>
              </a:rPr>
              <a:t>20%-40%</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用法用量</a:t>
            </a:r>
            <a:r>
              <a:rPr lang="zh-CN" altLang="en-US" sz="1400">
                <a:latin typeface="微软雅黑" panose="020B0503020204020204" pitchFamily="34" charset="-122"/>
                <a:ea typeface="微软雅黑" panose="020B0503020204020204" pitchFamily="34" charset="-122"/>
              </a:rPr>
              <a:t>：口服。一次一袋，一日</a:t>
            </a:r>
            <a:r>
              <a:rPr lang="en-US" altLang="zh-CN" sz="1400">
                <a:latin typeface="微软雅黑" panose="020B0503020204020204" pitchFamily="34" charset="-122"/>
                <a:ea typeface="微软雅黑" panose="020B0503020204020204" pitchFamily="34" charset="-122"/>
              </a:rPr>
              <a:t>3</a:t>
            </a:r>
            <a:r>
              <a:rPr lang="zh-CN" altLang="en-US" sz="1400">
                <a:latin typeface="微软雅黑" panose="020B0503020204020204" pitchFamily="34" charset="-122"/>
                <a:ea typeface="微软雅黑" panose="020B0503020204020204" pitchFamily="34" charset="-122"/>
              </a:rPr>
              <a:t>次。</a:t>
            </a:r>
            <a:r>
              <a:rPr lang="en-US" altLang="zh-CN" sz="1400">
                <a:latin typeface="微软雅黑" panose="020B0503020204020204" pitchFamily="34" charset="-122"/>
                <a:ea typeface="微软雅黑" panose="020B0503020204020204" pitchFamily="34" charset="-122"/>
              </a:rPr>
              <a:t>5-6</a:t>
            </a:r>
            <a:r>
              <a:rPr lang="zh-CN" altLang="en-US" sz="1400">
                <a:latin typeface="微软雅黑" panose="020B0503020204020204" pitchFamily="34" charset="-122"/>
                <a:ea typeface="微软雅黑" panose="020B0503020204020204" pitchFamily="34" charset="-122"/>
              </a:rPr>
              <a:t>周为一疗程。温开水冲服。</a:t>
            </a:r>
            <a:endParaRPr lang="zh-CN" altLang="en-US" sz="1400">
              <a:latin typeface="微软雅黑" panose="020B0503020204020204" pitchFamily="34" charset="-122"/>
              <a:ea typeface="微软雅黑" panose="020B0503020204020204" pitchFamily="34" charset="-122"/>
            </a:endParaRPr>
          </a:p>
        </p:txBody>
      </p:sp>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3744595"/>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492125" y="163322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枸橼酸铋钾颗粒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1.2gx12</a:t>
            </a:r>
            <a:r>
              <a:rPr lang="zh-CN" altLang="en-US" sz="1400">
                <a:latin typeface="微软雅黑" panose="020B0503020204020204" pitchFamily="34" charset="-122"/>
                <a:ea typeface="微软雅黑" panose="020B0503020204020204" pitchFamily="34" charset="-122"/>
              </a:rPr>
              <a:t>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医保属性</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医保甲类</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sym typeface="+mn-ea"/>
              </a:rPr>
              <a:t>OTC</a:t>
            </a:r>
            <a:r>
              <a:rPr lang="zh-CN" altLang="en-US" sz="1400">
                <a:latin typeface="微软雅黑" panose="020B0503020204020204" pitchFamily="34" charset="-122"/>
                <a:ea typeface="微软雅黑" panose="020B0503020204020204" pitchFamily="34" charset="-122"/>
                <a:sym typeface="+mn-ea"/>
              </a:rPr>
              <a:t>甲类</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适应症</a:t>
            </a:r>
            <a:r>
              <a:rPr lang="zh-CN" altLang="en-US" sz="1400">
                <a:latin typeface="微软雅黑" panose="020B0503020204020204" pitchFamily="34" charset="-122"/>
                <a:ea typeface="微软雅黑" panose="020B0503020204020204" pitchFamily="34" charset="-122"/>
                <a:sym typeface="+mn-ea"/>
              </a:rPr>
              <a:t>：用于慢性胃炎及缓解胃酸过多引起的胃痛、胃灼热</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感（烧心）和反酸。</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sym typeface="+mn-ea"/>
              </a:rPr>
              <a:t> 疾病基本情况</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慢性胃炎是多种病因引起的胃粘膜慢性炎性病变，临床工作</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中十分常见，发病率占消化内科</a:t>
            </a:r>
            <a:r>
              <a:rPr lang="en-US" altLang="zh-CN" sz="1400">
                <a:latin typeface="微软雅黑" panose="020B0503020204020204" pitchFamily="34" charset="-122"/>
                <a:ea typeface="微软雅黑" panose="020B0503020204020204" pitchFamily="34" charset="-122"/>
                <a:sym typeface="+mn-ea"/>
              </a:rPr>
              <a:t>40%-60%</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68249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156460"/>
            <a:ext cx="5949315" cy="40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与参照药相比优势</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1.</a:t>
            </a:r>
            <a:r>
              <a:rPr lang="zh-CN" altLang="en-US" sz="1400" b="1">
                <a:latin typeface="微软雅黑" panose="020B0503020204020204" pitchFamily="34" charset="-122"/>
                <a:ea typeface="微软雅黑" panose="020B0503020204020204" pitchFamily="34" charset="-122"/>
                <a:sym typeface="+mn-ea"/>
              </a:rPr>
              <a:t>安全性</a:t>
            </a:r>
            <a:r>
              <a:rPr lang="zh-CN" altLang="en-US" sz="1400">
                <a:latin typeface="微软雅黑" panose="020B0503020204020204" pitchFamily="34" charset="-122"/>
                <a:ea typeface="微软雅黑" panose="020B0503020204020204" pitchFamily="34" charset="-122"/>
                <a:sym typeface="+mn-ea"/>
              </a:rPr>
              <a:t>：猴头菌提取物颗粒独特的发酵工艺及药食同源属性，避免服药</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期间产生</a:t>
            </a:r>
            <a:r>
              <a:rPr lang="zh-CN" altLang="en-US" sz="1400" spc="70">
                <a:solidFill>
                  <a:schemeClr val="tx1">
                    <a:lumMod val="85000"/>
                    <a:lumOff val="15000"/>
                  </a:schemeClr>
                </a:solidFill>
                <a:uFillTx/>
                <a:ea typeface="微软雅黑" panose="020B0503020204020204" pitchFamily="34" charset="-122"/>
                <a:sym typeface="+mn-ea"/>
              </a:rPr>
              <a:t>氨味、黑便、重金属摄入，可长期服用，</a:t>
            </a:r>
            <a:r>
              <a:rPr lang="zh-CN" altLang="en-US" sz="1400">
                <a:latin typeface="微软雅黑" panose="020B0503020204020204" pitchFamily="34" charset="-122"/>
                <a:ea typeface="微软雅黑" panose="020B0503020204020204" pitchFamily="34" charset="-122"/>
                <a:sym typeface="+mn-ea"/>
              </a:rPr>
              <a:t>安全性高。</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sym typeface="+mn-ea"/>
              </a:rPr>
              <a:t>有效性</a:t>
            </a:r>
            <a:r>
              <a:rPr lang="zh-CN" altLang="en-US" sz="1400">
                <a:latin typeface="微软雅黑" panose="020B0503020204020204" pitchFamily="34" charset="-122"/>
                <a:ea typeface="微软雅黑" panose="020B0503020204020204" pitchFamily="34" charset="-122"/>
                <a:sym typeface="+mn-ea"/>
              </a:rPr>
              <a:t>：猴头菌提取物颗粒</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所含猴头多糖、多肽和微量元素可以多途径</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保护胃黏膜，多个临床实验研究表明治疗慢性胃炎疗效优于枸橼酸铋钾。</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经济性</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：根据挂网价格计算，猴头菌提取物颗粒日服用费用低于枸橼酸</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铋钾，降低患者经济负担及治疗总费用。</a:t>
            </a:r>
            <a:endParaRPr lang="zh-CN" altLang="en-US" sz="1400">
              <a:latin typeface="微软雅黑" panose="020B0503020204020204" pitchFamily="34" charset="-122"/>
              <a:ea typeface="微软雅黑" panose="020B0503020204020204" pitchFamily="34" charset="-122"/>
            </a:endParaRPr>
          </a:p>
          <a:p>
            <a:pPr algn="l" eaLnBrk="1" hangingPunct="1">
              <a:lnSpc>
                <a:spcPct val="130000"/>
              </a:lnSpc>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未被满足的临床需求</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同作为胃黏膜保护剂，猴头菌提取物颗粒同时具有营养及快速修复胃黏</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膜的作用，</a:t>
            </a:r>
            <a:r>
              <a:rPr lang="zh-CN" altLang="en-US" sz="1400">
                <a:latin typeface="微软雅黑" panose="020B0503020204020204" pitchFamily="34" charset="-122"/>
                <a:ea typeface="微软雅黑" panose="020B0503020204020204" pitchFamily="34" charset="-122"/>
                <a:sym typeface="+mn-ea"/>
              </a:rPr>
              <a:t>提高了</a:t>
            </a:r>
            <a:r>
              <a:rPr lang="zh-CN" altLang="en-US" sz="1400">
                <a:latin typeface="微软雅黑" panose="020B0503020204020204" pitchFamily="34" charset="-122"/>
                <a:ea typeface="微软雅黑" panose="020B0503020204020204" pitchFamily="34" charset="-122"/>
                <a:sym typeface="+mn-ea"/>
              </a:rPr>
              <a:t>患者的依从性及生活质量。</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1285240" y="344805"/>
            <a:ext cx="3856990" cy="476885"/>
            <a:chOff x="1285461" y="344557"/>
            <a:chExt cx="5035506" cy="477078"/>
          </a:xfrm>
        </p:grpSpPr>
        <p:sp>
          <p:nvSpPr>
            <p:cNvPr id="2" name="圆角矩形 1"/>
            <p:cNvSpPr/>
            <p:nvPr/>
          </p:nvSpPr>
          <p:spPr>
            <a:xfrm>
              <a:off x="1285461" y="344557"/>
              <a:ext cx="5035506"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4413736"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参照药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10" name="图片 9"/>
          <p:cNvPicPr>
            <a:picLocks noChangeAspect="1"/>
          </p:cNvPicPr>
          <p:nvPr>
            <p:custDataLst>
              <p:tags r:id="rId1"/>
            </p:custDataLst>
          </p:nvPr>
        </p:nvPicPr>
        <p:blipFill>
          <a:blip r:embed="rId2"/>
          <a:stretch>
            <a:fillRect/>
          </a:stretch>
        </p:blipFill>
        <p:spPr>
          <a:xfrm>
            <a:off x="6254115" y="2832735"/>
            <a:ext cx="4855210" cy="3131820"/>
          </a:xfrm>
          <a:prstGeom prst="rect">
            <a:avLst/>
          </a:prstGeom>
        </p:spPr>
      </p:pic>
      <p:sp>
        <p:nvSpPr>
          <p:cNvPr id="11" name="文本框 10"/>
          <p:cNvSpPr txBox="1"/>
          <p:nvPr/>
        </p:nvSpPr>
        <p:spPr>
          <a:xfrm>
            <a:off x="1565910" y="1203960"/>
            <a:ext cx="9485630" cy="2115185"/>
          </a:xfrm>
          <a:prstGeom prst="rect">
            <a:avLst/>
          </a:prstGeom>
        </p:spPr>
        <p:txBody>
          <a:bodyPr wrap="square">
            <a:noAutofit/>
          </a:bodyPr>
          <a:p>
            <a:pPr indent="355600" algn="l" defTabSz="266700" fontAlgn="auto">
              <a:lnSpc>
                <a:spcPct val="150000"/>
              </a:lnSpc>
              <a:spcAft>
                <a:spcPct val="0"/>
              </a:spcAft>
            </a:pPr>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近五年共收集到71例不良反应</a:t>
            </a:r>
            <a:r>
              <a:rPr lang="zh-CN" altLang="en-US">
                <a:latin typeface="微软雅黑" panose="020B0503020204020204" pitchFamily="34" charset="-122"/>
                <a:ea typeface="微软雅黑" panose="020B0503020204020204" pitchFamily="34" charset="-122"/>
                <a:cs typeface="微软雅黑" panose="020B0503020204020204" pitchFamily="34" charset="-122"/>
              </a:rPr>
              <a:t>，涉及人数约</a:t>
            </a:r>
            <a:r>
              <a:rPr lang="en-US" altLang="zh-CN">
                <a:latin typeface="微软雅黑" panose="020B0503020204020204" pitchFamily="34" charset="-122"/>
                <a:ea typeface="微软雅黑" panose="020B0503020204020204" pitchFamily="34" charset="-122"/>
                <a:cs typeface="微软雅黑" panose="020B0503020204020204" pitchFamily="34" charset="-122"/>
              </a:rPr>
              <a:t>1999178</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总的不良反应</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发生率约0.0035%</a:t>
            </a:r>
            <a:r>
              <a:rPr lang="zh-CN" altLang="en-US">
                <a:latin typeface="微软雅黑" panose="020B0503020204020204" pitchFamily="34" charset="-122"/>
                <a:ea typeface="微软雅黑" panose="020B0503020204020204" pitchFamily="34" charset="-122"/>
                <a:cs typeface="微软雅黑" panose="020B0503020204020204" pitchFamily="34" charset="-122"/>
              </a:rPr>
              <a:t>，不良反应在停药或者减量后，不良反应症状全部消失或好转。综上所述本品发生</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不良反应的概率非常小，安全性非常高</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尤其本品用于老年患者时，在安全性方面与年轻患者无异。</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custDataLst>
              <p:tags r:id="rId3"/>
            </p:custDataLst>
          </p:nvPr>
        </p:nvPicPr>
        <p:blipFill>
          <a:blip r:embed="rId4"/>
          <a:stretch>
            <a:fillRect/>
          </a:stretch>
        </p:blipFill>
        <p:spPr>
          <a:xfrm>
            <a:off x="1284605" y="2832735"/>
            <a:ext cx="4732020" cy="3131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折角形 46"/>
          <p:cNvSpPr/>
          <p:nvPr>
            <p:custDataLst>
              <p:tags r:id="rId1"/>
            </p:custDataLst>
          </p:nvPr>
        </p:nvSpPr>
        <p:spPr>
          <a:xfrm>
            <a:off x="996760" y="2808744"/>
            <a:ext cx="3056773" cy="3210666"/>
          </a:xfrm>
          <a:prstGeom prst="foldedCorner">
            <a:avLst>
              <a:gd name="adj" fmla="val 12009"/>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custDataLst>
              <p:tags r:id="rId2"/>
            </p:custDataLst>
          </p:nvPr>
        </p:nvSpPr>
        <p:spPr>
          <a:xfrm>
            <a:off x="1228772" y="2929828"/>
            <a:ext cx="2824761" cy="2939595"/>
          </a:xfrm>
          <a:prstGeom prst="rect">
            <a:avLst/>
          </a:prstGeom>
          <a:noFill/>
        </p:spPr>
        <p:txBody>
          <a:bodyPr wrap="square" rtlCol="0">
            <a:normAutofit/>
          </a:bodyPr>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猴头菌不仅是美味的食材，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更是一味上好的中药材，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作为</a:t>
            </a:r>
            <a:r>
              <a:rPr lang="zh-CN" altLang="en-US" sz="1500" b="1" spc="110">
                <a:solidFill>
                  <a:srgbClr val="FF0000"/>
                </a:solidFill>
                <a:uFillTx/>
                <a:latin typeface="Arial" panose="020B0604020202020204" pitchFamily="34" charset="0"/>
                <a:ea typeface="微软雅黑" panose="020B0503020204020204" pitchFamily="34" charset="-122"/>
                <a:sym typeface="+mn-ea"/>
              </a:rPr>
              <a:t>药食同源</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的菌类，安</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全性高。</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49" name="椭圆 48"/>
          <p:cNvSpPr/>
          <p:nvPr>
            <p:custDataLst>
              <p:tags r:id="rId3"/>
            </p:custDataLst>
          </p:nvPr>
        </p:nvSpPr>
        <p:spPr>
          <a:xfrm>
            <a:off x="738188" y="2575170"/>
            <a:ext cx="628072" cy="62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0" name="折角形 49"/>
          <p:cNvSpPr/>
          <p:nvPr>
            <p:custDataLst>
              <p:tags r:id="rId4"/>
            </p:custDataLst>
          </p:nvPr>
        </p:nvSpPr>
        <p:spPr>
          <a:xfrm>
            <a:off x="4668325" y="2808744"/>
            <a:ext cx="3056773" cy="3210666"/>
          </a:xfrm>
          <a:prstGeom prst="foldedCorner">
            <a:avLst>
              <a:gd name="adj" fmla="val 12009"/>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custDataLst>
              <p:tags r:id="rId5"/>
            </p:custDataLst>
          </p:nvPr>
        </p:nvSpPr>
        <p:spPr>
          <a:xfrm>
            <a:off x="4900336" y="2929828"/>
            <a:ext cx="2824761" cy="2939595"/>
          </a:xfrm>
          <a:prstGeom prst="rect">
            <a:avLst/>
          </a:prstGeom>
          <a:noFill/>
        </p:spPr>
        <p:txBody>
          <a:bodyPr wrap="square" rtlCol="0">
            <a:normAutofit lnSpcReduction="1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人工培养的猴头菌子实体</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存在农药残留、重金属超</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标，发霉变质产生黄曲霉</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素的风险。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猴头菌提取物颗粒采用</a:t>
            </a:r>
            <a:r>
              <a:rPr lang="zh-CN" altLang="en-US" sz="1500" b="1" spc="70">
                <a:solidFill>
                  <a:srgbClr val="FF0000"/>
                </a:solidFill>
                <a:uFillTx/>
                <a:latin typeface="Arial" panose="020B0604020202020204" pitchFamily="34" charset="0"/>
                <a:ea typeface="微软雅黑" panose="020B0503020204020204" pitchFamily="34" charset="-122"/>
                <a:sym typeface="+mn-ea"/>
              </a:rPr>
              <a:t>菌</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株培养、三级发酵</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生产工</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艺，可有效避免上述安全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2" name="椭圆 51"/>
          <p:cNvSpPr/>
          <p:nvPr>
            <p:custDataLst>
              <p:tags r:id="rId6"/>
            </p:custDataLst>
          </p:nvPr>
        </p:nvSpPr>
        <p:spPr>
          <a:xfrm>
            <a:off x="4409753" y="2575170"/>
            <a:ext cx="628072" cy="62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3" name="折角形 52"/>
          <p:cNvSpPr/>
          <p:nvPr>
            <p:custDataLst>
              <p:tags r:id="rId7"/>
            </p:custDataLst>
          </p:nvPr>
        </p:nvSpPr>
        <p:spPr>
          <a:xfrm>
            <a:off x="8339889" y="2808744"/>
            <a:ext cx="3056773" cy="3210666"/>
          </a:xfrm>
          <a:prstGeom prst="foldedCorner">
            <a:avLst>
              <a:gd name="adj" fmla="val 12009"/>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文本框 53"/>
          <p:cNvSpPr txBox="1"/>
          <p:nvPr>
            <p:custDataLst>
              <p:tags r:id="rId8"/>
            </p:custDataLst>
          </p:nvPr>
        </p:nvSpPr>
        <p:spPr>
          <a:xfrm>
            <a:off x="8571901" y="2929828"/>
            <a:ext cx="2824761" cy="2939595"/>
          </a:xfrm>
          <a:prstGeom prst="rect">
            <a:avLst/>
          </a:prstGeom>
          <a:noFill/>
        </p:spPr>
        <p:txBody>
          <a:bodyPr wrap="square" rtlCol="0">
            <a:normAutofit fontScale="90000" lnSpcReduction="2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枸橼酸铋钾不良反应带有氨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味、黑便、含重金属，不可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长期服用；牛奶和抗酸药可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干扰枸橼酸铋钾作用，不能</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同时服用。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a:t>
            </a:r>
            <a:r>
              <a:rPr lang="zh-CN" altLang="en-US" sz="1500" b="1" spc="70">
                <a:solidFill>
                  <a:srgbClr val="FF0000"/>
                </a:solidFill>
                <a:uFillTx/>
                <a:latin typeface="Arial" panose="020B0604020202020204" pitchFamily="34" charset="0"/>
                <a:ea typeface="微软雅黑" panose="020B0503020204020204" pitchFamily="34" charset="-122"/>
                <a:sym typeface="+mn-ea"/>
              </a:rPr>
              <a:t>无黑便反</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应、不含重金属</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，无药物相</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互作用，安全性高，可长期</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5" name="椭圆 54"/>
          <p:cNvSpPr/>
          <p:nvPr>
            <p:custDataLst>
              <p:tags r:id="rId9"/>
            </p:custDataLst>
          </p:nvPr>
        </p:nvSpPr>
        <p:spPr>
          <a:xfrm>
            <a:off x="8081317" y="2575170"/>
            <a:ext cx="628072" cy="62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6" name="文本框 55"/>
          <p:cNvSpPr txBox="1"/>
          <p:nvPr>
            <p:custDataLst>
              <p:tags r:id="rId10"/>
            </p:custDataLst>
          </p:nvPr>
        </p:nvSpPr>
        <p:spPr>
          <a:xfrm>
            <a:off x="842586"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1</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7" name="文本框 56"/>
          <p:cNvSpPr txBox="1"/>
          <p:nvPr>
            <p:custDataLst>
              <p:tags r:id="rId11"/>
            </p:custDataLst>
          </p:nvPr>
        </p:nvSpPr>
        <p:spPr>
          <a:xfrm>
            <a:off x="4534211"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2</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8" name="文本框 57"/>
          <p:cNvSpPr txBox="1"/>
          <p:nvPr>
            <p:custDataLst>
              <p:tags r:id="rId12"/>
            </p:custDataLst>
          </p:nvPr>
        </p:nvSpPr>
        <p:spPr>
          <a:xfrm>
            <a:off x="8201089" y="2690932"/>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3</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44" name="文本框 43"/>
          <p:cNvSpPr txBox="1"/>
          <p:nvPr/>
        </p:nvSpPr>
        <p:spPr>
          <a:xfrm>
            <a:off x="12753474" y="7026442"/>
            <a:ext cx="242374" cy="369332"/>
          </a:xfrm>
          <a:prstGeom prst="rect">
            <a:avLst/>
          </a:prstGeom>
          <a:noFill/>
        </p:spPr>
        <p:txBody>
          <a:bodyPr wrap="none" rtlCol="0">
            <a:spAutoFit/>
          </a:bodyPr>
          <a:p>
            <a:r>
              <a:rPr lang="en-US" altLang="zh-CN" dirty="0">
                <a:solidFill>
                  <a:srgbClr val="FFFFFF"/>
                </a:solidFill>
              </a:rPr>
              <a:t>.</a:t>
            </a:r>
            <a:endParaRPr lang="en-US" altLang="zh-CN" dirty="0">
              <a:solidFill>
                <a:srgbClr val="FFFFFF"/>
              </a:solidFill>
            </a:endParaRPr>
          </a:p>
        </p:txBody>
      </p:sp>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descr="7b0a202020202274657874626f78223a2022220a7d0a"/>
          <p:cNvGrpSpPr/>
          <p:nvPr/>
        </p:nvGrpSpPr>
        <p:grpSpPr>
          <a:xfrm>
            <a:off x="5161886" y="1816810"/>
            <a:ext cx="2222500" cy="649605"/>
            <a:chOff x="5546" y="4940"/>
            <a:chExt cx="6694" cy="3116"/>
          </a:xfrm>
        </p:grpSpPr>
        <p:sp>
          <p:nvSpPr>
            <p:cNvPr id="9" name="剪去单角的矩形 8"/>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17"/>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工艺安全优势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1" name="组合 10" descr="7b0a202020202274657874626f78223a2022220a7d0a"/>
          <p:cNvGrpSpPr/>
          <p:nvPr/>
        </p:nvGrpSpPr>
        <p:grpSpPr>
          <a:xfrm>
            <a:off x="8768596" y="1816810"/>
            <a:ext cx="2486119" cy="649605"/>
            <a:chOff x="5146" y="4940"/>
            <a:chExt cx="7488" cy="3116"/>
          </a:xfrm>
        </p:grpSpPr>
        <p:sp>
          <p:nvSpPr>
            <p:cNvPr id="12" name="剪去单角的矩形 11"/>
            <p:cNvSpPr/>
            <p:nvPr/>
          </p:nvSpPr>
          <p:spPr>
            <a:xfrm>
              <a:off x="5146" y="4940"/>
              <a:ext cx="70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文本框 12"/>
            <p:cNvSpPr txBox="1"/>
            <p:nvPr/>
          </p:nvSpPr>
          <p:spPr>
            <a:xfrm>
              <a:off x="5146" y="5832"/>
              <a:ext cx="7488"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与目录内同</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类药优势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4" name="组合 13" descr="7b0a202020202274657874626f78223a2022220a7d0a"/>
          <p:cNvGrpSpPr/>
          <p:nvPr/>
        </p:nvGrpSpPr>
        <p:grpSpPr>
          <a:xfrm>
            <a:off x="1422371" y="1816810"/>
            <a:ext cx="2222500" cy="649605"/>
            <a:chOff x="5546" y="4940"/>
            <a:chExt cx="6694" cy="3116"/>
          </a:xfrm>
        </p:grpSpPr>
        <p:sp>
          <p:nvSpPr>
            <p:cNvPr id="15" name="剪去单角的矩形 14"/>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文本框 15"/>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药食同源优势</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247650"/>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custDataLst>
              <p:tags r:id="rId1"/>
            </p:custDataLst>
          </p:nvPr>
        </p:nvPicPr>
        <p:blipFill>
          <a:blip r:embed="rId2"/>
          <a:stretch>
            <a:fillRect/>
          </a:stretch>
        </p:blipFill>
        <p:spPr>
          <a:xfrm>
            <a:off x="1236345" y="1889125"/>
            <a:ext cx="5371465" cy="1120140"/>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1236345" y="3046095"/>
            <a:ext cx="5371465" cy="1127760"/>
          </a:xfrm>
          <a:prstGeom prst="rect">
            <a:avLst/>
          </a:prstGeom>
        </p:spPr>
      </p:pic>
      <p:sp>
        <p:nvSpPr>
          <p:cNvPr id="14" name="文本框 13"/>
          <p:cNvSpPr txBox="1"/>
          <p:nvPr/>
        </p:nvSpPr>
        <p:spPr>
          <a:xfrm>
            <a:off x="1234440" y="5468620"/>
            <a:ext cx="5417185" cy="469900"/>
          </a:xfrm>
          <a:prstGeom prst="rect">
            <a:avLst/>
          </a:prstGeom>
          <a:noFill/>
        </p:spPr>
        <p:txBody>
          <a:bodyPr wrap="square" rtlCol="0">
            <a:noAutofit/>
          </a:bodyPr>
          <a:p>
            <a:r>
              <a:rPr lang="zh-CN" altLang="en-US" dirty="0">
                <a:solidFill>
                  <a:schemeClr val="tx1"/>
                </a:solidFill>
                <a:latin typeface="微软雅黑" panose="020B0503020204020204" pitchFamily="34" charset="-122"/>
                <a:ea typeface="微软雅黑" panose="020B0503020204020204" pitchFamily="34" charset="-122"/>
              </a:rPr>
              <a:t>结论：猴头菌提取物颗粒对慢性萎缩性胃炎的治疗</a:t>
            </a:r>
            <a:r>
              <a:rPr lang="zh-CN" altLang="en-US" b="1" dirty="0">
                <a:solidFill>
                  <a:srgbClr val="FF0000"/>
                </a:solidFill>
                <a:latin typeface="微软雅黑" panose="020B0503020204020204" pitchFamily="34" charset="-122"/>
                <a:ea typeface="微软雅黑" panose="020B0503020204020204" pitchFamily="34" charset="-122"/>
              </a:rPr>
              <a:t>效果明显优于枸橼酸铋钾</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P&lt;0.01</a:t>
            </a:r>
            <a:r>
              <a:rPr lang="zh-CN" altLang="en-US"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p>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236345" y="946150"/>
            <a:ext cx="1004887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研究中，治疗组总治疗效果、主要症状疗效、胃镜及病理组织</a:t>
            </a:r>
            <a:r>
              <a:rPr lang="zh-CN" altLang="en-US">
                <a:ln>
                  <a:solidFill>
                    <a:sysClr val="windowText" lastClr="000000"/>
                  </a:solidFill>
                </a:ln>
                <a:sym typeface="+mn-ea"/>
              </a:rPr>
              <a:t>学</a:t>
            </a:r>
            <a:r>
              <a:rPr lang="zh-CN" altLang="en-US">
                <a:ln>
                  <a:solidFill>
                    <a:sysClr val="windowText" lastClr="000000"/>
                  </a:solidFill>
                </a:ln>
              </a:rPr>
              <a:t>疗效显著高于对照组。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头菌提取物颗粒多途径保护胃黏膜</a:t>
            </a:r>
            <a:r>
              <a:rPr lang="zh-CN" altLang="en-US">
                <a:ln>
                  <a:solidFill>
                    <a:sysClr val="windowText" lastClr="000000"/>
                  </a:solidFill>
                </a:ln>
              </a:rPr>
              <a:t>更优。</a:t>
            </a:r>
            <a:endParaRPr lang="zh-CN" altLang="en-US">
              <a:ln>
                <a:solidFill>
                  <a:sysClr val="windowText" lastClr="000000"/>
                </a:solidFill>
              </a:ln>
            </a:endParaRPr>
          </a:p>
        </p:txBody>
      </p:sp>
      <p:pic>
        <p:nvPicPr>
          <p:cNvPr id="18" name="图片 17"/>
          <p:cNvPicPr>
            <a:picLocks noChangeAspect="1"/>
          </p:cNvPicPr>
          <p:nvPr>
            <p:custDataLst>
              <p:tags r:id="rId5"/>
            </p:custDataLst>
          </p:nvPr>
        </p:nvPicPr>
        <p:blipFill>
          <a:blip r:embed="rId6"/>
          <a:stretch>
            <a:fillRect/>
          </a:stretch>
        </p:blipFill>
        <p:spPr>
          <a:xfrm>
            <a:off x="1234440" y="4173855"/>
            <a:ext cx="5341620" cy="1181735"/>
          </a:xfrm>
          <a:prstGeom prst="rect">
            <a:avLst/>
          </a:prstGeom>
        </p:spPr>
      </p:pic>
      <p:sp>
        <p:nvSpPr>
          <p:cNvPr id="19" name="文本框 18"/>
          <p:cNvSpPr txBox="1"/>
          <p:nvPr/>
        </p:nvSpPr>
        <p:spPr>
          <a:xfrm>
            <a:off x="6926580" y="1903095"/>
            <a:ext cx="4358640" cy="4035425"/>
          </a:xfrm>
          <a:prstGeom prst="rect">
            <a:avLst/>
          </a:prstGeom>
          <a:solidFill>
            <a:schemeClr val="accent1">
              <a:lumMod val="40000"/>
              <a:lumOff val="60000"/>
            </a:schemeClr>
          </a:solid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nchor="t">
            <a:noAutofit/>
          </a:bodyPr>
          <a:p>
            <a:pPr indent="0" fontAlgn="auto">
              <a:lnSpc>
                <a:spcPct val="140000"/>
              </a:lnSpc>
            </a:pPr>
            <a:r>
              <a:rPr lang="en-US" altLang="zh-CN"/>
              <a:t> </a:t>
            </a:r>
            <a:r>
              <a:rPr lang="zh-CN" altLang="en-US" b="1">
                <a:solidFill>
                  <a:schemeClr val="tx1"/>
                </a:solidFill>
              </a:rPr>
              <a:t>作用机理</a:t>
            </a:r>
            <a:r>
              <a:rPr lang="zh-CN" altLang="en-US" b="1">
                <a:solidFill>
                  <a:srgbClr val="FF0000"/>
                </a:solidFill>
              </a:rPr>
              <a:t>优势</a:t>
            </a:r>
            <a:r>
              <a:rPr lang="zh-CN" altLang="en-US"/>
              <a:t>：</a:t>
            </a:r>
            <a:endParaRPr lang="zh-CN" altLang="en-US"/>
          </a:p>
          <a:p>
            <a:pPr indent="0" fontAlgn="auto">
              <a:lnSpc>
                <a:spcPct val="140000"/>
              </a:lnSpc>
            </a:pPr>
            <a:r>
              <a:rPr lang="zh-CN" altLang="en-US"/>
              <a:t> </a:t>
            </a:r>
            <a:r>
              <a:rPr lang="en-US" altLang="zh-CN"/>
              <a:t>        </a:t>
            </a:r>
            <a:r>
              <a:rPr lang="zh-CN" altLang="en-US"/>
              <a:t>猴头菌提取物颗粒治疗慢性萎缩性胃炎的效果较经典胃黏膜保护剂枸椽酸铋钾更佳。其原因是因为猴头菌提取物颗粒可</a:t>
            </a:r>
            <a:r>
              <a:rPr lang="zh-CN" altLang="en-US" b="1">
                <a:solidFill>
                  <a:srgbClr val="FF0000"/>
                </a:solidFill>
              </a:rPr>
              <a:t>增强胃黏膜上皮细胞对 H⁺的防御机能</a:t>
            </a:r>
            <a:r>
              <a:rPr lang="zh-CN" altLang="en-US"/>
              <a:t>，促进黏膜修复；其所含</a:t>
            </a:r>
            <a:r>
              <a:rPr lang="zh-CN" altLang="en-US" b="1">
                <a:solidFill>
                  <a:srgbClr val="FF0000"/>
                </a:solidFill>
              </a:rPr>
              <a:t>猴头多糖、维生素 C 和微量元素硒有较强的抗氧化作用</a:t>
            </a:r>
            <a:r>
              <a:rPr lang="zh-CN" altLang="en-US"/>
              <a:t>，对 Hp 所致的细胞脂质过氧化损害有保护作用，通过</a:t>
            </a:r>
            <a:r>
              <a:rPr lang="zh-CN" altLang="en-US" b="1">
                <a:solidFill>
                  <a:srgbClr val="FF0000"/>
                </a:solidFill>
              </a:rPr>
              <a:t>多条途径保护胃黏膜</a:t>
            </a:r>
            <a:r>
              <a:rPr lang="zh-CN" altLang="en-US"/>
              <a:t>，而枸椽酸铋钾的作用方式则比较单一。</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285240" y="344805"/>
            <a:ext cx="3550920" cy="476885"/>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4805" y="383540"/>
            <a:ext cx="2547620" cy="398780"/>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367270" y="2009140"/>
            <a:ext cx="4120515" cy="3786505"/>
          </a:xfrm>
          <a:prstGeom prst="rect">
            <a:avLst/>
          </a:prstGeom>
          <a:solidFill>
            <a:schemeClr val="accent1">
              <a:lumMod val="40000"/>
              <a:lumOff val="60000"/>
            </a:schemeClr>
          </a:solidFill>
          <a:ln>
            <a:solidFill>
              <a:schemeClr val="accent1">
                <a:lumMod val="40000"/>
                <a:lumOff val="60000"/>
              </a:schemeClr>
            </a:solidFill>
          </a:ln>
        </p:spPr>
        <p:txBody>
          <a:bodyPr wrap="square" rtlCol="0" anchor="t">
            <a:noAutofit/>
          </a:bodyPr>
          <a:p>
            <a:pPr indent="0" fontAlgn="auto">
              <a:lnSpc>
                <a:spcPct val="140000"/>
              </a:lnSpc>
            </a:pPr>
            <a:r>
              <a:rPr lang="en-US" altLang="zh-CN"/>
              <a:t>         </a:t>
            </a:r>
            <a:r>
              <a:rPr lang="zh-CN" altLang="en-US"/>
              <a:t>猴头菌提取物颗粒</a:t>
            </a:r>
            <a:r>
              <a:rPr lang="en-US" altLang="zh-CN"/>
              <a:t>是由</a:t>
            </a:r>
            <a:r>
              <a:rPr lang="en-US" altLang="zh-CN" b="1">
                <a:solidFill>
                  <a:srgbClr val="FF0000"/>
                </a:solidFill>
              </a:rPr>
              <a:t>真菌猴头菌经深层发酵的菌丝体提取而得，内含多糖、肽、氨基酸等多种</a:t>
            </a:r>
            <a:r>
              <a:rPr lang="zh-CN" altLang="en-US" b="1">
                <a:solidFill>
                  <a:srgbClr val="FF0000"/>
                </a:solidFill>
              </a:rPr>
              <a:t>有机物</a:t>
            </a:r>
            <a:r>
              <a:rPr lang="en-US" altLang="zh-CN"/>
              <a:t>，</a:t>
            </a:r>
            <a:r>
              <a:rPr lang="zh-CN" altLang="en-US"/>
              <a:t>具有</a:t>
            </a:r>
            <a:r>
              <a:rPr lang="en-US" altLang="zh-CN"/>
              <a:t>改善胃黏 膜 营 养 状 态、促 进 溃 疡 愈 合、促 进 炎 症 消退</a:t>
            </a:r>
            <a:r>
              <a:rPr lang="zh-CN" altLang="en-US"/>
              <a:t>。</a:t>
            </a:r>
            <a:endParaRPr lang="zh-CN" altLang="en-US"/>
          </a:p>
          <a:p>
            <a:pPr indent="0" fontAlgn="auto">
              <a:lnSpc>
                <a:spcPct val="140000"/>
              </a:lnSpc>
            </a:pPr>
            <a:r>
              <a:rPr lang="en-US" altLang="zh-CN"/>
              <a:t>         </a:t>
            </a:r>
            <a:r>
              <a:rPr lang="zh-CN" altLang="en-US"/>
              <a:t>猴头菌提取物颗粒</a:t>
            </a:r>
            <a:r>
              <a:rPr lang="zh-CN" altLang="en-US" b="1">
                <a:solidFill>
                  <a:srgbClr val="FF0000"/>
                </a:solidFill>
              </a:rPr>
              <a:t>含有的微量元素铝、铋、镁盐</a:t>
            </a:r>
            <a:r>
              <a:rPr lang="zh-CN" altLang="en-US"/>
              <a:t>等能</a:t>
            </a:r>
            <a:r>
              <a:rPr lang="zh-CN" altLang="en-US" b="1">
                <a:solidFill>
                  <a:srgbClr val="FF0000"/>
                </a:solidFill>
              </a:rPr>
              <a:t>抑制胃蛋白酶活性</a:t>
            </a:r>
            <a:r>
              <a:rPr lang="zh-CN" altLang="en-US"/>
              <a:t>，并能黏附于损伤的胃黏膜表面</a:t>
            </a:r>
            <a:r>
              <a:rPr lang="zh-CN" altLang="en-US" b="1">
                <a:solidFill>
                  <a:srgbClr val="FF0000"/>
                </a:solidFill>
              </a:rPr>
              <a:t>形成一层保护膜</a:t>
            </a:r>
            <a:r>
              <a:rPr lang="zh-CN" altLang="en-US"/>
              <a:t>，减轻对胃黏膜的损伤</a:t>
            </a:r>
            <a:endParaRPr lang="zh-CN" altLang="en-US"/>
          </a:p>
        </p:txBody>
      </p:sp>
      <p:sp>
        <p:nvSpPr>
          <p:cNvPr id="16" name="文本框 15"/>
          <p:cNvSpPr txBox="1"/>
          <p:nvPr/>
        </p:nvSpPr>
        <p:spPr>
          <a:xfrm>
            <a:off x="1059180" y="946150"/>
            <a:ext cx="1042860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研究中，观察组</a:t>
            </a:r>
            <a:r>
              <a:rPr lang="zh-CN" altLang="en-US" b="1">
                <a:sym typeface="+mn-ea"/>
              </a:rPr>
              <a:t>血清 ＮＯ、６－ｋｅｔｏ－ＰＧＦ１α、ＥＧＦ水平</a:t>
            </a:r>
            <a:r>
              <a:rPr lang="zh-CN" altLang="en-US">
                <a:ln>
                  <a:solidFill>
                    <a:sysClr val="windowText" lastClr="000000"/>
                  </a:solidFill>
                </a:ln>
                <a:sym typeface="+mn-ea"/>
              </a:rPr>
              <a:t>明显</a:t>
            </a:r>
            <a:r>
              <a:rPr lang="zh-CN" altLang="en-US">
                <a:ln>
                  <a:solidFill>
                    <a:sysClr val="windowText" lastClr="000000"/>
                  </a:solidFill>
                </a:ln>
              </a:rPr>
              <a:t>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头菌提取物颗粒提升胃黏膜屏障防御能力更强</a:t>
            </a:r>
            <a:r>
              <a:rPr lang="zh-CN" altLang="en-US">
                <a:ln>
                  <a:solidFill>
                    <a:sysClr val="windowText" lastClr="000000"/>
                  </a:solidFill>
                </a:ln>
              </a:rPr>
              <a:t>。</a:t>
            </a:r>
            <a:endParaRPr lang="zh-CN" altLang="en-US">
              <a:ln>
                <a:solidFill>
                  <a:sysClr val="windowText" lastClr="000000"/>
                </a:solidFill>
              </a:ln>
            </a:endParaRPr>
          </a:p>
        </p:txBody>
      </p:sp>
      <p:pic>
        <p:nvPicPr>
          <p:cNvPr id="13" name="图片 12"/>
          <p:cNvPicPr>
            <a:picLocks noChangeAspect="1"/>
          </p:cNvPicPr>
          <p:nvPr/>
        </p:nvPicPr>
        <p:blipFill>
          <a:blip r:embed="rId1"/>
          <a:stretch>
            <a:fillRect/>
          </a:stretch>
        </p:blipFill>
        <p:spPr>
          <a:xfrm>
            <a:off x="1058545" y="4022090"/>
            <a:ext cx="6128385" cy="1179830"/>
          </a:xfrm>
          <a:prstGeom prst="rect">
            <a:avLst/>
          </a:prstGeom>
        </p:spPr>
      </p:pic>
      <p:pic>
        <p:nvPicPr>
          <p:cNvPr id="14" name="图片 13"/>
          <p:cNvPicPr>
            <a:picLocks noChangeAspect="1"/>
          </p:cNvPicPr>
          <p:nvPr/>
        </p:nvPicPr>
        <p:blipFill>
          <a:blip r:embed="rId2"/>
          <a:stretch>
            <a:fillRect/>
          </a:stretch>
        </p:blipFill>
        <p:spPr>
          <a:xfrm>
            <a:off x="1058545" y="2825750"/>
            <a:ext cx="6121400" cy="1196340"/>
          </a:xfrm>
          <a:prstGeom prst="rect">
            <a:avLst/>
          </a:prstGeom>
        </p:spPr>
      </p:pic>
      <p:pic>
        <p:nvPicPr>
          <p:cNvPr id="15" name="图片 14"/>
          <p:cNvPicPr>
            <a:picLocks noChangeAspect="1"/>
          </p:cNvPicPr>
          <p:nvPr/>
        </p:nvPicPr>
        <p:blipFill>
          <a:blip r:embed="rId3"/>
          <a:stretch>
            <a:fillRect/>
          </a:stretch>
        </p:blipFill>
        <p:spPr>
          <a:xfrm>
            <a:off x="1058545" y="1715770"/>
            <a:ext cx="6121400" cy="1109980"/>
          </a:xfrm>
          <a:prstGeom prst="rect">
            <a:avLst/>
          </a:prstGeom>
        </p:spPr>
      </p:pic>
      <p:sp>
        <p:nvSpPr>
          <p:cNvPr id="18" name="文本框 17"/>
          <p:cNvSpPr txBox="1"/>
          <p:nvPr/>
        </p:nvSpPr>
        <p:spPr>
          <a:xfrm>
            <a:off x="1059180" y="5362575"/>
            <a:ext cx="6197600" cy="922020"/>
          </a:xfrm>
          <a:prstGeom prst="rect">
            <a:avLst/>
          </a:prstGeom>
          <a:no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结论：</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猴头菌提取物颗粒与雷贝拉唑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治疗慢性胃溃疡的疗效及对胃黏膜的修复作用对比分析</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，观察组总有效率明显高于对照组（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P&lt;0.05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285240" y="344805"/>
            <a:ext cx="3550920" cy="476885"/>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4805" y="383540"/>
            <a:ext cx="2547620" cy="398780"/>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918210" y="1095375"/>
            <a:ext cx="10355580" cy="638175"/>
          </a:xfrm>
          <a:prstGeom prst="rect">
            <a:avLst/>
          </a:prstGeom>
          <a:solidFill>
            <a:schemeClr val="accent1">
              <a:lumMod val="40000"/>
              <a:lumOff val="60000"/>
            </a:schemeClr>
          </a:solidFill>
          <a:ln>
            <a:solidFill>
              <a:schemeClr val="accent4"/>
            </a:solidFill>
          </a:ln>
          <a:effectLst>
            <a:glow rad="63500">
              <a:schemeClr val="accent2">
                <a:satMod val="175000"/>
                <a:alpha val="40000"/>
              </a:schemeClr>
            </a:glow>
          </a:effectLst>
        </p:spPr>
        <p:txBody>
          <a:bodyPr wrap="square" rtlCol="0" anchor="t">
            <a:noAutofit/>
          </a:bodyPr>
          <a:p>
            <a:pPr>
              <a:lnSpc>
                <a:spcPct val="150000"/>
              </a:lnSpc>
            </a:pP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猴头菌提取物颗粒联合复方阿嗪米特与多潘立酮用于功能性消化不良症中的效果对比分析</a:t>
            </a:r>
            <a:endParaRPr lang="zh-CN" altLang="en-US" sz="2000" b="1">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720725" y="1869440"/>
            <a:ext cx="6330315" cy="1036320"/>
          </a:xfrm>
          <a:prstGeom prst="rect">
            <a:avLst/>
          </a:prstGeom>
        </p:spPr>
      </p:pic>
      <p:pic>
        <p:nvPicPr>
          <p:cNvPr id="8" name="图片 7"/>
          <p:cNvPicPr>
            <a:picLocks noChangeAspect="1"/>
          </p:cNvPicPr>
          <p:nvPr/>
        </p:nvPicPr>
        <p:blipFill>
          <a:blip r:embed="rId2"/>
          <a:stretch>
            <a:fillRect/>
          </a:stretch>
        </p:blipFill>
        <p:spPr>
          <a:xfrm>
            <a:off x="721360" y="3695065"/>
            <a:ext cx="6219190" cy="1280795"/>
          </a:xfrm>
          <a:prstGeom prst="rect">
            <a:avLst/>
          </a:prstGeom>
        </p:spPr>
      </p:pic>
      <p:pic>
        <p:nvPicPr>
          <p:cNvPr id="9" name="图片 8"/>
          <p:cNvPicPr>
            <a:picLocks noChangeAspect="1"/>
          </p:cNvPicPr>
          <p:nvPr/>
        </p:nvPicPr>
        <p:blipFill>
          <a:blip r:embed="rId3"/>
          <a:stretch>
            <a:fillRect/>
          </a:stretch>
        </p:blipFill>
        <p:spPr>
          <a:xfrm>
            <a:off x="7219950" y="1869440"/>
            <a:ext cx="4248150" cy="3619500"/>
          </a:xfrm>
          <a:prstGeom prst="rect">
            <a:avLst/>
          </a:prstGeom>
        </p:spPr>
      </p:pic>
      <p:sp>
        <p:nvSpPr>
          <p:cNvPr id="10" name="文本框 9"/>
          <p:cNvSpPr txBox="1"/>
          <p:nvPr/>
        </p:nvSpPr>
        <p:spPr>
          <a:xfrm>
            <a:off x="844550" y="2905760"/>
            <a:ext cx="6029960" cy="645160"/>
          </a:xfrm>
          <a:prstGeom prst="rect">
            <a:avLst/>
          </a:prstGeom>
          <a:solidFill>
            <a:schemeClr val="accent1">
              <a:lumMod val="20000"/>
              <a:lumOff val="80000"/>
            </a:schemeClr>
          </a:solid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观察组临床</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总有效率为 97.67%，高于对照组的 81.40%</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差异有统计学意义（χ2 ＝ 4.468，P ＝ 0.035 ＜ 0.05）</a:t>
            </a:r>
            <a:r>
              <a:rPr lang="zh-CN" altLang="en-US"/>
              <a:t>。</a:t>
            </a:r>
            <a:endParaRPr lang="en-US" altLang="zh-CN"/>
          </a:p>
        </p:txBody>
      </p:sp>
      <p:sp>
        <p:nvSpPr>
          <p:cNvPr id="11" name="文本框 10"/>
          <p:cNvSpPr txBox="1"/>
          <p:nvPr/>
        </p:nvSpPr>
        <p:spPr>
          <a:xfrm>
            <a:off x="845185" y="4975225"/>
            <a:ext cx="6096000" cy="1198880"/>
          </a:xfrm>
          <a:prstGeom prst="rect">
            <a:avLst/>
          </a:prstGeom>
          <a:solidFill>
            <a:schemeClr val="accent1">
              <a:lumMod val="20000"/>
              <a:lumOff val="80000"/>
            </a:schemeClr>
          </a:solid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治疗前两组临床症状（餐后上腹疼痛、嗳气、胀气、饱</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胀感）积分差异无统计学意义（P ＞ 0.05），</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治疗后观察组上述临床症状积分均低于对照组</a:t>
            </a:r>
            <a:r>
              <a:rPr lang="zh-CN" altLang="en-US">
                <a:latin typeface="微软雅黑" panose="020B0503020204020204" pitchFamily="34" charset="-122"/>
                <a:ea typeface="微软雅黑" panose="020B0503020204020204" pitchFamily="34" charset="-122"/>
                <a:cs typeface="微软雅黑" panose="020B0503020204020204" pitchFamily="34" charset="-122"/>
              </a:rPr>
              <a:t>，差异均有统计学意义（P＜ 0.05）。</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7051675" y="5489575"/>
            <a:ext cx="4535805" cy="1198880"/>
          </a:xfrm>
          <a:prstGeom prst="rect">
            <a:avLst/>
          </a:prstGeom>
          <a:solidFill>
            <a:schemeClr val="accent1">
              <a:lumMod val="20000"/>
              <a:lumOff val="80000"/>
            </a:schemeClr>
          </a:solid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治 疗 前 两 组 SF-36 评 分 差 异 无 统 计 学 意 义（P ＞0.05），</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治疗后两组 SF-36 评分均上升，且观察组高于对照组，</a:t>
            </a:r>
            <a:r>
              <a:rPr lang="zh-CN" altLang="en-US">
                <a:latin typeface="微软雅黑" panose="020B0503020204020204" pitchFamily="34" charset="-122"/>
                <a:ea typeface="微软雅黑" panose="020B0503020204020204" pitchFamily="34" charset="-122"/>
                <a:cs typeface="微软雅黑" panose="020B0503020204020204" pitchFamily="34" charset="-122"/>
              </a:rPr>
              <a:t>差异均有统计学意义（P ＜ 0.05）。</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828_2*l_h_f*1_1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828_2*l_h_i*1_1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828_2*l_h_i*1_2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3.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828_2*l_h_f*1_2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828_2*l_h_i*1_2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828_2*l_h_i*1_3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6.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828_2*l_h_f*1_3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828_2*l_h_i*1_3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05828_2*l_h_i*1_1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05828_2*l_h_i*1_2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05828_2*l_h_i*1_3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1.xml><?xml version="1.0" encoding="utf-8"?>
<p:tagLst xmlns:p="http://schemas.openxmlformats.org/presentationml/2006/main">
  <p:tag name="KSO_WM_BEAUTIFY_FLAG" val="#wm#"/>
  <p:tag name="KSO_WM_TEMPLATE_CATEGORY" val="diagram"/>
  <p:tag name="KSO_WM_TEMPLATE_INDEX" val="20214796"/>
  <p:tag name="KSO_WM_SLIDE_ID" val="diagram202147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56:14&quot;,&quot;maxSize&quot;:{&quot;size1&quot;:28.89967221860532},&quot;minSize&quot;:{&quot;size1&quot;:17.89967221860532},&quot;normalSize&quot;:{&quot;size1&quot;:17.89967221860532},&quot;subLayout&quot;:[{&quot;id&quot;:&quot;2021-04-01T15:56:14&quot;,&quot;margin&quot;:{&quot;bottom&quot;:0.02600000612437725,&quot;left&quot;:2.9629998207092285,&quot;right&quot;:1.6920002698898315,&quot;top&quot;:1.6929999589920044},&quot;type&quot;:0},{&quot;id&quot;:&quot;2021-04-01T15:56:14&quot;,&quot;maxSize&quot;:{&quot;size1&quot;:29.799600755071832},&quot;minSize&quot;:{&quot;size1&quot;:16.19960075507183},&quot;normalSize&quot;:{&quot;size1&quot;:22.69574367021596},&quot;subLayout&quot;:[{&quot;id&quot;:&quot;2021-04-01T15:56:14&quot;,&quot;margin&quot;:{&quot;bottom&quot;:0.02600000612437725,&quot;left&quot;:2.9629998207092285,&quot;right&quot;:1.6920002698898315,&quot;top&quot;:0.3970000147819519},&quot;type&quot;:0},{&quot;id&quot;:&quot;2021-04-01T15:56:14&quot;,&quot;margin&quot;:{&quot;bottom&quot;:1.6929999589920044,&quot;left&quot;:1.6929999589920044,&quot;right&quot;:1.6929999589920044,&quot;top&quot;:0.8199999928474426},&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d94747e3ea6e292a801"/>
  <p:tag name="KSO_WM_CHIP_FILLPROP" val="[[{&quot;text_align&quot;:&quot;lt&quot;,&quot;text_direction&quot;:&quot;horizontal&quot;,&quot;support_big_font&quot;:false,&quot;picture_toward&quot;:0,&quot;picture_dockside&quot;:[],&quot;fill_id&quot;:&quot;2cb183515b8641c9ace778787b879424&quot;,&quot;fill_align&quot;:&quot;lt&quot;,&quot;chip_types&quot;:[&quot;header&quot;]},{&quot;text_align&quot;:&quot;lt&quot;,&quot;text_direction&quot;:&quot;horizontal&quot;,&quot;support_big_font&quot;:false,&quot;picture_toward&quot;:0,&quot;picture_dockside&quot;:[],&quot;fill_id&quot;:&quot;9a6bdccd29e94bd69f8c779b7e642031&quot;,&quot;fill_align&quot;:&quot;lt&quot;,&quot;chip_types&quot;:[&quot;text&quot;]},{&quot;text_align&quot;:&quot;lt&quot;,&quot;text_direction&quot;:&quot;horizontal&quot;,&quot;support_features&quot;:[&quot;collage&quot;,&quot;carousel&quot;],&quot;support_big_font&quot;:false,&quot;picture_toward&quot;:0,&quot;picture_dockside&quot;:[],&quot;fill_id&quot;:&quot;577d36910ae04ab595296b66134fbb6f&quot;,&quot;fill_align&quot;:&quot;cm&quot;,&quot;chip_types&quot;:[&quot;diagram&quot;,&quot;text&quot;,&quot;picture&quot;,&quot;chart&quot;,&quot;table&quot;,&quot;video&quot;]}]]"/>
  <p:tag name="KSO_WM_CHIP_DECFILLPROP" val="[]"/>
  <p:tag name="KSO_WM_SLIDE_CAN_ADD_NAVIGATION" val="1"/>
  <p:tag name="KSO_WM_CHIP_GROUPID" val="5f708d94747e3ea6e292a800"/>
  <p:tag name="KSO_WM_SLIDE_BK_DARK_LIGHT" val="2"/>
  <p:tag name="KSO_WM_SLIDE_BACKGROUND_TYPE" val="general"/>
  <p:tag name="KSO_WM_SLIDE_SUPPORT_FEATURE_TYPE" val="3"/>
  <p:tag name="KSO_WM_TEMPLATE_ASSEMBLE_XID" val="60656fa04054ed1e2fb80d95"/>
  <p:tag name="KSO_WM_TEMPLATE_ASSEMBLE_GROUPID" val="60656fa04054ed1e2fb80d95"/>
</p:tagLst>
</file>

<file path=ppt/tags/tag22.xml><?xml version="1.0" encoding="utf-8"?>
<p:tagLst xmlns:p="http://schemas.openxmlformats.org/presentationml/2006/main">
  <p:tag name="KSO_WM_UNIT_PLACING_PICTURE_USER_VIEWPORT" val="{&quot;height&quot;:1764,&quot;width&quot;:8459}"/>
</p:tagLst>
</file>

<file path=ppt/tags/tag23.xml><?xml version="1.0" encoding="utf-8"?>
<p:tagLst xmlns:p="http://schemas.openxmlformats.org/presentationml/2006/main">
  <p:tag name="KSO_WM_UNIT_PLACING_PICTURE_USER_VIEWPORT" val="{&quot;height&quot;:1776,&quot;width&quot;:8459}"/>
</p:tagLst>
</file>

<file path=ppt/tags/tag24.xml><?xml version="1.0" encoding="utf-8"?>
<p:tagLst xmlns:p="http://schemas.openxmlformats.org/presentationml/2006/main">
  <p:tag name="KSO_WM_UNIT_PLACING_PICTURE_USER_VIEWPORT" val="{&quot;height&quot;:1558,&quot;width&quot;:841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1"/>
  <p:tag name="KSO_WM_UNIT_INDEX" val="1_1_1"/>
  <p:tag name="KSO_WM_DIAGRAM_GROUP_CODE" val="m1-1"/>
  <p:tag name="KSO_WM_UNIT_FILL_TYPE" val="1"/>
  <p:tag name="KSO_WM_UNIT_FILL_FORE_SCHEMECOLOR_INDEX" val="5"/>
  <p:tag name="KSO_WM_UNIT_FILL_FORE_SCHEMECOLOR_INDEX_BRIGHTNESS" val="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solidLine&quot;:{&quot;brightness&quot;:-0.25,&quot;colorType&quot;:1,&quot;foreColorIndex&quot;:5,&quot;transparency&quot;:0.69999998807907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1"/>
  <p:tag name="KSO_WM_UNIT_INDEX" val="1_2_1"/>
  <p:tag name="KSO_WM_DIAGRAM_GROUP_CODE" val="m1-1"/>
  <p:tag name="KSO_WM_UNIT_FILL_TYPE" val="1"/>
  <p:tag name="KSO_WM_UNIT_FILL_FORE_SCHEMECOLOR_INDEX" val="5"/>
  <p:tag name="KSO_WM_UNIT_FILL_FORE_SCHEMECOLOR_INDEX_BRIGHTNESS" val="0"/>
  <p:tag name="KSO_WM_UNIT_LINE_FORE_SCHEMECOLOR_INDEX" val="5"/>
</p:tagLst>
</file>

<file path=ppt/tags/tag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1_1"/>
  <p:tag name="KSO_WM_UNIT_INDEX" val="1_1_1"/>
  <p:tag name="KSO_WM_DIAGRAM_GROUP_CODE" val="m1-1"/>
  <p:tag name="KSO_WM_UNIT_PRESET_TEXT" val="添加项标题"/>
  <p:tag name="KSO_WM_UNIT_TEXT_FILL_FORE_SCHEMECOLOR_INDEX" val="1"/>
  <p:tag name="KSO_WM_UNIT_TEXT_FILL_TYPE" val="1"/>
</p:tagLst>
</file>

<file path=ppt/tags/tag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2_1"/>
  <p:tag name="KSO_WM_UNIT_INDEX" val="1_2_1"/>
  <p:tag name="KSO_WM_DIAGRAM_GROUP_CODE" val="m1-1"/>
  <p:tag name="KSO_WM_UNIT_PRESET_TEXT" val="添加项标题"/>
  <p:tag name="KSO_WM_UNIT_TEXT_FILL_FORE_SCHEMECOLOR_INDEX" val="1"/>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2"/>
  <p:tag name="KSO_WM_UNIT_INDEX" val="1_1_2"/>
  <p:tag name="KSO_WM_DIAGRAM_GROUP_CODE" val="m1-1"/>
  <p:tag name="KSO_WM_UNIT_FILL_TYPE" val="1"/>
  <p:tag name="KSO_WM_UNIT_FILL_FORE_SCHEMECOLOR_INDEX" val="5"/>
  <p:tag name="KSO_WM_UNIT_FILL_FORE_SCHEMECOLOR_INDEX_BRIGHTNESS" val="0"/>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2"/>
  <p:tag name="KSO_WM_UNIT_INDEX" val="1_2_2"/>
  <p:tag name="KSO_WM_DIAGRAM_GROUP_CODE" val="m1-1"/>
  <p:tag name="KSO_WM_UNIT_FILL_TYPE" val="1"/>
  <p:tag name="KSO_WM_UNIT_FILL_FORE_SCHEMECOLOR_INDEX" val="5"/>
  <p:tag name="KSO_WM_UNIT_FILL_FORE_SCHEMECOLOR_INDEX_BRIGHTNESS" val="0"/>
</p:tagLst>
</file>

<file path=ppt/tags/tag31.xml><?xml version="1.0" encoding="utf-8"?>
<p:tagLst xmlns:p="http://schemas.openxmlformats.org/presentationml/2006/main">
  <p:tag name="KSO_WM_DIAGRAM_VERSION" val="3"/>
  <p:tag name="KSO_WM_DIAGRAM_COLOR_TRICK" val="1"/>
  <p:tag name="KSO_WM_DIAGRAM_COLOR_TEXT_CAN_REMOVE" val="n"/>
  <p:tag name="KSO_WM_UNIT_VALUE" val="83*9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3265_1*m_h_x*1_2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xml><?xml version="1.0" encoding="utf-8"?>
<p:tagLst xmlns:p="http://schemas.openxmlformats.org/presentationml/2006/main">
  <p:tag name="KSO_WM_DIAGRAM_VERSION" val="3"/>
  <p:tag name="KSO_WM_DIAGRAM_COLOR_TRICK" val="1"/>
  <p:tag name="KSO_WM_DIAGRAM_COLOR_TEXT_CAN_REMOVE" val="n"/>
  <p:tag name="KSO_WM_UNIT_VALUE" val="90*8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3265_1*m_h_x*1_1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2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62_3*l_h_i*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62_3*l_h_a*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4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2462_3*l_h_i*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2462_3*l_h_a*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1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62_3*l_h_i*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62_3*l_h_a*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3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62_3*l_h_i*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62_3*l_h_a*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7.xml><?xml version="1.0" encoding="utf-8"?>
<p:tagLst xmlns:p="http://schemas.openxmlformats.org/presentationml/2006/main">
  <p:tag name="KSO_WPP_MARK_KEY" val="420f5230-9843-476c-8666-62ac1c2f1a06"/>
  <p:tag name="COMMONDATA" val="eyJjb3VudCI6NjMsImhkaWQiOiIyMWJhMjRhYjliODZjN2E4YWRmZDBlYWNmNWEzMzYwOSIsInVzZXJDb3VudCI6NjN9"/>
  <p:tag name="commondata" val="eyJjb3VudCI6NjQsImhkaWQiOiI1NDQ3ZThhZTkzMTUxMDk5ZDkxNjEwZmEyNTNkNjhmNSIsInVzZXJDb3VudCI6MX0="/>
  <p:tag name="resource_record_key" val="{&quot;13&quot;:[4364974]}"/>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PLACING_PICTURE_USER_VIEWPORT" val="{&quot;height&quot;:4214,&quot;width&quot;:7374}"/>
</p:tagLst>
</file>

<file path=ppt/tags/tag8.xml><?xml version="1.0" encoding="utf-8"?>
<p:tagLst xmlns:p="http://schemas.openxmlformats.org/presentationml/2006/main">
  <p:tag name="KSO_WM_UNIT_PLACING_PICTURE_USER_VIEWPORT" val="{&quot;height&quot;:4214,&quot;width&quot;:706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828_2*l_h_i*1_1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3418</Words>
  <Application>WPS 演示</Application>
  <PresentationFormat>宽屏</PresentationFormat>
  <Paragraphs>259</Paragraphs>
  <Slides>11</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Arial</vt:lpstr>
      <vt:lpstr>宋体</vt:lpstr>
      <vt:lpstr>Wingdings</vt:lpstr>
      <vt:lpstr>微软雅黑</vt:lpstr>
      <vt:lpstr>Wingdings</vt:lpstr>
      <vt:lpstr>汉仪旗黑-55简</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德生堂</cp:lastModifiedBy>
  <cp:revision>223</cp:revision>
  <dcterms:created xsi:type="dcterms:W3CDTF">2018-07-28T06:12:00Z</dcterms:created>
  <dcterms:modified xsi:type="dcterms:W3CDTF">2024-07-13T11:43:02Z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v1.0_mb_vu8TeP4CddS7Fy+um7kw3Q==</vt:lpwstr>
  </property>
  <property fmtid="{D5CDD505-2E9C-101B-9397-08002B2CF9AE}" pid="4" name="ICV">
    <vt:lpwstr>0AE5AB9B5D754B0BB41A19905DF1BA37_11</vt:lpwstr>
  </property>
</Properties>
</file>